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audio1.bin" ContentType="audio/unknown"/>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885" r:id="rId3"/>
  </p:sldMasterIdLst>
  <p:notesMasterIdLst>
    <p:notesMasterId r:id="rId30"/>
  </p:notesMasterIdLst>
  <p:sldIdLst>
    <p:sldId id="300" r:id="rId4"/>
    <p:sldId id="261" r:id="rId5"/>
    <p:sldId id="275" r:id="rId6"/>
    <p:sldId id="276" r:id="rId7"/>
    <p:sldId id="277" r:id="rId8"/>
    <p:sldId id="269" r:id="rId9"/>
    <p:sldId id="270" r:id="rId10"/>
    <p:sldId id="271" r:id="rId11"/>
    <p:sldId id="273" r:id="rId12"/>
    <p:sldId id="274" r:id="rId13"/>
    <p:sldId id="285" r:id="rId14"/>
    <p:sldId id="286" r:id="rId15"/>
    <p:sldId id="290" r:id="rId16"/>
    <p:sldId id="291" r:id="rId17"/>
    <p:sldId id="292" r:id="rId18"/>
    <p:sldId id="287" r:id="rId19"/>
    <p:sldId id="288" r:id="rId20"/>
    <p:sldId id="293" r:id="rId21"/>
    <p:sldId id="294" r:id="rId22"/>
    <p:sldId id="299" r:id="rId23"/>
    <p:sldId id="298" r:id="rId24"/>
    <p:sldId id="297" r:id="rId25"/>
    <p:sldId id="296" r:id="rId26"/>
    <p:sldId id="289" r:id="rId27"/>
    <p:sldId id="332" r:id="rId28"/>
    <p:sldId id="302"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ABFD"/>
    <a:srgbClr val="038F04"/>
    <a:srgbClr val="CC0B12"/>
    <a:srgbClr val="06FD07"/>
    <a:srgbClr val="C06DFD"/>
    <a:srgbClr val="E71AFD"/>
    <a:srgbClr val="FDEC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19" d="100"/>
          <a:sy n="119" d="100"/>
        </p:scale>
        <p:origin x="18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smtClean="0"/>
            </a:lvl1pPr>
          </a:lstStyle>
          <a:p>
            <a:pPr>
              <a:defRPr/>
            </a:pPr>
            <a:fld id="{BFA27A4E-E04C-D942-9530-5419D57AEA16}" type="slidenum">
              <a:rPr lang="en-US"/>
              <a:pPr>
                <a:defRPr/>
              </a:pPr>
              <a:t>‹#›</a:t>
            </a:fld>
            <a:endParaRPr lang="en-US"/>
          </a:p>
        </p:txBody>
      </p:sp>
    </p:spTree>
    <p:extLst>
      <p:ext uri="{BB962C8B-B14F-4D97-AF65-F5344CB8AC3E}">
        <p14:creationId xmlns:p14="http://schemas.microsoft.com/office/powerpoint/2010/main" val="3651979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9E07C4-3EE5-1F44-B5F1-EFB0BE4D0BB3}" type="slidenum">
              <a:rPr lang="en-US" sz="1200"/>
              <a:pPr/>
              <a:t>1</a:t>
            </a:fld>
            <a:endParaRPr lang="en-US" sz="1200"/>
          </a:p>
        </p:txBody>
      </p:sp>
      <p:sp>
        <p:nvSpPr>
          <p:cNvPr id="2765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Welcome &amp; thanks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863CE2-0530-4646-9F51-ACF120B23C69}" type="slidenum">
              <a:rPr lang="en-US" sz="1200"/>
              <a:pPr/>
              <a:t>10</a:t>
            </a:fld>
            <a:endParaRPr lang="en-US" sz="1200"/>
          </a:p>
        </p:txBody>
      </p:sp>
      <p:sp>
        <p:nvSpPr>
          <p:cNvPr id="4608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u="sng">
                <a:latin typeface="Times" charset="0"/>
                <a:cs typeface="ＭＳ Ｐゴシック" charset="0"/>
              </a:rPr>
              <a:t>Summary</a:t>
            </a:r>
            <a:r>
              <a:rPr lang="en-US">
                <a:latin typeface="Times" charset="0"/>
                <a:cs typeface="ＭＳ Ｐゴシック" charset="0"/>
              </a:rPr>
              <a:t>: So then, what </a:t>
            </a:r>
            <a:r>
              <a:rPr lang="en-US" i="1">
                <a:latin typeface="Times" charset="0"/>
                <a:cs typeface="ＭＳ Ｐゴシック" charset="0"/>
              </a:rPr>
              <a:t>is</a:t>
            </a:r>
            <a:r>
              <a:rPr lang="en-US">
                <a:latin typeface="Times" charset="0"/>
                <a:cs typeface="ＭＳ Ｐゴシック" charset="0"/>
              </a:rPr>
              <a:t> expository preaching and what is it </a:t>
            </a:r>
            <a:r>
              <a:rPr lang="en-US" i="1">
                <a:latin typeface="Times" charset="0"/>
                <a:cs typeface="ＭＳ Ｐゴシック" charset="0"/>
              </a:rPr>
              <a:t>not</a:t>
            </a:r>
            <a:r>
              <a:rPr lang="en-US">
                <a:latin typeface="Times" charset="0"/>
                <a:cs typeface="ＭＳ Ｐゴシック"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84C14C-2D7A-4340-AF10-1F94FC6E617B}" type="slidenum">
              <a:rPr lang="en-US" sz="1200"/>
              <a:pPr/>
              <a:t>11</a:t>
            </a:fld>
            <a:endParaRPr lang="en-US" sz="1200"/>
          </a:p>
        </p:txBody>
      </p:sp>
      <p:sp>
        <p:nvSpPr>
          <p:cNvPr id="4813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D4FF2F-4DFD-D34D-933F-4537653FE549}" type="slidenum">
              <a:rPr lang="en-US" sz="1200"/>
              <a:pPr/>
              <a:t>12</a:t>
            </a:fld>
            <a:endParaRPr lang="en-US" sz="1200"/>
          </a:p>
        </p:txBody>
      </p:sp>
      <p:sp>
        <p:nvSpPr>
          <p:cNvPr id="50178" name="Rectangle 2"/>
          <p:cNvSpPr>
            <a:spLocks noGrp="1" noRot="1" noChangeAspect="1" noChangeArrowheads="1" noTextEdit="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The more we preach from Scripture, the less false teaching we will have.</a:t>
            </a:r>
          </a:p>
          <a:p>
            <a:r>
              <a:rPr lang="en-US">
                <a:latin typeface="Times" charset="0"/>
                <a:cs typeface="ＭＳ Ｐゴシック" charset="0"/>
              </a:rPr>
              <a:t>We have only ONE inerrant book!  Why preach other things?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4F4341-5803-7D4F-ABE6-9E22FC044670}" type="slidenum">
              <a:rPr lang="en-US" sz="1200"/>
              <a:pPr/>
              <a:t>13</a:t>
            </a:fld>
            <a:endParaRPr lang="en-US" sz="1200"/>
          </a:p>
        </p:txBody>
      </p:sp>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God</a:t>
            </a:r>
            <a:r>
              <a:rPr lang="fr-FR" altLang="ja-JP">
                <a:cs typeface="ＭＳ Ｐゴシック" charset="0"/>
              </a:rPr>
              <a:t>'</a:t>
            </a:r>
            <a:r>
              <a:rPr lang="en-US" altLang="ja-JP">
                <a:latin typeface="Times" charset="0"/>
                <a:cs typeface="ＭＳ Ｐゴシック" charset="0"/>
              </a:rPr>
              <a:t>s Word is much more effective than the best of man</a:t>
            </a:r>
            <a:r>
              <a:rPr lang="fr-FR" altLang="ja-JP">
                <a:cs typeface="ＭＳ Ｐゴシック" charset="0"/>
              </a:rPr>
              <a:t>'</a:t>
            </a:r>
            <a:r>
              <a:rPr lang="en-US" altLang="ja-JP">
                <a:latin typeface="Times" charset="0"/>
                <a:cs typeface="ＭＳ Ｐゴシック" charset="0"/>
              </a:rPr>
              <a:t>s sermons to affect people</a:t>
            </a:r>
            <a:r>
              <a:rPr lang="fr-FR" altLang="ja-JP">
                <a:cs typeface="ＭＳ Ｐゴシック" charset="0"/>
              </a:rPr>
              <a:t>'</a:t>
            </a:r>
            <a:r>
              <a:rPr lang="en-US" altLang="ja-JP">
                <a:latin typeface="Times" charset="0"/>
                <a:cs typeface="ＭＳ Ｐゴシック" charset="0"/>
              </a:rPr>
              <a:t>s will and meet their needs.  </a:t>
            </a:r>
          </a:p>
          <a:p>
            <a:r>
              <a:rPr lang="en-US" altLang="ja-JP">
                <a:cs typeface="ＭＳ Ｐゴシック" charset="0"/>
              </a:rPr>
              <a:t>"</a:t>
            </a:r>
            <a:r>
              <a:rPr lang="en-US" altLang="ja-JP">
                <a:latin typeface="Times" charset="0"/>
                <a:cs typeface="ＭＳ Ｐゴシック" charset="0"/>
              </a:rPr>
              <a:t>The type of preaching that best carries the force of divine authority is expository preaching</a:t>
            </a:r>
            <a:r>
              <a:rPr lang="en-US" altLang="ja-JP">
                <a:cs typeface="ＭＳ Ｐゴシック" charset="0"/>
              </a:rPr>
              <a:t>"</a:t>
            </a:r>
            <a:r>
              <a:rPr lang="en-US" altLang="ja-JP">
                <a:latin typeface="Times" charset="0"/>
                <a:cs typeface="ＭＳ Ｐゴシック" charset="0"/>
              </a:rPr>
              <a:t> (Robinson, 19).</a:t>
            </a:r>
            <a:endParaRPr lang="en-US">
              <a:latin typeface="Times"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ED5802-C1AF-1542-A327-7CCB9B84B8A3}" type="slidenum">
              <a:rPr lang="en-US" sz="1200"/>
              <a:pPr/>
              <a:t>14</a:t>
            </a:fld>
            <a:endParaRPr lang="en-US" sz="1200"/>
          </a:p>
        </p:txBody>
      </p:sp>
      <p:sp>
        <p:nvSpPr>
          <p:cNvPr id="54274" name="Rectangle 2"/>
          <p:cNvSpPr>
            <a:spLocks noGrp="1" noRot="1" noChangeAspect="1" noChangeArrowheads="1" noTextEdit="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Isaiah 55:10-11</a:t>
            </a:r>
          </a:p>
          <a:p>
            <a:r>
              <a:rPr lang="en-US">
                <a:cs typeface="ＭＳ Ｐゴシック" charset="0"/>
              </a:rPr>
              <a:t>----- Meeting Notes (7/5/12 11:23) -----</a:t>
            </a:r>
          </a:p>
          <a:p>
            <a:r>
              <a:rPr lang="en-US">
                <a:cs typeface="ＭＳ Ｐゴシック" charset="0"/>
              </a:rPr>
              <a:t>As water comes from God and blesses the earth, so God</a:t>
            </a:r>
            <a:r>
              <a:rPr lang="fr-FR">
                <a:cs typeface="ＭＳ Ｐゴシック" charset="0"/>
              </a:rPr>
              <a:t>'</a:t>
            </a:r>
            <a:r>
              <a:rPr lang="en-US">
                <a:cs typeface="ＭＳ Ｐゴシック" charset="0"/>
              </a:rPr>
              <a:t>s Word comes from him and blesses his people.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C600AE-3BC1-4049-87A1-06016CD8A617}" type="slidenum">
              <a:rPr lang="en-US" sz="1200"/>
              <a:pPr/>
              <a:t>15</a:t>
            </a:fld>
            <a:endParaRPr lang="en-US" sz="1200"/>
          </a:p>
        </p:txBody>
      </p:sp>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By teaching his people how to get answers from Scripture itself, the pastor frees himself up from always being the authority. </a:t>
            </a:r>
          </a:p>
          <a:p>
            <a:r>
              <a:rPr lang="en-US">
                <a:latin typeface="Times" charset="0"/>
                <a:cs typeface="ＭＳ Ｐゴシック" charset="0"/>
              </a:rPr>
              <a:t> Expository sermons remind people that the final authority is the Bible—not the preacher!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1D3595-D9F9-C644-97E7-75D94F16FF48}" type="slidenum">
              <a:rPr lang="en-US" sz="1200"/>
              <a:pPr/>
              <a:t>16</a:t>
            </a:fld>
            <a:endParaRPr lang="en-US" sz="1200"/>
          </a:p>
        </p:txBody>
      </p:sp>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8EEF0C-0A22-FC42-8B0C-352427EC61C8}" type="slidenum">
              <a:rPr lang="en-US" sz="1200"/>
              <a:pPr/>
              <a:t>17</a:t>
            </a:fld>
            <a:endParaRPr lang="en-US" sz="1200"/>
          </a:p>
        </p:txBody>
      </p:sp>
      <p:sp>
        <p:nvSpPr>
          <p:cNvPr id="60418"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a:cs typeface="ＭＳ Ｐゴシック" charset="0"/>
              </a:rPr>
              <a:t>If you preach sequentially through the Bible, you will have the divine balance in these four areas:</a:t>
            </a:r>
          </a:p>
          <a:p>
            <a:pPr marL="228600" indent="-228600">
              <a:buFontTx/>
              <a:buAutoNum type="arabicPeriod"/>
              <a:defRPr/>
            </a:pPr>
            <a:r>
              <a:rPr lang="en-US" dirty="0">
                <a:cs typeface="ＭＳ Ｐゴシック" charset="0"/>
              </a:rPr>
              <a:t>Teaching tells people how to walk God</a:t>
            </a:r>
            <a:r>
              <a:rPr lang="fr-FR" dirty="0">
                <a:cs typeface="ＭＳ Ｐゴシック" charset="0"/>
              </a:rPr>
              <a:t>'</a:t>
            </a:r>
            <a:r>
              <a:rPr lang="en-US" dirty="0">
                <a:cs typeface="ＭＳ Ｐゴシック" charset="0"/>
              </a:rPr>
              <a:t>s road</a:t>
            </a:r>
          </a:p>
          <a:p>
            <a:pPr marL="228600" indent="-228600">
              <a:buFontTx/>
              <a:buAutoNum type="arabicPeriod"/>
              <a:defRPr/>
            </a:pPr>
            <a:r>
              <a:rPr lang="en-US" dirty="0">
                <a:cs typeface="ＭＳ Ｐゴシック" charset="0"/>
              </a:rPr>
              <a:t>Rebuking tells them when they get off the path</a:t>
            </a:r>
          </a:p>
          <a:p>
            <a:pPr marL="228600" indent="-228600">
              <a:buFontTx/>
              <a:buAutoNum type="arabicPeriod"/>
              <a:defRPr/>
            </a:pPr>
            <a:r>
              <a:rPr lang="en-US" dirty="0">
                <a:cs typeface="ＭＳ Ｐゴシック" charset="0"/>
              </a:rPr>
              <a:t>Correcting shows how to get back to the right way</a:t>
            </a:r>
          </a:p>
          <a:p>
            <a:pPr marL="228600" indent="-228600">
              <a:buFontTx/>
              <a:buAutoNum type="arabicPeriod"/>
              <a:defRPr/>
            </a:pPr>
            <a:r>
              <a:rPr lang="en-US" dirty="0">
                <a:cs typeface="ＭＳ Ｐゴシック" charset="0"/>
              </a:rPr>
              <a:t>Training in righteousness is the result of the cycle of teaching, rebuking and correcting over and over.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8FFC08-503E-8E48-B600-5E3F699C08FF}" type="slidenum">
              <a:rPr lang="en-US" sz="1200"/>
              <a:pPr/>
              <a:t>18</a:t>
            </a:fld>
            <a:endParaRPr lang="en-US" sz="1200"/>
          </a:p>
        </p:txBody>
      </p:sp>
      <p:sp>
        <p:nvSpPr>
          <p:cNvPr id="62466" name="Rectangle 2"/>
          <p:cNvSpPr>
            <a:spLocks noGrp="1" noRot="1" noChangeAspect="1" noChangeArrowheads="1" noTextEdit="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Good expository preaching does not </a:t>
            </a:r>
            <a:r>
              <a:rPr lang="en-US" i="1">
                <a:latin typeface="Times" charset="0"/>
                <a:cs typeface="ＭＳ Ｐゴシック" charset="0"/>
              </a:rPr>
              <a:t>impress</a:t>
            </a:r>
            <a:r>
              <a:rPr lang="en-US">
                <a:latin typeface="Times" charset="0"/>
                <a:cs typeface="ＭＳ Ｐゴシック" charset="0"/>
              </a:rPr>
              <a:t> the congregation; it </a:t>
            </a:r>
            <a:r>
              <a:rPr lang="en-US" i="1">
                <a:latin typeface="Times" charset="0"/>
                <a:cs typeface="ＭＳ Ｐゴシック" charset="0"/>
              </a:rPr>
              <a:t>feeds</a:t>
            </a:r>
            <a:r>
              <a:rPr lang="en-US">
                <a:latin typeface="Times" charset="0"/>
                <a:cs typeface="ＭＳ Ｐゴシック" charset="0"/>
              </a:rPr>
              <a:t> them.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127A42-E40C-EE49-A2CD-00D1C85BE8C1}" type="slidenum">
              <a:rPr lang="en-US" sz="1200"/>
              <a:pPr/>
              <a:t>19</a:t>
            </a:fld>
            <a:endParaRPr lang="en-US" sz="1200"/>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ja-JP">
                <a:cs typeface="ＭＳ Ｐゴシック" charset="0"/>
              </a:rPr>
              <a:t>"</a:t>
            </a:r>
            <a:r>
              <a:rPr lang="en-US" altLang="ja-JP">
                <a:latin typeface="Times" charset="0"/>
                <a:cs typeface="ＭＳ Ｐゴシック" charset="0"/>
              </a:rPr>
              <a:t>Spiritualizing</a:t>
            </a:r>
            <a:r>
              <a:rPr lang="en-US" altLang="ja-JP">
                <a:cs typeface="ＭＳ Ｐゴシック" charset="0"/>
              </a:rPr>
              <a:t>"</a:t>
            </a:r>
            <a:r>
              <a:rPr lang="en-US" altLang="ja-JP">
                <a:latin typeface="Times" charset="0"/>
                <a:cs typeface="ＭＳ Ｐゴシック" charset="0"/>
              </a:rPr>
              <a:t> (drawing a spiritual lesson while ignoring the actual meaning of a passage) is more difficult to fall into when one preaches from a single text than when the pulpit hits at verses all over the Bible.</a:t>
            </a:r>
            <a:endParaRPr lang="en-US">
              <a:latin typeface="Times"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F0FD36-3B66-2046-BA1B-9822E985A9A5}" type="slidenum">
              <a:rPr lang="en-US" sz="1200"/>
              <a:pPr/>
              <a:t>2</a:t>
            </a:fld>
            <a:endParaRPr lang="en-US" sz="1200"/>
          </a:p>
        </p:txBody>
      </p:sp>
      <p:sp>
        <p:nvSpPr>
          <p:cNvPr id="2969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7DAD7B-3E4C-2242-9F76-5C5FC373289A}" type="slidenum">
              <a:rPr lang="en-US" sz="1200"/>
              <a:pPr/>
              <a:t>20</a:t>
            </a:fld>
            <a:endParaRPr lang="en-US" sz="1200"/>
          </a:p>
        </p:txBody>
      </p:sp>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In a 10 year period, topical preaching might at best hit a third of the text in these two pages.</a:t>
            </a:r>
          </a:p>
          <a:p>
            <a:r>
              <a:rPr lang="en-US">
                <a:latin typeface="Times" charset="0"/>
                <a:cs typeface="ＭＳ Ｐゴシック" charset="0"/>
              </a:rPr>
              <a:t>Systematic exposition provides a vehicle for people to get to know the big picture of each biblical book and cover every passage.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28349F-D04A-2C43-AB1C-70C2C73CF857}" type="slidenum">
              <a:rPr lang="en-US" sz="1200"/>
              <a:pPr/>
              <a:t>21</a:t>
            </a:fld>
            <a:endParaRPr lang="en-US" sz="1200"/>
          </a:p>
        </p:txBody>
      </p:sp>
      <p:sp>
        <p:nvSpPr>
          <p:cNvPr id="68610" name="Rectangle 2"/>
          <p:cNvSpPr>
            <a:spLocks noGrp="1" noRot="1" noChangeAspect="1" noChangeArrowheads="1" noTextEdit="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9DBA84-5F5B-2443-BF4B-9622ACCBDFAD}" type="slidenum">
              <a:rPr lang="en-US" sz="1200"/>
              <a:pPr/>
              <a:t>22</a:t>
            </a:fld>
            <a:endParaRPr lang="en-US" sz="1200"/>
          </a:p>
        </p:txBody>
      </p:sp>
      <p:sp>
        <p:nvSpPr>
          <p:cNvPr id="70658" name="Rectangle 2"/>
          <p:cNvSpPr>
            <a:spLocks noGrp="1" noRot="1" noChangeAspect="1" noChangeArrowheads="1" noTextEdit="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D5C195-1922-3C41-B13D-F7787E1B5130}" type="slidenum">
              <a:rPr lang="en-US" sz="1200"/>
              <a:pPr/>
              <a:t>23</a:t>
            </a:fld>
            <a:endParaRPr lang="en-US" sz="1200"/>
          </a:p>
        </p:txBody>
      </p:sp>
      <p:sp>
        <p:nvSpPr>
          <p:cNvPr id="72706" name="Rectangle 2"/>
          <p:cNvSpPr>
            <a:spLocks noGrp="1" noRot="1" noChangeAspect="1" noChangeArrowheads="1" noTextEdit="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B00AB1-5191-3C48-A316-456B66A51BDF}" type="slidenum">
              <a:rPr lang="en-US" sz="1200"/>
              <a:pPr/>
              <a:t>24</a:t>
            </a:fld>
            <a:endParaRPr lang="en-US" sz="1200"/>
          </a:p>
        </p:txBody>
      </p:sp>
      <p:sp>
        <p:nvSpPr>
          <p:cNvPr id="7475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16230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FCB3DC-A1DC-144D-BC40-766223C605B8}" type="slidenum">
              <a:rPr lang="en-US" sz="1200"/>
              <a:pPr/>
              <a:t>3</a:t>
            </a:fld>
            <a:endParaRPr lang="en-US" sz="1200"/>
          </a:p>
        </p:txBody>
      </p:sp>
      <p:sp>
        <p:nvSpPr>
          <p:cNvPr id="3174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986A4E-2202-B044-8F38-A92C1F8ADBA3}" type="slidenum">
              <a:rPr lang="en-US" sz="1200"/>
              <a:pPr/>
              <a:t>4</a:t>
            </a:fld>
            <a:endParaRPr lang="en-US" sz="1200"/>
          </a:p>
        </p:txBody>
      </p:sp>
      <p:sp>
        <p:nvSpPr>
          <p:cNvPr id="3379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992868-4F5B-D446-9748-36A1C8BC5170}" type="slidenum">
              <a:rPr lang="en-US" sz="1200"/>
              <a:pPr/>
              <a:t>5</a:t>
            </a:fld>
            <a:endParaRPr lang="en-US" sz="1200"/>
          </a:p>
        </p:txBody>
      </p:sp>
      <p:sp>
        <p:nvSpPr>
          <p:cNvPr id="3584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E.g., 1 Cor 13:1-7</a:t>
            </a:r>
          </a:p>
          <a:p>
            <a:r>
              <a:rPr lang="en-US">
                <a:cs typeface="ＭＳ Ｐゴシック" charset="0"/>
              </a:rPr>
              <a:t>Reference to other Scriptures is subordinate to the exposition of the main passage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DFA3C2-8100-2641-AA77-883EF4AB3A84}" type="slidenum">
              <a:rPr lang="en-US" sz="1200"/>
              <a:pPr/>
              <a:t>6</a:t>
            </a:fld>
            <a:endParaRPr lang="en-US" sz="1200"/>
          </a:p>
        </p:txBody>
      </p:sp>
      <p:sp>
        <p:nvSpPr>
          <p:cNvPr id="37890"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cs typeface="ＭＳ Ｐゴシック" charset="0"/>
              </a:rPr>
              <a:t>Neh 8:8</a:t>
            </a:r>
          </a:p>
          <a:p>
            <a:r>
              <a:rPr lang="en-US">
                <a:cs typeface="ＭＳ Ｐゴシック" charset="0"/>
              </a:rPr>
              <a:t>Luke 4:16-22 on Isa. 61:1-2</a:t>
            </a:r>
          </a:p>
          <a:p>
            <a:r>
              <a:rPr lang="en-US">
                <a:latin typeface="Times" charset="0"/>
                <a:cs typeface="ＭＳ Ｐゴシック" charset="0"/>
              </a:rPr>
              <a:t>The text is not a box of candy from which one selects his favorite treats.  It is the Word of God, which has come to us to be master, not servant.  </a:t>
            </a:r>
          </a:p>
          <a:p>
            <a:r>
              <a:rPr lang="en-US">
                <a:latin typeface="Times" charset="0"/>
                <a:cs typeface="ＭＳ Ｐゴシック" charset="0"/>
              </a:rPr>
              <a:t>For example, preaching leadership principles from Nehemiah 1—2 misreads authorial intent.  </a:t>
            </a:r>
          </a:p>
          <a:p>
            <a:r>
              <a:rPr lang="en-US">
                <a:latin typeface="Times" charset="0"/>
                <a:cs typeface="ＭＳ Ｐゴシック" charset="0"/>
              </a:rPr>
              <a:t>You can preach a biblical message from the wrong verse!  </a:t>
            </a:r>
          </a:p>
          <a:p>
            <a:r>
              <a:rPr lang="en-US">
                <a:latin typeface="Times" charset="0"/>
                <a:cs typeface="ＭＳ Ｐゴシック" charset="0"/>
              </a:rPr>
              <a:t>In other words, you can be held by a great theology so that you preach truth, but it may not be the message of the particular passage before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099368-6B5D-F043-A1B7-C1CA718E001B}" type="slidenum">
              <a:rPr lang="en-US" sz="1200"/>
              <a:pPr/>
              <a:t>7</a:t>
            </a:fld>
            <a:endParaRPr lang="en-US" sz="1200"/>
          </a:p>
        </p:txBody>
      </p:sp>
      <p:sp>
        <p:nvSpPr>
          <p:cNvPr id="39938"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cs typeface="ＭＳ Ｐゴシック" charset="0"/>
              </a:rPr>
              <a:t>True exposition expounds the one, central idea of the text called the </a:t>
            </a:r>
            <a:r>
              <a:rPr lang="en-US" i="1">
                <a:latin typeface="Times" charset="0"/>
                <a:cs typeface="ＭＳ Ｐゴシック" charset="0"/>
              </a:rPr>
              <a:t>Big Idea</a:t>
            </a:r>
            <a:r>
              <a:rPr lang="en-US">
                <a:latin typeface="Times" charset="0"/>
                <a:cs typeface="ＭＳ Ｐゴシック" charset="0"/>
              </a:rPr>
              <a:t> (homiletical idea or main idea or synthetic statement).  Real exposition is not a series of exegetical comments, unrelated truths, or a cute outline that gives a survey of a passage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18DF7C-D9FB-8C45-B29E-1748FD0C6702}" type="slidenum">
              <a:rPr lang="en-US" sz="1200"/>
              <a:pPr/>
              <a:t>8</a:t>
            </a:fld>
            <a:endParaRPr lang="en-US" sz="1200"/>
          </a:p>
        </p:txBody>
      </p:sp>
      <p:sp>
        <p:nvSpPr>
          <p:cNvPr id="4198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brings the hearers towards the same point made by the author.  The message does not simply state the main idea over and over without some design that brings the listeners along in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6D7616-EA58-8D49-825F-F24FFCA4C18A}" type="slidenum">
              <a:rPr lang="en-US" sz="1200"/>
              <a:pPr/>
              <a:t>9</a:t>
            </a:fld>
            <a:endParaRPr lang="en-US" sz="1200"/>
          </a:p>
        </p:txBody>
      </p:sp>
      <p:sp>
        <p:nvSpPr>
          <p:cNvPr id="4403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It relates biblical truth to the listener</a:t>
            </a:r>
            <a:r>
              <a:rPr lang="fr-FR" altLang="ja-JP">
                <a:cs typeface="ＭＳ Ｐゴシック" charset="0"/>
              </a:rPr>
              <a:t>'</a:t>
            </a:r>
            <a:r>
              <a:rPr lang="en-US" altLang="ja-JP">
                <a:latin typeface="Times" charset="0"/>
                <a:cs typeface="ＭＳ Ｐゴシック" charset="0"/>
              </a:rPr>
              <a:t>s life in line with the original purpose, meaning, or function of the text.  </a:t>
            </a:r>
          </a:p>
          <a:p>
            <a:pPr>
              <a:spcBef>
                <a:spcPct val="0"/>
              </a:spcBef>
            </a:pPr>
            <a:r>
              <a:rPr lang="en-US">
                <a:latin typeface="Times" charset="0"/>
                <a:cs typeface="ＭＳ Ｐゴシック" charset="0"/>
              </a:rPr>
              <a:t>Application must first be applied to the preacher</a:t>
            </a:r>
            <a:r>
              <a:rPr lang="fr-FR" altLang="ja-JP">
                <a:cs typeface="ＭＳ Ｐゴシック" charset="0"/>
              </a:rPr>
              <a:t>'</a:t>
            </a:r>
            <a:r>
              <a:rPr lang="en-US" altLang="ja-JP">
                <a:latin typeface="Times" charset="0"/>
                <a:cs typeface="ＭＳ Ｐゴシック" charset="0"/>
              </a:rPr>
              <a:t>s life to be effective exposition</a:t>
            </a:r>
          </a:p>
          <a:p>
            <a:pPr>
              <a:spcBef>
                <a:spcPct val="0"/>
              </a:spcBef>
            </a:pPr>
            <a:r>
              <a:rPr lang="en-US" altLang="ja-JP">
                <a:latin typeface="Times" charset="0"/>
                <a:cs typeface="ＭＳ Ｐゴシック" charset="0"/>
              </a:rPr>
              <a:t>----- Meeting Notes (7/5/12 10:55) -----</a:t>
            </a:r>
          </a:p>
          <a:p>
            <a:pPr>
              <a:spcBef>
                <a:spcPct val="0"/>
              </a:spcBef>
            </a:pPr>
            <a:r>
              <a:rPr lang="en-US" altLang="ja-JP">
                <a:latin typeface="Times" charset="0"/>
                <a:cs typeface="ＭＳ Ｐゴシック" charset="0"/>
              </a:rPr>
              <a:t>Preaching without application is like making a car but forgetting to put the tyres on!  It is "where the rubber meets the road" in this sense, for the sermon will go nowhere without application.</a:t>
            </a:r>
            <a:endParaRPr lang="en-US">
              <a:latin typeface="Times"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68FE6A-F8F9-E14B-A2CC-6A7901253BD9}" type="slidenum">
              <a:rPr lang="en-US"/>
              <a:pPr>
                <a:defRPr/>
              </a:pPr>
              <a:t>‹#›</a:t>
            </a:fld>
            <a:endParaRPr lang="en-US"/>
          </a:p>
        </p:txBody>
      </p:sp>
    </p:spTree>
    <p:extLst>
      <p:ext uri="{BB962C8B-B14F-4D97-AF65-F5344CB8AC3E}">
        <p14:creationId xmlns:p14="http://schemas.microsoft.com/office/powerpoint/2010/main" val="343616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37FC23-3186-6640-ABD7-5E2C5EB7BE6B}" type="slidenum">
              <a:rPr lang="en-US"/>
              <a:pPr>
                <a:defRPr/>
              </a:pPr>
              <a:t>‹#›</a:t>
            </a:fld>
            <a:endParaRPr lang="en-US"/>
          </a:p>
        </p:txBody>
      </p:sp>
    </p:spTree>
    <p:extLst>
      <p:ext uri="{BB962C8B-B14F-4D97-AF65-F5344CB8AC3E}">
        <p14:creationId xmlns:p14="http://schemas.microsoft.com/office/powerpoint/2010/main" val="146302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B74FD5-F548-C24B-91EE-D0ABEA3E4830}" type="slidenum">
              <a:rPr lang="en-US"/>
              <a:pPr>
                <a:defRPr/>
              </a:pPr>
              <a:t>‹#›</a:t>
            </a:fld>
            <a:endParaRPr lang="en-US"/>
          </a:p>
        </p:txBody>
      </p:sp>
    </p:spTree>
    <p:extLst>
      <p:ext uri="{BB962C8B-B14F-4D97-AF65-F5344CB8AC3E}">
        <p14:creationId xmlns:p14="http://schemas.microsoft.com/office/powerpoint/2010/main" val="354012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a:noFill/>
            </a:ln>
            <a:effectLst>
              <a:outerShdw blurRad="63500" dist="117432" dir="4604261" algn="ctr" rotWithShape="0">
                <a:schemeClr val="bg2">
                  <a:alpha val="50000"/>
                </a:scheme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7" name="Freeform 9"/>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p:spPr>
          <p:txBody>
            <a:bodyPr wrap="none" anchor="ctr"/>
            <a:lstStyle/>
            <a:p>
              <a:pPr>
                <a:defRPr/>
              </a:pPr>
              <a:endParaRPr lang="en-US"/>
            </a:p>
          </p:txBody>
        </p:sp>
        <p:sp>
          <p:nvSpPr>
            <p:cNvPr id="8" name="Freeform 10"/>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p:spPr>
          <p:txBody>
            <a:bodyPr wrap="none" anchor="ctr"/>
            <a:lstStyle/>
            <a:p>
              <a:pPr>
                <a:defRPr/>
              </a:pPr>
              <a:endParaRPr lang="en-US"/>
            </a:p>
          </p:txBody>
        </p:sp>
        <p:sp>
          <p:nvSpPr>
            <p:cNvPr id="9" name="Freeform 11"/>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p:spPr>
          <p:txBody>
            <a:bodyPr wrap="none" anchor="ctr"/>
            <a:lstStyle/>
            <a:p>
              <a:pPr>
                <a:defRPr/>
              </a:pPr>
              <a:endParaRPr lang="en-US"/>
            </a:p>
          </p:txBody>
        </p:sp>
      </p:grpSp>
      <p:sp>
        <p:nvSpPr>
          <p:cNvPr id="125957" name="Rectangle 5"/>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25964" name="Rectangle 12"/>
          <p:cNvSpPr>
            <a:spLocks noGrp="1" noChangeArrowheads="1"/>
          </p:cNvSpPr>
          <p:nvPr>
            <p:ph type="ctrTitle" sz="quarter"/>
          </p:nvPr>
        </p:nvSpPr>
        <p:spPr>
          <a:xfrm>
            <a:off x="685800" y="2438400"/>
            <a:ext cx="7772400" cy="1143000"/>
          </a:xfrm>
        </p:spPr>
        <p:txBody>
          <a:bodyPr/>
          <a:lstStyle>
            <a:lvl1pPr>
              <a:defRPr/>
            </a:lvl1pPr>
          </a:lstStyle>
          <a:p>
            <a:pPr lvl="0"/>
            <a:r>
              <a:rPr lang="en-US" noProof="0"/>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smtClean="0"/>
            </a:lvl1pPr>
          </a:lstStyle>
          <a:p>
            <a:pPr>
              <a:defRPr/>
            </a:pPr>
            <a:fld id="{93C9DD47-0890-EE40-89A0-50E383A34EF9}" type="slidenum">
              <a:rPr lang="en-US"/>
              <a:pPr>
                <a:defRPr/>
              </a:pPr>
              <a:t>‹#›</a:t>
            </a:fld>
            <a:endParaRPr lang="en-US"/>
          </a:p>
        </p:txBody>
      </p:sp>
    </p:spTree>
    <p:extLst>
      <p:ext uri="{BB962C8B-B14F-4D97-AF65-F5344CB8AC3E}">
        <p14:creationId xmlns:p14="http://schemas.microsoft.com/office/powerpoint/2010/main" val="290522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ABD5B2F-F5D0-B24B-8DE2-9C41F3FAFDC7}" type="slidenum">
              <a:rPr lang="en-US"/>
              <a:pPr>
                <a:defRPr/>
              </a:pPr>
              <a:t>‹#›</a:t>
            </a:fld>
            <a:endParaRPr lang="en-US"/>
          </a:p>
        </p:txBody>
      </p:sp>
    </p:spTree>
    <p:extLst>
      <p:ext uri="{BB962C8B-B14F-4D97-AF65-F5344CB8AC3E}">
        <p14:creationId xmlns:p14="http://schemas.microsoft.com/office/powerpoint/2010/main" val="317232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D213617-38ED-1D43-97EC-6131EB0B5F1A}" type="slidenum">
              <a:rPr lang="en-US"/>
              <a:pPr>
                <a:defRPr/>
              </a:pPr>
              <a:t>‹#›</a:t>
            </a:fld>
            <a:endParaRPr lang="en-US"/>
          </a:p>
        </p:txBody>
      </p:sp>
    </p:spTree>
    <p:extLst>
      <p:ext uri="{BB962C8B-B14F-4D97-AF65-F5344CB8AC3E}">
        <p14:creationId xmlns:p14="http://schemas.microsoft.com/office/powerpoint/2010/main" val="36462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ECEA4DE-9BAE-094E-9B3D-0362B5376CA5}" type="slidenum">
              <a:rPr lang="en-US"/>
              <a:pPr>
                <a:defRPr/>
              </a:pPr>
              <a:t>‹#›</a:t>
            </a:fld>
            <a:endParaRPr lang="en-US"/>
          </a:p>
        </p:txBody>
      </p:sp>
    </p:spTree>
    <p:extLst>
      <p:ext uri="{BB962C8B-B14F-4D97-AF65-F5344CB8AC3E}">
        <p14:creationId xmlns:p14="http://schemas.microsoft.com/office/powerpoint/2010/main" val="3758331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82CFB5C-6BC1-6F4C-8731-09D56D7791D6}" type="slidenum">
              <a:rPr lang="en-US"/>
              <a:pPr>
                <a:defRPr/>
              </a:pPr>
              <a:t>‹#›</a:t>
            </a:fld>
            <a:endParaRPr lang="en-US"/>
          </a:p>
        </p:txBody>
      </p:sp>
    </p:spTree>
    <p:extLst>
      <p:ext uri="{BB962C8B-B14F-4D97-AF65-F5344CB8AC3E}">
        <p14:creationId xmlns:p14="http://schemas.microsoft.com/office/powerpoint/2010/main" val="3267108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C5760A91-426A-5442-A0B8-5E745FF962B4}" type="slidenum">
              <a:rPr lang="en-US"/>
              <a:pPr>
                <a:defRPr/>
              </a:pPr>
              <a:t>‹#›</a:t>
            </a:fld>
            <a:endParaRPr lang="en-US"/>
          </a:p>
        </p:txBody>
      </p:sp>
    </p:spTree>
    <p:extLst>
      <p:ext uri="{BB962C8B-B14F-4D97-AF65-F5344CB8AC3E}">
        <p14:creationId xmlns:p14="http://schemas.microsoft.com/office/powerpoint/2010/main" val="421274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EA6ADD1-6508-9745-AA8C-78E1E92BDDA3}" type="slidenum">
              <a:rPr lang="en-US"/>
              <a:pPr>
                <a:defRPr/>
              </a:pPr>
              <a:t>‹#›</a:t>
            </a:fld>
            <a:endParaRPr lang="en-US"/>
          </a:p>
        </p:txBody>
      </p:sp>
    </p:spTree>
    <p:extLst>
      <p:ext uri="{BB962C8B-B14F-4D97-AF65-F5344CB8AC3E}">
        <p14:creationId xmlns:p14="http://schemas.microsoft.com/office/powerpoint/2010/main" val="1419904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23825D-4A10-9E4C-BC60-0E2DAD4515BE}" type="slidenum">
              <a:rPr lang="en-US"/>
              <a:pPr>
                <a:defRPr/>
              </a:pPr>
              <a:t>‹#›</a:t>
            </a:fld>
            <a:endParaRPr lang="en-US"/>
          </a:p>
        </p:txBody>
      </p:sp>
    </p:spTree>
    <p:extLst>
      <p:ext uri="{BB962C8B-B14F-4D97-AF65-F5344CB8AC3E}">
        <p14:creationId xmlns:p14="http://schemas.microsoft.com/office/powerpoint/2010/main" val="379461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F4540D-78A8-9243-9753-BB700BB94F94}" type="slidenum">
              <a:rPr lang="en-US"/>
              <a:pPr>
                <a:defRPr/>
              </a:pPr>
              <a:t>‹#›</a:t>
            </a:fld>
            <a:endParaRPr lang="en-US"/>
          </a:p>
        </p:txBody>
      </p:sp>
    </p:spTree>
    <p:extLst>
      <p:ext uri="{BB962C8B-B14F-4D97-AF65-F5344CB8AC3E}">
        <p14:creationId xmlns:p14="http://schemas.microsoft.com/office/powerpoint/2010/main" val="4159405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AE91B817-29BD-0B41-85E1-EE96D7802D51}" type="slidenum">
              <a:rPr lang="en-US"/>
              <a:pPr>
                <a:defRPr/>
              </a:pPr>
              <a:t>‹#›</a:t>
            </a:fld>
            <a:endParaRPr lang="en-US"/>
          </a:p>
        </p:txBody>
      </p:sp>
    </p:spTree>
    <p:extLst>
      <p:ext uri="{BB962C8B-B14F-4D97-AF65-F5344CB8AC3E}">
        <p14:creationId xmlns:p14="http://schemas.microsoft.com/office/powerpoint/2010/main" val="1566367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32E7B92-C3A2-9D48-963A-42AF0D055226}" type="slidenum">
              <a:rPr lang="en-US"/>
              <a:pPr>
                <a:defRPr/>
              </a:pPr>
              <a:t>‹#›</a:t>
            </a:fld>
            <a:endParaRPr lang="en-US"/>
          </a:p>
        </p:txBody>
      </p:sp>
    </p:spTree>
    <p:extLst>
      <p:ext uri="{BB962C8B-B14F-4D97-AF65-F5344CB8AC3E}">
        <p14:creationId xmlns:p14="http://schemas.microsoft.com/office/powerpoint/2010/main" val="3336525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FE11F6E-6DE8-AB46-98A4-4C359E2C42BA}" type="slidenum">
              <a:rPr lang="en-US"/>
              <a:pPr>
                <a:defRPr/>
              </a:pPr>
              <a:t>‹#›</a:t>
            </a:fld>
            <a:endParaRPr lang="en-US"/>
          </a:p>
        </p:txBody>
      </p:sp>
    </p:spTree>
    <p:extLst>
      <p:ext uri="{BB962C8B-B14F-4D97-AF65-F5344CB8AC3E}">
        <p14:creationId xmlns:p14="http://schemas.microsoft.com/office/powerpoint/2010/main" val="44487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393895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5039129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5442351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957477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094609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946912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781100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CF79B-3F02-CA4B-B52B-56368619BAAF}" type="slidenum">
              <a:rPr lang="en-US"/>
              <a:pPr>
                <a:defRPr/>
              </a:pPr>
              <a:t>‹#›</a:t>
            </a:fld>
            <a:endParaRPr lang="en-US"/>
          </a:p>
        </p:txBody>
      </p:sp>
    </p:spTree>
    <p:extLst>
      <p:ext uri="{BB962C8B-B14F-4D97-AF65-F5344CB8AC3E}">
        <p14:creationId xmlns:p14="http://schemas.microsoft.com/office/powerpoint/2010/main" val="3879408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9854406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4595247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871647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670583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CDE238-FD3C-774C-9DB8-6259271FD8DD}" type="slidenum">
              <a:rPr lang="en-US"/>
              <a:pPr>
                <a:defRPr/>
              </a:pPr>
              <a:t>‹#›</a:t>
            </a:fld>
            <a:endParaRPr lang="en-US"/>
          </a:p>
        </p:txBody>
      </p:sp>
    </p:spTree>
    <p:extLst>
      <p:ext uri="{BB962C8B-B14F-4D97-AF65-F5344CB8AC3E}">
        <p14:creationId xmlns:p14="http://schemas.microsoft.com/office/powerpoint/2010/main" val="145688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B30C93-3698-B44F-9741-627BB0DE5F6B}" type="slidenum">
              <a:rPr lang="en-US"/>
              <a:pPr>
                <a:defRPr/>
              </a:pPr>
              <a:t>‹#›</a:t>
            </a:fld>
            <a:endParaRPr lang="en-US"/>
          </a:p>
        </p:txBody>
      </p:sp>
    </p:spTree>
    <p:extLst>
      <p:ext uri="{BB962C8B-B14F-4D97-AF65-F5344CB8AC3E}">
        <p14:creationId xmlns:p14="http://schemas.microsoft.com/office/powerpoint/2010/main" val="396952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B18EC2-FD36-A749-8869-0DD1451FBB64}" type="slidenum">
              <a:rPr lang="en-US"/>
              <a:pPr>
                <a:defRPr/>
              </a:pPr>
              <a:t>‹#›</a:t>
            </a:fld>
            <a:endParaRPr lang="en-US"/>
          </a:p>
        </p:txBody>
      </p:sp>
    </p:spTree>
    <p:extLst>
      <p:ext uri="{BB962C8B-B14F-4D97-AF65-F5344CB8AC3E}">
        <p14:creationId xmlns:p14="http://schemas.microsoft.com/office/powerpoint/2010/main" val="301669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2D93B3-DB94-4242-ACEA-88ED180C090F}" type="slidenum">
              <a:rPr lang="en-US"/>
              <a:pPr>
                <a:defRPr/>
              </a:pPr>
              <a:t>‹#›</a:t>
            </a:fld>
            <a:endParaRPr lang="en-US"/>
          </a:p>
        </p:txBody>
      </p:sp>
    </p:spTree>
    <p:extLst>
      <p:ext uri="{BB962C8B-B14F-4D97-AF65-F5344CB8AC3E}">
        <p14:creationId xmlns:p14="http://schemas.microsoft.com/office/powerpoint/2010/main" val="370891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00C8EA-323D-144D-A57D-CDB972C7520E}" type="slidenum">
              <a:rPr lang="en-US"/>
              <a:pPr>
                <a:defRPr/>
              </a:pPr>
              <a:t>‹#›</a:t>
            </a:fld>
            <a:endParaRPr lang="en-US"/>
          </a:p>
        </p:txBody>
      </p:sp>
    </p:spTree>
    <p:extLst>
      <p:ext uri="{BB962C8B-B14F-4D97-AF65-F5344CB8AC3E}">
        <p14:creationId xmlns:p14="http://schemas.microsoft.com/office/powerpoint/2010/main" val="353974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B7B30E-8605-0146-962C-9D67B564883E}" type="slidenum">
              <a:rPr lang="en-US"/>
              <a:pPr>
                <a:defRPr/>
              </a:pPr>
              <a:t>‹#›</a:t>
            </a:fld>
            <a:endParaRPr lang="en-US"/>
          </a:p>
        </p:txBody>
      </p:sp>
    </p:spTree>
    <p:extLst>
      <p:ext uri="{BB962C8B-B14F-4D97-AF65-F5344CB8AC3E}">
        <p14:creationId xmlns:p14="http://schemas.microsoft.com/office/powerpoint/2010/main" val="181179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ea typeface="Osaka" charset="0"/>
                <a:cs typeface="Osaka" charset="0"/>
              </a:defRPr>
            </a:lvl1pPr>
          </a:lstStyle>
          <a:p>
            <a:pPr>
              <a:defRPr/>
            </a:pPr>
            <a:fld id="{B6539B30-0CB9-0245-B874-8DDB5ABC19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57200" y="304800"/>
            <a:ext cx="8305800" cy="1295400"/>
            <a:chOff x="288" y="192"/>
            <a:chExt cx="5232" cy="816"/>
          </a:xfrm>
        </p:grpSpPr>
        <p:sp>
          <p:nvSpPr>
            <p:cNvPr id="124931"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a:noFill/>
            </a:ln>
            <a:effectLst>
              <a:outerShdw blurRad="63500" dist="117432" dir="4604261" algn="ctr" rotWithShape="0">
                <a:schemeClr val="bg2">
                  <a:alpha val="50000"/>
                </a:scheme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p>
          </p:txBody>
        </p:sp>
        <p:sp>
          <p:nvSpPr>
            <p:cNvPr id="124932"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24933" name="Freeform 5"/>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p:spPr>
          <p:txBody>
            <a:bodyPr wrap="none" anchor="ctr"/>
            <a:lstStyle/>
            <a:p>
              <a:pPr>
                <a:defRPr/>
              </a:pPr>
              <a:endParaRPr lang="en-US"/>
            </a:p>
          </p:txBody>
        </p:sp>
        <p:sp>
          <p:nvSpPr>
            <p:cNvPr id="124934" name="Freeform 6"/>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p:spPr>
          <p:txBody>
            <a:bodyPr wrap="none" anchor="ctr"/>
            <a:lstStyle/>
            <a:p>
              <a:pPr>
                <a:defRPr/>
              </a:pPr>
              <a:endParaRPr lang="en-US"/>
            </a:p>
          </p:txBody>
        </p:sp>
        <p:sp>
          <p:nvSpPr>
            <p:cNvPr id="124935" name="Freeform 7"/>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p:spPr>
          <p:txBody>
            <a:bodyPr wrap="none" anchor="ctr"/>
            <a:lstStyle/>
            <a:p>
              <a:pPr>
                <a:defRPr/>
              </a:pPr>
              <a:endParaRPr lang="en-US"/>
            </a:p>
          </p:txBody>
        </p:sp>
      </p:grpSp>
      <p:sp>
        <p:nvSpPr>
          <p:cNvPr id="13315"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8" name="Rectangle 10"/>
          <p:cNvSpPr>
            <a:spLocks noGrp="1" noChangeArrowheads="1"/>
          </p:cNvSpPr>
          <p:nvPr>
            <p:ph type="dt" sz="half" idx="2"/>
          </p:nvPr>
        </p:nvSpPr>
        <p:spPr bwMode="auto">
          <a:xfrm>
            <a:off x="533400" y="63246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endParaRPr lang="en-US"/>
          </a:p>
        </p:txBody>
      </p:sp>
      <p:sp>
        <p:nvSpPr>
          <p:cNvPr id="124939" name="Rectangle 11"/>
          <p:cNvSpPr>
            <a:spLocks noGrp="1" noChangeArrowheads="1"/>
          </p:cNvSpPr>
          <p:nvPr>
            <p:ph type="ftr" sz="quarter" idx="3"/>
          </p:nvPr>
        </p:nvSpPr>
        <p:spPr bwMode="auto">
          <a:xfrm>
            <a:off x="2590800" y="6324600"/>
            <a:ext cx="381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a:defRPr/>
            </a:pPr>
            <a:endParaRPr lang="en-US"/>
          </a:p>
        </p:txBody>
      </p:sp>
      <p:sp>
        <p:nvSpPr>
          <p:cNvPr id="124940" name="Rectangle 12"/>
          <p:cNvSpPr>
            <a:spLocks noGrp="1" noChangeArrowheads="1"/>
          </p:cNvSpPr>
          <p:nvPr>
            <p:ph type="sldNum" sz="quarter" idx="4"/>
          </p:nvPr>
        </p:nvSpPr>
        <p:spPr bwMode="auto">
          <a:xfrm>
            <a:off x="6477000" y="6324600"/>
            <a:ext cx="2286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smtClean="0">
                <a:solidFill>
                  <a:schemeClr val="accent1"/>
                </a:solidFill>
              </a:defRPr>
            </a:lvl1pPr>
          </a:lstStyle>
          <a:p>
            <a:pPr>
              <a:defRPr/>
            </a:pPr>
            <a:fld id="{F6E9B288-1007-984B-92C9-5278E06781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19428599"/>
      </p:ext>
    </p:extLst>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79" name="Rectangle 3"/>
          <p:cNvSpPr>
            <a:spLocks noGrp="1" noChangeArrowheads="1"/>
          </p:cNvSpPr>
          <p:nvPr>
            <p:ph type="title"/>
          </p:nvPr>
        </p:nvSpPr>
        <p:spPr>
          <a:xfrm>
            <a:off x="304800" y="609600"/>
            <a:ext cx="8305800" cy="5334000"/>
          </a:xfrm>
          <a:effectLst>
            <a:outerShdw blurRad="63500" dist="107763" dir="8100000" algn="ctr" rotWithShape="0">
              <a:srgbClr val="000000">
                <a:alpha val="74997"/>
              </a:srgbClr>
            </a:outerShdw>
          </a:effectLst>
        </p:spPr>
        <p:txBody>
          <a:bodyPr/>
          <a:lstStyle/>
          <a:p>
            <a:pPr eaLnBrk="1" hangingPunct="1">
              <a:defRPr/>
            </a:pPr>
            <a:r>
              <a:rPr lang="en-US" sz="6000" dirty="0">
                <a:latin typeface="Arial" charset="0"/>
                <a:ea typeface="ＭＳ Ｐゴシック" charset="0"/>
                <a:cs typeface="ＭＳ Ｐゴシック" charset="0"/>
              </a:rPr>
              <a:t>Pao </a:t>
            </a:r>
            <a:r>
              <a:rPr lang="en-US" sz="6000" dirty="0" err="1">
                <a:latin typeface="Arial" charset="0"/>
                <a:ea typeface="ＭＳ Ｐゴシック" charset="0"/>
                <a:cs typeface="ＭＳ Ｐゴシック" charset="0"/>
              </a:rPr>
              <a:t>harkashokwui</a:t>
            </a:r>
            <a:r>
              <a:rPr lang="en-US" sz="6000" dirty="0">
                <a:latin typeface="Arial" charset="0"/>
                <a:ea typeface="ＭＳ Ｐゴシック" charset="0"/>
                <a:cs typeface="ＭＳ Ｐゴシック" charset="0"/>
              </a:rPr>
              <a:t> </a:t>
            </a:r>
            <a:r>
              <a:rPr lang="en-US" sz="6000" dirty="0" err="1">
                <a:latin typeface="Arial" charset="0"/>
                <a:ea typeface="ＭＳ Ｐゴシック" charset="0"/>
                <a:cs typeface="ＭＳ Ｐゴシック" charset="0"/>
              </a:rPr>
              <a:t>ara</a:t>
            </a:r>
            <a:r>
              <a:rPr lang="en-US" sz="6000" dirty="0">
                <a:latin typeface="Arial" charset="0"/>
                <a:ea typeface="ＭＳ Ｐゴシック" charset="0"/>
                <a:cs typeface="ＭＳ Ｐゴシック" charset="0"/>
              </a:rPr>
              <a:t>:</a:t>
            </a:r>
            <a:br>
              <a:rPr lang="en-US" sz="11700" dirty="0">
                <a:latin typeface="Arial" charset="0"/>
                <a:ea typeface="ＭＳ Ｐゴシック" charset="0"/>
                <a:cs typeface="ＭＳ Ｐゴシック" charset="0"/>
              </a:rPr>
            </a:br>
            <a:r>
              <a:rPr lang="en-US" sz="4800" i="1" dirty="0" err="1">
                <a:latin typeface="Arial" charset="0"/>
                <a:ea typeface="ＭＳ Ｐゴシック" charset="0"/>
                <a:cs typeface="ＭＳ Ｐゴシック" charset="0"/>
              </a:rPr>
              <a:t>Tuipam</a:t>
            </a:r>
            <a:r>
              <a:rPr lang="en-US" sz="4800" i="1" dirty="0">
                <a:latin typeface="Arial" charset="0"/>
                <a:ea typeface="ＭＳ Ｐゴシック" charset="0"/>
                <a:cs typeface="ＭＳ Ｐゴシック" charset="0"/>
              </a:rPr>
              <a:t> </a:t>
            </a:r>
            <a:r>
              <a:rPr lang="en-US" sz="4800" i="1" dirty="0" err="1">
                <a:latin typeface="Arial" charset="0"/>
                <a:ea typeface="ＭＳ Ｐゴシック" charset="0"/>
                <a:cs typeface="ＭＳ Ｐゴシック" charset="0"/>
              </a:rPr>
              <a:t>pheikhaida</a:t>
            </a:r>
            <a:r>
              <a:rPr lang="en-US" sz="4800" i="1" dirty="0">
                <a:latin typeface="Arial" charset="0"/>
                <a:ea typeface="ＭＳ Ｐゴシック" charset="0"/>
                <a:cs typeface="ＭＳ Ｐゴシック" charset="0"/>
              </a:rPr>
              <a:t> pao </a:t>
            </a:r>
            <a:r>
              <a:rPr lang="en-US" sz="4800" i="1" dirty="0" err="1">
                <a:latin typeface="Arial" charset="0"/>
                <a:ea typeface="ＭＳ Ｐゴシック" charset="0"/>
                <a:cs typeface="ＭＳ Ｐゴシック" charset="0"/>
              </a:rPr>
              <a:t>hakashokwui</a:t>
            </a:r>
            <a:r>
              <a:rPr lang="en-US" sz="4800" i="1" dirty="0">
                <a:latin typeface="Arial" charset="0"/>
                <a:ea typeface="ＭＳ Ｐゴシック" charset="0"/>
                <a:cs typeface="ＭＳ Ｐゴシック" charset="0"/>
              </a:rPr>
              <a:t> </a:t>
            </a:r>
            <a:r>
              <a:rPr lang="en-US" sz="4800" i="1" dirty="0" err="1">
                <a:latin typeface="Arial" charset="0"/>
                <a:ea typeface="ＭＳ Ｐゴシック" charset="0"/>
                <a:cs typeface="ＭＳ Ｐゴシック" charset="0"/>
              </a:rPr>
              <a:t>arā</a:t>
            </a:r>
            <a:endParaRPr lang="en-US" sz="4800" dirty="0">
              <a:latin typeface="Arial" charset="0"/>
              <a:ea typeface="ＭＳ Ｐゴシック" charset="0"/>
              <a:cs typeface="ＭＳ Ｐゴシック" charset="0"/>
            </a:endParaRPr>
          </a:p>
        </p:txBody>
      </p:sp>
      <p:sp>
        <p:nvSpPr>
          <p:cNvPr id="5" name="Rectangle 4"/>
          <p:cNvSpPr>
            <a:spLocks noChangeArrowheads="1"/>
          </p:cNvSpPr>
          <p:nvPr/>
        </p:nvSpPr>
        <p:spPr bwMode="auto">
          <a:xfrm>
            <a:off x="0" y="6103959"/>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18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ISCBG032"/>
          <p:cNvPicPr>
            <a:picLocks noChangeAspect="1" noChangeArrowheads="1"/>
          </p:cNvPicPr>
          <p:nvPr/>
        </p:nvPicPr>
        <p:blipFill>
          <a:blip r:embed="rId4">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7"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defRPr/>
            </a:pPr>
            <a:r>
              <a:rPr lang="en-US" sz="4800" b="1" dirty="0" err="1">
                <a:solidFill>
                  <a:schemeClr val="bg1"/>
                </a:solidFill>
                <a:cs typeface="Arial" charset="0"/>
              </a:rPr>
              <a:t>Machakbing</a:t>
            </a:r>
            <a:r>
              <a:rPr lang="en-US" sz="4800" b="1" dirty="0">
                <a:solidFill>
                  <a:schemeClr val="bg1"/>
                </a:solidFill>
                <a:cs typeface="Arial" charset="0"/>
              </a:rPr>
              <a:t> kasha </a:t>
            </a:r>
            <a:r>
              <a:rPr lang="en-US" sz="4800" b="1" dirty="0" err="1">
                <a:solidFill>
                  <a:schemeClr val="bg1"/>
                </a:solidFill>
                <a:cs typeface="Arial" charset="0"/>
              </a:rPr>
              <a:t>eina</a:t>
            </a:r>
            <a:endParaRPr lang="en-US" sz="4800" b="1" dirty="0">
              <a:cs typeface="Arial" charset="0"/>
            </a:endParaRPr>
          </a:p>
        </p:txBody>
      </p:sp>
      <p:graphicFrame>
        <p:nvGraphicFramePr>
          <p:cNvPr id="45059" name="Object 10"/>
          <p:cNvGraphicFramePr>
            <a:graphicFrameLocks noChangeAspect="1"/>
          </p:cNvGraphicFramePr>
          <p:nvPr/>
        </p:nvGraphicFramePr>
        <p:xfrm>
          <a:off x="214313" y="1285875"/>
          <a:ext cx="8715375" cy="5572125"/>
        </p:xfrm>
        <a:graphic>
          <a:graphicData uri="http://schemas.openxmlformats.org/presentationml/2006/ole">
            <mc:AlternateContent xmlns:mc="http://schemas.openxmlformats.org/markup-compatibility/2006">
              <mc:Choice xmlns:v="urn:schemas-microsoft-com:vml" Requires="v">
                <p:oleObj spid="_x0000_s45064" name="Document" r:id="rId5" imgW="7645400" imgH="6286500" progId="Word.Document.8">
                  <p:embed/>
                </p:oleObj>
              </mc:Choice>
              <mc:Fallback>
                <p:oleObj name="Document" r:id="rId5" imgW="7645400" imgH="6286500" progId="Word.Documen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1285875"/>
                        <a:ext cx="8715375" cy="5572125"/>
                      </a:xfrm>
                      <a:prstGeom prst="rect">
                        <a:avLst/>
                      </a:prstGeom>
                      <a:noFill/>
                      <a:ln w="381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5060" name="Text Box 11"/>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spTree>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Bible and lamp ph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7" name="Rectangle 3"/>
          <p:cNvSpPr>
            <a:spLocks noGrp="1" noChangeArrowheads="1"/>
          </p:cNvSpPr>
          <p:nvPr>
            <p:ph type="title"/>
          </p:nvPr>
        </p:nvSpPr>
        <p:spPr>
          <a:xfrm>
            <a:off x="-36512" y="457200"/>
            <a:ext cx="9217024" cy="3657600"/>
          </a:xfrm>
          <a:ln>
            <a:miter lim="800000"/>
            <a:headEnd/>
            <a:tailEnd/>
          </a:ln>
          <a:effectLst>
            <a:outerShdw blurRad="63500" dist="38099" dir="2700000" algn="ctr" rotWithShape="0">
              <a:schemeClr val="tx2">
                <a:alpha val="74998"/>
              </a:schemeClr>
            </a:outerShdw>
          </a:effectLst>
        </p:spPr>
        <p:txBody>
          <a:bodyPr/>
          <a:lstStyle/>
          <a:p>
            <a:pPr eaLnBrk="1" hangingPunct="1">
              <a:defRPr/>
            </a:pPr>
            <a:r>
              <a:rPr lang="en-US" sz="5400" b="1" dirty="0" err="1">
                <a:solidFill>
                  <a:schemeClr val="bg1"/>
                </a:solidFill>
                <a:effectLst>
                  <a:glow rad="139700">
                    <a:schemeClr val="accent4">
                      <a:satMod val="175000"/>
                      <a:alpha val="40000"/>
                    </a:schemeClr>
                  </a:glow>
                </a:effectLst>
                <a:cs typeface="Arial"/>
              </a:rPr>
              <a:t>Tuipam</a:t>
            </a:r>
            <a:r>
              <a:rPr lang="en-US" sz="5400" b="1" dirty="0">
                <a:solidFill>
                  <a:schemeClr val="bg1"/>
                </a:solidFill>
                <a:effectLst>
                  <a:glow rad="139700">
                    <a:schemeClr val="accent4">
                      <a:satMod val="175000"/>
                      <a:alpha val="40000"/>
                    </a:schemeClr>
                  </a:glow>
                </a:effectLst>
                <a:cs typeface="Arial"/>
              </a:rPr>
              <a:t> </a:t>
            </a:r>
            <a:r>
              <a:rPr lang="en-US" sz="5400" b="1" dirty="0" err="1">
                <a:solidFill>
                  <a:schemeClr val="bg1"/>
                </a:solidFill>
                <a:effectLst>
                  <a:glow rad="139700">
                    <a:schemeClr val="accent4">
                      <a:satMod val="175000"/>
                      <a:alpha val="40000"/>
                    </a:schemeClr>
                  </a:glow>
                </a:effectLst>
                <a:cs typeface="Arial"/>
              </a:rPr>
              <a:t>pheikhaida</a:t>
            </a:r>
            <a:r>
              <a:rPr lang="en-US" sz="5400" b="1" dirty="0">
                <a:solidFill>
                  <a:schemeClr val="bg1"/>
                </a:solidFill>
                <a:effectLst>
                  <a:glow rad="139700">
                    <a:schemeClr val="accent4">
                      <a:satMod val="175000"/>
                      <a:alpha val="40000"/>
                    </a:schemeClr>
                  </a:glow>
                </a:effectLst>
                <a:cs typeface="Arial"/>
              </a:rPr>
              <a:t> </a:t>
            </a:r>
            <a:r>
              <a:rPr lang="en-US" sz="5400" b="1" dirty="0" err="1">
                <a:solidFill>
                  <a:schemeClr val="bg1"/>
                </a:solidFill>
                <a:effectLst>
                  <a:glow rad="139700">
                    <a:schemeClr val="accent4">
                      <a:satMod val="175000"/>
                      <a:alpha val="40000"/>
                    </a:schemeClr>
                  </a:glow>
                </a:effectLst>
                <a:cs typeface="Arial"/>
              </a:rPr>
              <a:t>pao</a:t>
            </a:r>
            <a:r>
              <a:rPr lang="en-US" sz="5400" b="1" dirty="0">
                <a:solidFill>
                  <a:schemeClr val="bg1"/>
                </a:solidFill>
                <a:effectLst>
                  <a:glow rad="139700">
                    <a:schemeClr val="accent4">
                      <a:satMod val="175000"/>
                      <a:alpha val="40000"/>
                    </a:schemeClr>
                  </a:glow>
                </a:effectLst>
                <a:cs typeface="Arial"/>
              </a:rPr>
              <a:t> </a:t>
            </a:r>
            <a:r>
              <a:rPr lang="en-US" sz="5400" b="1" dirty="0" err="1">
                <a:solidFill>
                  <a:schemeClr val="bg1"/>
                </a:solidFill>
                <a:effectLst>
                  <a:glow rad="139700">
                    <a:schemeClr val="accent4">
                      <a:satMod val="175000"/>
                      <a:alpha val="40000"/>
                    </a:schemeClr>
                  </a:glow>
                </a:effectLst>
                <a:cs typeface="Arial"/>
              </a:rPr>
              <a:t>hakashok</a:t>
            </a:r>
            <a:r>
              <a:rPr lang="en-US" sz="5400" b="1" dirty="0">
                <a:solidFill>
                  <a:schemeClr val="bg1"/>
                </a:solidFill>
                <a:effectLst>
                  <a:glow rad="139700">
                    <a:schemeClr val="accent4">
                      <a:satMod val="175000"/>
                      <a:alpha val="40000"/>
                    </a:schemeClr>
                  </a:glow>
                </a:effectLst>
                <a:cs typeface="Arial"/>
              </a:rPr>
              <a:t> </a:t>
            </a:r>
            <a:r>
              <a:rPr lang="en-US" sz="5400" b="1" dirty="0" err="1">
                <a:solidFill>
                  <a:schemeClr val="bg1"/>
                </a:solidFill>
                <a:effectLst>
                  <a:glow rad="139700">
                    <a:schemeClr val="accent4">
                      <a:satMod val="175000"/>
                      <a:alpha val="40000"/>
                    </a:schemeClr>
                  </a:glow>
                </a:effectLst>
                <a:cs typeface="Arial"/>
              </a:rPr>
              <a:t>khiwuivang</a:t>
            </a:r>
            <a:r>
              <a:rPr lang="en-US" sz="5400" b="1" dirty="0">
                <a:solidFill>
                  <a:schemeClr val="bg1"/>
                </a:solidFill>
                <a:effectLst>
                  <a:glow rad="139700">
                    <a:schemeClr val="accent4">
                      <a:satMod val="175000"/>
                      <a:alpha val="40000"/>
                    </a:schemeClr>
                  </a:glow>
                </a:effectLst>
                <a:cs typeface="Arial"/>
              </a:rPr>
              <a:t> </a:t>
            </a:r>
            <a:r>
              <a:rPr lang="en-US" sz="5400" b="1" dirty="0" err="1">
                <a:solidFill>
                  <a:schemeClr val="bg1"/>
                </a:solidFill>
                <a:effectLst>
                  <a:glow rad="139700">
                    <a:schemeClr val="accent4">
                      <a:satMod val="175000"/>
                      <a:alpha val="40000"/>
                    </a:schemeClr>
                  </a:glow>
                </a:effectLst>
                <a:cs typeface="Arial"/>
              </a:rPr>
              <a:t>darkar</a:t>
            </a:r>
            <a:r>
              <a:rPr lang="en-US" sz="5400" b="1" dirty="0">
                <a:solidFill>
                  <a:schemeClr val="bg1"/>
                </a:solidFill>
                <a:effectLst>
                  <a:glow rad="139700">
                    <a:schemeClr val="accent4">
                      <a:satMod val="175000"/>
                      <a:alpha val="40000"/>
                    </a:schemeClr>
                  </a:glow>
                </a:effectLst>
                <a:cs typeface="Arial"/>
              </a:rPr>
              <a:t> </a:t>
            </a:r>
            <a:r>
              <a:rPr lang="en-US" sz="5400" b="1" dirty="0" err="1">
                <a:solidFill>
                  <a:schemeClr val="bg1"/>
                </a:solidFill>
                <a:effectLst>
                  <a:glow rad="139700">
                    <a:schemeClr val="accent4">
                      <a:satMod val="175000"/>
                      <a:alpha val="40000"/>
                    </a:schemeClr>
                  </a:glow>
                </a:effectLst>
                <a:cs typeface="Arial"/>
              </a:rPr>
              <a:t>sahao</a:t>
            </a:r>
            <a:r>
              <a:rPr lang="en-US" sz="5400" b="1" dirty="0">
                <a:solidFill>
                  <a:schemeClr val="bg1"/>
                </a:solidFill>
                <a:effectLst>
                  <a:glow rad="139700">
                    <a:schemeClr val="accent4">
                      <a:satMod val="175000"/>
                      <a:alpha val="40000"/>
                    </a:schemeClr>
                  </a:glow>
                </a:effectLst>
                <a:cs typeface="Arial"/>
              </a:rPr>
              <a:t>?</a:t>
            </a:r>
          </a:p>
        </p:txBody>
      </p:sp>
      <p:sp>
        <p:nvSpPr>
          <p:cNvPr id="47107" name="Text Box 4"/>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2</a:t>
            </a:r>
          </a:p>
        </p:txBody>
      </p:sp>
    </p:spTree>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85750"/>
            <a:ext cx="8686800" cy="1619250"/>
          </a:xfrm>
        </p:spPr>
        <p:txBody>
          <a:bodyPr/>
          <a:lstStyle/>
          <a:p>
            <a:pPr eaLnBrk="1" hangingPunct="1"/>
            <a:r>
              <a:rPr lang="en-US" sz="3200" b="1">
                <a:solidFill>
                  <a:schemeClr val="bg1"/>
                </a:solidFill>
                <a:latin typeface="Arial" charset="0"/>
                <a:ea typeface="Osaka" charset="0"/>
                <a:cs typeface="Osaka" charset="0"/>
              </a:rPr>
              <a:t>A. Tuipam pheikakhai hi </a:t>
            </a:r>
            <a:r>
              <a:rPr lang="en-US" sz="3200" b="1">
                <a:solidFill>
                  <a:srgbClr val="FFC000"/>
                </a:solidFill>
                <a:latin typeface="Arial" charset="0"/>
                <a:ea typeface="Osaka" charset="0"/>
                <a:cs typeface="Osaka" charset="0"/>
              </a:rPr>
              <a:t>khangui makhalei tuipam</a:t>
            </a:r>
            <a:r>
              <a:rPr lang="en-US" sz="3200" b="1">
                <a:solidFill>
                  <a:schemeClr val="bg1"/>
                </a:solidFill>
                <a:latin typeface="Arial" charset="0"/>
                <a:ea typeface="Osaka" charset="0"/>
                <a:cs typeface="Osaka" charset="0"/>
              </a:rPr>
              <a:t>li pheisin saya kala Varewui ningkachang chitheimi</a:t>
            </a:r>
            <a:endParaRPr lang="en-US" sz="3200">
              <a:solidFill>
                <a:schemeClr val="bg1"/>
              </a:solidFill>
              <a:latin typeface="Arial" charset="0"/>
              <a:ea typeface="Osaka" charset="0"/>
              <a:cs typeface="Osaka" charset="0"/>
            </a:endParaRP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6" name="Text Box 5"/>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sp>
        <p:nvSpPr>
          <p:cNvPr id="95238" name="Rectangle 6"/>
          <p:cNvSpPr>
            <a:spLocks noChangeArrowheads="1"/>
          </p:cNvSpPr>
          <p:nvPr/>
        </p:nvSpPr>
        <p:spPr bwMode="auto">
          <a:xfrm>
            <a:off x="609600" y="2133600"/>
            <a:ext cx="4572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b="1">
                <a:solidFill>
                  <a:schemeClr val="bg1"/>
                </a:solidFill>
                <a:ea typeface="Osaka" charset="0"/>
                <a:cs typeface="Osaka" charset="0"/>
              </a:rPr>
              <a:t>Khalattawui mirinvang</a:t>
            </a:r>
          </a:p>
          <a:p>
            <a:pPr marL="342900" indent="-342900" eaLnBrk="1" hangingPunct="1">
              <a:spcBef>
                <a:spcPct val="20000"/>
              </a:spcBef>
              <a:buFontTx/>
              <a:buChar char="•"/>
            </a:pPr>
            <a:r>
              <a:rPr lang="en-US" sz="3200" b="1">
                <a:solidFill>
                  <a:schemeClr val="bg1"/>
                </a:solidFill>
                <a:ea typeface="Osaka" charset="0"/>
                <a:cs typeface="Osaka" charset="0"/>
              </a:rPr>
              <a:t>Shimkhurvang</a:t>
            </a:r>
          </a:p>
          <a:p>
            <a:pPr marL="342900" indent="-342900" eaLnBrk="1" hangingPunct="1">
              <a:spcBef>
                <a:spcPct val="20000"/>
              </a:spcBef>
              <a:buFontTx/>
              <a:buChar char="•"/>
            </a:pPr>
            <a:r>
              <a:rPr lang="en-US" sz="3200" b="1">
                <a:solidFill>
                  <a:schemeClr val="bg1"/>
                </a:solidFill>
                <a:ea typeface="Osaka" charset="0"/>
                <a:cs typeface="Osaka" charset="0"/>
              </a:rPr>
              <a:t>Otkasawui vang</a:t>
            </a:r>
          </a:p>
          <a:p>
            <a:pPr marL="342900" indent="-342900" eaLnBrk="1" hangingPunct="1">
              <a:spcBef>
                <a:spcPct val="20000"/>
              </a:spcBef>
              <a:buFontTx/>
              <a:buChar char="•"/>
            </a:pPr>
            <a:r>
              <a:rPr lang="en-US" sz="3200" b="1">
                <a:solidFill>
                  <a:schemeClr val="bg1"/>
                </a:solidFill>
                <a:ea typeface="Osaka" charset="0"/>
                <a:cs typeface="Osaka" charset="0"/>
              </a:rPr>
              <a:t>Varewui tui katamvang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285750"/>
            <a:ext cx="8686800" cy="1643063"/>
          </a:xfrm>
        </p:spPr>
        <p:txBody>
          <a:bodyPr/>
          <a:lstStyle/>
          <a:p>
            <a:pPr eaLnBrk="1" hangingPunct="1"/>
            <a:r>
              <a:rPr lang="en-US" sz="3600" b="1">
                <a:solidFill>
                  <a:schemeClr val="bg1"/>
                </a:solidFill>
                <a:latin typeface="Arial" charset="0"/>
                <a:ea typeface="Osaka" charset="0"/>
                <a:cs typeface="Osaka" charset="0"/>
              </a:rPr>
              <a:t>B. Tuipam pheikakhai hina mangla kadharna kapangkakhui </a:t>
            </a:r>
            <a:r>
              <a:rPr lang="en-US" sz="3600" b="1">
                <a:solidFill>
                  <a:srgbClr val="FFC000"/>
                </a:solidFill>
                <a:latin typeface="Arial" charset="0"/>
                <a:ea typeface="Osaka" charset="0"/>
                <a:cs typeface="Osaka" charset="0"/>
              </a:rPr>
              <a:t>atam/apam</a:t>
            </a:r>
            <a:r>
              <a:rPr lang="en-US" sz="3600" b="1">
                <a:solidFill>
                  <a:schemeClr val="bg1"/>
                </a:solidFill>
                <a:latin typeface="Arial" charset="0"/>
                <a:ea typeface="Osaka" charset="0"/>
                <a:cs typeface="Osaka" charset="0"/>
              </a:rPr>
              <a:t> chili varetui tammi</a:t>
            </a:r>
            <a:endParaRPr lang="en-US" sz="4000">
              <a:solidFill>
                <a:schemeClr val="bg1"/>
              </a:solidFill>
              <a:latin typeface="Arial" charset="0"/>
              <a:ea typeface="Osaka" charset="0"/>
              <a:cs typeface="Osaka" charset="0"/>
            </a:endParaRPr>
          </a:p>
        </p:txBody>
      </p:sp>
      <p:sp>
        <p:nvSpPr>
          <p:cNvPr id="51203" name="Text Box 5"/>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51204" name="Picture 6" descr="Bible pictur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2057400"/>
            <a:ext cx="3673475"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31" name="Rectangle 7"/>
          <p:cNvSpPr>
            <a:spLocks noChangeArrowheads="1"/>
          </p:cNvSpPr>
          <p:nvPr/>
        </p:nvSpPr>
        <p:spPr bwMode="auto">
          <a:xfrm>
            <a:off x="533400" y="2286000"/>
            <a:ext cx="4572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b="1">
                <a:solidFill>
                  <a:schemeClr val="bg1"/>
                </a:solidFill>
                <a:ea typeface="Osaka" charset="0"/>
                <a:cs typeface="Osaka" charset="0"/>
              </a:rPr>
              <a:t>Khalattawui jukhanāmangli varewui tui sikachinwui eina makanmi </a:t>
            </a:r>
            <a:endParaRPr lang="en-US" altLang="ja-JP" sz="2800" b="1">
              <a:solidFill>
                <a:schemeClr val="bg1"/>
              </a:solidFill>
              <a:ea typeface="Osaka" charset="0"/>
              <a:cs typeface="Osaka" charset="0"/>
            </a:endParaRPr>
          </a:p>
          <a:p>
            <a:pPr marL="342900" indent="-342900" eaLnBrk="1" hangingPunct="1">
              <a:spcBef>
                <a:spcPct val="20000"/>
              </a:spcBef>
              <a:buFontTx/>
              <a:buChar char="•"/>
            </a:pPr>
            <a:endParaRPr lang="en-US" sz="2800" b="1">
              <a:solidFill>
                <a:schemeClr val="bg1"/>
              </a:solidFill>
              <a:ea typeface="Osaka" charset="0"/>
              <a:cs typeface="Osaka" charset="0"/>
            </a:endParaRPr>
          </a:p>
          <a:p>
            <a:pPr marL="342900" indent="-342900" eaLnBrk="1" hangingPunct="1">
              <a:spcBef>
                <a:spcPct val="20000"/>
              </a:spcBef>
              <a:buFontTx/>
              <a:buChar char="•"/>
            </a:pPr>
            <a:r>
              <a:rPr lang="en-US" sz="2800" b="1">
                <a:solidFill>
                  <a:schemeClr val="bg1"/>
                </a:solidFill>
                <a:ea typeface="Osaka" charset="0"/>
                <a:cs typeface="Osaka" charset="0"/>
              </a:rPr>
              <a:t>Makhamashung tuiru mashichin phapha ngasakmana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fade">
                                      <p:cBhvr>
                                        <p:cTn id="7" dur="800" decel="100000"/>
                                        <p:tgtEl>
                                          <p:spTgt spid="103431">
                                            <p:txEl>
                                              <p:pRg st="0" end="0"/>
                                            </p:txEl>
                                          </p:spTgt>
                                        </p:tgtEl>
                                      </p:cBhvr>
                                    </p:animEffect>
                                    <p:anim calcmode="lin" valueType="num">
                                      <p:cBhvr>
                                        <p:cTn id="8" dur="800" decel="100000" fill="hold"/>
                                        <p:tgtEl>
                                          <p:spTgt spid="1034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34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34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fade">
                                      <p:cBhvr>
                                        <p:cTn id="17" dur="800" decel="100000"/>
                                        <p:tgtEl>
                                          <p:spTgt spid="103431">
                                            <p:txEl>
                                              <p:pRg st="2" end="2"/>
                                            </p:txEl>
                                          </p:spTgt>
                                        </p:tgtEl>
                                      </p:cBhvr>
                                    </p:animEffect>
                                    <p:anim calcmode="lin" valueType="num">
                                      <p:cBhvr>
                                        <p:cTn id="18" dur="800" decel="100000" fill="hold"/>
                                        <p:tgtEl>
                                          <p:spTgt spid="10343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343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343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343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343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C. Tuipam pheikakhai hili</a:t>
            </a:r>
            <a:br>
              <a:rPr lang="en-US" sz="3600" b="1">
                <a:solidFill>
                  <a:schemeClr val="bg1"/>
                </a:solidFill>
                <a:latin typeface="Arial" charset="0"/>
                <a:ea typeface="Osaka" charset="0"/>
                <a:cs typeface="Osaka" charset="0"/>
              </a:rPr>
            </a:br>
            <a:r>
              <a:rPr lang="en-US" sz="3600" b="1">
                <a:solidFill>
                  <a:schemeClr val="bg1"/>
                </a:solidFill>
                <a:latin typeface="Arial" charset="0"/>
                <a:ea typeface="Osaka" charset="0"/>
                <a:cs typeface="Osaka" charset="0"/>
              </a:rPr>
              <a:t> </a:t>
            </a:r>
            <a:r>
              <a:rPr lang="en-US" sz="3600" b="1">
                <a:solidFill>
                  <a:srgbClr val="FDEC06"/>
                </a:solidFill>
                <a:latin typeface="Arial" charset="0"/>
                <a:ea typeface="Osaka" charset="0"/>
                <a:cs typeface="Osaka" charset="0"/>
              </a:rPr>
              <a:t>sashap</a:t>
            </a:r>
            <a:r>
              <a:rPr lang="en-US" sz="3600" b="1">
                <a:solidFill>
                  <a:schemeClr val="bg1"/>
                </a:solidFill>
                <a:latin typeface="Arial" charset="0"/>
                <a:ea typeface="Osaka" charset="0"/>
                <a:cs typeface="Osaka" charset="0"/>
              </a:rPr>
              <a:t> kala </a:t>
            </a:r>
            <a:r>
              <a:rPr lang="en-US" sz="3600" b="1">
                <a:solidFill>
                  <a:srgbClr val="FDEC06"/>
                </a:solidFill>
                <a:latin typeface="Arial" charset="0"/>
                <a:ea typeface="Osaka" charset="0"/>
                <a:cs typeface="Osaka" charset="0"/>
              </a:rPr>
              <a:t>pangshap </a:t>
            </a:r>
            <a:r>
              <a:rPr lang="en-US" sz="3600" b="1">
                <a:solidFill>
                  <a:schemeClr val="bg1"/>
                </a:solidFill>
                <a:latin typeface="Arial" charset="0"/>
                <a:ea typeface="Osaka" charset="0"/>
                <a:cs typeface="Osaka" charset="0"/>
              </a:rPr>
              <a:t>lei</a:t>
            </a:r>
            <a:endParaRPr lang="en-US" sz="4000">
              <a:solidFill>
                <a:schemeClr val="bg1"/>
              </a:solidFill>
              <a:latin typeface="Arial" charset="0"/>
              <a:ea typeface="Osaka" charset="0"/>
              <a:cs typeface="Osaka" charset="0"/>
            </a:endParaRPr>
          </a:p>
        </p:txBody>
      </p:sp>
      <p:sp>
        <p:nvSpPr>
          <p:cNvPr id="53251" name="Text Box 4"/>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53252" name="Picture 6" descr="National Libr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905000"/>
            <a:ext cx="6567488" cy="436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D. Tuipam pheikakhaihina khanganabingli </a:t>
            </a:r>
            <a:r>
              <a:rPr lang="en-US" sz="3600" b="1">
                <a:solidFill>
                  <a:srgbClr val="FDEC06"/>
                </a:solidFill>
                <a:latin typeface="Arial" charset="0"/>
                <a:ea typeface="Osaka" charset="0"/>
                <a:cs typeface="Osaka" charset="0"/>
              </a:rPr>
              <a:t>Bible </a:t>
            </a:r>
            <a:r>
              <a:rPr lang="en-US" sz="3600" b="1">
                <a:solidFill>
                  <a:schemeClr val="bg1"/>
                </a:solidFill>
                <a:latin typeface="Arial" charset="0"/>
                <a:ea typeface="Osaka" charset="0"/>
                <a:cs typeface="Osaka" charset="0"/>
              </a:rPr>
              <a:t>shāngasaka</a:t>
            </a:r>
            <a:endParaRPr lang="en-US" sz="4000">
              <a:solidFill>
                <a:schemeClr val="bg1"/>
              </a:solidFill>
              <a:latin typeface="Arial" charset="0"/>
              <a:ea typeface="Osaka" charset="0"/>
              <a:cs typeface="Osaka" charset="0"/>
            </a:endParaRPr>
          </a:p>
        </p:txBody>
      </p:sp>
      <p:sp>
        <p:nvSpPr>
          <p:cNvPr id="55299"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55300" name="Picture 6" descr="images-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4041775"/>
            <a:ext cx="3429000"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7" descr="Bible pictur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3752850"/>
            <a:ext cx="19431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52" name="AutoShape 8"/>
          <p:cNvSpPr>
            <a:spLocks noChangeArrowheads="1"/>
          </p:cNvSpPr>
          <p:nvPr/>
        </p:nvSpPr>
        <p:spPr bwMode="auto">
          <a:xfrm>
            <a:off x="3657600" y="2286000"/>
            <a:ext cx="1905000" cy="17526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p>
            <a:pPr algn="ctr"/>
            <a:r>
              <a:rPr lang="en-US"/>
              <a:t>Kasak kaza</a:t>
            </a:r>
          </a:p>
        </p:txBody>
      </p:sp>
      <p:sp>
        <p:nvSpPr>
          <p:cNvPr id="108553" name="AutoShape 9"/>
          <p:cNvSpPr>
            <a:spLocks noChangeArrowheads="1"/>
          </p:cNvSpPr>
          <p:nvPr/>
        </p:nvSpPr>
        <p:spPr bwMode="auto">
          <a:xfrm>
            <a:off x="1143000" y="1828800"/>
            <a:ext cx="1928813" cy="1752600"/>
          </a:xfrm>
          <a:prstGeom prst="cloudCallout">
            <a:avLst>
              <a:gd name="adj1" fmla="val -27750"/>
              <a:gd name="adj2" fmla="val 96106"/>
            </a:avLst>
          </a:prstGeom>
          <a:solidFill>
            <a:schemeClr val="accent1"/>
          </a:solidFill>
          <a:ln w="9525">
            <a:solidFill>
              <a:schemeClr val="tx1"/>
            </a:solidFill>
            <a:round/>
            <a:headEnd/>
            <a:tailEnd/>
          </a:ln>
        </p:spPr>
        <p:txBody>
          <a:bodyPr wrap="none" anchor="ctr"/>
          <a:lstStyle/>
          <a:p>
            <a:pPr algn="ctr"/>
            <a:r>
              <a:rPr lang="en-US"/>
              <a:t>Kasan kachon</a:t>
            </a:r>
          </a:p>
        </p:txBody>
      </p:sp>
      <p:sp>
        <p:nvSpPr>
          <p:cNvPr id="108554" name="AutoShape 10"/>
          <p:cNvSpPr>
            <a:spLocks noChangeArrowheads="1"/>
          </p:cNvSpPr>
          <p:nvPr/>
        </p:nvSpPr>
        <p:spPr bwMode="auto">
          <a:xfrm>
            <a:off x="3505200" y="5562600"/>
            <a:ext cx="1905000" cy="1295400"/>
          </a:xfrm>
          <a:prstGeom prst="cloudCallout">
            <a:avLst>
              <a:gd name="adj1" fmla="val -84667"/>
              <a:gd name="adj2" fmla="val -87745"/>
            </a:avLst>
          </a:prstGeom>
          <a:solidFill>
            <a:schemeClr val="accent1"/>
          </a:solidFill>
          <a:ln w="9525">
            <a:solidFill>
              <a:schemeClr val="tx1"/>
            </a:solidFill>
            <a:round/>
            <a:headEnd/>
            <a:tailEnd/>
          </a:ln>
        </p:spPr>
        <p:txBody>
          <a:bodyPr wrap="none" anchor="ctr"/>
          <a:lstStyle/>
          <a:p>
            <a:pPr algn="ctr"/>
            <a:r>
              <a:rPr lang="en-US"/>
              <a:t>Naongara</a:t>
            </a:r>
          </a:p>
        </p:txBody>
      </p:sp>
      <p:sp>
        <p:nvSpPr>
          <p:cNvPr id="108555" name="AutoShape 11"/>
          <p:cNvSpPr>
            <a:spLocks noChangeArrowheads="1"/>
          </p:cNvSpPr>
          <p:nvPr/>
        </p:nvSpPr>
        <p:spPr bwMode="auto">
          <a:xfrm>
            <a:off x="4419600" y="4495800"/>
            <a:ext cx="2514600" cy="990600"/>
          </a:xfrm>
          <a:prstGeom prst="notchedRightArrow">
            <a:avLst>
              <a:gd name="adj1" fmla="val 50000"/>
              <a:gd name="adj2" fmla="val 6346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ipe(down)">
                                      <p:cBhvr>
                                        <p:cTn id="7" dur="500"/>
                                        <p:tgtEl>
                                          <p:spTgt spid="1085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wipe(down)">
                                      <p:cBhvr>
                                        <p:cTn id="11" dur="500"/>
                                        <p:tgtEl>
                                          <p:spTgt spid="10855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8554"/>
                                        </p:tgtEl>
                                        <p:attrNameLst>
                                          <p:attrName>style.visibility</p:attrName>
                                        </p:attrNameLst>
                                      </p:cBhvr>
                                      <p:to>
                                        <p:strVal val="visible"/>
                                      </p:to>
                                    </p:set>
                                    <p:animEffect transition="in" filter="wipe(down)">
                                      <p:cBhvr>
                                        <p:cTn id="15" dur="500"/>
                                        <p:tgtEl>
                                          <p:spTgt spid="1085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8555"/>
                                        </p:tgtEl>
                                        <p:attrNameLst>
                                          <p:attrName>style.visibility</p:attrName>
                                        </p:attrNameLst>
                                      </p:cBhvr>
                                      <p:to>
                                        <p:strVal val="visible"/>
                                      </p:to>
                                    </p:set>
                                    <p:animEffect transition="in" filter="wipe(left)">
                                      <p:cBhvr>
                                        <p:cTn id="20" dur="500"/>
                                        <p:tgtEl>
                                          <p:spTgt spid="108555"/>
                                        </p:tgtEl>
                                      </p:cBhvr>
                                    </p:animEffect>
                                  </p:childTnLst>
                                </p:cTn>
                              </p:par>
                            </p:childTnLst>
                          </p:cTn>
                        </p:par>
                        <p:par>
                          <p:cTn id="21" fill="hold" nodeType="afterGroup">
                            <p:stCondLst>
                              <p:cond delay="500"/>
                            </p:stCondLst>
                            <p:childTnLst>
                              <p:par>
                                <p:cTn id="22" presetID="9" presetClass="exit" presetSubtype="0" fill="hold" grpId="1" nodeType="afterEffect">
                                  <p:stCondLst>
                                    <p:cond delay="0"/>
                                  </p:stCondLst>
                                  <p:childTnLst>
                                    <p:animEffect transition="out" filter="dissolve">
                                      <p:cBhvr>
                                        <p:cTn id="23" dur="500"/>
                                        <p:tgtEl>
                                          <p:spTgt spid="108552"/>
                                        </p:tgtEl>
                                      </p:cBhvr>
                                    </p:animEffect>
                                    <p:set>
                                      <p:cBhvr>
                                        <p:cTn id="24" dur="1" fill="hold">
                                          <p:stCondLst>
                                            <p:cond delay="499"/>
                                          </p:stCondLst>
                                        </p:cTn>
                                        <p:tgtEl>
                                          <p:spTgt spid="108552"/>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xit" presetSubtype="0" fill="hold" grpId="1" nodeType="afterEffect">
                                  <p:stCondLst>
                                    <p:cond delay="0"/>
                                  </p:stCondLst>
                                  <p:childTnLst>
                                    <p:animEffect transition="out" filter="dissolve">
                                      <p:cBhvr>
                                        <p:cTn id="27" dur="500"/>
                                        <p:tgtEl>
                                          <p:spTgt spid="108553"/>
                                        </p:tgtEl>
                                      </p:cBhvr>
                                    </p:animEffect>
                                    <p:set>
                                      <p:cBhvr>
                                        <p:cTn id="28" dur="1" fill="hold">
                                          <p:stCondLst>
                                            <p:cond delay="499"/>
                                          </p:stCondLst>
                                        </p:cTn>
                                        <p:tgtEl>
                                          <p:spTgt spid="108553"/>
                                        </p:tgtEl>
                                        <p:attrNameLst>
                                          <p:attrName>style.visibility</p:attrName>
                                        </p:attrNameLst>
                                      </p:cBhvr>
                                      <p:to>
                                        <p:strVal val="hidden"/>
                                      </p:to>
                                    </p:set>
                                  </p:childTnLst>
                                </p:cTn>
                              </p:par>
                            </p:childTnLst>
                          </p:cTn>
                        </p:par>
                        <p:par>
                          <p:cTn id="29" fill="hold" nodeType="afterGroup">
                            <p:stCondLst>
                              <p:cond delay="1500"/>
                            </p:stCondLst>
                            <p:childTnLst>
                              <p:par>
                                <p:cTn id="30" presetID="9" presetClass="exit" presetSubtype="0" fill="hold" grpId="1" nodeType="afterEffect">
                                  <p:stCondLst>
                                    <p:cond delay="0"/>
                                  </p:stCondLst>
                                  <p:childTnLst>
                                    <p:animEffect transition="out" filter="dissolve">
                                      <p:cBhvr>
                                        <p:cTn id="31" dur="500"/>
                                        <p:tgtEl>
                                          <p:spTgt spid="108554"/>
                                        </p:tgtEl>
                                      </p:cBhvr>
                                    </p:animEffect>
                                    <p:set>
                                      <p:cBhvr>
                                        <p:cTn id="32" dur="1" fill="hold">
                                          <p:stCondLst>
                                            <p:cond delay="499"/>
                                          </p:stCondLst>
                                        </p:cTn>
                                        <p:tgtEl>
                                          <p:spTgt spid="108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3" grpId="0" animBg="1"/>
      <p:bldP spid="108553" grpId="1" animBg="1"/>
      <p:bldP spid="108554" grpId="0" animBg="1"/>
      <p:bldP spid="108554" grpId="1" animBg="1"/>
      <p:bldP spid="1085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97283" name="Text Box 3"/>
          <p:cNvSpPr txBox="1">
            <a:spLocks noChangeArrowheads="1"/>
          </p:cNvSpPr>
          <p:nvPr/>
        </p:nvSpPr>
        <p:spPr bwMode="auto">
          <a:xfrm>
            <a:off x="609600" y="1524000"/>
            <a:ext cx="8001000" cy="40322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200" b="1" i="1">
                <a:solidFill>
                  <a:schemeClr val="bg1"/>
                </a:solidFill>
                <a:cs typeface="Arial" charset="0"/>
              </a:rPr>
              <a:t>Kathara tui saikora Varena kasatkhami tuina. Chieina tamkachithei, hangkhamachin, mashung khangasak kala khamashung khangarongli rakkhavai wuivang kannai. Chiwuivang eina Vareli otram khangatha chili khamatha ot sakhavai, sari khangavai thada kashung ngasaklu  </a:t>
            </a:r>
          </a:p>
        </p:txBody>
      </p:sp>
      <p:sp>
        <p:nvSpPr>
          <p:cNvPr id="97284" name="Text Box 4"/>
          <p:cNvSpPr txBox="1">
            <a:spLocks noChangeArrowheads="1"/>
          </p:cNvSpPr>
          <p:nvPr/>
        </p:nvSpPr>
        <p:spPr bwMode="auto">
          <a:xfrm>
            <a:off x="4067175" y="5943600"/>
            <a:ext cx="4924425"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3200" b="1" dirty="0">
                <a:solidFill>
                  <a:schemeClr val="bg1"/>
                </a:solidFill>
                <a:latin typeface="Arial"/>
                <a:cs typeface="Arial"/>
              </a:rPr>
              <a:t>2 Timothy 3:16-17 (NIV)</a:t>
            </a:r>
          </a:p>
        </p:txBody>
      </p:sp>
      <p:sp>
        <p:nvSpPr>
          <p:cNvPr id="97285" name="Rectangle 5"/>
          <p:cNvSpPr>
            <a:spLocks noGrp="1" noChangeArrowheads="1"/>
          </p:cNvSpPr>
          <p:nvPr>
            <p:ph type="title" idx="4294967295"/>
          </p:nvPr>
        </p:nvSpPr>
        <p:spPr>
          <a:xfrm>
            <a:off x="0" y="274638"/>
            <a:ext cx="9144000" cy="584200"/>
          </a:xfrm>
          <a:solidFill>
            <a:srgbClr val="FF0000"/>
          </a:soli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en-US" altLang="ja-JP" sz="3200" b="1" dirty="0">
                <a:solidFill>
                  <a:schemeClr val="bg1"/>
                </a:solidFill>
                <a:effectLst>
                  <a:outerShdw blurRad="38100" dist="38100" dir="2700000" algn="tl">
                    <a:srgbClr val="000000"/>
                  </a:outerShdw>
                </a:effectLst>
                <a:cs typeface="Arial" charset="0"/>
              </a:rPr>
              <a:t> KHISADA VAREWUITUI DARKAR SANAHAO?</a:t>
            </a:r>
            <a:endParaRPr lang="en-US" sz="3200" b="1" dirty="0">
              <a:solidFill>
                <a:schemeClr val="bg1"/>
              </a:solidFill>
              <a:effectLst>
                <a:outerShdw blurRad="38100" dist="38100" dir="2700000" algn="tl">
                  <a:srgbClr val="000000"/>
                </a:outerShdw>
              </a:effectLst>
              <a:cs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457200"/>
            <a:ext cx="8610600" cy="762000"/>
          </a:xfrm>
        </p:spPr>
        <p:txBody>
          <a:bodyPr/>
          <a:lstStyle/>
          <a:p>
            <a:pPr eaLnBrk="1" hangingPunct="1"/>
            <a:r>
              <a:rPr lang="en-US">
                <a:solidFill>
                  <a:schemeClr val="bg1"/>
                </a:solidFill>
                <a:latin typeface="Alan Den" charset="0"/>
                <a:ea typeface="Osaka" charset="0"/>
                <a:cs typeface="Osaka" charset="0"/>
              </a:rPr>
              <a:t>VARETUIWUI ATHEI MATI</a:t>
            </a:r>
            <a:endParaRPr lang="en-US">
              <a:latin typeface="Arial" charset="0"/>
              <a:ea typeface="Osaka" charset="0"/>
              <a:cs typeface="Osaka" charset="0"/>
            </a:endParaRPr>
          </a:p>
        </p:txBody>
      </p:sp>
      <p:sp>
        <p:nvSpPr>
          <p:cNvPr id="99331" name="AutoShape 3" descr="Cork"/>
          <p:cNvSpPr>
            <a:spLocks noChangeArrowheads="1"/>
          </p:cNvSpPr>
          <p:nvPr/>
        </p:nvSpPr>
        <p:spPr bwMode="auto">
          <a:xfrm>
            <a:off x="1219200" y="1447800"/>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9332" name="Rectangle 4"/>
          <p:cNvSpPr>
            <a:spLocks noChangeArrowheads="1"/>
          </p:cNvSpPr>
          <p:nvPr/>
        </p:nvSpPr>
        <p:spPr bwMode="auto">
          <a:xfrm>
            <a:off x="4724400" y="1219200"/>
            <a:ext cx="3962400" cy="304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99333" name="Rectangle 5" descr="Cork"/>
          <p:cNvSpPr>
            <a:spLocks noChangeArrowheads="1"/>
          </p:cNvSpPr>
          <p:nvPr/>
        </p:nvSpPr>
        <p:spPr bwMode="auto">
          <a:xfrm>
            <a:off x="0" y="4038600"/>
            <a:ext cx="9144000" cy="17526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p>
        </p:txBody>
      </p:sp>
      <p:sp>
        <p:nvSpPr>
          <p:cNvPr id="59398" name="Text Box 6"/>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sp>
        <p:nvSpPr>
          <p:cNvPr id="99335" name="Text Box 7"/>
          <p:cNvSpPr txBox="1">
            <a:spLocks noChangeArrowheads="1"/>
          </p:cNvSpPr>
          <p:nvPr/>
        </p:nvSpPr>
        <p:spPr bwMode="auto">
          <a:xfrm>
            <a:off x="152400" y="4225925"/>
            <a:ext cx="36163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latin typeface="Arial Black" charset="0"/>
              </a:rPr>
              <a:t>Tamkachithei</a:t>
            </a:r>
            <a:endParaRPr lang="en-US" sz="3600">
              <a:latin typeface="Arial Black" charset="0"/>
            </a:endParaRPr>
          </a:p>
        </p:txBody>
      </p:sp>
      <p:sp>
        <p:nvSpPr>
          <p:cNvPr id="99336" name="WordArt 8"/>
          <p:cNvSpPr>
            <a:spLocks noChangeArrowheads="1" noChangeShapeType="1" noTextEdit="1"/>
          </p:cNvSpPr>
          <p:nvPr/>
        </p:nvSpPr>
        <p:spPr bwMode="auto">
          <a:xfrm rot="2422233">
            <a:off x="4419600" y="2667000"/>
            <a:ext cx="2959100" cy="711200"/>
          </a:xfrm>
          <a:prstGeom prst="rect">
            <a:avLst/>
          </a:prstGeom>
        </p:spPr>
        <p:txBody>
          <a:bodyPr spcFirstLastPara="1" wrap="none" fromWordArt="1">
            <a:prstTxWarp prst="textArchUp">
              <a:avLst>
                <a:gd name="adj" fmla="val 10800004"/>
              </a:avLst>
            </a:prstTxWarp>
          </a:bodyPr>
          <a:lstStyle/>
          <a:p>
            <a:pPr algn="ctr"/>
            <a:r>
              <a:rPr lang="en-US" sz="4000" kern="10">
                <a:ln w="9525">
                  <a:solidFill>
                    <a:srgbClr val="000000"/>
                  </a:solidFill>
                  <a:round/>
                  <a:headEnd/>
                  <a:tailEnd/>
                </a:ln>
                <a:solidFill>
                  <a:srgbClr val="000000"/>
                </a:solidFill>
                <a:latin typeface="Arial Black"/>
                <a:ea typeface="Arial Black"/>
                <a:cs typeface="Arial Black"/>
              </a:rPr>
              <a:t>Correcting</a:t>
            </a:r>
          </a:p>
        </p:txBody>
      </p:sp>
      <p:sp>
        <p:nvSpPr>
          <p:cNvPr id="99337" name="WordArt 9"/>
          <p:cNvSpPr>
            <a:spLocks noChangeArrowheads="1" noChangeShapeType="1" noTextEdit="1"/>
          </p:cNvSpPr>
          <p:nvPr/>
        </p:nvSpPr>
        <p:spPr bwMode="auto">
          <a:xfrm rot="-2245118">
            <a:off x="1225550" y="2624138"/>
            <a:ext cx="3871913" cy="679450"/>
          </a:xfrm>
          <a:prstGeom prst="rect">
            <a:avLst/>
          </a:prstGeom>
        </p:spPr>
        <p:txBody>
          <a:bodyPr spcFirstLastPara="1" wrap="none" fromWordArt="1">
            <a:prstTxWarp prst="textArchUp">
              <a:avLst>
                <a:gd name="adj" fmla="val 10729508"/>
              </a:avLst>
            </a:prstTxWarp>
          </a:bodyPr>
          <a:lstStyle/>
          <a:p>
            <a:pPr algn="ctr"/>
            <a:r>
              <a:rPr lang="en-US" sz="3200" kern="10">
                <a:ln w="9525">
                  <a:solidFill>
                    <a:srgbClr val="000000"/>
                  </a:solidFill>
                  <a:round/>
                  <a:headEnd/>
                  <a:tailEnd/>
                </a:ln>
                <a:solidFill>
                  <a:srgbClr val="000000"/>
                </a:solidFill>
                <a:latin typeface="Arial Black"/>
                <a:ea typeface="Arial Black"/>
                <a:cs typeface="Arial Black"/>
              </a:rPr>
              <a:t>Hangkhamachin</a:t>
            </a:r>
          </a:p>
        </p:txBody>
      </p:sp>
      <p:sp>
        <p:nvSpPr>
          <p:cNvPr id="99338" name="Text Box 10"/>
          <p:cNvSpPr txBox="1">
            <a:spLocks noChangeArrowheads="1"/>
          </p:cNvSpPr>
          <p:nvPr/>
        </p:nvSpPr>
        <p:spPr bwMode="auto">
          <a:xfrm>
            <a:off x="4143375" y="4114800"/>
            <a:ext cx="4824413"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200" b="1">
                <a:latin typeface="Arial Black" charset="0"/>
              </a:rPr>
              <a:t>Khamashung khangarongli kharāk</a:t>
            </a:r>
            <a:br>
              <a:rPr lang="en-US" sz="3200" b="1">
                <a:latin typeface="Arial Black" charset="0"/>
              </a:rPr>
            </a:br>
            <a:endParaRPr lang="en-US" sz="3200">
              <a:latin typeface="Arial Black" charset="0"/>
            </a:endParaRPr>
          </a:p>
        </p:txBody>
      </p:sp>
      <p:sp>
        <p:nvSpPr>
          <p:cNvPr id="59403" name="Text Box 11"/>
          <p:cNvSpPr txBox="1">
            <a:spLocks noChangeArrowheads="1"/>
          </p:cNvSpPr>
          <p:nvPr/>
        </p:nvSpPr>
        <p:spPr bwMode="auto">
          <a:xfrm>
            <a:off x="2727325" y="6096000"/>
            <a:ext cx="361791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chemeClr val="bg1"/>
                </a:solidFill>
              </a:rPr>
              <a:t>2 Timothy 3:16-17</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dissolve">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7"/>
                                        </p:tgtEl>
                                        <p:attrNameLst>
                                          <p:attrName>style.visibility</p:attrName>
                                        </p:attrNameLst>
                                      </p:cBhvr>
                                      <p:to>
                                        <p:strVal val="visible"/>
                                      </p:to>
                                    </p:set>
                                    <p:animEffect transition="in" filter="dissolve">
                                      <p:cBhvr>
                                        <p:cTn id="22" dur="500"/>
                                        <p:tgtEl>
                                          <p:spTgt spid="99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9332"/>
                                        </p:tgtEl>
                                      </p:cBhvr>
                                    </p:animEffect>
                                    <p:set>
                                      <p:cBhvr>
                                        <p:cTn id="27" dur="1" fill="hold">
                                          <p:stCondLst>
                                            <p:cond delay="499"/>
                                          </p:stCondLst>
                                        </p:cTn>
                                        <p:tgtEl>
                                          <p:spTgt spid="993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6"/>
                                        </p:tgtEl>
                                        <p:attrNameLst>
                                          <p:attrName>style.visibility</p:attrName>
                                        </p:attrNameLst>
                                      </p:cBhvr>
                                      <p:to>
                                        <p:strVal val="visible"/>
                                      </p:to>
                                    </p:set>
                                    <p:animEffect transition="in" filter="dissolve">
                                      <p:cBhvr>
                                        <p:cTn id="32" dur="500"/>
                                        <p:tgtEl>
                                          <p:spTgt spid="99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8"/>
                                        </p:tgtEl>
                                        <p:attrNameLst>
                                          <p:attrName>style.visibility</p:attrName>
                                        </p:attrNameLst>
                                      </p:cBhvr>
                                      <p:to>
                                        <p:strVal val="visible"/>
                                      </p:to>
                                    </p:set>
                                    <p:animEffect transition="in" filter="dissolve">
                                      <p:cBhvr>
                                        <p:cTn id="37"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5" grpId="0"/>
      <p:bldP spid="99336" grpId="0" animBg="1"/>
      <p:bldP spid="99337" grpId="0" animBg="1"/>
      <p:bldP spid="993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E. Tuipam pheikakhai hina manglawui</a:t>
            </a:r>
            <a:r>
              <a:rPr lang="en-US" altLang="ja-JP" sz="3600" b="1">
                <a:solidFill>
                  <a:schemeClr val="bg1"/>
                </a:solidFill>
                <a:latin typeface="Arial" charset="0"/>
                <a:ea typeface="Osaka" charset="0"/>
                <a:cs typeface="Osaka" charset="0"/>
              </a:rPr>
              <a:t> </a:t>
            </a:r>
            <a:r>
              <a:rPr lang="en-US" altLang="ja-JP" sz="3600" b="1">
                <a:solidFill>
                  <a:srgbClr val="FDEC06"/>
                </a:solidFill>
                <a:latin typeface="Arial" charset="0"/>
                <a:ea typeface="Osaka" charset="0"/>
                <a:cs typeface="Osaka" charset="0"/>
              </a:rPr>
              <a:t>kachangkhat darkar</a:t>
            </a:r>
            <a:r>
              <a:rPr lang="en-US" altLang="ja-JP" sz="3600" b="1">
                <a:solidFill>
                  <a:schemeClr val="bg1"/>
                </a:solidFill>
                <a:latin typeface="Arial" charset="0"/>
                <a:ea typeface="Osaka" charset="0"/>
                <a:cs typeface="Osaka" charset="0"/>
              </a:rPr>
              <a:t> chi mi</a:t>
            </a:r>
            <a:endParaRPr lang="en-US" sz="4000">
              <a:solidFill>
                <a:schemeClr val="bg1"/>
              </a:solidFill>
              <a:latin typeface="Arial" charset="0"/>
              <a:ea typeface="Osaka" charset="0"/>
              <a:cs typeface="Osaka" charset="0"/>
            </a:endParaRPr>
          </a:p>
        </p:txBody>
      </p:sp>
      <p:sp>
        <p:nvSpPr>
          <p:cNvPr id="61443"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61444" name="Picture 5" descr="Cul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2057400"/>
            <a:ext cx="6248400" cy="414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F. Tuipam pheikakhai hina </a:t>
            </a:r>
            <a:r>
              <a:rPr lang="en-US" sz="3600" b="1">
                <a:solidFill>
                  <a:srgbClr val="FDEC06"/>
                </a:solidFill>
                <a:latin typeface="Arial" charset="0"/>
                <a:ea typeface="Osaka" charset="0"/>
                <a:cs typeface="Osaka" charset="0"/>
              </a:rPr>
              <a:t>Varetui nguida</a:t>
            </a:r>
            <a:r>
              <a:rPr lang="en-US" sz="3600" b="1">
                <a:solidFill>
                  <a:schemeClr val="bg1"/>
                </a:solidFill>
                <a:latin typeface="Arial" charset="0"/>
                <a:ea typeface="Osaka" charset="0"/>
                <a:cs typeface="Osaka" charset="0"/>
              </a:rPr>
              <a:t> tamkachithei maleingasakmana</a:t>
            </a:r>
            <a:endParaRPr lang="en-US" sz="4000">
              <a:solidFill>
                <a:schemeClr val="bg1"/>
              </a:solidFill>
              <a:latin typeface="Arial" charset="0"/>
              <a:ea typeface="Osaka" charset="0"/>
              <a:cs typeface="Osaka" charset="0"/>
            </a:endParaRPr>
          </a:p>
        </p:txBody>
      </p:sp>
      <p:sp>
        <p:nvSpPr>
          <p:cNvPr id="63491"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63492" name="Picture 4" descr="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2017713"/>
            <a:ext cx="6629400" cy="461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6" name="AutoShape 6"/>
          <p:cNvSpPr>
            <a:spLocks noChangeArrowheads="1"/>
          </p:cNvSpPr>
          <p:nvPr/>
        </p:nvSpPr>
        <p:spPr bwMode="auto">
          <a:xfrm rot="-190378">
            <a:off x="4572000" y="3429000"/>
            <a:ext cx="1295400" cy="685800"/>
          </a:xfrm>
          <a:prstGeom prst="parallelogram">
            <a:avLst>
              <a:gd name="adj" fmla="val 47222"/>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647" name="Text Box 7"/>
          <p:cNvSpPr txBox="1">
            <a:spLocks noChangeArrowheads="1"/>
          </p:cNvSpPr>
          <p:nvPr/>
        </p:nvSpPr>
        <p:spPr bwMode="auto">
          <a:xfrm>
            <a:off x="4503738" y="3581400"/>
            <a:ext cx="1200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Tuipam</a:t>
            </a:r>
          </a:p>
        </p:txBody>
      </p:sp>
      <p:sp>
        <p:nvSpPr>
          <p:cNvPr id="112648" name="Text Box 8"/>
          <p:cNvSpPr txBox="1">
            <a:spLocks noChangeArrowheads="1"/>
          </p:cNvSpPr>
          <p:nvPr/>
        </p:nvSpPr>
        <p:spPr bwMode="auto">
          <a:xfrm>
            <a:off x="3429000" y="2743200"/>
            <a:ext cx="1758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Atam/apam</a:t>
            </a:r>
          </a:p>
        </p:txBody>
      </p:sp>
      <p:sp>
        <p:nvSpPr>
          <p:cNvPr id="112649" name="Text Box 9"/>
          <p:cNvSpPr txBox="1">
            <a:spLocks noChangeArrowheads="1"/>
          </p:cNvSpPr>
          <p:nvPr/>
        </p:nvSpPr>
        <p:spPr bwMode="auto">
          <a:xfrm>
            <a:off x="5486400" y="4419600"/>
            <a:ext cx="1758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Atam/apam</a:t>
            </a:r>
          </a:p>
        </p:txBody>
      </p:sp>
      <p:sp>
        <p:nvSpPr>
          <p:cNvPr id="112650" name="Text Box 10"/>
          <p:cNvSpPr txBox="1">
            <a:spLocks noChangeArrowheads="1"/>
          </p:cNvSpPr>
          <p:nvPr/>
        </p:nvSpPr>
        <p:spPr bwMode="auto">
          <a:xfrm>
            <a:off x="5867400" y="2819400"/>
            <a:ext cx="1758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Atam/apam</a:t>
            </a:r>
          </a:p>
        </p:txBody>
      </p:sp>
      <p:sp>
        <p:nvSpPr>
          <p:cNvPr id="112651" name="Text Box 11"/>
          <p:cNvSpPr txBox="1">
            <a:spLocks noChangeArrowheads="1"/>
          </p:cNvSpPr>
          <p:nvPr/>
        </p:nvSpPr>
        <p:spPr bwMode="auto">
          <a:xfrm>
            <a:off x="3124200" y="4267200"/>
            <a:ext cx="1758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Atam/apam</a:t>
            </a:r>
          </a:p>
        </p:txBody>
      </p:sp>
      <p:sp>
        <p:nvSpPr>
          <p:cNvPr id="112652" name="AutoShape 12"/>
          <p:cNvSpPr>
            <a:spLocks noChangeArrowheads="1"/>
          </p:cNvSpPr>
          <p:nvPr/>
        </p:nvSpPr>
        <p:spPr bwMode="auto">
          <a:xfrm rot="-1581556">
            <a:off x="4114800" y="3962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3" name="AutoShape 13"/>
          <p:cNvSpPr>
            <a:spLocks noChangeArrowheads="1"/>
          </p:cNvSpPr>
          <p:nvPr/>
        </p:nvSpPr>
        <p:spPr bwMode="auto">
          <a:xfrm rot="-1581556">
            <a:off x="5410200" y="3276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4" name="AutoShape 14"/>
          <p:cNvSpPr>
            <a:spLocks noChangeArrowheads="1"/>
          </p:cNvSpPr>
          <p:nvPr/>
        </p:nvSpPr>
        <p:spPr bwMode="auto">
          <a:xfrm rot="1549298">
            <a:off x="4267200" y="3200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5" name="AutoShape 15"/>
          <p:cNvSpPr>
            <a:spLocks noChangeArrowheads="1"/>
          </p:cNvSpPr>
          <p:nvPr/>
        </p:nvSpPr>
        <p:spPr bwMode="auto">
          <a:xfrm rot="1549298">
            <a:off x="5257800" y="4038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arn(outVertical)">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47">
                                            <p:txEl>
                                              <p:pRg st="0" end="0"/>
                                            </p:txEl>
                                          </p:spTgt>
                                        </p:tgtEl>
                                        <p:attrNameLst>
                                          <p:attrName>style.visibility</p:attrName>
                                        </p:attrNameLst>
                                      </p:cBhvr>
                                      <p:to>
                                        <p:strVal val="visible"/>
                                      </p:to>
                                    </p:set>
                                    <p:animEffect transition="in" filter="barn(outVertical)">
                                      <p:cBhvr>
                                        <p:cTn id="12" dur="500"/>
                                        <p:tgtEl>
                                          <p:spTgt spid="112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48">
                                            <p:txEl>
                                              <p:pRg st="0" end="0"/>
                                            </p:txEl>
                                          </p:spTgt>
                                        </p:tgtEl>
                                        <p:attrNameLst>
                                          <p:attrName>style.visibility</p:attrName>
                                        </p:attrNameLst>
                                      </p:cBhvr>
                                      <p:to>
                                        <p:strVal val="visible"/>
                                      </p:to>
                                    </p:set>
                                    <p:animEffect transition="in" filter="barn(outVertical)">
                                      <p:cBhvr>
                                        <p:cTn id="17" dur="500"/>
                                        <p:tgtEl>
                                          <p:spTgt spid="112648">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animEffect transition="in" filter="barn(outVertical)">
                                      <p:cBhvr>
                                        <p:cTn id="20" dur="500"/>
                                        <p:tgtEl>
                                          <p:spTgt spid="112649">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12650">
                                            <p:txEl>
                                              <p:pRg st="0" end="0"/>
                                            </p:txEl>
                                          </p:spTgt>
                                        </p:tgtEl>
                                        <p:attrNameLst>
                                          <p:attrName>style.visibility</p:attrName>
                                        </p:attrNameLst>
                                      </p:cBhvr>
                                      <p:to>
                                        <p:strVal val="visible"/>
                                      </p:to>
                                    </p:set>
                                    <p:animEffect transition="in" filter="barn(outVertical)">
                                      <p:cBhvr>
                                        <p:cTn id="23" dur="500"/>
                                        <p:tgtEl>
                                          <p:spTgt spid="112650">
                                            <p:txEl>
                                              <p:pRg st="0" end="0"/>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12651">
                                            <p:txEl>
                                              <p:pRg st="0" end="0"/>
                                            </p:txEl>
                                          </p:spTgt>
                                        </p:tgtEl>
                                        <p:attrNameLst>
                                          <p:attrName>style.visibility</p:attrName>
                                        </p:attrNameLst>
                                      </p:cBhvr>
                                      <p:to>
                                        <p:strVal val="visible"/>
                                      </p:to>
                                    </p:set>
                                    <p:animEffect transition="in" filter="barn(outVertical)">
                                      <p:cBhvr>
                                        <p:cTn id="26" dur="500"/>
                                        <p:tgtEl>
                                          <p:spTgt spid="112651">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checkerboard(across)">
                                      <p:cBhvr>
                                        <p:cTn id="29" dur="500"/>
                                        <p:tgtEl>
                                          <p:spTgt spid="11265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checkerboard(across)">
                                      <p:cBhvr>
                                        <p:cTn id="32" dur="500"/>
                                        <p:tgtEl>
                                          <p:spTgt spid="11265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checkerboard(across)">
                                      <p:cBhvr>
                                        <p:cTn id="35" dur="500"/>
                                        <p:tgtEl>
                                          <p:spTgt spid="11265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2655"/>
                                        </p:tgtEl>
                                        <p:attrNameLst>
                                          <p:attrName>style.visibility</p:attrName>
                                        </p:attrNameLst>
                                      </p:cBhvr>
                                      <p:to>
                                        <p:strVal val="visible"/>
                                      </p:to>
                                    </p:set>
                                    <p:animEffect transition="in" filter="checkerboard(across)">
                                      <p:cBhvr>
                                        <p:cTn id="38"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build="p" autoUpdateAnimBg="0"/>
      <p:bldP spid="112648" grpId="0" build="p" autoUpdateAnimBg="0"/>
      <p:bldP spid="112649" grpId="0" build="p" autoUpdateAnimBg="0"/>
      <p:bldP spid="112650" grpId="0" build="p" autoUpdateAnimBg="0"/>
      <p:bldP spid="112651" grpId="0" build="p" autoUpdateAnimBg="0"/>
      <p:bldP spid="112652" grpId="0" animBg="1"/>
      <p:bldP spid="112653" grpId="0" animBg="1"/>
      <p:bldP spid="112654" grpId="0" animBg="1"/>
      <p:bldP spid="1126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algn="ctr">
              <a:defRPr/>
            </a:pPr>
            <a:endParaRPr lang="en-US" sz="1000"/>
          </a:p>
        </p:txBody>
      </p:sp>
      <p:pic>
        <p:nvPicPr>
          <p:cNvPr id="28674" name="Picture 3" descr="Scribes and scrol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ext Box 5"/>
          <p:cNvSpPr txBox="1">
            <a:spLocks noChangeArrowheads="1"/>
          </p:cNvSpPr>
          <p:nvPr/>
        </p:nvSpPr>
        <p:spPr bwMode="auto">
          <a:xfrm>
            <a:off x="669925" y="5849938"/>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000"/>
          </a:p>
        </p:txBody>
      </p:sp>
      <p:sp>
        <p:nvSpPr>
          <p:cNvPr id="28676" name="Rectangle 6"/>
          <p:cNvSpPr>
            <a:spLocks noGrp="1" noChangeArrowheads="1"/>
          </p:cNvSpPr>
          <p:nvPr>
            <p:ph type="title" idx="4294967295"/>
          </p:nvPr>
        </p:nvSpPr>
        <p:spPr>
          <a:xfrm>
            <a:off x="0" y="4343400"/>
            <a:ext cx="5572125" cy="2590800"/>
          </a:xfrm>
          <a:gradFill rotWithShape="1">
            <a:gsLst>
              <a:gs pos="0">
                <a:srgbClr val="250044"/>
              </a:gs>
              <a:gs pos="100000">
                <a:srgbClr val="500093"/>
              </a:gs>
            </a:gsLst>
            <a:lin ang="5400000" scaled="1"/>
          </a:gradFill>
        </p:spPr>
        <p:txBody>
          <a:bodyPr/>
          <a:lstStyle/>
          <a:p>
            <a:pPr eaLnBrk="1" hangingPunct="1"/>
            <a:r>
              <a:rPr lang="en-US">
                <a:solidFill>
                  <a:schemeClr val="bg1"/>
                </a:solidFill>
                <a:latin typeface="Arial" charset="0"/>
                <a:ea typeface="Osaka" charset="0"/>
                <a:cs typeface="Osaka" charset="0"/>
              </a:rPr>
              <a:t>Tuipam pheikakhai:</a:t>
            </a:r>
            <a:br>
              <a:rPr lang="en-US">
                <a:solidFill>
                  <a:schemeClr val="bg1"/>
                </a:solidFill>
                <a:latin typeface="Arial" charset="0"/>
                <a:ea typeface="Osaka" charset="0"/>
                <a:cs typeface="Osaka" charset="0"/>
              </a:rPr>
            </a:br>
            <a:r>
              <a:rPr lang="en-US">
                <a:solidFill>
                  <a:schemeClr val="bg1"/>
                </a:solidFill>
                <a:latin typeface="Arial" charset="0"/>
                <a:ea typeface="Osaka" charset="0"/>
                <a:cs typeface="Osaka" charset="0"/>
              </a:rPr>
              <a:t>kathada kala khiwuivang</a:t>
            </a:r>
          </a:p>
        </p:txBody>
      </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Bibles"/>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5410200" y="3087688"/>
            <a:ext cx="3548063" cy="285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Rectangle 4"/>
          <p:cNvSpPr>
            <a:spLocks noGrp="1" noChangeArrowheads="1"/>
          </p:cNvSpPr>
          <p:nvPr>
            <p:ph type="title"/>
          </p:nvPr>
        </p:nvSpPr>
        <p:spPr>
          <a:xfrm>
            <a:off x="0" y="533400"/>
            <a:ext cx="9144000" cy="1371600"/>
          </a:xfrm>
        </p:spPr>
        <p:txBody>
          <a:bodyPr/>
          <a:lstStyle/>
          <a:p>
            <a:pPr eaLnBrk="1" hangingPunct="1"/>
            <a:r>
              <a:rPr lang="en-US" sz="3600" b="1">
                <a:solidFill>
                  <a:schemeClr val="bg1"/>
                </a:solidFill>
                <a:latin typeface="Arial" charset="0"/>
                <a:ea typeface="Osaka" charset="0"/>
                <a:cs typeface="Osaka" charset="0"/>
              </a:rPr>
              <a:t>G. Tuipam pheikakahai hina </a:t>
            </a:r>
            <a:r>
              <a:rPr lang="en-US" sz="3600" b="1">
                <a:solidFill>
                  <a:srgbClr val="FDEC06"/>
                </a:solidFill>
                <a:latin typeface="Arial" charset="0"/>
                <a:ea typeface="Osaka" charset="0"/>
                <a:cs typeface="Osaka" charset="0"/>
              </a:rPr>
              <a:t>lairik peida</a:t>
            </a:r>
            <a:r>
              <a:rPr lang="en-US" sz="3600" b="1">
                <a:solidFill>
                  <a:schemeClr val="bg1"/>
                </a:solidFill>
                <a:latin typeface="Arial" charset="0"/>
                <a:ea typeface="Osaka" charset="0"/>
                <a:cs typeface="Osaka" charset="0"/>
              </a:rPr>
              <a:t> wui eina paohashokphamei</a:t>
            </a:r>
            <a:endParaRPr lang="en-US" sz="4000">
              <a:solidFill>
                <a:schemeClr val="bg1"/>
              </a:solidFill>
              <a:latin typeface="Arial" charset="0"/>
              <a:ea typeface="Osaka" charset="0"/>
              <a:cs typeface="Osaka" charset="0"/>
            </a:endParaRPr>
          </a:p>
        </p:txBody>
      </p:sp>
      <p:sp>
        <p:nvSpPr>
          <p:cNvPr id="65540" name="Text Box 5"/>
          <p:cNvSpPr txBox="1">
            <a:spLocks noChangeArrowheads="1"/>
          </p:cNvSpPr>
          <p:nvPr/>
        </p:nvSpPr>
        <p:spPr bwMode="auto">
          <a:xfrm>
            <a:off x="8594725" y="39688"/>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122886" name="Picture 6" descr="Bible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762000" y="3657600"/>
            <a:ext cx="3200400" cy="257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8" name="Text Box 8"/>
          <p:cNvSpPr txBox="1">
            <a:spLocks noChangeArrowheads="1"/>
          </p:cNvSpPr>
          <p:nvPr/>
        </p:nvSpPr>
        <p:spPr bwMode="auto">
          <a:xfrm>
            <a:off x="0" y="2743200"/>
            <a:ext cx="1752600"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2008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889" name="AutoShape 9"/>
          <p:cNvSpPr>
            <a:spLocks noChangeArrowheads="1"/>
          </p:cNvSpPr>
          <p:nvPr/>
        </p:nvSpPr>
        <p:spPr bwMode="auto">
          <a:xfrm>
            <a:off x="1371600" y="4495800"/>
            <a:ext cx="304800" cy="228600"/>
          </a:xfrm>
          <a:prstGeom prst="wedgeRectCallout">
            <a:avLst>
              <a:gd name="adj1" fmla="val -204690"/>
              <a:gd name="adj2" fmla="val -443750"/>
            </a:avLst>
          </a:prstGeom>
          <a:solidFill>
            <a:srgbClr val="06FD07"/>
          </a:solidFill>
          <a:ln w="9525">
            <a:solidFill>
              <a:schemeClr val="tx1"/>
            </a:solidFill>
            <a:miter lim="800000"/>
            <a:headEnd/>
            <a:tailEnd/>
          </a:ln>
        </p:spPr>
        <p:txBody>
          <a:bodyPr wrap="none" anchor="ctr"/>
          <a:lstStyle/>
          <a:p>
            <a:pPr algn="ctr"/>
            <a:endParaRPr lang="en-US"/>
          </a:p>
        </p:txBody>
      </p:sp>
      <p:sp>
        <p:nvSpPr>
          <p:cNvPr id="122890" name="Text Box 10"/>
          <p:cNvSpPr txBox="1">
            <a:spLocks noChangeArrowheads="1"/>
          </p:cNvSpPr>
          <p:nvPr/>
        </p:nvSpPr>
        <p:spPr bwMode="auto">
          <a:xfrm>
            <a:off x="2895600" y="2895600"/>
            <a:ext cx="1819275"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2009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891" name="AutoShape 11"/>
          <p:cNvSpPr>
            <a:spLocks noChangeArrowheads="1"/>
          </p:cNvSpPr>
          <p:nvPr/>
        </p:nvSpPr>
        <p:spPr bwMode="auto">
          <a:xfrm>
            <a:off x="3200400" y="4724400"/>
            <a:ext cx="304800" cy="228600"/>
          </a:xfrm>
          <a:prstGeom prst="wedgeRectCallout">
            <a:avLst>
              <a:gd name="adj1" fmla="val 99481"/>
              <a:gd name="adj2" fmla="val -493750"/>
            </a:avLst>
          </a:prstGeom>
          <a:solidFill>
            <a:srgbClr val="06FD07"/>
          </a:solidFill>
          <a:ln w="9525">
            <a:solidFill>
              <a:schemeClr val="tx1"/>
            </a:solidFill>
            <a:miter lim="800000"/>
            <a:headEnd/>
            <a:tailEnd/>
          </a:ln>
        </p:spPr>
        <p:txBody>
          <a:bodyPr wrap="none" anchor="ctr"/>
          <a:lstStyle/>
          <a:p>
            <a:pPr algn="ctr"/>
            <a:endParaRPr lang="en-US"/>
          </a:p>
        </p:txBody>
      </p:sp>
      <p:sp>
        <p:nvSpPr>
          <p:cNvPr id="122892" name="Text Box 12"/>
          <p:cNvSpPr txBox="1">
            <a:spLocks noChangeArrowheads="1"/>
          </p:cNvSpPr>
          <p:nvPr/>
        </p:nvSpPr>
        <p:spPr bwMode="auto">
          <a:xfrm>
            <a:off x="0" y="5105400"/>
            <a:ext cx="1928813"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2010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893" name="AutoShape 13"/>
          <p:cNvSpPr>
            <a:spLocks noChangeArrowheads="1"/>
          </p:cNvSpPr>
          <p:nvPr/>
        </p:nvSpPr>
        <p:spPr bwMode="auto">
          <a:xfrm>
            <a:off x="2057400" y="5410200"/>
            <a:ext cx="304800" cy="228600"/>
          </a:xfrm>
          <a:prstGeom prst="wedgeRectCallout">
            <a:avLst>
              <a:gd name="adj1" fmla="val -354690"/>
              <a:gd name="adj2" fmla="val -10417"/>
            </a:avLst>
          </a:prstGeom>
          <a:solidFill>
            <a:srgbClr val="06FD07"/>
          </a:solidFill>
          <a:ln w="9525">
            <a:solidFill>
              <a:schemeClr val="tx1"/>
            </a:solidFill>
            <a:miter lim="800000"/>
            <a:headEnd/>
            <a:tailEnd/>
          </a:ln>
        </p:spPr>
        <p:txBody>
          <a:bodyPr wrap="none" anchor="ctr"/>
          <a:lstStyle/>
          <a:p>
            <a:pPr algn="ctr"/>
            <a:endParaRPr lang="en-US"/>
          </a:p>
        </p:txBody>
      </p:sp>
      <p:sp>
        <p:nvSpPr>
          <p:cNvPr id="122894" name="Text Box 14"/>
          <p:cNvSpPr txBox="1">
            <a:spLocks noChangeArrowheads="1"/>
          </p:cNvSpPr>
          <p:nvPr/>
        </p:nvSpPr>
        <p:spPr bwMode="auto">
          <a:xfrm>
            <a:off x="0" y="4267200"/>
            <a:ext cx="2000250"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2011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895" name="AutoShape 15"/>
          <p:cNvSpPr>
            <a:spLocks noChangeArrowheads="1"/>
          </p:cNvSpPr>
          <p:nvPr/>
        </p:nvSpPr>
        <p:spPr bwMode="auto">
          <a:xfrm>
            <a:off x="2057400" y="4800600"/>
            <a:ext cx="304800" cy="228600"/>
          </a:xfrm>
          <a:prstGeom prst="wedgeRectCallout">
            <a:avLst>
              <a:gd name="adj1" fmla="val -354690"/>
              <a:gd name="adj2" fmla="val -82639"/>
            </a:avLst>
          </a:prstGeom>
          <a:solidFill>
            <a:srgbClr val="06FD07"/>
          </a:solidFill>
          <a:ln w="9525">
            <a:solidFill>
              <a:schemeClr val="tx1"/>
            </a:solidFill>
            <a:miter lim="800000"/>
            <a:headEnd/>
            <a:tailEnd/>
          </a:ln>
        </p:spPr>
        <p:txBody>
          <a:bodyPr wrap="none" anchor="ctr"/>
          <a:lstStyle/>
          <a:p>
            <a:pPr algn="ctr"/>
            <a:endParaRPr lang="en-US"/>
          </a:p>
        </p:txBody>
      </p:sp>
      <p:sp>
        <p:nvSpPr>
          <p:cNvPr id="122896" name="Text Box 16"/>
          <p:cNvSpPr txBox="1">
            <a:spLocks noChangeArrowheads="1"/>
          </p:cNvSpPr>
          <p:nvPr/>
        </p:nvSpPr>
        <p:spPr bwMode="auto">
          <a:xfrm>
            <a:off x="3124200" y="4311650"/>
            <a:ext cx="1876425"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2012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897" name="AutoShape 17"/>
          <p:cNvSpPr>
            <a:spLocks noChangeArrowheads="1"/>
          </p:cNvSpPr>
          <p:nvPr/>
        </p:nvSpPr>
        <p:spPr bwMode="auto">
          <a:xfrm>
            <a:off x="3200400" y="5486400"/>
            <a:ext cx="304800" cy="228600"/>
          </a:xfrm>
          <a:prstGeom prst="wedgeRectCallout">
            <a:avLst>
              <a:gd name="adj1" fmla="val 128648"/>
              <a:gd name="adj2" fmla="val -360417"/>
            </a:avLst>
          </a:prstGeom>
          <a:solidFill>
            <a:srgbClr val="06FD07"/>
          </a:solidFill>
          <a:ln w="9525">
            <a:solidFill>
              <a:schemeClr val="tx1"/>
            </a:solidFill>
            <a:miter lim="800000"/>
            <a:headEnd/>
            <a:tailEnd/>
          </a:ln>
        </p:spPr>
        <p:txBody>
          <a:bodyPr wrap="none" anchor="ctr"/>
          <a:lstStyle/>
          <a:p>
            <a:pPr algn="ctr"/>
            <a:endParaRPr lang="en-US"/>
          </a:p>
        </p:txBody>
      </p:sp>
      <p:sp>
        <p:nvSpPr>
          <p:cNvPr id="122898" name="Text Box 18"/>
          <p:cNvSpPr txBox="1">
            <a:spLocks noChangeArrowheads="1"/>
          </p:cNvSpPr>
          <p:nvPr/>
        </p:nvSpPr>
        <p:spPr bwMode="auto">
          <a:xfrm>
            <a:off x="2362200" y="1981200"/>
            <a:ext cx="1781175"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2013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899" name="AutoShape 19"/>
          <p:cNvSpPr>
            <a:spLocks noChangeArrowheads="1"/>
          </p:cNvSpPr>
          <p:nvPr/>
        </p:nvSpPr>
        <p:spPr bwMode="auto">
          <a:xfrm>
            <a:off x="2514600" y="4572000"/>
            <a:ext cx="304800" cy="228600"/>
          </a:xfrm>
          <a:prstGeom prst="wedgeRectCallout">
            <a:avLst>
              <a:gd name="adj1" fmla="val 82815"/>
              <a:gd name="adj2" fmla="val -788194"/>
            </a:avLst>
          </a:prstGeom>
          <a:solidFill>
            <a:srgbClr val="06FD07"/>
          </a:solidFill>
          <a:ln w="9525">
            <a:solidFill>
              <a:schemeClr val="tx1"/>
            </a:solidFill>
            <a:miter lim="800000"/>
            <a:headEnd/>
            <a:tailEnd/>
          </a:ln>
        </p:spPr>
        <p:txBody>
          <a:bodyPr wrap="none" anchor="ctr"/>
          <a:lstStyle/>
          <a:p>
            <a:pPr algn="ctr"/>
            <a:endParaRPr lang="en-US"/>
          </a:p>
        </p:txBody>
      </p:sp>
      <p:sp>
        <p:nvSpPr>
          <p:cNvPr id="122900" name="AutoShape 20"/>
          <p:cNvSpPr>
            <a:spLocks noChangeArrowheads="1"/>
          </p:cNvSpPr>
          <p:nvPr/>
        </p:nvSpPr>
        <p:spPr bwMode="auto">
          <a:xfrm>
            <a:off x="2438400" y="5562600"/>
            <a:ext cx="304800" cy="228600"/>
          </a:xfrm>
          <a:prstGeom prst="wedgeRectCallout">
            <a:avLst>
              <a:gd name="adj1" fmla="val 11981"/>
              <a:gd name="adj2" fmla="val 167361"/>
            </a:avLst>
          </a:prstGeom>
          <a:solidFill>
            <a:srgbClr val="06FD07"/>
          </a:solidFill>
          <a:ln w="9525">
            <a:solidFill>
              <a:schemeClr val="tx1"/>
            </a:solidFill>
            <a:miter lim="800000"/>
            <a:headEnd/>
            <a:tailEnd/>
          </a:ln>
        </p:spPr>
        <p:txBody>
          <a:bodyPr wrap="none" anchor="ctr"/>
          <a:lstStyle/>
          <a:p>
            <a:pPr algn="ctr"/>
            <a:endParaRPr lang="en-US"/>
          </a:p>
        </p:txBody>
      </p:sp>
      <p:sp>
        <p:nvSpPr>
          <p:cNvPr id="122901" name="Text Box 21"/>
          <p:cNvSpPr txBox="1">
            <a:spLocks noChangeArrowheads="1"/>
          </p:cNvSpPr>
          <p:nvPr/>
        </p:nvSpPr>
        <p:spPr bwMode="auto">
          <a:xfrm>
            <a:off x="1285875" y="5638800"/>
            <a:ext cx="1914525"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2014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902" name="Text Box 22"/>
          <p:cNvSpPr txBox="1">
            <a:spLocks noChangeArrowheads="1"/>
          </p:cNvSpPr>
          <p:nvPr/>
        </p:nvSpPr>
        <p:spPr bwMode="auto">
          <a:xfrm>
            <a:off x="785813" y="1981200"/>
            <a:ext cx="1804987"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2015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903" name="AutoShape 23"/>
          <p:cNvSpPr>
            <a:spLocks noChangeArrowheads="1"/>
          </p:cNvSpPr>
          <p:nvPr/>
        </p:nvSpPr>
        <p:spPr bwMode="auto">
          <a:xfrm>
            <a:off x="1981200" y="4572000"/>
            <a:ext cx="304800" cy="228600"/>
          </a:xfrm>
          <a:prstGeom prst="wedgeRectCallout">
            <a:avLst>
              <a:gd name="adj1" fmla="val -96356"/>
              <a:gd name="adj2" fmla="val -815972"/>
            </a:avLst>
          </a:prstGeom>
          <a:solidFill>
            <a:srgbClr val="06FD07"/>
          </a:solidFill>
          <a:ln w="9525">
            <a:solidFill>
              <a:schemeClr val="tx1"/>
            </a:solidFill>
            <a:miter lim="800000"/>
            <a:headEnd/>
            <a:tailEnd/>
          </a:ln>
        </p:spPr>
        <p:txBody>
          <a:bodyPr wrap="none" anchor="ctr"/>
          <a:lstStyle/>
          <a:p>
            <a:pPr algn="ctr"/>
            <a:endParaRPr lang="en-US"/>
          </a:p>
        </p:txBody>
      </p:sp>
      <p:sp>
        <p:nvSpPr>
          <p:cNvPr id="122904" name="AutoShape 24"/>
          <p:cNvSpPr>
            <a:spLocks noChangeArrowheads="1"/>
          </p:cNvSpPr>
          <p:nvPr/>
        </p:nvSpPr>
        <p:spPr bwMode="auto">
          <a:xfrm>
            <a:off x="2590800" y="5029200"/>
            <a:ext cx="304800" cy="228600"/>
          </a:xfrm>
          <a:prstGeom prst="wedgeRectCallout">
            <a:avLst>
              <a:gd name="adj1" fmla="val -413023"/>
              <a:gd name="adj2" fmla="val 500694"/>
            </a:avLst>
          </a:prstGeom>
          <a:solidFill>
            <a:srgbClr val="06FD07"/>
          </a:solidFill>
          <a:ln w="9525">
            <a:solidFill>
              <a:schemeClr val="tx1"/>
            </a:solidFill>
            <a:miter lim="800000"/>
            <a:headEnd/>
            <a:tailEnd/>
          </a:ln>
        </p:spPr>
        <p:txBody>
          <a:bodyPr wrap="none" anchor="ctr"/>
          <a:lstStyle/>
          <a:p>
            <a:pPr algn="ctr"/>
            <a:endParaRPr lang="en-US"/>
          </a:p>
        </p:txBody>
      </p:sp>
      <p:sp>
        <p:nvSpPr>
          <p:cNvPr id="122905" name="Text Box 25"/>
          <p:cNvSpPr txBox="1">
            <a:spLocks noChangeArrowheads="1"/>
          </p:cNvSpPr>
          <p:nvPr/>
        </p:nvSpPr>
        <p:spPr bwMode="auto">
          <a:xfrm>
            <a:off x="0" y="5911850"/>
            <a:ext cx="1905000"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2016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65560" name="Text Box 26"/>
          <p:cNvSpPr txBox="1">
            <a:spLocks noChangeArrowheads="1"/>
          </p:cNvSpPr>
          <p:nvPr/>
        </p:nvSpPr>
        <p:spPr bwMode="auto">
          <a:xfrm>
            <a:off x="1414463" y="4851400"/>
            <a:ext cx="22780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ea typeface="Osaka" charset="0"/>
                <a:cs typeface="Osaka" charset="0"/>
              </a:rPr>
              <a:t>Galatianao</a:t>
            </a:r>
          </a:p>
        </p:txBody>
      </p:sp>
      <p:sp>
        <p:nvSpPr>
          <p:cNvPr id="122907" name="AutoShape 27"/>
          <p:cNvSpPr>
            <a:spLocks noChangeArrowheads="1"/>
          </p:cNvSpPr>
          <p:nvPr/>
        </p:nvSpPr>
        <p:spPr bwMode="auto">
          <a:xfrm>
            <a:off x="2743200" y="5486400"/>
            <a:ext cx="304800" cy="228600"/>
          </a:xfrm>
          <a:prstGeom prst="wedgeRectCallout">
            <a:avLst>
              <a:gd name="adj1" fmla="val 232815"/>
              <a:gd name="adj2" fmla="val 222917"/>
            </a:avLst>
          </a:prstGeom>
          <a:solidFill>
            <a:srgbClr val="06FD07"/>
          </a:solidFill>
          <a:ln w="9525">
            <a:solidFill>
              <a:schemeClr val="tx1"/>
            </a:solidFill>
            <a:miter lim="800000"/>
            <a:headEnd/>
            <a:tailEnd/>
          </a:ln>
        </p:spPr>
        <p:txBody>
          <a:bodyPr wrap="none" anchor="ctr"/>
          <a:lstStyle/>
          <a:p>
            <a:pPr algn="ctr"/>
            <a:endParaRPr lang="en-US"/>
          </a:p>
        </p:txBody>
      </p:sp>
      <p:sp>
        <p:nvSpPr>
          <p:cNvPr id="122908" name="Text Box 28"/>
          <p:cNvSpPr txBox="1">
            <a:spLocks noChangeArrowheads="1"/>
          </p:cNvSpPr>
          <p:nvPr/>
        </p:nvSpPr>
        <p:spPr bwMode="auto">
          <a:xfrm>
            <a:off x="3048000" y="5715000"/>
            <a:ext cx="1738313" cy="954088"/>
          </a:xfrm>
          <a:prstGeom prst="rect">
            <a:avLst/>
          </a:prstGeom>
          <a:noFill/>
          <a:ln w="9525">
            <a:noFill/>
            <a:miter lim="800000"/>
            <a:headEnd/>
            <a:tailEnd/>
          </a:ln>
          <a:effectLst/>
        </p:spPr>
        <p:txBody>
          <a:bodyPr>
            <a:spAutoFit/>
          </a:bodyPr>
          <a:lstStyle/>
          <a:p>
            <a:pPr algn="ctr">
              <a:defRPr/>
            </a:pPr>
            <a:r>
              <a:rPr lang="en-US" sz="2800" b="1" dirty="0">
                <a:solidFill>
                  <a:schemeClr val="bg1"/>
                </a:solidFill>
                <a:ea typeface="Osaka" charset="0"/>
                <a:cs typeface="+mn-cs"/>
              </a:rPr>
              <a:t>2017 </a:t>
            </a:r>
            <a:r>
              <a:rPr lang="en-US" sz="2800" b="1" dirty="0" err="1">
                <a:solidFill>
                  <a:schemeClr val="bg1"/>
                </a:solidFill>
                <a:ea typeface="Osaka" charset="0"/>
                <a:cs typeface="+mn-cs"/>
              </a:rPr>
              <a:t>chanpao</a:t>
            </a:r>
            <a:endParaRPr lang="en-US" sz="2800" b="1" dirty="0">
              <a:solidFill>
                <a:schemeClr val="bg1"/>
              </a:solidFill>
              <a:ea typeface="Osaka" charset="0"/>
              <a:cs typeface="+mn-cs"/>
            </a:endParaRPr>
          </a:p>
        </p:txBody>
      </p:sp>
      <p:sp>
        <p:nvSpPr>
          <p:cNvPr id="122911" name="AutoShape 31"/>
          <p:cNvSpPr>
            <a:spLocks noChangeArrowheads="1"/>
          </p:cNvSpPr>
          <p:nvPr/>
        </p:nvSpPr>
        <p:spPr bwMode="auto">
          <a:xfrm>
            <a:off x="6324600" y="4498975"/>
            <a:ext cx="457200" cy="304800"/>
          </a:xfrm>
          <a:prstGeom prst="wedgeRectCallout">
            <a:avLst>
              <a:gd name="adj1" fmla="val -61458"/>
              <a:gd name="adj2" fmla="val -670315"/>
            </a:avLst>
          </a:prstGeom>
          <a:solidFill>
            <a:srgbClr val="06FD07"/>
          </a:solidFill>
          <a:ln w="9525">
            <a:solidFill>
              <a:schemeClr val="tx1"/>
            </a:solidFill>
            <a:miter lim="800000"/>
            <a:headEnd/>
            <a:tailEnd/>
          </a:ln>
        </p:spPr>
        <p:txBody>
          <a:bodyPr wrap="none" anchor="ctr"/>
          <a:lstStyle/>
          <a:p>
            <a:pPr algn="ctr"/>
            <a:endParaRPr lang="en-US"/>
          </a:p>
        </p:txBody>
      </p:sp>
      <p:sp>
        <p:nvSpPr>
          <p:cNvPr id="122914" name="AutoShape 34"/>
          <p:cNvSpPr>
            <a:spLocks noChangeArrowheads="1"/>
          </p:cNvSpPr>
          <p:nvPr/>
        </p:nvSpPr>
        <p:spPr bwMode="auto">
          <a:xfrm>
            <a:off x="6324600" y="4113213"/>
            <a:ext cx="457200" cy="304800"/>
          </a:xfrm>
          <a:prstGeom prst="wedgeRectCallout">
            <a:avLst>
              <a:gd name="adj1" fmla="val -55903"/>
              <a:gd name="adj2" fmla="val -678648"/>
            </a:avLst>
          </a:prstGeom>
          <a:solidFill>
            <a:srgbClr val="06FD07"/>
          </a:solidFill>
          <a:ln w="9525">
            <a:solidFill>
              <a:schemeClr val="tx1"/>
            </a:solidFill>
            <a:miter lim="800000"/>
            <a:headEnd/>
            <a:tailEnd/>
          </a:ln>
        </p:spPr>
        <p:txBody>
          <a:bodyPr wrap="none" anchor="ctr"/>
          <a:lstStyle/>
          <a:p>
            <a:pPr algn="ctr"/>
            <a:endParaRPr lang="en-US"/>
          </a:p>
        </p:txBody>
      </p:sp>
      <p:sp>
        <p:nvSpPr>
          <p:cNvPr id="122917" name="AutoShape 37"/>
          <p:cNvSpPr>
            <a:spLocks noChangeArrowheads="1"/>
          </p:cNvSpPr>
          <p:nvPr/>
        </p:nvSpPr>
        <p:spPr bwMode="auto">
          <a:xfrm>
            <a:off x="6324600" y="4875213"/>
            <a:ext cx="457200" cy="304800"/>
          </a:xfrm>
          <a:prstGeom prst="wedgeRectCallout">
            <a:avLst>
              <a:gd name="adj1" fmla="val -64236"/>
              <a:gd name="adj2" fmla="val -666148"/>
            </a:avLst>
          </a:prstGeom>
          <a:solidFill>
            <a:srgbClr val="06FD07"/>
          </a:solidFill>
          <a:ln w="9525">
            <a:solidFill>
              <a:schemeClr val="tx1"/>
            </a:solidFill>
            <a:miter lim="800000"/>
            <a:headEnd/>
            <a:tailEnd/>
          </a:ln>
        </p:spPr>
        <p:txBody>
          <a:bodyPr wrap="none" anchor="ctr"/>
          <a:lstStyle/>
          <a:p>
            <a:pPr algn="ctr"/>
            <a:endParaRPr lang="en-US"/>
          </a:p>
        </p:txBody>
      </p:sp>
      <p:sp>
        <p:nvSpPr>
          <p:cNvPr id="122920" name="AutoShape 40"/>
          <p:cNvSpPr>
            <a:spLocks noChangeArrowheads="1"/>
          </p:cNvSpPr>
          <p:nvPr/>
        </p:nvSpPr>
        <p:spPr bwMode="auto">
          <a:xfrm>
            <a:off x="7442200" y="4113213"/>
            <a:ext cx="457200" cy="304800"/>
          </a:xfrm>
          <a:prstGeom prst="wedgeRectCallout">
            <a:avLst>
              <a:gd name="adj1" fmla="val -314236"/>
              <a:gd name="adj2" fmla="val 525523"/>
            </a:avLst>
          </a:prstGeom>
          <a:solidFill>
            <a:srgbClr val="06FD07"/>
          </a:solidFill>
          <a:ln w="9525">
            <a:solidFill>
              <a:schemeClr val="tx1"/>
            </a:solidFill>
            <a:miter lim="800000"/>
            <a:headEnd/>
            <a:tailEnd/>
          </a:ln>
        </p:spPr>
        <p:txBody>
          <a:bodyPr wrap="none" anchor="ctr"/>
          <a:lstStyle/>
          <a:p>
            <a:pPr algn="ctr"/>
            <a:endParaRPr lang="en-US"/>
          </a:p>
        </p:txBody>
      </p:sp>
      <p:sp>
        <p:nvSpPr>
          <p:cNvPr id="122923" name="AutoShape 43"/>
          <p:cNvSpPr>
            <a:spLocks noChangeArrowheads="1"/>
          </p:cNvSpPr>
          <p:nvPr/>
        </p:nvSpPr>
        <p:spPr bwMode="auto">
          <a:xfrm>
            <a:off x="6883400" y="4497388"/>
            <a:ext cx="457200" cy="304800"/>
          </a:xfrm>
          <a:prstGeom prst="wedgeRectCallout">
            <a:avLst>
              <a:gd name="adj1" fmla="val 248264"/>
              <a:gd name="adj2" fmla="val -641148"/>
            </a:avLst>
          </a:prstGeom>
          <a:solidFill>
            <a:srgbClr val="06FD07"/>
          </a:solidFill>
          <a:ln w="9525">
            <a:solidFill>
              <a:schemeClr val="tx1"/>
            </a:solidFill>
            <a:miter lim="800000"/>
            <a:headEnd/>
            <a:tailEnd/>
          </a:ln>
        </p:spPr>
        <p:txBody>
          <a:bodyPr wrap="none" anchor="ctr"/>
          <a:lstStyle/>
          <a:p>
            <a:pPr algn="ctr"/>
            <a:endParaRPr lang="en-US"/>
          </a:p>
        </p:txBody>
      </p:sp>
      <p:sp>
        <p:nvSpPr>
          <p:cNvPr id="122925" name="Text Box 45"/>
          <p:cNvSpPr txBox="1">
            <a:spLocks noChangeArrowheads="1"/>
          </p:cNvSpPr>
          <p:nvPr/>
        </p:nvSpPr>
        <p:spPr bwMode="auto">
          <a:xfrm>
            <a:off x="6934200" y="1927225"/>
            <a:ext cx="1676400" cy="519113"/>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4</a:t>
            </a:r>
          </a:p>
        </p:txBody>
      </p:sp>
      <p:sp>
        <p:nvSpPr>
          <p:cNvPr id="122926" name="AutoShape 46"/>
          <p:cNvSpPr>
            <a:spLocks noChangeArrowheads="1"/>
          </p:cNvSpPr>
          <p:nvPr/>
        </p:nvSpPr>
        <p:spPr bwMode="auto">
          <a:xfrm>
            <a:off x="6883400" y="4111625"/>
            <a:ext cx="457200" cy="304800"/>
          </a:xfrm>
          <a:prstGeom prst="wedgeRectCallout">
            <a:avLst>
              <a:gd name="adj1" fmla="val 253819"/>
              <a:gd name="adj2" fmla="val -649481"/>
            </a:avLst>
          </a:prstGeom>
          <a:solidFill>
            <a:srgbClr val="06FD07"/>
          </a:solidFill>
          <a:ln w="9525">
            <a:solidFill>
              <a:schemeClr val="tx1"/>
            </a:solidFill>
            <a:miter lim="800000"/>
            <a:headEnd/>
            <a:tailEnd/>
          </a:ln>
        </p:spPr>
        <p:txBody>
          <a:bodyPr wrap="none" anchor="ctr"/>
          <a:lstStyle/>
          <a:p>
            <a:pPr algn="ctr"/>
            <a:endParaRPr lang="en-US"/>
          </a:p>
        </p:txBody>
      </p:sp>
      <p:sp>
        <p:nvSpPr>
          <p:cNvPr id="122928" name="Text Box 48"/>
          <p:cNvSpPr txBox="1">
            <a:spLocks noChangeArrowheads="1"/>
          </p:cNvSpPr>
          <p:nvPr/>
        </p:nvSpPr>
        <p:spPr bwMode="auto">
          <a:xfrm>
            <a:off x="6934200" y="2667000"/>
            <a:ext cx="1676400" cy="519113"/>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6</a:t>
            </a:r>
          </a:p>
        </p:txBody>
      </p:sp>
      <p:sp>
        <p:nvSpPr>
          <p:cNvPr id="122929" name="AutoShape 49"/>
          <p:cNvSpPr>
            <a:spLocks noChangeArrowheads="1"/>
          </p:cNvSpPr>
          <p:nvPr/>
        </p:nvSpPr>
        <p:spPr bwMode="auto">
          <a:xfrm>
            <a:off x="6883400" y="4873625"/>
            <a:ext cx="457200" cy="304800"/>
          </a:xfrm>
          <a:prstGeom prst="wedgeRectCallout">
            <a:avLst>
              <a:gd name="adj1" fmla="val 251042"/>
              <a:gd name="adj2" fmla="val -655731"/>
            </a:avLst>
          </a:prstGeom>
          <a:solidFill>
            <a:srgbClr val="06FD07"/>
          </a:solidFill>
          <a:ln w="9525">
            <a:solidFill>
              <a:schemeClr val="tx1"/>
            </a:solidFill>
            <a:miter lim="800000"/>
            <a:headEnd/>
            <a:tailEnd/>
          </a:ln>
        </p:spPr>
        <p:txBody>
          <a:bodyPr wrap="none" anchor="ctr"/>
          <a:lstStyle/>
          <a:p>
            <a:pPr algn="ctr"/>
            <a:endParaRPr lang="en-US"/>
          </a:p>
        </p:txBody>
      </p:sp>
      <p:sp>
        <p:nvSpPr>
          <p:cNvPr id="122932" name="AutoShape 52"/>
          <p:cNvSpPr>
            <a:spLocks noChangeArrowheads="1"/>
          </p:cNvSpPr>
          <p:nvPr/>
        </p:nvSpPr>
        <p:spPr bwMode="auto">
          <a:xfrm>
            <a:off x="7442200" y="4875213"/>
            <a:ext cx="457200" cy="304800"/>
          </a:xfrm>
          <a:prstGeom prst="wedgeRectCallout">
            <a:avLst>
              <a:gd name="adj1" fmla="val -292014"/>
              <a:gd name="adj2" fmla="val 500523"/>
            </a:avLst>
          </a:prstGeom>
          <a:solidFill>
            <a:srgbClr val="06FD07"/>
          </a:solidFill>
          <a:ln w="9525">
            <a:solidFill>
              <a:schemeClr val="tx1"/>
            </a:solidFill>
            <a:miter lim="800000"/>
            <a:headEnd/>
            <a:tailEnd/>
          </a:ln>
        </p:spPr>
        <p:txBody>
          <a:bodyPr wrap="none" anchor="ctr"/>
          <a:lstStyle/>
          <a:p>
            <a:pPr algn="ctr"/>
            <a:endParaRPr lang="en-US"/>
          </a:p>
        </p:txBody>
      </p:sp>
      <p:sp>
        <p:nvSpPr>
          <p:cNvPr id="122935" name="AutoShape 55"/>
          <p:cNvSpPr>
            <a:spLocks noChangeArrowheads="1"/>
          </p:cNvSpPr>
          <p:nvPr/>
        </p:nvSpPr>
        <p:spPr bwMode="auto">
          <a:xfrm>
            <a:off x="7442200" y="4497388"/>
            <a:ext cx="457200" cy="304800"/>
          </a:xfrm>
          <a:prstGeom prst="wedgeRectCallout">
            <a:avLst>
              <a:gd name="adj1" fmla="val -314236"/>
              <a:gd name="adj2" fmla="val 513023"/>
            </a:avLst>
          </a:prstGeom>
          <a:solidFill>
            <a:srgbClr val="06FD07"/>
          </a:solidFill>
          <a:ln w="9525">
            <a:solidFill>
              <a:schemeClr val="tx1"/>
            </a:solidFill>
            <a:miter lim="800000"/>
            <a:headEnd/>
            <a:tailEnd/>
          </a:ln>
        </p:spPr>
        <p:txBody>
          <a:bodyPr wrap="none" anchor="ctr"/>
          <a:lstStyle/>
          <a:p>
            <a:pPr algn="ctr"/>
            <a:endParaRPr lang="en-US"/>
          </a:p>
        </p:txBody>
      </p:sp>
      <p:sp>
        <p:nvSpPr>
          <p:cNvPr id="122937" name="AutoShape 57"/>
          <p:cNvSpPr>
            <a:spLocks noChangeArrowheads="1"/>
          </p:cNvSpPr>
          <p:nvPr/>
        </p:nvSpPr>
        <p:spPr bwMode="auto">
          <a:xfrm>
            <a:off x="8001000" y="4113213"/>
            <a:ext cx="457200" cy="304800"/>
          </a:xfrm>
          <a:prstGeom prst="wedgeRectCallout">
            <a:avLst>
              <a:gd name="adj1" fmla="val -18403"/>
              <a:gd name="adj2" fmla="val 417190"/>
            </a:avLst>
          </a:prstGeom>
          <a:solidFill>
            <a:srgbClr val="06FD07"/>
          </a:solidFill>
          <a:ln w="9525">
            <a:solidFill>
              <a:schemeClr val="tx1"/>
            </a:solidFill>
            <a:miter lim="800000"/>
            <a:headEnd/>
            <a:tailEnd/>
          </a:ln>
        </p:spPr>
        <p:txBody>
          <a:bodyPr wrap="none" anchor="ctr"/>
          <a:lstStyle/>
          <a:p>
            <a:pPr algn="r"/>
            <a:endParaRPr lang="en-US"/>
          </a:p>
        </p:txBody>
      </p:sp>
      <p:sp>
        <p:nvSpPr>
          <p:cNvPr id="122940" name="AutoShape 60"/>
          <p:cNvSpPr>
            <a:spLocks noChangeArrowheads="1"/>
          </p:cNvSpPr>
          <p:nvPr/>
        </p:nvSpPr>
        <p:spPr bwMode="auto">
          <a:xfrm>
            <a:off x="8001000" y="4498975"/>
            <a:ext cx="457200" cy="304800"/>
          </a:xfrm>
          <a:prstGeom prst="wedgeRectCallout">
            <a:avLst>
              <a:gd name="adj1" fmla="val 1042"/>
              <a:gd name="adj2" fmla="val 413023"/>
            </a:avLst>
          </a:prstGeom>
          <a:solidFill>
            <a:srgbClr val="06FD07"/>
          </a:solidFill>
          <a:ln w="9525">
            <a:solidFill>
              <a:schemeClr val="tx1"/>
            </a:solidFill>
            <a:miter lim="800000"/>
            <a:headEnd/>
            <a:tailEnd/>
          </a:ln>
        </p:spPr>
        <p:txBody>
          <a:bodyPr wrap="none" anchor="ctr"/>
          <a:lstStyle/>
          <a:p>
            <a:pPr algn="ctr"/>
            <a:endParaRPr lang="en-US"/>
          </a:p>
        </p:txBody>
      </p:sp>
      <p:sp>
        <p:nvSpPr>
          <p:cNvPr id="122943" name="AutoShape 63"/>
          <p:cNvSpPr>
            <a:spLocks noChangeArrowheads="1"/>
          </p:cNvSpPr>
          <p:nvPr/>
        </p:nvSpPr>
        <p:spPr bwMode="auto">
          <a:xfrm>
            <a:off x="8001000" y="4875213"/>
            <a:ext cx="457200" cy="304800"/>
          </a:xfrm>
          <a:prstGeom prst="wedgeRectCallout">
            <a:avLst>
              <a:gd name="adj1" fmla="val 14931"/>
              <a:gd name="adj2" fmla="val 444273"/>
            </a:avLst>
          </a:prstGeom>
          <a:solidFill>
            <a:srgbClr val="06FD07"/>
          </a:solidFill>
          <a:ln w="9525">
            <a:solidFill>
              <a:schemeClr val="tx1"/>
            </a:solidFill>
            <a:miter lim="800000"/>
            <a:headEnd/>
            <a:tailEnd/>
          </a:ln>
        </p:spPr>
        <p:txBody>
          <a:bodyPr wrap="none" anchor="ctr"/>
          <a:lstStyle/>
          <a:p>
            <a:pPr algn="ctr"/>
            <a:endParaRPr lang="en-US"/>
          </a:p>
        </p:txBody>
      </p:sp>
      <p:sp>
        <p:nvSpPr>
          <p:cNvPr id="122944" name="Text Box 64"/>
          <p:cNvSpPr txBox="1">
            <a:spLocks noChangeArrowheads="1"/>
          </p:cNvSpPr>
          <p:nvPr/>
        </p:nvSpPr>
        <p:spPr bwMode="auto">
          <a:xfrm>
            <a:off x="6934200" y="6338888"/>
            <a:ext cx="1676400" cy="519112"/>
          </a:xfrm>
          <a:prstGeom prst="rect">
            <a:avLst/>
          </a:prstGeom>
          <a:noFill/>
          <a:ln w="9525">
            <a:noFill/>
            <a:miter lim="800000"/>
            <a:headEnd/>
            <a:tailEnd/>
          </a:ln>
          <a:effectLst/>
        </p:spPr>
        <p:txBody>
          <a:bodyPr>
            <a:spAutoFit/>
          </a:bodyPr>
          <a:lstStyle/>
          <a:p>
            <a:pP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12</a:t>
            </a:r>
          </a:p>
        </p:txBody>
      </p:sp>
      <p:sp>
        <p:nvSpPr>
          <p:cNvPr id="122938" name="Text Box 58"/>
          <p:cNvSpPr txBox="1">
            <a:spLocks noChangeArrowheads="1"/>
          </p:cNvSpPr>
          <p:nvPr/>
        </p:nvSpPr>
        <p:spPr bwMode="auto">
          <a:xfrm>
            <a:off x="6934200" y="5608638"/>
            <a:ext cx="1676400" cy="519112"/>
          </a:xfrm>
          <a:prstGeom prst="rect">
            <a:avLst/>
          </a:prstGeom>
          <a:noFill/>
          <a:ln w="9525">
            <a:noFill/>
            <a:miter lim="800000"/>
            <a:headEnd/>
            <a:tailEnd/>
          </a:ln>
          <a:effectLst/>
        </p:spPr>
        <p:txBody>
          <a:bodyPr>
            <a:spAutoFit/>
          </a:bodyPr>
          <a:lstStyle/>
          <a:p>
            <a:pP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10</a:t>
            </a:r>
          </a:p>
        </p:txBody>
      </p:sp>
      <p:sp>
        <p:nvSpPr>
          <p:cNvPr id="122941" name="Text Box 61"/>
          <p:cNvSpPr txBox="1">
            <a:spLocks noChangeArrowheads="1"/>
          </p:cNvSpPr>
          <p:nvPr/>
        </p:nvSpPr>
        <p:spPr bwMode="auto">
          <a:xfrm>
            <a:off x="6934200" y="5967413"/>
            <a:ext cx="1676400" cy="519112"/>
          </a:xfrm>
          <a:prstGeom prst="rect">
            <a:avLst/>
          </a:prstGeom>
          <a:noFill/>
          <a:ln w="9525">
            <a:noFill/>
            <a:miter lim="800000"/>
            <a:headEnd/>
            <a:tailEnd/>
          </a:ln>
          <a:effectLst/>
        </p:spPr>
        <p:txBody>
          <a:bodyPr>
            <a:spAutoFit/>
          </a:bodyPr>
          <a:lstStyle/>
          <a:p>
            <a:pP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11</a:t>
            </a:r>
          </a:p>
        </p:txBody>
      </p:sp>
      <p:sp>
        <p:nvSpPr>
          <p:cNvPr id="122910" name="Text Box 30"/>
          <p:cNvSpPr txBox="1">
            <a:spLocks noChangeArrowheads="1"/>
          </p:cNvSpPr>
          <p:nvPr/>
        </p:nvSpPr>
        <p:spPr bwMode="auto">
          <a:xfrm>
            <a:off x="4953000" y="2263775"/>
            <a:ext cx="1676400" cy="519113"/>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2</a:t>
            </a:r>
          </a:p>
        </p:txBody>
      </p:sp>
      <p:sp>
        <p:nvSpPr>
          <p:cNvPr id="122913" name="Text Box 33"/>
          <p:cNvSpPr txBox="1">
            <a:spLocks noChangeArrowheads="1"/>
          </p:cNvSpPr>
          <p:nvPr/>
        </p:nvSpPr>
        <p:spPr bwMode="auto">
          <a:xfrm>
            <a:off x="4953000" y="1905000"/>
            <a:ext cx="1676400" cy="519113"/>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1</a:t>
            </a:r>
          </a:p>
        </p:txBody>
      </p:sp>
      <p:sp>
        <p:nvSpPr>
          <p:cNvPr id="122916" name="Text Box 36"/>
          <p:cNvSpPr txBox="1">
            <a:spLocks noChangeArrowheads="1"/>
          </p:cNvSpPr>
          <p:nvPr/>
        </p:nvSpPr>
        <p:spPr bwMode="auto">
          <a:xfrm>
            <a:off x="4953000" y="2644775"/>
            <a:ext cx="1676400" cy="519113"/>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3</a:t>
            </a:r>
          </a:p>
        </p:txBody>
      </p:sp>
      <p:sp>
        <p:nvSpPr>
          <p:cNvPr id="122883" name="Text Box 3"/>
          <p:cNvSpPr txBox="1">
            <a:spLocks noChangeArrowheads="1"/>
          </p:cNvSpPr>
          <p:nvPr/>
        </p:nvSpPr>
        <p:spPr bwMode="auto">
          <a:xfrm>
            <a:off x="6367463" y="4343400"/>
            <a:ext cx="22780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ea typeface="Osaka" charset="0"/>
                <a:cs typeface="Osaka" charset="0"/>
              </a:rPr>
              <a:t>Galatianao</a:t>
            </a:r>
          </a:p>
        </p:txBody>
      </p:sp>
      <p:sp>
        <p:nvSpPr>
          <p:cNvPr id="122887" name="Text Box 7"/>
          <p:cNvSpPr txBox="1">
            <a:spLocks noChangeArrowheads="1"/>
          </p:cNvSpPr>
          <p:nvPr/>
        </p:nvSpPr>
        <p:spPr bwMode="auto">
          <a:xfrm>
            <a:off x="0" y="3733800"/>
            <a:ext cx="4922838" cy="523875"/>
          </a:xfrm>
          <a:prstGeom prst="rect">
            <a:avLst/>
          </a:prstGeom>
          <a:noFill/>
          <a:ln w="9525">
            <a:noFill/>
            <a:miter lim="800000"/>
            <a:headEnd/>
            <a:tailEnd/>
          </a:ln>
          <a:effectLst/>
        </p:spPr>
        <p:txBody>
          <a:bodyPr wrap="none">
            <a:spAutoFit/>
          </a:bodyPr>
          <a:lstStyle/>
          <a:p>
            <a:pPr>
              <a:defRPr/>
            </a:pPr>
            <a:r>
              <a:rPr lang="en-US" sz="2800" b="1" dirty="0" err="1">
                <a:solidFill>
                  <a:srgbClr val="FDEC06"/>
                </a:solidFill>
                <a:ea typeface="Osaka" charset="0"/>
                <a:cs typeface="+mn-cs"/>
              </a:rPr>
              <a:t>Paohakashok</a:t>
            </a:r>
            <a:r>
              <a:rPr lang="en-US" sz="2800" b="1" dirty="0">
                <a:solidFill>
                  <a:srgbClr val="FDEC06"/>
                </a:solidFill>
                <a:ea typeface="Osaka" charset="0"/>
                <a:cs typeface="+mn-cs"/>
              </a:rPr>
              <a:t> </a:t>
            </a:r>
            <a:r>
              <a:rPr lang="en-US" sz="2800" b="1" dirty="0" err="1">
                <a:solidFill>
                  <a:srgbClr val="FDEC06"/>
                </a:solidFill>
                <a:ea typeface="Osaka" charset="0"/>
                <a:cs typeface="+mn-cs"/>
              </a:rPr>
              <a:t>ara</a:t>
            </a:r>
            <a:r>
              <a:rPr lang="en-US" sz="2800" b="1" dirty="0">
                <a:solidFill>
                  <a:srgbClr val="FDEC06"/>
                </a:solidFill>
                <a:ea typeface="Osaka" charset="0"/>
                <a:cs typeface="+mn-cs"/>
              </a:rPr>
              <a:t> </a:t>
            </a:r>
            <a:r>
              <a:rPr lang="en-US" sz="2800" b="1" dirty="0" err="1">
                <a:solidFill>
                  <a:srgbClr val="FDEC06"/>
                </a:solidFill>
                <a:ea typeface="Osaka" charset="0"/>
                <a:cs typeface="+mn-cs"/>
              </a:rPr>
              <a:t>khangatei</a:t>
            </a:r>
            <a:endParaRPr lang="en-US" sz="2800" b="1" dirty="0">
              <a:solidFill>
                <a:srgbClr val="FDEC06"/>
              </a:solidFill>
              <a:ea typeface="Osaka" charset="0"/>
              <a:cs typeface="+mn-cs"/>
            </a:endParaRPr>
          </a:p>
        </p:txBody>
      </p:sp>
      <p:sp>
        <p:nvSpPr>
          <p:cNvPr id="122945" name="Text Box 65"/>
          <p:cNvSpPr txBox="1">
            <a:spLocks noChangeArrowheads="1"/>
          </p:cNvSpPr>
          <p:nvPr/>
        </p:nvSpPr>
        <p:spPr bwMode="auto">
          <a:xfrm>
            <a:off x="5529263" y="3352800"/>
            <a:ext cx="3394075" cy="523875"/>
          </a:xfrm>
          <a:prstGeom prst="rect">
            <a:avLst/>
          </a:prstGeom>
          <a:noFill/>
          <a:ln w="9525">
            <a:noFill/>
            <a:miter lim="800000"/>
            <a:headEnd/>
            <a:tailEnd/>
          </a:ln>
          <a:effectLst/>
        </p:spPr>
        <p:txBody>
          <a:bodyPr wrap="none">
            <a:spAutoFit/>
          </a:bodyPr>
          <a:lstStyle/>
          <a:p>
            <a:pPr>
              <a:defRPr/>
            </a:pPr>
            <a:r>
              <a:rPr lang="en-US" sz="2800" b="1" dirty="0" err="1">
                <a:solidFill>
                  <a:srgbClr val="FDEC06"/>
                </a:solidFill>
                <a:ea typeface="Osaka" charset="0"/>
                <a:cs typeface="+mn-cs"/>
              </a:rPr>
              <a:t>Tuipam</a:t>
            </a:r>
            <a:r>
              <a:rPr lang="en-US" sz="2800" b="1" dirty="0">
                <a:solidFill>
                  <a:srgbClr val="FDEC06"/>
                </a:solidFill>
                <a:ea typeface="Osaka" charset="0"/>
                <a:cs typeface="+mn-cs"/>
              </a:rPr>
              <a:t> </a:t>
            </a:r>
            <a:r>
              <a:rPr lang="en-US" sz="2800" b="1" dirty="0" err="1">
                <a:solidFill>
                  <a:srgbClr val="FDEC06"/>
                </a:solidFill>
                <a:ea typeface="Osaka" charset="0"/>
                <a:cs typeface="+mn-cs"/>
              </a:rPr>
              <a:t>pheikakhai</a:t>
            </a:r>
            <a:endParaRPr lang="en-US" sz="2800" b="1" dirty="0">
              <a:solidFill>
                <a:srgbClr val="FDEC06"/>
              </a:solidFill>
              <a:ea typeface="Osaka" charset="0"/>
              <a:cs typeface="+mn-cs"/>
            </a:endParaRPr>
          </a:p>
        </p:txBody>
      </p:sp>
      <p:sp>
        <p:nvSpPr>
          <p:cNvPr id="122919" name="Text Box 39"/>
          <p:cNvSpPr txBox="1">
            <a:spLocks noChangeArrowheads="1"/>
          </p:cNvSpPr>
          <p:nvPr/>
        </p:nvSpPr>
        <p:spPr bwMode="auto">
          <a:xfrm>
            <a:off x="4953000" y="5599113"/>
            <a:ext cx="1676400" cy="519112"/>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7</a:t>
            </a:r>
          </a:p>
        </p:txBody>
      </p:sp>
      <p:sp>
        <p:nvSpPr>
          <p:cNvPr id="122931" name="Text Box 51"/>
          <p:cNvSpPr txBox="1">
            <a:spLocks noChangeArrowheads="1"/>
          </p:cNvSpPr>
          <p:nvPr/>
        </p:nvSpPr>
        <p:spPr bwMode="auto">
          <a:xfrm>
            <a:off x="4953000" y="6338888"/>
            <a:ext cx="1676400" cy="519112"/>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9</a:t>
            </a:r>
          </a:p>
        </p:txBody>
      </p:sp>
      <p:sp>
        <p:nvSpPr>
          <p:cNvPr id="122934" name="Text Box 54"/>
          <p:cNvSpPr txBox="1">
            <a:spLocks noChangeArrowheads="1"/>
          </p:cNvSpPr>
          <p:nvPr/>
        </p:nvSpPr>
        <p:spPr bwMode="auto">
          <a:xfrm>
            <a:off x="4953000" y="5957888"/>
            <a:ext cx="1676400" cy="519112"/>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8</a:t>
            </a:r>
          </a:p>
        </p:txBody>
      </p:sp>
      <p:sp>
        <p:nvSpPr>
          <p:cNvPr id="122922" name="Text Box 42"/>
          <p:cNvSpPr txBox="1">
            <a:spLocks noChangeArrowheads="1"/>
          </p:cNvSpPr>
          <p:nvPr/>
        </p:nvSpPr>
        <p:spPr bwMode="auto">
          <a:xfrm>
            <a:off x="6934200" y="2286000"/>
            <a:ext cx="1676400" cy="519113"/>
          </a:xfrm>
          <a:prstGeom prst="rect">
            <a:avLst/>
          </a:prstGeom>
          <a:noFill/>
          <a:ln w="9525">
            <a:noFill/>
            <a:miter lim="800000"/>
            <a:headEnd/>
            <a:tailEnd/>
          </a:ln>
          <a:effectLst/>
        </p:spPr>
        <p:txBody>
          <a:bodyPr>
            <a:spAutoFit/>
          </a:bodyPr>
          <a:lstStyle/>
          <a:p>
            <a:pPr algn="ctr">
              <a:defRPr/>
            </a:pPr>
            <a:r>
              <a:rPr lang="en-US" sz="2800" b="1" dirty="0" err="1">
                <a:solidFill>
                  <a:schemeClr val="bg1"/>
                </a:solidFill>
                <a:ea typeface="Osaka" charset="0"/>
                <a:cs typeface="+mn-cs"/>
              </a:rPr>
              <a:t>hapta</a:t>
            </a:r>
            <a:r>
              <a:rPr lang="en-US" sz="2800" b="1" dirty="0">
                <a:solidFill>
                  <a:schemeClr val="bg1"/>
                </a:solidFill>
                <a:ea typeface="Osaka" charset="0"/>
                <a:cs typeface="+mn-cs"/>
              </a:rPr>
              <a:t>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8">
                                            <p:txEl>
                                              <p:pRg st="0" end="0"/>
                                            </p:txEl>
                                          </p:spTgt>
                                        </p:tgtEl>
                                        <p:attrNameLst>
                                          <p:attrName>style.visibility</p:attrName>
                                        </p:attrNameLst>
                                      </p:cBhvr>
                                      <p:to>
                                        <p:strVal val="visible"/>
                                      </p:to>
                                    </p:set>
                                    <p:animEffect transition="in" filter="fade">
                                      <p:cBhvr>
                                        <p:cTn id="15" dur="500"/>
                                        <p:tgtEl>
                                          <p:spTgt spid="122888">
                                            <p:txEl>
                                              <p:pRg st="0" end="0"/>
                                            </p:txEl>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fade">
                                      <p:cBhvr>
                                        <p:cTn id="19" dur="500"/>
                                        <p:tgtEl>
                                          <p:spTgt spid="122889"/>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890">
                                            <p:txEl>
                                              <p:pRg st="0" end="0"/>
                                            </p:txEl>
                                          </p:spTgt>
                                        </p:tgtEl>
                                        <p:attrNameLst>
                                          <p:attrName>style.visibility</p:attrName>
                                        </p:attrNameLst>
                                      </p:cBhvr>
                                      <p:to>
                                        <p:strVal val="visible"/>
                                      </p:to>
                                    </p:set>
                                    <p:animEffect transition="in" filter="fade">
                                      <p:cBhvr>
                                        <p:cTn id="23" dur="500"/>
                                        <p:tgtEl>
                                          <p:spTgt spid="122890">
                                            <p:txEl>
                                              <p:pRg st="0" end="0"/>
                                            </p:txEl>
                                          </p:spTgt>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2891"/>
                                        </p:tgtEl>
                                        <p:attrNameLst>
                                          <p:attrName>style.visibility</p:attrName>
                                        </p:attrNameLst>
                                      </p:cBhvr>
                                      <p:to>
                                        <p:strVal val="visible"/>
                                      </p:to>
                                    </p:set>
                                    <p:animEffect transition="in" filter="fade">
                                      <p:cBhvr>
                                        <p:cTn id="27" dur="500"/>
                                        <p:tgtEl>
                                          <p:spTgt spid="122891"/>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892">
                                            <p:txEl>
                                              <p:pRg st="0" end="0"/>
                                            </p:txEl>
                                          </p:spTgt>
                                        </p:tgtEl>
                                        <p:attrNameLst>
                                          <p:attrName>style.visibility</p:attrName>
                                        </p:attrNameLst>
                                      </p:cBhvr>
                                      <p:to>
                                        <p:strVal val="visible"/>
                                      </p:to>
                                    </p:set>
                                    <p:animEffect transition="in" filter="fade">
                                      <p:cBhvr>
                                        <p:cTn id="31" dur="500"/>
                                        <p:tgtEl>
                                          <p:spTgt spid="122892">
                                            <p:txEl>
                                              <p:pRg st="0" end="0"/>
                                            </p:txEl>
                                          </p:spTgt>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2893"/>
                                        </p:tgtEl>
                                        <p:attrNameLst>
                                          <p:attrName>style.visibility</p:attrName>
                                        </p:attrNameLst>
                                      </p:cBhvr>
                                      <p:to>
                                        <p:strVal val="visible"/>
                                      </p:to>
                                    </p:set>
                                    <p:animEffect transition="in" filter="fade">
                                      <p:cBhvr>
                                        <p:cTn id="35" dur="500"/>
                                        <p:tgtEl>
                                          <p:spTgt spid="122893"/>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2894">
                                            <p:txEl>
                                              <p:pRg st="0" end="0"/>
                                            </p:txEl>
                                          </p:spTgt>
                                        </p:tgtEl>
                                        <p:attrNameLst>
                                          <p:attrName>style.visibility</p:attrName>
                                        </p:attrNameLst>
                                      </p:cBhvr>
                                      <p:to>
                                        <p:strVal val="visible"/>
                                      </p:to>
                                    </p:set>
                                    <p:animEffect transition="in" filter="fade">
                                      <p:cBhvr>
                                        <p:cTn id="39" dur="500"/>
                                        <p:tgtEl>
                                          <p:spTgt spid="122894">
                                            <p:txEl>
                                              <p:pRg st="0" end="0"/>
                                            </p:txEl>
                                          </p:spTgt>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500"/>
                                        <p:tgtEl>
                                          <p:spTgt spid="122895"/>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2896">
                                            <p:txEl>
                                              <p:pRg st="0" end="0"/>
                                            </p:txEl>
                                          </p:spTgt>
                                        </p:tgtEl>
                                        <p:attrNameLst>
                                          <p:attrName>style.visibility</p:attrName>
                                        </p:attrNameLst>
                                      </p:cBhvr>
                                      <p:to>
                                        <p:strVal val="visible"/>
                                      </p:to>
                                    </p:set>
                                    <p:animEffect transition="in" filter="fade">
                                      <p:cBhvr>
                                        <p:cTn id="47" dur="500"/>
                                        <p:tgtEl>
                                          <p:spTgt spid="122896">
                                            <p:txEl>
                                              <p:pRg st="0" end="0"/>
                                            </p:txEl>
                                          </p:spTgt>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22897"/>
                                        </p:tgtEl>
                                        <p:attrNameLst>
                                          <p:attrName>style.visibility</p:attrName>
                                        </p:attrNameLst>
                                      </p:cBhvr>
                                      <p:to>
                                        <p:strVal val="visible"/>
                                      </p:to>
                                    </p:set>
                                    <p:animEffect transition="in" filter="fade">
                                      <p:cBhvr>
                                        <p:cTn id="51" dur="500"/>
                                        <p:tgtEl>
                                          <p:spTgt spid="122897"/>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22898">
                                            <p:txEl>
                                              <p:pRg st="0" end="0"/>
                                            </p:txEl>
                                          </p:spTgt>
                                        </p:tgtEl>
                                        <p:attrNameLst>
                                          <p:attrName>style.visibility</p:attrName>
                                        </p:attrNameLst>
                                      </p:cBhvr>
                                      <p:to>
                                        <p:strVal val="visible"/>
                                      </p:to>
                                    </p:set>
                                    <p:animEffect transition="in" filter="fade">
                                      <p:cBhvr>
                                        <p:cTn id="55" dur="500"/>
                                        <p:tgtEl>
                                          <p:spTgt spid="122898">
                                            <p:txEl>
                                              <p:pRg st="0" end="0"/>
                                            </p:txEl>
                                          </p:spTgt>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2899"/>
                                        </p:tgtEl>
                                        <p:attrNameLst>
                                          <p:attrName>style.visibility</p:attrName>
                                        </p:attrNameLst>
                                      </p:cBhvr>
                                      <p:to>
                                        <p:strVal val="visible"/>
                                      </p:to>
                                    </p:set>
                                    <p:animEffect transition="in" filter="fade">
                                      <p:cBhvr>
                                        <p:cTn id="59" dur="500"/>
                                        <p:tgtEl>
                                          <p:spTgt spid="122899"/>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22901">
                                            <p:txEl>
                                              <p:pRg st="0" end="0"/>
                                            </p:txEl>
                                          </p:spTgt>
                                        </p:tgtEl>
                                        <p:attrNameLst>
                                          <p:attrName>style.visibility</p:attrName>
                                        </p:attrNameLst>
                                      </p:cBhvr>
                                      <p:to>
                                        <p:strVal val="visible"/>
                                      </p:to>
                                    </p:set>
                                    <p:animEffect transition="in" filter="fade">
                                      <p:cBhvr>
                                        <p:cTn id="63" dur="500"/>
                                        <p:tgtEl>
                                          <p:spTgt spid="122901">
                                            <p:txEl>
                                              <p:pRg st="0" end="0"/>
                                            </p:txEl>
                                          </p:spTgt>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22900"/>
                                        </p:tgtEl>
                                        <p:attrNameLst>
                                          <p:attrName>style.visibility</p:attrName>
                                        </p:attrNameLst>
                                      </p:cBhvr>
                                      <p:to>
                                        <p:strVal val="visible"/>
                                      </p:to>
                                    </p:set>
                                    <p:animEffect transition="in" filter="fade">
                                      <p:cBhvr>
                                        <p:cTn id="67" dur="500"/>
                                        <p:tgtEl>
                                          <p:spTgt spid="122900"/>
                                        </p:tgtEl>
                                      </p:cBhvr>
                                    </p:animEffect>
                                  </p:childTnLst>
                                </p:cTn>
                              </p:par>
                            </p:childTnLst>
                          </p:cTn>
                        </p:par>
                        <p:par>
                          <p:cTn id="68" fill="hold" nodeType="afterGroup">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22902">
                                            <p:txEl>
                                              <p:pRg st="0" end="0"/>
                                            </p:txEl>
                                          </p:spTgt>
                                        </p:tgtEl>
                                        <p:attrNameLst>
                                          <p:attrName>style.visibility</p:attrName>
                                        </p:attrNameLst>
                                      </p:cBhvr>
                                      <p:to>
                                        <p:strVal val="visible"/>
                                      </p:to>
                                    </p:set>
                                    <p:animEffect transition="in" filter="fade">
                                      <p:cBhvr>
                                        <p:cTn id="71" dur="500"/>
                                        <p:tgtEl>
                                          <p:spTgt spid="122902">
                                            <p:txEl>
                                              <p:pRg st="0" end="0"/>
                                            </p:txEl>
                                          </p:spTgt>
                                        </p:tgtEl>
                                      </p:cBhvr>
                                    </p:animEffect>
                                  </p:childTnLst>
                                </p:cTn>
                              </p:par>
                            </p:childTnLst>
                          </p:cTn>
                        </p:par>
                        <p:par>
                          <p:cTn id="72" fill="hold" nodeType="afterGroup">
                            <p:stCondLst>
                              <p:cond delay="7500"/>
                            </p:stCondLst>
                            <p:childTnLst>
                              <p:par>
                                <p:cTn id="73" presetID="10" presetClass="entr" presetSubtype="0" fill="hold" nodeType="afterEffect">
                                  <p:stCondLst>
                                    <p:cond delay="0"/>
                                  </p:stCondLst>
                                  <p:childTnLst>
                                    <p:set>
                                      <p:cBhvr>
                                        <p:cTn id="74" dur="1" fill="hold">
                                          <p:stCondLst>
                                            <p:cond delay="0"/>
                                          </p:stCondLst>
                                        </p:cTn>
                                        <p:tgtEl>
                                          <p:spTgt spid="122903"/>
                                        </p:tgtEl>
                                        <p:attrNameLst>
                                          <p:attrName>style.visibility</p:attrName>
                                        </p:attrNameLst>
                                      </p:cBhvr>
                                      <p:to>
                                        <p:strVal val="visible"/>
                                      </p:to>
                                    </p:set>
                                    <p:animEffect transition="in" filter="fade">
                                      <p:cBhvr>
                                        <p:cTn id="75" dur="500"/>
                                        <p:tgtEl>
                                          <p:spTgt spid="122903"/>
                                        </p:tgtEl>
                                      </p:cBhvr>
                                    </p:animEffect>
                                  </p:childTnLst>
                                </p:cTn>
                              </p:par>
                            </p:childTnLst>
                          </p:cTn>
                        </p:par>
                        <p:par>
                          <p:cTn id="76" fill="hold" nodeType="afterGroup">
                            <p:stCondLst>
                              <p:cond delay="8000"/>
                            </p:stCondLst>
                            <p:childTnLst>
                              <p:par>
                                <p:cTn id="77" presetID="10" presetClass="entr" presetSubtype="0" fill="hold" nodeType="afterEffect">
                                  <p:stCondLst>
                                    <p:cond delay="0"/>
                                  </p:stCondLst>
                                  <p:childTnLst>
                                    <p:set>
                                      <p:cBhvr>
                                        <p:cTn id="78" dur="1" fill="hold">
                                          <p:stCondLst>
                                            <p:cond delay="0"/>
                                          </p:stCondLst>
                                        </p:cTn>
                                        <p:tgtEl>
                                          <p:spTgt spid="122905">
                                            <p:txEl>
                                              <p:pRg st="0" end="0"/>
                                            </p:txEl>
                                          </p:spTgt>
                                        </p:tgtEl>
                                        <p:attrNameLst>
                                          <p:attrName>style.visibility</p:attrName>
                                        </p:attrNameLst>
                                      </p:cBhvr>
                                      <p:to>
                                        <p:strVal val="visible"/>
                                      </p:to>
                                    </p:set>
                                    <p:animEffect transition="in" filter="fade">
                                      <p:cBhvr>
                                        <p:cTn id="79" dur="500"/>
                                        <p:tgtEl>
                                          <p:spTgt spid="122905">
                                            <p:txEl>
                                              <p:pRg st="0" end="0"/>
                                            </p:txEl>
                                          </p:spTgt>
                                        </p:tgtEl>
                                      </p:cBhvr>
                                    </p:animEffect>
                                  </p:childTnLst>
                                </p:cTn>
                              </p:par>
                            </p:childTnLst>
                          </p:cTn>
                        </p:par>
                        <p:par>
                          <p:cTn id="80" fill="hold" nodeType="afterGroup">
                            <p:stCondLst>
                              <p:cond delay="8500"/>
                            </p:stCondLst>
                            <p:childTnLst>
                              <p:par>
                                <p:cTn id="81" presetID="10" presetClass="entr" presetSubtype="0" fill="hold" nodeType="afterEffect">
                                  <p:stCondLst>
                                    <p:cond delay="0"/>
                                  </p:stCondLst>
                                  <p:childTnLst>
                                    <p:set>
                                      <p:cBhvr>
                                        <p:cTn id="82" dur="1" fill="hold">
                                          <p:stCondLst>
                                            <p:cond delay="0"/>
                                          </p:stCondLst>
                                        </p:cTn>
                                        <p:tgtEl>
                                          <p:spTgt spid="122904"/>
                                        </p:tgtEl>
                                        <p:attrNameLst>
                                          <p:attrName>style.visibility</p:attrName>
                                        </p:attrNameLst>
                                      </p:cBhvr>
                                      <p:to>
                                        <p:strVal val="visible"/>
                                      </p:to>
                                    </p:set>
                                    <p:animEffect transition="in" filter="fade">
                                      <p:cBhvr>
                                        <p:cTn id="83" dur="500"/>
                                        <p:tgtEl>
                                          <p:spTgt spid="122904"/>
                                        </p:tgtEl>
                                      </p:cBhvr>
                                    </p:animEffect>
                                  </p:childTnLst>
                                </p:cTn>
                              </p:par>
                            </p:childTnLst>
                          </p:cTn>
                        </p:par>
                        <p:par>
                          <p:cTn id="84" fill="hold" nodeType="afterGroup">
                            <p:stCondLst>
                              <p:cond delay="9000"/>
                            </p:stCondLst>
                            <p:childTnLst>
                              <p:par>
                                <p:cTn id="85" presetID="10" presetClass="entr" presetSubtype="0" fill="hold" nodeType="afterEffect">
                                  <p:stCondLst>
                                    <p:cond delay="0"/>
                                  </p:stCondLst>
                                  <p:childTnLst>
                                    <p:set>
                                      <p:cBhvr>
                                        <p:cTn id="86" dur="1" fill="hold">
                                          <p:stCondLst>
                                            <p:cond delay="0"/>
                                          </p:stCondLst>
                                        </p:cTn>
                                        <p:tgtEl>
                                          <p:spTgt spid="122908">
                                            <p:txEl>
                                              <p:pRg st="0" end="0"/>
                                            </p:txEl>
                                          </p:spTgt>
                                        </p:tgtEl>
                                        <p:attrNameLst>
                                          <p:attrName>style.visibility</p:attrName>
                                        </p:attrNameLst>
                                      </p:cBhvr>
                                      <p:to>
                                        <p:strVal val="visible"/>
                                      </p:to>
                                    </p:set>
                                    <p:animEffect transition="in" filter="fade">
                                      <p:cBhvr>
                                        <p:cTn id="87" dur="500"/>
                                        <p:tgtEl>
                                          <p:spTgt spid="122908">
                                            <p:txEl>
                                              <p:pRg st="0" end="0"/>
                                            </p:txEl>
                                          </p:spTgt>
                                        </p:tgtEl>
                                      </p:cBhvr>
                                    </p:animEffect>
                                  </p:childTnLst>
                                </p:cTn>
                              </p:par>
                            </p:childTnLst>
                          </p:cTn>
                        </p:par>
                        <p:par>
                          <p:cTn id="88" fill="hold" nodeType="afterGroup">
                            <p:stCondLst>
                              <p:cond delay="9500"/>
                            </p:stCondLst>
                            <p:childTnLst>
                              <p:par>
                                <p:cTn id="89" presetID="10" presetClass="entr" presetSubtype="0" fill="hold" nodeType="afterEffect">
                                  <p:stCondLst>
                                    <p:cond delay="0"/>
                                  </p:stCondLst>
                                  <p:childTnLst>
                                    <p:set>
                                      <p:cBhvr>
                                        <p:cTn id="90" dur="1" fill="hold">
                                          <p:stCondLst>
                                            <p:cond delay="0"/>
                                          </p:stCondLst>
                                        </p:cTn>
                                        <p:tgtEl>
                                          <p:spTgt spid="122907"/>
                                        </p:tgtEl>
                                        <p:attrNameLst>
                                          <p:attrName>style.visibility</p:attrName>
                                        </p:attrNameLst>
                                      </p:cBhvr>
                                      <p:to>
                                        <p:strVal val="visible"/>
                                      </p:to>
                                    </p:set>
                                    <p:animEffect transition="in" filter="fade">
                                      <p:cBhvr>
                                        <p:cTn id="91" dur="500"/>
                                        <p:tgtEl>
                                          <p:spTgt spid="12290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2945"/>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2288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288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9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9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229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291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291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292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2926"/>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29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292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292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292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291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2920"/>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293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22935"/>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293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932"/>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2293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22937"/>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2294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22940"/>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29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2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autoUpdateAnimBg="0"/>
      <p:bldP spid="122889" grpId="0" animBg="1" autoUpdateAnimBg="0"/>
      <p:bldP spid="122890" grpId="0" build="p" autoUpdateAnimBg="0"/>
      <p:bldP spid="122891" grpId="0" animBg="1" autoUpdateAnimBg="0"/>
      <p:bldP spid="122892" grpId="0" build="p" autoUpdateAnimBg="0"/>
      <p:bldP spid="122893" grpId="0" animBg="1" autoUpdateAnimBg="0"/>
      <p:bldP spid="122894" grpId="0" build="p" autoUpdateAnimBg="0"/>
      <p:bldP spid="122895" grpId="0" animBg="1" autoUpdateAnimBg="0"/>
      <p:bldP spid="122896" grpId="0" build="p" autoUpdateAnimBg="0"/>
      <p:bldP spid="122897" grpId="0" animBg="1" autoUpdateAnimBg="0"/>
      <p:bldP spid="122898" grpId="0" build="p" autoUpdateAnimBg="0"/>
      <p:bldP spid="122899" grpId="0" animBg="1" autoUpdateAnimBg="0"/>
      <p:bldP spid="122900" grpId="0" animBg="1" autoUpdateAnimBg="0"/>
      <p:bldP spid="122901" grpId="0" build="p" autoUpdateAnimBg="0"/>
      <p:bldP spid="122902" grpId="0" build="p" autoUpdateAnimBg="0"/>
      <p:bldP spid="122911" grpId="0" animBg="1"/>
      <p:bldP spid="122914" grpId="0" animBg="1"/>
      <p:bldP spid="122917" grpId="0" animBg="1"/>
      <p:bldP spid="122920" grpId="0" animBg="1"/>
      <p:bldP spid="122923" grpId="0" animBg="1"/>
      <p:bldP spid="122925" grpId="0"/>
      <p:bldP spid="122926" grpId="0" animBg="1"/>
      <p:bldP spid="122928" grpId="0"/>
      <p:bldP spid="122929" grpId="0" animBg="1"/>
      <p:bldP spid="122932" grpId="0" animBg="1"/>
      <p:bldP spid="122935" grpId="0" animBg="1"/>
      <p:bldP spid="122937" grpId="0" animBg="1"/>
      <p:bldP spid="122940" grpId="0" animBg="1"/>
      <p:bldP spid="122943" grpId="0" animBg="1"/>
      <p:bldP spid="122944" grpId="0"/>
      <p:bldP spid="122938" grpId="0"/>
      <p:bldP spid="122941" grpId="0"/>
      <p:bldP spid="122910" grpId="0"/>
      <p:bldP spid="122913" grpId="0"/>
      <p:bldP spid="122916" grpId="0"/>
      <p:bldP spid="122883" grpId="0"/>
      <p:bldP spid="122887" grpId="0"/>
      <p:bldP spid="122945" grpId="0"/>
      <p:bldP spid="122919" grpId="0"/>
      <p:bldP spid="122931" grpId="0"/>
      <p:bldP spid="122934" grpId="0"/>
      <p:bldP spid="1229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7" name="Picture 5" descr="christh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895600"/>
            <a:ext cx="3962400"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Rectangle 2"/>
          <p:cNvSpPr>
            <a:spLocks noGrp="1" noChangeArrowheads="1"/>
          </p:cNvSpPr>
          <p:nvPr>
            <p:ph type="title"/>
          </p:nvPr>
        </p:nvSpPr>
        <p:spPr>
          <a:xfrm>
            <a:off x="152400" y="503238"/>
            <a:ext cx="8686800" cy="1711325"/>
          </a:xfrm>
        </p:spPr>
        <p:txBody>
          <a:bodyPr/>
          <a:lstStyle/>
          <a:p>
            <a:pPr eaLnBrk="1" hangingPunct="1"/>
            <a:r>
              <a:rPr lang="en-US" sz="3600" b="1">
                <a:solidFill>
                  <a:schemeClr val="bg1"/>
                </a:solidFill>
                <a:latin typeface="Arial" charset="0"/>
                <a:ea typeface="Osaka" charset="0"/>
                <a:cs typeface="Osaka" charset="0"/>
              </a:rPr>
              <a:t>H. Tuipam pheikakhai hina khi maramli matuishikhanada jukhamajuwui </a:t>
            </a:r>
            <a:r>
              <a:rPr lang="en-US" sz="3600" b="1">
                <a:solidFill>
                  <a:srgbClr val="FDEC06"/>
                </a:solidFill>
                <a:latin typeface="Arial" charset="0"/>
                <a:ea typeface="Osaka" charset="0"/>
                <a:cs typeface="Osaka" charset="0"/>
              </a:rPr>
              <a:t>atamchi ngatangkhuimi</a:t>
            </a:r>
            <a:endParaRPr lang="en-US" sz="4000">
              <a:solidFill>
                <a:schemeClr val="bg1"/>
              </a:solidFill>
              <a:latin typeface="Arial" charset="0"/>
              <a:ea typeface="Osaka" charset="0"/>
              <a:cs typeface="Osaka" charset="0"/>
            </a:endParaRPr>
          </a:p>
        </p:txBody>
      </p:sp>
      <p:sp>
        <p:nvSpPr>
          <p:cNvPr id="67588"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sp>
        <p:nvSpPr>
          <p:cNvPr id="120836" name="Text Box 4"/>
          <p:cNvSpPr txBox="1">
            <a:spLocks noChangeArrowheads="1"/>
          </p:cNvSpPr>
          <p:nvPr/>
        </p:nvSpPr>
        <p:spPr bwMode="auto">
          <a:xfrm>
            <a:off x="304800" y="4286250"/>
            <a:ext cx="3886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ctr">
              <a:defRPr sz="3600" b="1">
                <a:effectLst>
                  <a:glow rad="127000">
                    <a:schemeClr val="bg1">
                      <a:alpha val="99000"/>
                    </a:schemeClr>
                  </a:glow>
                </a:effectLst>
                <a:latin typeface="Bradley Hand ITC TT-Bold" charset="0"/>
                <a:ea typeface="Osaka" charset="0"/>
                <a:cs typeface="Osaka"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ja-JP" sz="3200" dirty="0"/>
              <a:t>“</a:t>
            </a:r>
            <a:r>
              <a:rPr lang="en-US" altLang="ja-JP" sz="3200" dirty="0" err="1"/>
              <a:t>Vare</a:t>
            </a:r>
            <a:r>
              <a:rPr lang="en-US" altLang="ja-JP" sz="3200" dirty="0"/>
              <a:t>, </a:t>
            </a:r>
            <a:r>
              <a:rPr lang="en-US" altLang="ja-JP" sz="3200" dirty="0" err="1"/>
              <a:t>aja</a:t>
            </a:r>
            <a:r>
              <a:rPr lang="en-US" altLang="ja-JP" sz="3200" dirty="0"/>
              <a:t> </a:t>
            </a:r>
            <a:r>
              <a:rPr lang="en-US" altLang="ja-JP" sz="3200" dirty="0" err="1"/>
              <a:t>haptahili</a:t>
            </a:r>
            <a:r>
              <a:rPr lang="en-US" altLang="ja-JP" sz="3200" dirty="0"/>
              <a:t> </a:t>
            </a:r>
            <a:r>
              <a:rPr lang="en-US" altLang="ja-JP" sz="3200" dirty="0" err="1"/>
              <a:t>khi</a:t>
            </a:r>
            <a:r>
              <a:rPr lang="en-US" altLang="ja-JP" sz="3200" dirty="0"/>
              <a:t> </a:t>
            </a:r>
            <a:r>
              <a:rPr lang="en-US" altLang="ja-JP" sz="3200" dirty="0" err="1"/>
              <a:t>maramli</a:t>
            </a:r>
            <a:r>
              <a:rPr lang="en-US" altLang="ja-JP" sz="3200" dirty="0"/>
              <a:t> </a:t>
            </a:r>
            <a:r>
              <a:rPr lang="en-US" altLang="ja-JP" sz="3200" dirty="0" err="1"/>
              <a:t>paohashokrado</a:t>
            </a:r>
            <a:r>
              <a:rPr lang="en-US" altLang="ja-JP" sz="3200" dirty="0"/>
              <a:t>?"</a:t>
            </a:r>
            <a:endParaRPr lang="en-US" sz="3200" dirty="0"/>
          </a:p>
        </p:txBody>
      </p:sp>
      <p:pic>
        <p:nvPicPr>
          <p:cNvPr id="120839" name="Picture 7" descr="john-3-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2895600"/>
            <a:ext cx="4495800" cy="297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fade">
                                      <p:cBhvr>
                                        <p:cTn id="7" dur="5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9"/>
                                        </p:tgtEl>
                                        <p:attrNameLst>
                                          <p:attrName>style.visibility</p:attrName>
                                        </p:attrNameLst>
                                      </p:cBhvr>
                                      <p:to>
                                        <p:strVal val="visible"/>
                                      </p:to>
                                    </p:set>
                                    <p:animEffect transition="in" filter="fade">
                                      <p:cBhvr>
                                        <p:cTn id="12"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I. Tuipam pheikakhai hina </a:t>
            </a:r>
            <a:r>
              <a:rPr lang="en-US" sz="3600" b="1">
                <a:solidFill>
                  <a:srgbClr val="FDEC06"/>
                </a:solidFill>
                <a:latin typeface="Arial" charset="0"/>
                <a:ea typeface="Osaka" charset="0"/>
                <a:cs typeface="Osaka" charset="0"/>
              </a:rPr>
              <a:t>shitkasang eina matui ngasaka</a:t>
            </a:r>
            <a:endParaRPr lang="en-US" sz="4000">
              <a:solidFill>
                <a:schemeClr val="bg1"/>
              </a:solidFill>
              <a:latin typeface="Arial" charset="0"/>
              <a:ea typeface="Osaka" charset="0"/>
              <a:cs typeface="Osaka" charset="0"/>
            </a:endParaRPr>
          </a:p>
        </p:txBody>
      </p:sp>
      <p:sp>
        <p:nvSpPr>
          <p:cNvPr id="69635"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sp>
        <p:nvSpPr>
          <p:cNvPr id="118788" name="WordArt 4" descr="Narrow vertical"/>
          <p:cNvSpPr>
            <a:spLocks noChangeArrowheads="1" noChangeShapeType="1" noTextEdit="1"/>
          </p:cNvSpPr>
          <p:nvPr/>
        </p:nvSpPr>
        <p:spPr bwMode="auto">
          <a:xfrm>
            <a:off x="571500" y="4429125"/>
            <a:ext cx="5357813" cy="192881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Phasawui khamathangli kathar</a:t>
            </a:r>
          </a:p>
        </p:txBody>
      </p:sp>
      <p:sp>
        <p:nvSpPr>
          <p:cNvPr id="118789" name="WordArt 5"/>
          <p:cNvSpPr>
            <a:spLocks noChangeArrowheads="1" noChangeShapeType="1" noTextEdit="1"/>
          </p:cNvSpPr>
          <p:nvPr/>
        </p:nvSpPr>
        <p:spPr bwMode="auto">
          <a:xfrm>
            <a:off x="1143000" y="2357438"/>
            <a:ext cx="2870200" cy="1262062"/>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Khanganang</a:t>
            </a:r>
          </a:p>
        </p:txBody>
      </p:sp>
      <p:sp>
        <p:nvSpPr>
          <p:cNvPr id="118790" name="WordArt 6"/>
          <p:cNvSpPr>
            <a:spLocks noChangeArrowheads="1" noChangeShapeType="1" noTextEdit="1"/>
          </p:cNvSpPr>
          <p:nvPr/>
        </p:nvSpPr>
        <p:spPr bwMode="auto">
          <a:xfrm>
            <a:off x="5853113" y="2786063"/>
            <a:ext cx="2362200" cy="1785937"/>
          </a:xfrm>
          <a:prstGeom prst="rect">
            <a:avLst/>
          </a:prstGeom>
        </p:spPr>
        <p:txBody>
          <a:bodyPr wrap="none" fromWordArt="1">
            <a:prstTxWarp prst="textDeflateBottom">
              <a:avLst>
                <a:gd name="adj" fmla="val 76472"/>
              </a:avLst>
            </a:prstTxWarp>
            <a:scene3d>
              <a:camera prst="legacyPerspectiveFront">
                <a:rot lat="19799983" lon="19439992"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Khami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additive="base">
                                        <p:cTn id="7" dur="500" fill="hold"/>
                                        <p:tgtEl>
                                          <p:spTgt spid="118789"/>
                                        </p:tgtEl>
                                        <p:attrNameLst>
                                          <p:attrName>ppt_x</p:attrName>
                                        </p:attrNameLst>
                                      </p:cBhvr>
                                      <p:tavLst>
                                        <p:tav tm="0">
                                          <p:val>
                                            <p:strVal val="0-#ppt_w/2"/>
                                          </p:val>
                                        </p:tav>
                                        <p:tav tm="100000">
                                          <p:val>
                                            <p:strVal val="#ppt_x"/>
                                          </p:val>
                                        </p:tav>
                                      </p:tavLst>
                                    </p:anim>
                                    <p:anim calcmode="lin" valueType="num">
                                      <p:cBhvr additive="base">
                                        <p:cTn id="8" dur="500" fill="hold"/>
                                        <p:tgtEl>
                                          <p:spTgt spid="1187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0-#ppt_w/2"/>
                                          </p:val>
                                        </p:tav>
                                        <p:tav tm="100000">
                                          <p:val>
                                            <p:strVal val="#ppt_x"/>
                                          </p:val>
                                        </p:tav>
                                      </p:tavLst>
                                    </p:anim>
                                    <p:anim calcmode="lin" valueType="num">
                                      <p:cBhvr additive="base">
                                        <p:cTn id="14" dur="500" fill="hold"/>
                                        <p:tgtEl>
                                          <p:spTgt spid="1187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90"/>
                                        </p:tgtEl>
                                        <p:attrNameLst>
                                          <p:attrName>style.visibility</p:attrName>
                                        </p:attrNameLst>
                                      </p:cBhvr>
                                      <p:to>
                                        <p:strVal val="visible"/>
                                      </p:to>
                                    </p:set>
                                    <p:anim calcmode="lin" valueType="num">
                                      <p:cBhvr additive="base">
                                        <p:cTn id="19" dur="500" fill="hold"/>
                                        <p:tgtEl>
                                          <p:spTgt spid="118790"/>
                                        </p:tgtEl>
                                        <p:attrNameLst>
                                          <p:attrName>ppt_x</p:attrName>
                                        </p:attrNameLst>
                                      </p:cBhvr>
                                      <p:tavLst>
                                        <p:tav tm="0">
                                          <p:val>
                                            <p:strVal val="0-#ppt_w/2"/>
                                          </p:val>
                                        </p:tav>
                                        <p:tav tm="100000">
                                          <p:val>
                                            <p:strVal val="#ppt_x"/>
                                          </p:val>
                                        </p:tav>
                                      </p:tavLst>
                                    </p:anim>
                                    <p:anim calcmode="lin" valueType="num">
                                      <p:cBhvr additive="base">
                                        <p:cTn id="20" dur="500" fill="hold"/>
                                        <p:tgtEl>
                                          <p:spTgt spid="1187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89" grpId="0" animBg="1"/>
      <p:bldP spid="1187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503238"/>
            <a:ext cx="8686800" cy="1639887"/>
          </a:xfrm>
        </p:spPr>
        <p:txBody>
          <a:bodyPr/>
          <a:lstStyle/>
          <a:p>
            <a:pPr eaLnBrk="1" hangingPunct="1"/>
            <a:r>
              <a:rPr lang="en-US" sz="3600" b="1">
                <a:solidFill>
                  <a:schemeClr val="bg1"/>
                </a:solidFill>
                <a:latin typeface="Arial" charset="0"/>
                <a:ea typeface="Osaka" charset="0"/>
                <a:cs typeface="Osaka" charset="0"/>
              </a:rPr>
              <a:t>J. Tuipam pheikakhai hina </a:t>
            </a:r>
            <a:r>
              <a:rPr lang="en-US" sz="3600" b="1">
                <a:solidFill>
                  <a:srgbClr val="FDEC06"/>
                </a:solidFill>
                <a:latin typeface="Arial" charset="0"/>
                <a:ea typeface="Osaka" charset="0"/>
                <a:cs typeface="Osaka" charset="0"/>
              </a:rPr>
              <a:t>supkhuiphaphalaga khamatuiwui </a:t>
            </a:r>
            <a:r>
              <a:rPr lang="en-US" sz="3600" b="1">
                <a:solidFill>
                  <a:schemeClr val="bg1"/>
                </a:solidFill>
                <a:latin typeface="Arial" charset="0"/>
                <a:ea typeface="Osaka" charset="0"/>
                <a:cs typeface="Osaka" charset="0"/>
              </a:rPr>
              <a:t>nguikapaichili matatung ngasak mana</a:t>
            </a:r>
            <a:endParaRPr lang="en-US" sz="4000">
              <a:solidFill>
                <a:schemeClr val="bg1"/>
              </a:solidFill>
              <a:latin typeface="Arial" charset="0"/>
              <a:ea typeface="Osaka" charset="0"/>
              <a:cs typeface="Osaka" charset="0"/>
            </a:endParaRPr>
          </a:p>
        </p:txBody>
      </p:sp>
      <p:sp>
        <p:nvSpPr>
          <p:cNvPr id="71683"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sp>
        <p:nvSpPr>
          <p:cNvPr id="71684" name="WordArt 4"/>
          <p:cNvSpPr>
            <a:spLocks noChangeArrowheads="1" noChangeShapeType="1" noTextEdit="1"/>
          </p:cNvSpPr>
          <p:nvPr/>
        </p:nvSpPr>
        <p:spPr bwMode="auto">
          <a:xfrm>
            <a:off x="1214438" y="2743200"/>
            <a:ext cx="6715125" cy="2830513"/>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Khi nguikapai?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28600"/>
            <a:ext cx="8786813" cy="609600"/>
          </a:xfrm>
          <a:solidFill>
            <a:schemeClr val="bg1"/>
          </a:solidFill>
        </p:spPr>
        <p:txBody>
          <a:bodyPr/>
          <a:lstStyle/>
          <a:p>
            <a:pPr eaLnBrk="1" hangingPunct="1"/>
            <a:r>
              <a:rPr lang="en-US" sz="3200" b="1">
                <a:solidFill>
                  <a:schemeClr val="tx1"/>
                </a:solidFill>
                <a:latin typeface="Arial" charset="0"/>
                <a:ea typeface="Osaka" charset="0"/>
                <a:cs typeface="Osaka" charset="0"/>
              </a:rPr>
              <a:t>Supkhuiphaphalaga khamatuiwui nguikapai</a:t>
            </a:r>
            <a:endParaRPr lang="en-US" sz="3200">
              <a:solidFill>
                <a:schemeClr val="tx1"/>
              </a:solidFill>
              <a:latin typeface="Arial" charset="0"/>
              <a:ea typeface="Osaka" charset="0"/>
              <a:cs typeface="Osaka" charset="0"/>
            </a:endParaRPr>
          </a:p>
        </p:txBody>
      </p:sp>
      <p:graphicFrame>
        <p:nvGraphicFramePr>
          <p:cNvPr id="73731" name="Object 3"/>
          <p:cNvGraphicFramePr>
            <a:graphicFrameLocks noGrp="1" noChangeAspect="1"/>
          </p:cNvGraphicFramePr>
          <p:nvPr>
            <p:ph type="body" idx="1"/>
          </p:nvPr>
        </p:nvGraphicFramePr>
        <p:xfrm>
          <a:off x="928688" y="903288"/>
          <a:ext cx="7789862" cy="5954712"/>
        </p:xfrm>
        <a:graphic>
          <a:graphicData uri="http://schemas.openxmlformats.org/presentationml/2006/ole">
            <mc:AlternateContent xmlns:mc="http://schemas.openxmlformats.org/markup-compatibility/2006">
              <mc:Choice xmlns:v="urn:schemas-microsoft-com:vml" Requires="v">
                <p:oleObj spid="_x0000_s73736" name="Document" r:id="rId4" imgW="5715000" imgH="4368800" progId="Word.Document.8">
                  <p:embed/>
                </p:oleObj>
              </mc:Choice>
              <mc:Fallback>
                <p:oleObj name="Document" r:id="rId4" imgW="5715000" imgH="4368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903288"/>
                        <a:ext cx="7789862" cy="595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73732" name="Text Box 4"/>
          <p:cNvSpPr txBox="1">
            <a:spLocks noChangeArrowheads="1"/>
          </p:cNvSpPr>
          <p:nvPr/>
        </p:nvSpPr>
        <p:spPr bwMode="auto">
          <a:xfrm>
            <a:off x="8713788" y="39688"/>
            <a:ext cx="354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2</a:t>
            </a:r>
          </a:p>
        </p:txBody>
      </p:sp>
    </p:spTree>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Pao </a:t>
            </a:r>
            <a:r>
              <a:rPr lang="en-US" sz="2800" b="1" dirty="0" err="1">
                <a:solidFill>
                  <a:srgbClr val="FFFFFF"/>
                </a:solidFill>
                <a:latin typeface="Arial" charset="0"/>
                <a:ea typeface="ＭＳ Ｐゴシック" charset="0"/>
              </a:rPr>
              <a:t>harkashokwui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ara</a:t>
            </a:r>
            <a:r>
              <a:rPr lang="en-US" sz="28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300" eaLnBrk="1" fontAlgn="base" hangingPunct="1">
              <a:spcBef>
                <a:spcPct val="0"/>
              </a:spcBef>
              <a:spcAft>
                <a:spcPct val="0"/>
              </a:spcAft>
            </a:pPr>
            <a:r>
              <a:rPr lang="en-US" b="1" dirty="0" err="1">
                <a:solidFill>
                  <a:srgbClr val="FFFFFF"/>
                </a:solidFill>
                <a:latin typeface="Arial" charset="0"/>
                <a:ea typeface="+mn-ea"/>
                <a:cs typeface="Arial" charset="0"/>
              </a:rPr>
              <a:t>Hiwuili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zangdakhaleihi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tamkachitheiwui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aponglinai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Kachisat</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binghi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kalemeina</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samphangpaira</a:t>
            </a:r>
            <a:endParaRPr lang="en-US" sz="1100" b="1" dirty="0">
              <a:solidFill>
                <a:srgbClr val="FFFFFF"/>
              </a:solidFill>
              <a:latin typeface="Arial" charset="0"/>
              <a:ea typeface="+mn-ea"/>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79727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4719322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ext Box 3"/>
          <p:cNvSpPr txBox="1">
            <a:spLocks noChangeArrowheads="1"/>
          </p:cNvSpPr>
          <p:nvPr/>
        </p:nvSpPr>
        <p:spPr bwMode="auto">
          <a:xfrm>
            <a:off x="228600" y="1143000"/>
            <a:ext cx="2819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4000" b="1" dirty="0" err="1">
                <a:solidFill>
                  <a:srgbClr val="FF3300"/>
                </a:solidFill>
                <a:latin typeface="Arial"/>
                <a:cs typeface="Arial"/>
              </a:rPr>
              <a:t>Kakhalat</a:t>
            </a:r>
            <a:endParaRPr lang="en-US" sz="4000" b="1" dirty="0">
              <a:solidFill>
                <a:srgbClr val="FF3300"/>
              </a:solidFill>
              <a:latin typeface="Arial"/>
              <a:cs typeface="Arial"/>
            </a:endParaRPr>
          </a:p>
        </p:txBody>
      </p:sp>
      <p:sp>
        <p:nvSpPr>
          <p:cNvPr id="1029" name="Text Box 5"/>
          <p:cNvSpPr txBox="1">
            <a:spLocks noChangeArrowheads="1"/>
          </p:cNvSpPr>
          <p:nvPr/>
        </p:nvSpPr>
        <p:spPr bwMode="auto">
          <a:xfrm>
            <a:off x="3286125" y="1139825"/>
            <a:ext cx="2895600" cy="44005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ltLang="ja-JP" sz="2800" b="1">
                <a:cs typeface="Arial" charset="0"/>
              </a:rPr>
              <a:t>“Tuikhum pheikhailaga paohakashok hina  khanganābing</a:t>
            </a:r>
          </a:p>
          <a:p>
            <a:pPr>
              <a:defRPr/>
            </a:pPr>
            <a:r>
              <a:rPr lang="en-US" altLang="ja-JP" sz="2800" b="1">
                <a:cs typeface="Arial" charset="0"/>
              </a:rPr>
              <a:t>wui vang khamashung kala  shichin kapai pao ngasāngasaka"</a:t>
            </a:r>
            <a:endParaRPr lang="en-US" sz="2800" b="1">
              <a:cs typeface="Arial" charset="0"/>
            </a:endParaRPr>
          </a:p>
        </p:txBody>
      </p:sp>
      <p:sp>
        <p:nvSpPr>
          <p:cNvPr id="30724" name="Rectangle 6"/>
          <p:cNvSpPr>
            <a:spLocks noGrp="1" noChangeArrowheads="1"/>
          </p:cNvSpPr>
          <p:nvPr>
            <p:ph type="title" idx="4294967295"/>
          </p:nvPr>
        </p:nvSpPr>
        <p:spPr>
          <a:xfrm>
            <a:off x="-285750" y="0"/>
            <a:ext cx="9715500" cy="685800"/>
          </a:xfrm>
        </p:spPr>
        <p:txBody>
          <a:bodyPr/>
          <a:lstStyle/>
          <a:p>
            <a:pPr eaLnBrk="1" hangingPunct="1"/>
            <a:r>
              <a:rPr lang="en-US" sz="3600">
                <a:solidFill>
                  <a:schemeClr val="bg1"/>
                </a:solidFill>
                <a:latin typeface="Arial" charset="0"/>
                <a:ea typeface="Osaka" charset="0"/>
                <a:cs typeface="Arial" charset="0"/>
              </a:rPr>
              <a:t>Kathada tuipam pheikhailaga pao hashokra?</a:t>
            </a:r>
            <a:endParaRPr lang="en-US" sz="3600">
              <a:latin typeface="Arial" charset="0"/>
              <a:ea typeface="Osaka" charset="0"/>
              <a:cs typeface="Arial" charset="0"/>
            </a:endParaRPr>
          </a:p>
        </p:txBody>
      </p:sp>
      <p:sp>
        <p:nvSpPr>
          <p:cNvPr id="30725" name="Text Box 7"/>
          <p:cNvSpPr txBox="1">
            <a:spLocks noChangeArrowheads="1"/>
          </p:cNvSpPr>
          <p:nvPr/>
        </p:nvSpPr>
        <p:spPr bwMode="auto">
          <a:xfrm>
            <a:off x="6172200" y="5791200"/>
            <a:ext cx="2667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cs typeface="Arial" charset="0"/>
              </a:rPr>
              <a:t>Walter Liefeld, </a:t>
            </a:r>
            <a:br>
              <a:rPr lang="en-US">
                <a:solidFill>
                  <a:schemeClr val="bg1"/>
                </a:solidFill>
                <a:cs typeface="Arial" charset="0"/>
              </a:rPr>
            </a:br>
            <a:r>
              <a:rPr lang="en-US" i="1">
                <a:solidFill>
                  <a:schemeClr val="bg1"/>
                </a:solidFill>
                <a:cs typeface="Arial" charset="0"/>
              </a:rPr>
              <a:t>NT Exposition</a:t>
            </a:r>
            <a:r>
              <a:rPr lang="en-US">
                <a:solidFill>
                  <a:schemeClr val="bg1"/>
                </a:solidFill>
                <a:cs typeface="Arial" charset="0"/>
              </a:rPr>
              <a:t>, 6</a:t>
            </a:r>
            <a:endParaRPr lang="en-US">
              <a:cs typeface="Arial" charset="0"/>
            </a:endParaRPr>
          </a:p>
        </p:txBody>
      </p:sp>
      <p:sp>
        <p:nvSpPr>
          <p:cNvPr id="30726" name="Text Box 8"/>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DSS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Text Box 3"/>
          <p:cNvSpPr txBox="1">
            <a:spLocks noChangeArrowheads="1"/>
          </p:cNvSpPr>
          <p:nvPr/>
        </p:nvSpPr>
        <p:spPr bwMode="auto">
          <a:xfrm>
            <a:off x="0" y="1627188"/>
            <a:ext cx="9144000" cy="501650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altLang="ja-JP" sz="3200" b="1"/>
              <a:t>“Tuipam pheikhailaga khamatuihi</a:t>
            </a:r>
            <a:r>
              <a:rPr lang="en-US" altLang="ja-JP" sz="3200" b="1" u="sng"/>
              <a:t> biblewui kakhalatchi</a:t>
            </a:r>
            <a:r>
              <a:rPr lang="en-US" altLang="ja-JP" sz="3200" b="1"/>
              <a:t> vaokashokna; otsot khararchan, grammar kala kakapi ara tamkazaklaga, tuipamchi kali-khipali-katharan kachi athishurda phaptakhuilaga, kala rikapda mangla kadharna khamatuipali sazamilaga, khanganabingwui mirin/shongzalila kannakapai ngasa khangasakna“ </a:t>
            </a:r>
          </a:p>
          <a:p>
            <a:pPr algn="ctr">
              <a:defRPr/>
            </a:pPr>
            <a:br>
              <a:rPr lang="en-US" altLang="ja-JP" sz="3200" b="1"/>
            </a:br>
            <a:r>
              <a:rPr lang="en-US" altLang="ja-JP" sz="3200" b="1"/>
              <a:t>	</a:t>
            </a:r>
            <a:r>
              <a:rPr lang="en-US" altLang="ja-JP" b="1"/>
              <a:t>(Robinson, 20, paohakashokwui seminarli kahang)</a:t>
            </a:r>
            <a:endParaRPr lang="en-US">
              <a:latin typeface="Times" charset="0"/>
            </a:endParaRPr>
          </a:p>
        </p:txBody>
      </p:sp>
      <p:sp>
        <p:nvSpPr>
          <p:cNvPr id="32771" name="Rectangle 4"/>
          <p:cNvSpPr>
            <a:spLocks noGrp="1" noChangeArrowheads="1"/>
          </p:cNvSpPr>
          <p:nvPr>
            <p:ph type="title" idx="4294967295"/>
          </p:nvPr>
        </p:nvSpPr>
        <p:spPr>
          <a:xfrm>
            <a:off x="0" y="304800"/>
            <a:ext cx="9144000" cy="838200"/>
          </a:xfrm>
        </p:spPr>
        <p:txBody>
          <a:bodyPr/>
          <a:lstStyle/>
          <a:p>
            <a:pPr eaLnBrk="1" hangingPunct="1"/>
            <a:r>
              <a:rPr lang="en-US" sz="4800" b="1">
                <a:latin typeface="Arial" charset="0"/>
                <a:ea typeface="Osaka" charset="0"/>
                <a:cs typeface="Osaka" charset="0"/>
              </a:rPr>
              <a:t>Kakhalat mathameida…</a:t>
            </a:r>
            <a:endParaRPr lang="en-US">
              <a:latin typeface="Arial" charset="0"/>
              <a:ea typeface="Osaka" charset="0"/>
              <a:cs typeface="Osaka" charset="0"/>
            </a:endParaRPr>
          </a:p>
        </p:txBody>
      </p:sp>
      <p:sp>
        <p:nvSpPr>
          <p:cNvPr id="32772" name="Text Box 5"/>
          <p:cNvSpPr txBox="1">
            <a:spLocks noChangeArrowheads="1"/>
          </p:cNvSpPr>
          <p:nvPr/>
        </p:nvSpPr>
        <p:spPr bwMode="auto">
          <a:xfrm>
            <a:off x="8594725" y="39688"/>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rPr>
              <a:t>1</a:t>
            </a:r>
          </a:p>
        </p:txBody>
      </p:sp>
    </p:spTree>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ext Box 3"/>
          <p:cNvSpPr txBox="1">
            <a:spLocks noChangeArrowheads="1"/>
          </p:cNvSpPr>
          <p:nvPr/>
        </p:nvSpPr>
        <p:spPr bwMode="auto">
          <a:xfrm>
            <a:off x="457200" y="1676400"/>
            <a:ext cx="6438900" cy="1446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400" b="1" dirty="0" err="1">
                <a:solidFill>
                  <a:srgbClr val="00FFFF"/>
                </a:solidFill>
                <a:latin typeface="Arial"/>
                <a:cs typeface="Arial"/>
              </a:rPr>
              <a:t>Biblewui</a:t>
            </a:r>
            <a:r>
              <a:rPr lang="en-US" sz="4400" b="1" dirty="0">
                <a:solidFill>
                  <a:srgbClr val="00FFFF"/>
                </a:solidFill>
                <a:latin typeface="Arial"/>
                <a:cs typeface="Arial"/>
              </a:rPr>
              <a:t> </a:t>
            </a:r>
            <a:r>
              <a:rPr lang="en-US" sz="4400" b="1" u="sng" dirty="0" err="1">
                <a:solidFill>
                  <a:srgbClr val="00FFFF"/>
                </a:solidFill>
                <a:latin typeface="Arial"/>
                <a:cs typeface="Arial"/>
              </a:rPr>
              <a:t>tuipam</a:t>
            </a:r>
            <a:r>
              <a:rPr lang="en-US" sz="4400" b="1" u="sng" dirty="0">
                <a:solidFill>
                  <a:srgbClr val="00FFFF"/>
                </a:solidFill>
                <a:latin typeface="Arial"/>
                <a:cs typeface="Arial"/>
              </a:rPr>
              <a:t> </a:t>
            </a:r>
            <a:r>
              <a:rPr lang="en-US" sz="4400" b="1" u="sng" dirty="0" err="1">
                <a:solidFill>
                  <a:srgbClr val="00FFFF"/>
                </a:solidFill>
                <a:latin typeface="Arial"/>
                <a:cs typeface="Arial"/>
              </a:rPr>
              <a:t>akha</a:t>
            </a:r>
            <a:r>
              <a:rPr lang="en-US" sz="4400" b="1" dirty="0">
                <a:solidFill>
                  <a:srgbClr val="00FFFF"/>
                </a:solidFill>
                <a:latin typeface="Arial"/>
                <a:cs typeface="Arial"/>
              </a:rPr>
              <a:t> </a:t>
            </a:r>
            <a:r>
              <a:rPr lang="en-US" sz="4400" b="1" dirty="0" err="1">
                <a:solidFill>
                  <a:srgbClr val="00FFFF"/>
                </a:solidFill>
                <a:latin typeface="Arial"/>
                <a:cs typeface="Arial"/>
              </a:rPr>
              <a:t>tamkachithei</a:t>
            </a:r>
            <a:endParaRPr lang="en-US" sz="4400" b="1" dirty="0">
              <a:solidFill>
                <a:srgbClr val="00FFFF"/>
              </a:solidFill>
              <a:latin typeface="Arial"/>
              <a:cs typeface="Arial"/>
            </a:endParaRPr>
          </a:p>
        </p:txBody>
      </p:sp>
      <p:sp>
        <p:nvSpPr>
          <p:cNvPr id="655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655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defRPr/>
            </a:pPr>
            <a:r>
              <a:rPr lang="en-US" sz="4800" b="1" dirty="0" err="1">
                <a:solidFill>
                  <a:schemeClr val="bg1"/>
                </a:solidFill>
                <a:cs typeface="Arial" charset="0"/>
              </a:rPr>
              <a:t>Tuipam</a:t>
            </a:r>
            <a:r>
              <a:rPr lang="en-US" sz="4800" b="1" dirty="0">
                <a:solidFill>
                  <a:schemeClr val="bg1"/>
                </a:solidFill>
                <a:cs typeface="Arial" charset="0"/>
              </a:rPr>
              <a:t> </a:t>
            </a:r>
            <a:r>
              <a:rPr lang="en-US" sz="4800" b="1" dirty="0" err="1">
                <a:solidFill>
                  <a:schemeClr val="bg1"/>
                </a:solidFill>
                <a:cs typeface="Arial" charset="0"/>
              </a:rPr>
              <a:t>pheikakhaiwui</a:t>
            </a:r>
            <a:r>
              <a:rPr lang="en-US" sz="4800" b="1" dirty="0">
                <a:solidFill>
                  <a:schemeClr val="bg1"/>
                </a:solidFill>
                <a:cs typeface="Arial" charset="0"/>
              </a:rPr>
              <a:t> </a:t>
            </a:r>
            <a:r>
              <a:rPr lang="en-US" sz="4800" b="1" dirty="0" err="1">
                <a:solidFill>
                  <a:schemeClr val="bg1"/>
                </a:solidFill>
                <a:cs typeface="Arial" charset="0"/>
              </a:rPr>
              <a:t>machakbing</a:t>
            </a:r>
            <a:endParaRPr lang="en-US" sz="4800" b="1" dirty="0">
              <a:cs typeface="Arial" charset="0"/>
            </a:endParaRPr>
          </a:p>
        </p:txBody>
      </p:sp>
      <p:sp>
        <p:nvSpPr>
          <p:cNvPr id="34821"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pic>
        <p:nvPicPr>
          <p:cNvPr id="34822" name="Picture 7" descr="Ligh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447800"/>
            <a:ext cx="70643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4" name="Picture 8" descr="images-2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3505200"/>
            <a:ext cx="2273300"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4" name="Text Box 10"/>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par>
                          <p:cTn id="8" fill="hold" nodeType="afterGroup">
                            <p:stCondLst>
                              <p:cond delay="3500"/>
                            </p:stCondLst>
                            <p:childTnLst>
                              <p:par>
                                <p:cTn id="9" presetID="9" presetClass="entr" presetSubtype="0" fill="hold" grpId="0" nodeType="afterEffect">
                                  <p:stCondLst>
                                    <p:cond delay="2000"/>
                                  </p:stCondLst>
                                  <p:childTnLst>
                                    <p:set>
                                      <p:cBhvr>
                                        <p:cTn id="10" dur="1" fill="hold">
                                          <p:stCondLst>
                                            <p:cond delay="0"/>
                                          </p:stCondLst>
                                        </p:cTn>
                                        <p:tgtEl>
                                          <p:spTgt spid="65540"/>
                                        </p:tgtEl>
                                        <p:attrNameLst>
                                          <p:attrName>style.visibility</p:attrName>
                                        </p:attrNameLst>
                                      </p:cBhvr>
                                      <p:to>
                                        <p:strVal val="visible"/>
                                      </p:to>
                                    </p:set>
                                    <p:animEffect transition="in" filter="dissolve">
                                      <p:cBhvr>
                                        <p:cTn id="11" dur="500"/>
                                        <p:tgtEl>
                                          <p:spTgt spid="65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5544"/>
                                        </p:tgtEl>
                                        <p:attrNameLst>
                                          <p:attrName>style.visibility</p:attrName>
                                        </p:attrNameLst>
                                      </p:cBhvr>
                                      <p:to>
                                        <p:strVal val="visible"/>
                                      </p:to>
                                    </p:set>
                                    <p:animEffect transition="in" filter="dissolve">
                                      <p:cBhvr>
                                        <p:cTn id="16"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ext Box 3"/>
          <p:cNvSpPr txBox="1">
            <a:spLocks noChangeArrowheads="1"/>
          </p:cNvSpPr>
          <p:nvPr/>
        </p:nvSpPr>
        <p:spPr bwMode="auto">
          <a:xfrm>
            <a:off x="457200" y="1676400"/>
            <a:ext cx="5638800" cy="1446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a:solidFill>
                  <a:schemeClr val="accent1"/>
                </a:solidFill>
                <a:cs typeface="Arial" charset="0"/>
              </a:rPr>
              <a:t>Kakapi pāwui kharin makaila</a:t>
            </a:r>
          </a:p>
        </p:txBody>
      </p:sp>
      <p:sp>
        <p:nvSpPr>
          <p:cNvPr id="399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399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defRPr/>
            </a:pPr>
            <a:r>
              <a:rPr lang="en-US" sz="4800" b="1" dirty="0" err="1">
                <a:solidFill>
                  <a:schemeClr val="bg1"/>
                </a:solidFill>
                <a:cs typeface="Arial" charset="0"/>
              </a:rPr>
              <a:t>Tuipam</a:t>
            </a:r>
            <a:r>
              <a:rPr lang="en-US" sz="4800" b="1" dirty="0">
                <a:solidFill>
                  <a:schemeClr val="bg1"/>
                </a:solidFill>
                <a:cs typeface="Arial" charset="0"/>
              </a:rPr>
              <a:t> </a:t>
            </a:r>
            <a:r>
              <a:rPr lang="en-US" sz="4800" b="1" dirty="0" err="1">
                <a:solidFill>
                  <a:schemeClr val="bg1"/>
                </a:solidFill>
                <a:cs typeface="Arial" charset="0"/>
              </a:rPr>
              <a:t>pheikakhaiwui</a:t>
            </a:r>
            <a:r>
              <a:rPr lang="en-US" sz="4800" b="1" dirty="0">
                <a:solidFill>
                  <a:schemeClr val="bg1"/>
                </a:solidFill>
                <a:cs typeface="Arial" charset="0"/>
              </a:rPr>
              <a:t> </a:t>
            </a:r>
            <a:r>
              <a:rPr lang="en-US" sz="4800" b="1" dirty="0" err="1">
                <a:solidFill>
                  <a:schemeClr val="bg1"/>
                </a:solidFill>
                <a:cs typeface="Arial" charset="0"/>
              </a:rPr>
              <a:t>machakbing</a:t>
            </a:r>
            <a:endParaRPr lang="en-US" sz="4800" b="1" dirty="0">
              <a:cs typeface="Arial" charset="0"/>
            </a:endParaRPr>
          </a:p>
        </p:txBody>
      </p:sp>
      <p:pic>
        <p:nvPicPr>
          <p:cNvPr id="39946" name="Picture 10" descr="images-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3352800"/>
            <a:ext cx="2536825" cy="2536825"/>
          </a:xfrm>
          <a:prstGeom prst="rect">
            <a:avLst/>
          </a:prstGeom>
          <a:noFill/>
          <a:ln w="571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21"/>
          <p:cNvGrpSpPr>
            <a:grpSpLocks/>
          </p:cNvGrpSpPr>
          <p:nvPr/>
        </p:nvGrpSpPr>
        <p:grpSpPr bwMode="auto">
          <a:xfrm>
            <a:off x="5943600" y="3276600"/>
            <a:ext cx="2590800" cy="2590800"/>
            <a:chOff x="3744" y="2064"/>
            <a:chExt cx="1632" cy="1632"/>
          </a:xfrm>
        </p:grpSpPr>
        <p:sp>
          <p:nvSpPr>
            <p:cNvPr id="36876" name="Oval 14"/>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36877" name="Line 15"/>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39952" name="Picture 16" descr="paul autho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7863" y="4114800"/>
            <a:ext cx="1836737"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pic>
        <p:nvPicPr>
          <p:cNvPr id="39953" name="Picture 17" descr="images-2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33800" y="3962400"/>
            <a:ext cx="1830388"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54" name="Text Box 18"/>
          <p:cNvSpPr txBox="1">
            <a:spLocks noChangeArrowheads="1"/>
          </p:cNvSpPr>
          <p:nvPr/>
        </p:nvSpPr>
        <p:spPr bwMode="auto">
          <a:xfrm>
            <a:off x="2895600" y="4648200"/>
            <a:ext cx="511175" cy="7620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b="1">
                <a:solidFill>
                  <a:schemeClr val="bg1"/>
                </a:solidFill>
                <a:cs typeface="Arial" charset="0"/>
              </a:rPr>
              <a:t>=</a:t>
            </a:r>
            <a:endParaRPr lang="en-US" sz="4400">
              <a:solidFill>
                <a:schemeClr val="bg1"/>
              </a:solidFill>
              <a:cs typeface="Arial" charset="0"/>
            </a:endParaRPr>
          </a:p>
        </p:txBody>
      </p:sp>
      <p:sp>
        <p:nvSpPr>
          <p:cNvPr id="36875" name="Text Box 22"/>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09" name="Picture 25" descr="ChurchAudienc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0025" y="4276725"/>
            <a:ext cx="3863975"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ext Box 3"/>
          <p:cNvSpPr txBox="1">
            <a:spLocks noChangeArrowheads="1"/>
          </p:cNvSpPr>
          <p:nvPr/>
        </p:nvSpPr>
        <p:spPr bwMode="auto">
          <a:xfrm>
            <a:off x="457200" y="1676400"/>
            <a:ext cx="5638800" cy="76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400" b="1" dirty="0" err="1">
                <a:solidFill>
                  <a:srgbClr val="FDEC06"/>
                </a:solidFill>
                <a:latin typeface="Arial"/>
                <a:cs typeface="Arial"/>
              </a:rPr>
              <a:t>Ngasik</a:t>
            </a:r>
            <a:r>
              <a:rPr lang="en-US" sz="4400" b="1" dirty="0">
                <a:solidFill>
                  <a:srgbClr val="FDEC06"/>
                </a:solidFill>
                <a:latin typeface="Arial"/>
                <a:cs typeface="Arial"/>
              </a:rPr>
              <a:t> </a:t>
            </a:r>
            <a:r>
              <a:rPr lang="en-US" sz="4400" b="1" dirty="0" err="1">
                <a:solidFill>
                  <a:srgbClr val="FDEC06"/>
                </a:solidFill>
                <a:latin typeface="Arial"/>
                <a:cs typeface="Arial"/>
              </a:rPr>
              <a:t>khangasak</a:t>
            </a:r>
            <a:endParaRPr lang="en-US" sz="4400" b="1" dirty="0">
              <a:solidFill>
                <a:srgbClr val="FDEC06"/>
              </a:solidFill>
              <a:latin typeface="Arial"/>
              <a:cs typeface="Arial"/>
            </a:endParaRPr>
          </a:p>
        </p:txBody>
      </p:sp>
      <p:sp>
        <p:nvSpPr>
          <p:cNvPr id="4198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4198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defRPr/>
            </a:pPr>
            <a:r>
              <a:rPr lang="en-US" sz="4800" b="1" dirty="0" err="1">
                <a:solidFill>
                  <a:schemeClr val="bg1"/>
                </a:solidFill>
                <a:cs typeface="Arial" charset="0"/>
              </a:rPr>
              <a:t>Tuipam</a:t>
            </a:r>
            <a:r>
              <a:rPr lang="en-US" sz="4800" b="1" dirty="0">
                <a:solidFill>
                  <a:schemeClr val="bg1"/>
                </a:solidFill>
                <a:cs typeface="Arial" charset="0"/>
              </a:rPr>
              <a:t> </a:t>
            </a:r>
            <a:r>
              <a:rPr lang="en-US" sz="4800" b="1" dirty="0" err="1">
                <a:solidFill>
                  <a:schemeClr val="bg1"/>
                </a:solidFill>
                <a:cs typeface="Arial" charset="0"/>
              </a:rPr>
              <a:t>pheikakhaiwui</a:t>
            </a:r>
            <a:r>
              <a:rPr lang="en-US" sz="4800" b="1" dirty="0">
                <a:solidFill>
                  <a:schemeClr val="bg1"/>
                </a:solidFill>
                <a:cs typeface="Arial" charset="0"/>
              </a:rPr>
              <a:t> </a:t>
            </a:r>
            <a:r>
              <a:rPr lang="en-US" sz="4800" b="1" dirty="0" err="1">
                <a:solidFill>
                  <a:schemeClr val="bg1"/>
                </a:solidFill>
                <a:cs typeface="Arial" charset="0"/>
              </a:rPr>
              <a:t>machakbing</a:t>
            </a:r>
            <a:endParaRPr lang="en-US" sz="4800" b="1" dirty="0">
              <a:cs typeface="Arial" charset="0"/>
            </a:endParaRPr>
          </a:p>
        </p:txBody>
      </p:sp>
      <p:sp>
        <p:nvSpPr>
          <p:cNvPr id="38918" name="Rectangle 11"/>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42000" name="Text Box 16"/>
          <p:cNvSpPr txBox="1">
            <a:spLocks noChangeArrowheads="1"/>
          </p:cNvSpPr>
          <p:nvPr/>
        </p:nvSpPr>
        <p:spPr bwMode="auto">
          <a:xfrm>
            <a:off x="714375" y="4267200"/>
            <a:ext cx="1714500" cy="1384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800" b="1" dirty="0" err="1">
                <a:solidFill>
                  <a:schemeClr val="bg1"/>
                </a:solidFill>
                <a:cs typeface="Arial" charset="0"/>
              </a:rPr>
              <a:t>Tuikhumwui</a:t>
            </a:r>
            <a:r>
              <a:rPr lang="en-US" sz="2800" b="1" dirty="0">
                <a:solidFill>
                  <a:schemeClr val="bg1"/>
                </a:solidFill>
                <a:cs typeface="Arial" charset="0"/>
              </a:rPr>
              <a:t> </a:t>
            </a:r>
            <a:r>
              <a:rPr lang="en-US" sz="2800" b="1" dirty="0" err="1">
                <a:solidFill>
                  <a:schemeClr val="bg1"/>
                </a:solidFill>
                <a:cs typeface="Arial" charset="0"/>
              </a:rPr>
              <a:t>kakhalat</a:t>
            </a:r>
            <a:endParaRPr lang="en-US" sz="2800" b="1" dirty="0">
              <a:solidFill>
                <a:schemeClr val="bg1"/>
              </a:solidFill>
              <a:cs typeface="Arial" charset="0"/>
            </a:endParaRPr>
          </a:p>
        </p:txBody>
      </p:sp>
      <p:sp>
        <p:nvSpPr>
          <p:cNvPr id="42003" name="AutoShape 19"/>
          <p:cNvSpPr>
            <a:spLocks noChangeArrowheads="1"/>
          </p:cNvSpPr>
          <p:nvPr/>
        </p:nvSpPr>
        <p:spPr bwMode="auto">
          <a:xfrm>
            <a:off x="1066800" y="2667000"/>
            <a:ext cx="6553200" cy="1447800"/>
          </a:xfrm>
          <a:prstGeom prst="curvedDownArrow">
            <a:avLst>
              <a:gd name="adj1" fmla="val 90526"/>
              <a:gd name="adj2" fmla="val 181053"/>
              <a:gd name="adj3" fmla="val 33333"/>
            </a:avLst>
          </a:prstGeom>
          <a:solidFill>
            <a:srgbClr val="FDEC06"/>
          </a:solidFill>
          <a:ln w="9525">
            <a:solidFill>
              <a:schemeClr val="tx1"/>
            </a:solidFill>
            <a:miter lim="800000"/>
            <a:headEnd/>
            <a:tailEnd/>
          </a:ln>
        </p:spPr>
        <p:txBody>
          <a:bodyPr wrap="none" anchor="ctr"/>
          <a:lstStyle/>
          <a:p>
            <a:pPr algn="ctr"/>
            <a:endParaRPr lang="en-US">
              <a:cs typeface="Arial" charset="0"/>
            </a:endParaRPr>
          </a:p>
        </p:txBody>
      </p:sp>
      <p:sp>
        <p:nvSpPr>
          <p:cNvPr id="42004" name="AutoShape 20"/>
          <p:cNvSpPr>
            <a:spLocks noChangeArrowheads="1"/>
          </p:cNvSpPr>
          <p:nvPr/>
        </p:nvSpPr>
        <p:spPr bwMode="auto">
          <a:xfrm>
            <a:off x="2514600" y="2590800"/>
            <a:ext cx="3810000" cy="2133600"/>
          </a:xfrm>
          <a:prstGeom prst="irregularSeal1">
            <a:avLst/>
          </a:prstGeom>
          <a:solidFill>
            <a:schemeClr val="accent2"/>
          </a:solidFill>
          <a:ln w="9525">
            <a:solidFill>
              <a:schemeClr val="tx1"/>
            </a:solidFill>
            <a:miter lim="800000"/>
            <a:headEnd/>
            <a:tailEnd/>
          </a:ln>
        </p:spPr>
        <p:txBody>
          <a:bodyPr wrap="none" anchor="ctr"/>
          <a:lstStyle/>
          <a:p>
            <a:endParaRPr lang="en-US">
              <a:cs typeface="Arial" charset="0"/>
            </a:endParaRPr>
          </a:p>
        </p:txBody>
      </p:sp>
      <p:sp>
        <p:nvSpPr>
          <p:cNvPr id="42001" name="Text Box 17"/>
          <p:cNvSpPr txBox="1">
            <a:spLocks noChangeArrowheads="1"/>
          </p:cNvSpPr>
          <p:nvPr/>
        </p:nvSpPr>
        <p:spPr bwMode="auto">
          <a:xfrm>
            <a:off x="3286125" y="3065463"/>
            <a:ext cx="2428875" cy="10779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dirty="0" err="1">
                <a:solidFill>
                  <a:schemeClr val="bg1"/>
                </a:solidFill>
                <a:cs typeface="Arial" charset="0"/>
              </a:rPr>
              <a:t>Hakkhamei</a:t>
            </a:r>
            <a:r>
              <a:rPr lang="en-US" sz="3200" b="1" dirty="0">
                <a:solidFill>
                  <a:schemeClr val="bg1"/>
                </a:solidFill>
                <a:cs typeface="Arial" charset="0"/>
              </a:rPr>
              <a:t> </a:t>
            </a:r>
            <a:r>
              <a:rPr lang="en-US" sz="3200" b="1" dirty="0" err="1">
                <a:solidFill>
                  <a:schemeClr val="bg1"/>
                </a:solidFill>
                <a:cs typeface="Arial" charset="0"/>
              </a:rPr>
              <a:t>kakhalat</a:t>
            </a:r>
            <a:endParaRPr lang="en-US" sz="3200" b="1" dirty="0">
              <a:solidFill>
                <a:schemeClr val="bg1"/>
              </a:solidFill>
              <a:cs typeface="Arial" charset="0"/>
            </a:endParaRPr>
          </a:p>
        </p:txBody>
      </p:sp>
      <p:pic>
        <p:nvPicPr>
          <p:cNvPr id="42005" name="Picture 21" descr="tedd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1143000"/>
            <a:ext cx="213042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6" name="AutoShape 22"/>
          <p:cNvSpPr>
            <a:spLocks noChangeArrowheads="1"/>
          </p:cNvSpPr>
          <p:nvPr/>
        </p:nvSpPr>
        <p:spPr bwMode="auto">
          <a:xfrm>
            <a:off x="6705600" y="1828800"/>
            <a:ext cx="1981200"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CC0B12"/>
          </a:solidFill>
          <a:ln w="9525">
            <a:solidFill>
              <a:schemeClr val="tx1"/>
            </a:solidFill>
            <a:miter lim="800000"/>
            <a:headEnd/>
            <a:tailEnd/>
          </a:ln>
        </p:spPr>
        <p:txBody>
          <a:bodyPr wrap="none" anchor="ctr"/>
          <a:lstStyle/>
          <a:p>
            <a:endParaRPr lang="en-US"/>
          </a:p>
        </p:txBody>
      </p:sp>
      <p:sp>
        <p:nvSpPr>
          <p:cNvPr id="38925" name="Text Box 2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wipe(down)">
                                      <p:cBhvr>
                                        <p:cTn id="7" dur="580">
                                          <p:stCondLst>
                                            <p:cond delay="0"/>
                                          </p:stCondLst>
                                        </p:cTn>
                                        <p:tgtEl>
                                          <p:spTgt spid="42005"/>
                                        </p:tgtEl>
                                      </p:cBhvr>
                                    </p:animEffect>
                                    <p:anim calcmode="lin" valueType="num">
                                      <p:cBhvr>
                                        <p:cTn id="8" dur="1822"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5"/>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5"/>
                                        </p:tgtEl>
                                      </p:cBhvr>
                                      <p:to x="100000" y="60000"/>
                                    </p:animScale>
                                    <p:animScale>
                                      <p:cBhvr>
                                        <p:cTn id="14" dur="166" decel="50000">
                                          <p:stCondLst>
                                            <p:cond delay="676"/>
                                          </p:stCondLst>
                                        </p:cTn>
                                        <p:tgtEl>
                                          <p:spTgt spid="42005"/>
                                        </p:tgtEl>
                                      </p:cBhvr>
                                      <p:to x="100000" y="100000"/>
                                    </p:animScale>
                                    <p:animScale>
                                      <p:cBhvr>
                                        <p:cTn id="15" dur="26">
                                          <p:stCondLst>
                                            <p:cond delay="1312"/>
                                          </p:stCondLst>
                                        </p:cTn>
                                        <p:tgtEl>
                                          <p:spTgt spid="42005"/>
                                        </p:tgtEl>
                                      </p:cBhvr>
                                      <p:to x="100000" y="80000"/>
                                    </p:animScale>
                                    <p:animScale>
                                      <p:cBhvr>
                                        <p:cTn id="16" dur="166" decel="50000">
                                          <p:stCondLst>
                                            <p:cond delay="1338"/>
                                          </p:stCondLst>
                                        </p:cTn>
                                        <p:tgtEl>
                                          <p:spTgt spid="42005"/>
                                        </p:tgtEl>
                                      </p:cBhvr>
                                      <p:to x="100000" y="100000"/>
                                    </p:animScale>
                                    <p:animScale>
                                      <p:cBhvr>
                                        <p:cTn id="17" dur="26">
                                          <p:stCondLst>
                                            <p:cond delay="1642"/>
                                          </p:stCondLst>
                                        </p:cTn>
                                        <p:tgtEl>
                                          <p:spTgt spid="42005"/>
                                        </p:tgtEl>
                                      </p:cBhvr>
                                      <p:to x="100000" y="90000"/>
                                    </p:animScale>
                                    <p:animScale>
                                      <p:cBhvr>
                                        <p:cTn id="18" dur="166" decel="50000">
                                          <p:stCondLst>
                                            <p:cond delay="1668"/>
                                          </p:stCondLst>
                                        </p:cTn>
                                        <p:tgtEl>
                                          <p:spTgt spid="42005"/>
                                        </p:tgtEl>
                                      </p:cBhvr>
                                      <p:to x="100000" y="100000"/>
                                    </p:animScale>
                                    <p:animScale>
                                      <p:cBhvr>
                                        <p:cTn id="19" dur="26">
                                          <p:stCondLst>
                                            <p:cond delay="1808"/>
                                          </p:stCondLst>
                                        </p:cTn>
                                        <p:tgtEl>
                                          <p:spTgt spid="42005"/>
                                        </p:tgtEl>
                                      </p:cBhvr>
                                      <p:to x="100000" y="95000"/>
                                    </p:animScale>
                                    <p:animScale>
                                      <p:cBhvr>
                                        <p:cTn id="20" dur="166" decel="50000">
                                          <p:stCondLst>
                                            <p:cond delay="1834"/>
                                          </p:stCondLst>
                                        </p:cTn>
                                        <p:tgtEl>
                                          <p:spTgt spid="4200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down)">
                                      <p:cBhvr>
                                        <p:cTn id="25" dur="580">
                                          <p:stCondLst>
                                            <p:cond delay="0"/>
                                          </p:stCondLst>
                                        </p:cTn>
                                        <p:tgtEl>
                                          <p:spTgt spid="42006"/>
                                        </p:tgtEl>
                                      </p:cBhvr>
                                    </p:animEffect>
                                    <p:anim calcmode="lin" valueType="num">
                                      <p:cBhvr>
                                        <p:cTn id="26" dur="1822" tmFilter="0,0; 0.14,0.36; 0.43,0.73; 0.71,0.91; 1.0,1.0">
                                          <p:stCondLst>
                                            <p:cond delay="0"/>
                                          </p:stCondLst>
                                        </p:cTn>
                                        <p:tgtEl>
                                          <p:spTgt spid="420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0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0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0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0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2006"/>
                                        </p:tgtEl>
                                      </p:cBhvr>
                                      <p:to x="100000" y="60000"/>
                                    </p:animScale>
                                    <p:animScale>
                                      <p:cBhvr>
                                        <p:cTn id="32" dur="166" decel="50000">
                                          <p:stCondLst>
                                            <p:cond delay="676"/>
                                          </p:stCondLst>
                                        </p:cTn>
                                        <p:tgtEl>
                                          <p:spTgt spid="42006"/>
                                        </p:tgtEl>
                                      </p:cBhvr>
                                      <p:to x="100000" y="100000"/>
                                    </p:animScale>
                                    <p:animScale>
                                      <p:cBhvr>
                                        <p:cTn id="33" dur="26">
                                          <p:stCondLst>
                                            <p:cond delay="1312"/>
                                          </p:stCondLst>
                                        </p:cTn>
                                        <p:tgtEl>
                                          <p:spTgt spid="42006"/>
                                        </p:tgtEl>
                                      </p:cBhvr>
                                      <p:to x="100000" y="80000"/>
                                    </p:animScale>
                                    <p:animScale>
                                      <p:cBhvr>
                                        <p:cTn id="34" dur="166" decel="50000">
                                          <p:stCondLst>
                                            <p:cond delay="1338"/>
                                          </p:stCondLst>
                                        </p:cTn>
                                        <p:tgtEl>
                                          <p:spTgt spid="42006"/>
                                        </p:tgtEl>
                                      </p:cBhvr>
                                      <p:to x="100000" y="100000"/>
                                    </p:animScale>
                                    <p:animScale>
                                      <p:cBhvr>
                                        <p:cTn id="35" dur="26">
                                          <p:stCondLst>
                                            <p:cond delay="1642"/>
                                          </p:stCondLst>
                                        </p:cTn>
                                        <p:tgtEl>
                                          <p:spTgt spid="42006"/>
                                        </p:tgtEl>
                                      </p:cBhvr>
                                      <p:to x="100000" y="90000"/>
                                    </p:animScale>
                                    <p:animScale>
                                      <p:cBhvr>
                                        <p:cTn id="36" dur="166" decel="50000">
                                          <p:stCondLst>
                                            <p:cond delay="1668"/>
                                          </p:stCondLst>
                                        </p:cTn>
                                        <p:tgtEl>
                                          <p:spTgt spid="42006"/>
                                        </p:tgtEl>
                                      </p:cBhvr>
                                      <p:to x="100000" y="100000"/>
                                    </p:animScale>
                                    <p:animScale>
                                      <p:cBhvr>
                                        <p:cTn id="37" dur="26">
                                          <p:stCondLst>
                                            <p:cond delay="1808"/>
                                          </p:stCondLst>
                                        </p:cTn>
                                        <p:tgtEl>
                                          <p:spTgt spid="42006"/>
                                        </p:tgtEl>
                                      </p:cBhvr>
                                      <p:to x="100000" y="95000"/>
                                    </p:animScale>
                                    <p:animScale>
                                      <p:cBhvr>
                                        <p:cTn id="38" dur="166" decel="50000">
                                          <p:stCondLst>
                                            <p:cond delay="1834"/>
                                          </p:stCondLst>
                                        </p:cTn>
                                        <p:tgtEl>
                                          <p:spTgt spid="4200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2005"/>
                                        </p:tgtEl>
                                      </p:cBhvr>
                                    </p:animEffect>
                                    <p:set>
                                      <p:cBhvr>
                                        <p:cTn id="43" dur="1" fill="hold">
                                          <p:stCondLst>
                                            <p:cond delay="499"/>
                                          </p:stCondLst>
                                        </p:cTn>
                                        <p:tgtEl>
                                          <p:spTgt spid="42005"/>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2006"/>
                                        </p:tgtEl>
                                      </p:cBhvr>
                                    </p:animEffect>
                                    <p:set>
                                      <p:cBhvr>
                                        <p:cTn id="46" dur="1" fill="hold">
                                          <p:stCondLst>
                                            <p:cond delay="499"/>
                                          </p:stCondLst>
                                        </p:cTn>
                                        <p:tgtEl>
                                          <p:spTgt spid="420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009"/>
                                        </p:tgtEl>
                                        <p:attrNameLst>
                                          <p:attrName>style.visibility</p:attrName>
                                        </p:attrNameLst>
                                      </p:cBhvr>
                                      <p:to>
                                        <p:strVal val="visible"/>
                                      </p:to>
                                    </p:set>
                                    <p:animEffect transition="in" filter="wipe(down)">
                                      <p:cBhvr>
                                        <p:cTn id="51" dur="500"/>
                                        <p:tgtEl>
                                          <p:spTgt spid="420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03"/>
                                        </p:tgtEl>
                                        <p:attrNameLst>
                                          <p:attrName>style.visibility</p:attrName>
                                        </p:attrNameLst>
                                      </p:cBhvr>
                                      <p:to>
                                        <p:strVal val="visible"/>
                                      </p:to>
                                    </p:set>
                                    <p:animEffect transition="in" filter="wipe(left)">
                                      <p:cBhvr>
                                        <p:cTn id="56" dur="500"/>
                                        <p:tgtEl>
                                          <p:spTgt spid="420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04"/>
                                        </p:tgtEl>
                                        <p:attrNameLst>
                                          <p:attrName>style.visibility</p:attrName>
                                        </p:attrNameLst>
                                      </p:cBhvr>
                                      <p:to>
                                        <p:strVal val="visible"/>
                                      </p:to>
                                    </p:set>
                                    <p:animEffect transition="in" filter="wipe(left)">
                                      <p:cBhvr>
                                        <p:cTn id="61" dur="500"/>
                                        <p:tgtEl>
                                          <p:spTgt spid="420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wipe(left)">
                                      <p:cBhvr>
                                        <p:cTn id="64"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P spid="42004" grpId="0" animBg="1"/>
      <p:bldP spid="42001" grpId="0"/>
      <p:bldP spid="42006" grpId="0" animBg="1"/>
      <p:bldP spid="4200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Text Box 3"/>
          <p:cNvSpPr txBox="1">
            <a:spLocks noChangeArrowheads="1"/>
          </p:cNvSpPr>
          <p:nvPr/>
        </p:nvSpPr>
        <p:spPr bwMode="auto">
          <a:xfrm>
            <a:off x="457200" y="1676400"/>
            <a:ext cx="7848600"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000" b="1" dirty="0" err="1">
                <a:solidFill>
                  <a:srgbClr val="D4ABFD"/>
                </a:solidFill>
                <a:latin typeface="Arial"/>
                <a:cs typeface="Arial"/>
              </a:rPr>
              <a:t>Tuimatuichi</a:t>
            </a:r>
            <a:r>
              <a:rPr lang="en-US" sz="4000" b="1" dirty="0">
                <a:solidFill>
                  <a:srgbClr val="D4ABFD"/>
                </a:solidFill>
                <a:latin typeface="Arial"/>
                <a:cs typeface="Arial"/>
              </a:rPr>
              <a:t> </a:t>
            </a:r>
            <a:r>
              <a:rPr lang="en-US" sz="4000" b="1" dirty="0" err="1">
                <a:solidFill>
                  <a:srgbClr val="D4ABFD"/>
                </a:solidFill>
                <a:latin typeface="Arial"/>
                <a:cs typeface="Arial"/>
              </a:rPr>
              <a:t>kachivak</a:t>
            </a:r>
            <a:r>
              <a:rPr lang="en-US" sz="4000" b="1" dirty="0">
                <a:solidFill>
                  <a:srgbClr val="D4ABFD"/>
                </a:solidFill>
                <a:latin typeface="Arial"/>
                <a:cs typeface="Arial"/>
              </a:rPr>
              <a:t> </a:t>
            </a:r>
            <a:r>
              <a:rPr lang="en-US" sz="4000" b="1" dirty="0" err="1">
                <a:solidFill>
                  <a:srgbClr val="D4ABFD"/>
                </a:solidFill>
                <a:latin typeface="Arial"/>
                <a:cs typeface="Arial"/>
              </a:rPr>
              <a:t>vadalei</a:t>
            </a:r>
            <a:endParaRPr lang="en-US" sz="4000" b="1" dirty="0">
              <a:solidFill>
                <a:srgbClr val="D4ABFD"/>
              </a:solidFill>
              <a:latin typeface="Arial"/>
              <a:cs typeface="Arial"/>
            </a:endParaRPr>
          </a:p>
        </p:txBody>
      </p:sp>
      <p:sp>
        <p:nvSpPr>
          <p:cNvPr id="44037" name="Text Box 5"/>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44038" name="Rectangle 6"/>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defRPr/>
            </a:pPr>
            <a:r>
              <a:rPr lang="en-US" sz="4800" b="1" dirty="0" err="1">
                <a:solidFill>
                  <a:schemeClr val="bg1"/>
                </a:solidFill>
                <a:cs typeface="Arial" charset="0"/>
              </a:rPr>
              <a:t>Tuipam</a:t>
            </a:r>
            <a:r>
              <a:rPr lang="en-US" sz="4800" b="1" dirty="0">
                <a:solidFill>
                  <a:schemeClr val="bg1"/>
                </a:solidFill>
                <a:cs typeface="Arial" charset="0"/>
              </a:rPr>
              <a:t> </a:t>
            </a:r>
            <a:r>
              <a:rPr lang="en-US" sz="4800" b="1" dirty="0" err="1">
                <a:solidFill>
                  <a:schemeClr val="bg1"/>
                </a:solidFill>
                <a:cs typeface="Arial" charset="0"/>
              </a:rPr>
              <a:t>pheikakhaiwui</a:t>
            </a:r>
            <a:r>
              <a:rPr lang="en-US" sz="4800" b="1" dirty="0">
                <a:solidFill>
                  <a:schemeClr val="bg1"/>
                </a:solidFill>
                <a:cs typeface="Arial" charset="0"/>
              </a:rPr>
              <a:t> </a:t>
            </a:r>
            <a:r>
              <a:rPr lang="en-US" sz="4800" b="1" dirty="0" err="1">
                <a:solidFill>
                  <a:schemeClr val="bg1"/>
                </a:solidFill>
                <a:cs typeface="Arial" charset="0"/>
              </a:rPr>
              <a:t>machakbing</a:t>
            </a:r>
            <a:endParaRPr lang="en-US" sz="4800" b="1" dirty="0">
              <a:cs typeface="Arial" charset="0"/>
            </a:endParaRPr>
          </a:p>
        </p:txBody>
      </p:sp>
      <p:sp>
        <p:nvSpPr>
          <p:cNvPr id="40965" name="Rectangle 7"/>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44040" name="Text Box 8"/>
          <p:cNvSpPr txBox="1">
            <a:spLocks noChangeArrowheads="1"/>
          </p:cNvSpPr>
          <p:nvPr/>
        </p:nvSpPr>
        <p:spPr bwMode="auto">
          <a:xfrm>
            <a:off x="762000" y="4267200"/>
            <a:ext cx="1752600" cy="1384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800" b="1" dirty="0" err="1">
                <a:solidFill>
                  <a:schemeClr val="bg1"/>
                </a:solidFill>
                <a:cs typeface="Arial" charset="0"/>
              </a:rPr>
              <a:t>Tuikhumwui</a:t>
            </a:r>
            <a:r>
              <a:rPr lang="en-US" sz="2800" b="1" dirty="0">
                <a:solidFill>
                  <a:schemeClr val="bg1"/>
                </a:solidFill>
                <a:cs typeface="Arial" charset="0"/>
              </a:rPr>
              <a:t> </a:t>
            </a:r>
            <a:r>
              <a:rPr lang="en-US" sz="2800" b="1" dirty="0" err="1">
                <a:solidFill>
                  <a:schemeClr val="bg1"/>
                </a:solidFill>
                <a:cs typeface="Arial" charset="0"/>
              </a:rPr>
              <a:t>kakhalat</a:t>
            </a:r>
            <a:endParaRPr lang="en-US" sz="2800" b="1" dirty="0">
              <a:solidFill>
                <a:schemeClr val="bg1"/>
              </a:solidFill>
              <a:cs typeface="Arial" charset="0"/>
            </a:endParaRPr>
          </a:p>
        </p:txBody>
      </p:sp>
      <p:sp>
        <p:nvSpPr>
          <p:cNvPr id="44044" name="AutoShape 12"/>
          <p:cNvSpPr>
            <a:spLocks noChangeArrowheads="1"/>
          </p:cNvSpPr>
          <p:nvPr/>
        </p:nvSpPr>
        <p:spPr bwMode="auto">
          <a:xfrm>
            <a:off x="3200400" y="2582863"/>
            <a:ext cx="5715000" cy="2286000"/>
          </a:xfrm>
          <a:prstGeom prst="wedgeRectCallout">
            <a:avLst>
              <a:gd name="adj1" fmla="val -59222"/>
              <a:gd name="adj2" fmla="val 82569"/>
            </a:avLst>
          </a:prstGeom>
          <a:solidFill>
            <a:srgbClr val="C06DFD"/>
          </a:solidFill>
          <a:ln w="9525">
            <a:solidFill>
              <a:schemeClr val="tx1"/>
            </a:solidFill>
            <a:miter lim="800000"/>
            <a:headEnd/>
            <a:tailEnd/>
          </a:ln>
        </p:spPr>
        <p:txBody>
          <a:bodyPr wrap="none" anchor="ctr"/>
          <a:lstStyle/>
          <a:p>
            <a:pPr algn="ctr"/>
            <a:endParaRPr lang="en-US">
              <a:cs typeface="Arial" charset="0"/>
            </a:endParaRPr>
          </a:p>
        </p:txBody>
      </p:sp>
      <p:sp>
        <p:nvSpPr>
          <p:cNvPr id="44045" name="Text Box 13"/>
          <p:cNvSpPr txBox="1">
            <a:spLocks noChangeArrowheads="1"/>
          </p:cNvSpPr>
          <p:nvPr/>
        </p:nvSpPr>
        <p:spPr bwMode="auto">
          <a:xfrm>
            <a:off x="3429000" y="2663825"/>
            <a:ext cx="5500688"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I.  Hakkhamei kakhalatli jangasaklu</a:t>
            </a:r>
          </a:p>
          <a:p>
            <a:r>
              <a:rPr lang="en-US" b="1">
                <a:cs typeface="Arial" charset="0"/>
              </a:rPr>
              <a:t>II. Hakkhamei kakhalatli jangasaklu</a:t>
            </a:r>
          </a:p>
          <a:p>
            <a:r>
              <a:rPr lang="en-US" b="1">
                <a:cs typeface="Arial" charset="0"/>
              </a:rPr>
              <a:t>III. Hakkhamei kakhalatli jangasaklu</a:t>
            </a:r>
          </a:p>
          <a:p>
            <a:r>
              <a:rPr lang="en-US" b="1">
                <a:cs typeface="Arial" charset="0"/>
              </a:rPr>
              <a:t>Hakkhamei kakhalatchi milu</a:t>
            </a:r>
          </a:p>
        </p:txBody>
      </p:sp>
      <p:sp>
        <p:nvSpPr>
          <p:cNvPr id="40969" name="Text Box 14"/>
          <p:cNvSpPr txBox="1">
            <a:spLocks noChangeArrowheads="1"/>
          </p:cNvSpPr>
          <p:nvPr/>
        </p:nvSpPr>
        <p:spPr bwMode="auto">
          <a:xfrm>
            <a:off x="8594725" y="76200"/>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4045">
                                            <p:txEl>
                                              <p:pRg st="0" end="0"/>
                                            </p:txEl>
                                          </p:spTgt>
                                        </p:tgtEl>
                                        <p:attrNameLst>
                                          <p:attrName>style.visibility</p:attrName>
                                        </p:attrNameLst>
                                      </p:cBhvr>
                                      <p:to>
                                        <p:strVal val="visible"/>
                                      </p:to>
                                    </p:set>
                                    <p:anim calcmode="lin" valueType="num">
                                      <p:cBhvr>
                                        <p:cTn id="11" dur="1000" fill="hold"/>
                                        <p:tgtEl>
                                          <p:spTgt spid="440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4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4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4045">
                                            <p:txEl>
                                              <p:pRg st="0" end="0"/>
                                            </p:txEl>
                                          </p:spTgt>
                                        </p:tgtEl>
                                      </p:cBhvr>
                                    </p:animEffect>
                                  </p:childTnLst>
                                </p:cTn>
                              </p:par>
                            </p:childTnLst>
                          </p:cTn>
                        </p:par>
                        <p:par>
                          <p:cTn id="15" fill="hold" nodeType="afterGroup">
                            <p:stCondLst>
                              <p:cond delay="3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4045">
                                            <p:txEl>
                                              <p:pRg st="1" end="1"/>
                                            </p:txEl>
                                          </p:spTgt>
                                        </p:tgtEl>
                                        <p:attrNameLst>
                                          <p:attrName>style.visibility</p:attrName>
                                        </p:attrNameLst>
                                      </p:cBhvr>
                                      <p:to>
                                        <p:strVal val="visible"/>
                                      </p:to>
                                    </p:set>
                                    <p:anim calcmode="lin" valueType="num">
                                      <p:cBhvr>
                                        <p:cTn id="18" dur="1000" fill="hold"/>
                                        <p:tgtEl>
                                          <p:spTgt spid="4404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404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404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4045">
                                            <p:txEl>
                                              <p:pRg st="1" end="1"/>
                                            </p:txEl>
                                          </p:spTgt>
                                        </p:tgtEl>
                                      </p:cBhvr>
                                    </p:animEffect>
                                  </p:childTnLst>
                                </p:cTn>
                              </p:par>
                            </p:childTnLst>
                          </p:cTn>
                        </p:par>
                        <p:par>
                          <p:cTn id="22" fill="hold" nodeType="afterGroup">
                            <p:stCondLst>
                              <p:cond delay="555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44045">
                                            <p:txEl>
                                              <p:pRg st="2" end="2"/>
                                            </p:txEl>
                                          </p:spTgt>
                                        </p:tgtEl>
                                        <p:attrNameLst>
                                          <p:attrName>style.visibility</p:attrName>
                                        </p:attrNameLst>
                                      </p:cBhvr>
                                      <p:to>
                                        <p:strVal val="visible"/>
                                      </p:to>
                                    </p:set>
                                    <p:anim calcmode="lin" valueType="num">
                                      <p:cBhvr>
                                        <p:cTn id="25" dur="1000" fill="hold"/>
                                        <p:tgtEl>
                                          <p:spTgt spid="4404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404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404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4045">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4045">
                                            <p:txEl>
                                              <p:pRg st="3" end="3"/>
                                            </p:txEl>
                                          </p:spTgt>
                                        </p:tgtEl>
                                        <p:attrNameLst>
                                          <p:attrName>style.visibility</p:attrName>
                                        </p:attrNameLst>
                                      </p:cBhvr>
                                      <p:to>
                                        <p:strVal val="visible"/>
                                      </p:to>
                                    </p:set>
                                    <p:anim calcmode="lin" valueType="num">
                                      <p:cBhvr>
                                        <p:cTn id="33" dur="1000" fill="hold"/>
                                        <p:tgtEl>
                                          <p:spTgt spid="44045">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44045">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44045">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44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P spid="4404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dirty="0" err="1">
                <a:solidFill>
                  <a:srgbClr val="06FD07"/>
                </a:solidFill>
                <a:cs typeface="Arial" charset="0"/>
              </a:rPr>
              <a:t>Mirinli</a:t>
            </a:r>
            <a:r>
              <a:rPr lang="en-US" sz="4400" b="1" dirty="0">
                <a:solidFill>
                  <a:srgbClr val="06FD07"/>
                </a:solidFill>
                <a:cs typeface="Arial" charset="0"/>
              </a:rPr>
              <a:t> </a:t>
            </a:r>
            <a:r>
              <a:rPr lang="en-US" sz="4400" b="1" dirty="0" err="1">
                <a:solidFill>
                  <a:srgbClr val="06FD07"/>
                </a:solidFill>
                <a:cs typeface="Arial" charset="0"/>
              </a:rPr>
              <a:t>kathada</a:t>
            </a:r>
            <a:r>
              <a:rPr lang="en-US" sz="4400" b="1" dirty="0">
                <a:solidFill>
                  <a:srgbClr val="06FD07"/>
                </a:solidFill>
                <a:cs typeface="Arial" charset="0"/>
              </a:rPr>
              <a:t> </a:t>
            </a:r>
            <a:r>
              <a:rPr lang="en-US" sz="4400" b="1" dirty="0" err="1">
                <a:solidFill>
                  <a:srgbClr val="06FD07"/>
                </a:solidFill>
                <a:cs typeface="Arial" charset="0"/>
              </a:rPr>
              <a:t>shichinra</a:t>
            </a:r>
            <a:endParaRPr lang="en-US" sz="4400" b="1" dirty="0">
              <a:solidFill>
                <a:srgbClr val="C06DFD"/>
              </a:solidFill>
              <a:cs typeface="Arial" charset="0"/>
            </a:endParaRPr>
          </a:p>
        </p:txBody>
      </p:sp>
      <p:sp>
        <p:nvSpPr>
          <p:cNvPr id="5734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5734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defRPr/>
            </a:pPr>
            <a:r>
              <a:rPr lang="en-US" sz="4800" b="1" dirty="0" err="1">
                <a:solidFill>
                  <a:schemeClr val="bg1"/>
                </a:solidFill>
                <a:cs typeface="Arial" charset="0"/>
              </a:rPr>
              <a:t>Tuipam</a:t>
            </a:r>
            <a:r>
              <a:rPr lang="en-US" sz="4800" b="1" dirty="0">
                <a:solidFill>
                  <a:schemeClr val="bg1"/>
                </a:solidFill>
                <a:cs typeface="Arial" charset="0"/>
              </a:rPr>
              <a:t> </a:t>
            </a:r>
            <a:r>
              <a:rPr lang="en-US" sz="4800" b="1" dirty="0" err="1">
                <a:solidFill>
                  <a:schemeClr val="bg1"/>
                </a:solidFill>
                <a:cs typeface="Arial" charset="0"/>
              </a:rPr>
              <a:t>pheikakhaiwui</a:t>
            </a:r>
            <a:r>
              <a:rPr lang="en-US" sz="4800" b="1" dirty="0">
                <a:solidFill>
                  <a:schemeClr val="bg1"/>
                </a:solidFill>
                <a:cs typeface="Arial" charset="0"/>
              </a:rPr>
              <a:t> </a:t>
            </a:r>
            <a:r>
              <a:rPr lang="en-US" sz="4800" b="1" dirty="0" err="1">
                <a:solidFill>
                  <a:schemeClr val="bg1"/>
                </a:solidFill>
                <a:cs typeface="Arial" charset="0"/>
              </a:rPr>
              <a:t>machakbing</a:t>
            </a:r>
            <a:endParaRPr lang="en-US" sz="4800" b="1" dirty="0">
              <a:cs typeface="Arial" charset="0"/>
            </a:endParaRPr>
          </a:p>
        </p:txBody>
      </p:sp>
      <p:sp>
        <p:nvSpPr>
          <p:cNvPr id="43013"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57351" name="Text Box 7"/>
          <p:cNvSpPr txBox="1">
            <a:spLocks noChangeArrowheads="1"/>
          </p:cNvSpPr>
          <p:nvPr/>
        </p:nvSpPr>
        <p:spPr bwMode="auto">
          <a:xfrm>
            <a:off x="642938" y="4267200"/>
            <a:ext cx="1871662" cy="15700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dirty="0" err="1">
                <a:solidFill>
                  <a:schemeClr val="bg1"/>
                </a:solidFill>
                <a:cs typeface="Arial" charset="0"/>
              </a:rPr>
              <a:t>Tuikhumwui</a:t>
            </a:r>
            <a:r>
              <a:rPr lang="en-US" sz="3200" b="1" dirty="0">
                <a:solidFill>
                  <a:schemeClr val="bg1"/>
                </a:solidFill>
                <a:cs typeface="Arial" charset="0"/>
              </a:rPr>
              <a:t> </a:t>
            </a:r>
            <a:r>
              <a:rPr lang="en-US" sz="3200" b="1" dirty="0" err="1">
                <a:solidFill>
                  <a:schemeClr val="bg1"/>
                </a:solidFill>
                <a:cs typeface="Arial" charset="0"/>
              </a:rPr>
              <a:t>kakhalat</a:t>
            </a:r>
            <a:endParaRPr lang="en-US" sz="3200" b="1" dirty="0">
              <a:solidFill>
                <a:schemeClr val="bg1"/>
              </a:solidFill>
              <a:cs typeface="Arial" charset="0"/>
            </a:endParaRPr>
          </a:p>
        </p:txBody>
      </p:sp>
      <p:sp>
        <p:nvSpPr>
          <p:cNvPr id="43015" name="Text Box 10"/>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sp>
        <p:nvSpPr>
          <p:cNvPr id="57358" name="AutoShape 14"/>
          <p:cNvSpPr>
            <a:spLocks noChangeArrowheads="1"/>
          </p:cNvSpPr>
          <p:nvPr/>
        </p:nvSpPr>
        <p:spPr bwMode="auto">
          <a:xfrm>
            <a:off x="2590800" y="2355850"/>
            <a:ext cx="5943600" cy="3657600"/>
          </a:xfrm>
          <a:prstGeom prst="wedgeEllipseCallout">
            <a:avLst>
              <a:gd name="adj1" fmla="val -51764"/>
              <a:gd name="adj2" fmla="val 33375"/>
            </a:avLst>
          </a:prstGeom>
          <a:solidFill>
            <a:srgbClr val="038F04"/>
          </a:solidFill>
          <a:ln w="9525">
            <a:solidFill>
              <a:schemeClr val="tx1"/>
            </a:solidFill>
            <a:miter lim="800000"/>
            <a:headEnd/>
            <a:tailEnd/>
          </a:ln>
        </p:spPr>
        <p:txBody>
          <a:bodyPr wrap="none" anchor="ctr"/>
          <a:lstStyle/>
          <a:p>
            <a:pPr algn="ctr"/>
            <a:endParaRPr lang="en-US">
              <a:cs typeface="Arial" charset="0"/>
            </a:endParaRPr>
          </a:p>
        </p:txBody>
      </p:sp>
      <p:pic>
        <p:nvPicPr>
          <p:cNvPr id="57356" name="Picture 12" descr="whe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3727450"/>
            <a:ext cx="3352800" cy="250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7" name="Text Box 13"/>
          <p:cNvSpPr txBox="1">
            <a:spLocks noChangeArrowheads="1"/>
          </p:cNvSpPr>
          <p:nvPr/>
        </p:nvSpPr>
        <p:spPr bwMode="auto">
          <a:xfrm>
            <a:off x="3352800" y="2857500"/>
            <a:ext cx="5562600" cy="27749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200" b="1">
                <a:solidFill>
                  <a:schemeClr val="bg1"/>
                </a:solidFill>
                <a:cs typeface="Arial" charset="0"/>
              </a:rPr>
              <a:t>Khanganāpawui darkar…</a:t>
            </a:r>
          </a:p>
          <a:p>
            <a:pPr eaLnBrk="1" hangingPunct="1">
              <a:spcBef>
                <a:spcPct val="50000"/>
              </a:spcBef>
              <a:buFontTx/>
              <a:buChar char="•"/>
              <a:defRPr/>
            </a:pPr>
            <a:r>
              <a:rPr lang="en-US" sz="3200" b="1">
                <a:solidFill>
                  <a:schemeClr val="bg1"/>
                </a:solidFill>
                <a:cs typeface="Arial" charset="0"/>
              </a:rPr>
              <a:t>Phap katā</a:t>
            </a:r>
          </a:p>
          <a:p>
            <a:pPr eaLnBrk="1" hangingPunct="1">
              <a:spcBef>
                <a:spcPct val="50000"/>
              </a:spcBef>
              <a:buFontTx/>
              <a:buChar char="•"/>
              <a:defRPr/>
            </a:pPr>
            <a:r>
              <a:rPr lang="en-US" sz="3200" b="1">
                <a:solidFill>
                  <a:schemeClr val="bg1"/>
                </a:solidFill>
                <a:cs typeface="Arial" charset="0"/>
              </a:rPr>
              <a:t>Wuklungli sakaja</a:t>
            </a:r>
          </a:p>
          <a:p>
            <a:pPr eaLnBrk="1" hangingPunct="1">
              <a:spcBef>
                <a:spcPct val="50000"/>
              </a:spcBef>
              <a:buFontTx/>
              <a:buChar char="•"/>
              <a:defRPr/>
            </a:pPr>
            <a:r>
              <a:rPr lang="en-US" sz="3200" b="1">
                <a:solidFill>
                  <a:schemeClr val="bg1"/>
                </a:solidFill>
                <a:cs typeface="Arial" charset="0"/>
              </a:rPr>
              <a:t>Ot kasa</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dissolve">
                                      <p:cBhvr>
                                        <p:cTn id="7" dur="500"/>
                                        <p:tgtEl>
                                          <p:spTgt spid="57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56"/>
                                        </p:tgtEl>
                                        <p:attrNameLst>
                                          <p:attrName>style.visibility</p:attrName>
                                        </p:attrNameLst>
                                      </p:cBhvr>
                                      <p:to>
                                        <p:strVal val="visible"/>
                                      </p:to>
                                    </p:set>
                                    <p:animEffect transition="in" filter="dissolve">
                                      <p:cBhvr>
                                        <p:cTn id="17"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animBg="1"/>
      <p:bldP spid="5735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2004:Templates:Presentations:Designs:Starfish</Template>
  <TotalTime>1250</TotalTime>
  <Words>1171</Words>
  <Application>Microsoft Macintosh PowerPoint</Application>
  <PresentationFormat>On-screen Show (4:3)</PresentationFormat>
  <Paragraphs>192</Paragraphs>
  <Slides>26</Slides>
  <Notes>25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8" baseType="lpstr">
      <vt:lpstr>Alan Den</vt:lpstr>
      <vt:lpstr>Arial</vt:lpstr>
      <vt:lpstr>Arial Black</vt:lpstr>
      <vt:lpstr>Bradley Hand ITC TT-Bold</vt:lpstr>
      <vt:lpstr>Impact</vt:lpstr>
      <vt:lpstr>Times</vt:lpstr>
      <vt:lpstr>Times New Roman</vt:lpstr>
      <vt:lpstr>Wingdings</vt:lpstr>
      <vt:lpstr>Blank Presentation</vt:lpstr>
      <vt:lpstr>Candybar</vt:lpstr>
      <vt:lpstr>Orbit</vt:lpstr>
      <vt:lpstr>Document</vt:lpstr>
      <vt:lpstr>Pao harkashokwui ara: Tuipam pheikhaida pao hakashokwui arā</vt:lpstr>
      <vt:lpstr>Tuipam pheikakhai: kathada kala khiwuivang</vt:lpstr>
      <vt:lpstr>Kathada tuipam pheikhailaga pao hashokra?</vt:lpstr>
      <vt:lpstr>Kakhalat mathameida…</vt:lpstr>
      <vt:lpstr>Tuipam pheikakhaiwui machakbing</vt:lpstr>
      <vt:lpstr>Tuipam pheikakhaiwui machakbing</vt:lpstr>
      <vt:lpstr>Tuipam pheikakhaiwui machakbing</vt:lpstr>
      <vt:lpstr>Tuipam pheikakhaiwui machakbing</vt:lpstr>
      <vt:lpstr>Tuipam pheikakhaiwui machakbing</vt:lpstr>
      <vt:lpstr>Machakbing kasha eina</vt:lpstr>
      <vt:lpstr>Tuipam pheikhaida pao hakashok khiwuivang darkar sahao?</vt:lpstr>
      <vt:lpstr>A. Tuipam pheikakhai hi khangui makhalei tuipamli pheisin saya kala Varewui ningkachang chitheimi</vt:lpstr>
      <vt:lpstr>B. Tuipam pheikakhai hina mangla kadharna kapangkakhui atam/apam chili varetui tammi</vt:lpstr>
      <vt:lpstr>C. Tuipam pheikakhai hili  sashap kala pangshap lei</vt:lpstr>
      <vt:lpstr>D. Tuipam pheikakhaihina khanganabingli Bible shāngasaka</vt:lpstr>
      <vt:lpstr> KHISADA VAREWUITUI DARKAR SANAHAO?</vt:lpstr>
      <vt:lpstr>VARETUIWUI ATHEI MATI</vt:lpstr>
      <vt:lpstr>E. Tuipam pheikakhai hina manglawui kachangkhat darkar chi mi</vt:lpstr>
      <vt:lpstr>F. Tuipam pheikakhai hina Varetui nguida tamkachithei maleingasakmana</vt:lpstr>
      <vt:lpstr>G. Tuipam pheikakahai hina lairik peida wui eina paohashokphamei</vt:lpstr>
      <vt:lpstr>H. Tuipam pheikakhai hina khi maramli matuishikhanada jukhamajuwui atamchi ngatangkhuimi</vt:lpstr>
      <vt:lpstr>I. Tuipam pheikakhai hina shitkasang eina matui ngasaka</vt:lpstr>
      <vt:lpstr>J. Tuipam pheikakhai hina supkhuiphaphalaga khamatuiwui nguikapaichili matatung ngasak mana</vt:lpstr>
      <vt:lpstr>Supkhuiphaphalaga khamatuiwui nguikapai</vt:lpstr>
      <vt:lpstr>Pao harkashokwui ara •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162</cp:revision>
  <dcterms:created xsi:type="dcterms:W3CDTF">2005-08-18T07:36:46Z</dcterms:created>
  <dcterms:modified xsi:type="dcterms:W3CDTF">2020-01-15T04:47:44Z</dcterms:modified>
</cp:coreProperties>
</file>