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87" r:id="rId2"/>
    <p:sldMasterId id="2147483775" r:id="rId3"/>
    <p:sldMasterId id="2147483708" r:id="rId4"/>
    <p:sldMasterId id="2147483696" r:id="rId5"/>
    <p:sldMasterId id="2147483684" r:id="rId6"/>
    <p:sldMasterId id="2147483672" r:id="rId7"/>
    <p:sldMasterId id="2147483660" r:id="rId8"/>
  </p:sldMasterIdLst>
  <p:notesMasterIdLst>
    <p:notesMasterId r:id="rId54"/>
  </p:notesMasterIdLst>
  <p:sldIdLst>
    <p:sldId id="455" r:id="rId9"/>
    <p:sldId id="442" r:id="rId10"/>
    <p:sldId id="441" r:id="rId11"/>
    <p:sldId id="437" r:id="rId12"/>
    <p:sldId id="291" r:id="rId13"/>
    <p:sldId id="290" r:id="rId14"/>
    <p:sldId id="430" r:id="rId15"/>
    <p:sldId id="443" r:id="rId16"/>
    <p:sldId id="424" r:id="rId17"/>
    <p:sldId id="439" r:id="rId18"/>
    <p:sldId id="311" r:id="rId19"/>
    <p:sldId id="286" r:id="rId20"/>
    <p:sldId id="453" r:id="rId21"/>
    <p:sldId id="421" r:id="rId22"/>
    <p:sldId id="422" r:id="rId23"/>
    <p:sldId id="400" r:id="rId24"/>
    <p:sldId id="263" r:id="rId25"/>
    <p:sldId id="402" r:id="rId26"/>
    <p:sldId id="407" r:id="rId27"/>
    <p:sldId id="410" r:id="rId28"/>
    <p:sldId id="353" r:id="rId29"/>
    <p:sldId id="438" r:id="rId30"/>
    <p:sldId id="414" r:id="rId31"/>
    <p:sldId id="426" r:id="rId32"/>
    <p:sldId id="451" r:id="rId33"/>
    <p:sldId id="313" r:id="rId34"/>
    <p:sldId id="293" r:id="rId35"/>
    <p:sldId id="312" r:id="rId36"/>
    <p:sldId id="309" r:id="rId37"/>
    <p:sldId id="304" r:id="rId38"/>
    <p:sldId id="310" r:id="rId39"/>
    <p:sldId id="348" r:id="rId40"/>
    <p:sldId id="411" r:id="rId41"/>
    <p:sldId id="388" r:id="rId42"/>
    <p:sldId id="454" r:id="rId43"/>
    <p:sldId id="419" r:id="rId44"/>
    <p:sldId id="272" r:id="rId45"/>
    <p:sldId id="415" r:id="rId46"/>
    <p:sldId id="425" r:id="rId47"/>
    <p:sldId id="351" r:id="rId48"/>
    <p:sldId id="452" r:id="rId49"/>
    <p:sldId id="456" r:id="rId50"/>
    <p:sldId id="428" r:id="rId51"/>
    <p:sldId id="405" r:id="rId52"/>
    <p:sldId id="406" r:id="rId53"/>
  </p:sldIdLst>
  <p:sldSz cx="7543800" cy="9436100"/>
  <p:notesSz cx="7543800" cy="9436100"/>
  <p:defaultTextStyle>
    <a:defPPr>
      <a:defRPr lang="en-US"/>
    </a:defPPr>
    <a:lvl1pPr algn="l" rtl="0" eaLnBrk="0" fontAlgn="base" hangingPunct="0">
      <a:spcBef>
        <a:spcPct val="0"/>
      </a:spcBef>
      <a:spcAft>
        <a:spcPct val="0"/>
      </a:spcAft>
      <a:defRPr sz="500" kern="1200">
        <a:solidFill>
          <a:schemeClr val="tx1"/>
        </a:solidFill>
        <a:latin typeface="Century Gothic" panose="020B0502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500" kern="1200">
        <a:solidFill>
          <a:schemeClr val="tx1"/>
        </a:solidFill>
        <a:latin typeface="Century Gothic" panose="020B0502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500" kern="1200">
        <a:solidFill>
          <a:schemeClr val="tx1"/>
        </a:solidFill>
        <a:latin typeface="Century Gothic" panose="020B0502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500" kern="1200">
        <a:solidFill>
          <a:schemeClr val="tx1"/>
        </a:solidFill>
        <a:latin typeface="Century Gothic" panose="020B0502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500" kern="1200">
        <a:solidFill>
          <a:schemeClr val="tx1"/>
        </a:solidFill>
        <a:latin typeface="Century Gothic" panose="020B0502020202020204" pitchFamily="34" charset="0"/>
        <a:ea typeface="MS PGothic" panose="020B0600070205080204" pitchFamily="34" charset="-128"/>
        <a:cs typeface="+mn-cs"/>
      </a:defRPr>
    </a:lvl5pPr>
    <a:lvl6pPr marL="2286000" algn="l" defTabSz="914400" rtl="0" eaLnBrk="1" latinLnBrk="0" hangingPunct="1">
      <a:defRPr sz="500" kern="1200">
        <a:solidFill>
          <a:schemeClr val="tx1"/>
        </a:solidFill>
        <a:latin typeface="Century Gothic" panose="020B0502020202020204" pitchFamily="34" charset="0"/>
        <a:ea typeface="MS PGothic" panose="020B0600070205080204" pitchFamily="34" charset="-128"/>
        <a:cs typeface="+mn-cs"/>
      </a:defRPr>
    </a:lvl6pPr>
    <a:lvl7pPr marL="2743200" algn="l" defTabSz="914400" rtl="0" eaLnBrk="1" latinLnBrk="0" hangingPunct="1">
      <a:defRPr sz="500" kern="1200">
        <a:solidFill>
          <a:schemeClr val="tx1"/>
        </a:solidFill>
        <a:latin typeface="Century Gothic" panose="020B0502020202020204" pitchFamily="34" charset="0"/>
        <a:ea typeface="MS PGothic" panose="020B0600070205080204" pitchFamily="34" charset="-128"/>
        <a:cs typeface="+mn-cs"/>
      </a:defRPr>
    </a:lvl7pPr>
    <a:lvl8pPr marL="3200400" algn="l" defTabSz="914400" rtl="0" eaLnBrk="1" latinLnBrk="0" hangingPunct="1">
      <a:defRPr sz="500" kern="1200">
        <a:solidFill>
          <a:schemeClr val="tx1"/>
        </a:solidFill>
        <a:latin typeface="Century Gothic" panose="020B0502020202020204" pitchFamily="34" charset="0"/>
        <a:ea typeface="MS PGothic" panose="020B0600070205080204" pitchFamily="34" charset="-128"/>
        <a:cs typeface="+mn-cs"/>
      </a:defRPr>
    </a:lvl8pPr>
    <a:lvl9pPr marL="3657600" algn="l" defTabSz="914400" rtl="0" eaLnBrk="1" latinLnBrk="0" hangingPunct="1">
      <a:defRPr sz="500" kern="1200">
        <a:solidFill>
          <a:schemeClr val="tx1"/>
        </a:solidFill>
        <a:latin typeface="Century Gothic" panose="020B0502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1867">
          <p15:clr>
            <a:srgbClr val="A4A3A4"/>
          </p15:clr>
        </p15:guide>
        <p15:guide id="2" orient="horz" pos="128">
          <p15:clr>
            <a:srgbClr val="A4A3A4"/>
          </p15:clr>
        </p15:guide>
        <p15:guide id="3" pos="4751">
          <p15:clr>
            <a:srgbClr val="A4A3A4"/>
          </p15:clr>
        </p15:guide>
        <p15:guide id="4" pos="2364">
          <p15:clr>
            <a:srgbClr val="A4A3A4"/>
          </p15:clr>
        </p15:guide>
        <p15:guide id="5" pos="3530">
          <p15:clr>
            <a:srgbClr val="A4A3A4"/>
          </p15:clr>
        </p15:guide>
        <p15:guide id="6" pos="3995">
          <p15:clr>
            <a:srgbClr val="A4A3A4"/>
          </p15:clr>
        </p15:guide>
        <p15:guide id="7" pos="3058">
          <p15:clr>
            <a:srgbClr val="A4A3A4"/>
          </p15:clr>
        </p15:guide>
        <p15:guide id="8" pos="187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mshang" initials="t" lastIdx="1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32434"/>
    <a:srgbClr val="008200"/>
    <a:srgbClr val="00AE00"/>
    <a:srgbClr val="191DFF"/>
    <a:srgbClr val="CCCCCC"/>
    <a:srgbClr val="FF9EF3"/>
    <a:srgbClr val="FFFF0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2800" y="-104"/>
      </p:cViewPr>
      <p:guideLst>
        <p:guide orient="horz" pos="1867"/>
        <p:guide orient="horz" pos="128"/>
        <p:guide pos="4751"/>
        <p:guide pos="2364"/>
        <p:guide pos="3530"/>
        <p:guide pos="3995"/>
        <p:guide pos="3058"/>
        <p:guide pos="187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268663"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07" charset="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4275138" y="0"/>
            <a:ext cx="3268662"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07" charset="0"/>
                <a:ea typeface="+mn-ea"/>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2371725" y="714375"/>
            <a:ext cx="2800350" cy="3503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1006475" y="4503738"/>
            <a:ext cx="5530850" cy="4217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936038"/>
            <a:ext cx="3268663"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07" charset="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4275138" y="8936038"/>
            <a:ext cx="3268662"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panose="02020603050405020304" pitchFamily="18" charset="0"/>
              </a:defRPr>
            </a:lvl1pPr>
          </a:lstStyle>
          <a:p>
            <a:pPr>
              <a:defRPr/>
            </a:pPr>
            <a:fld id="{5F89ECF3-E437-452A-B426-7F7962BEA18D}" type="slidenum">
              <a:rPr lang="en-US" altLang="en-US"/>
              <a:pPr>
                <a:defRPr/>
              </a:pPr>
              <a:t>‹#›</a:t>
            </a:fld>
            <a:endParaRPr lang="en-US" altLang="en-US"/>
          </a:p>
        </p:txBody>
      </p:sp>
    </p:spTree>
    <p:extLst>
      <p:ext uri="{BB962C8B-B14F-4D97-AF65-F5344CB8AC3E}">
        <p14:creationId xmlns:p14="http://schemas.microsoft.com/office/powerpoint/2010/main" val="3282202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7"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Times" pitchFamily="-107"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Times" pitchFamily="-107"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Times" pitchFamily="-107" charset="0"/>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anose="02020603050405020304" pitchFamily="18" charset="0"/>
              </a:rPr>
              <a:t>Print new 21 (SH14), 23 (Genealogy SH16)</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F8345A53-6F34-4D1D-AE01-9A5D72238C45}" type="slidenum">
              <a:rPr lang="en-US" altLang="en-US"/>
              <a:pPr>
                <a:spcBef>
                  <a:spcPct val="0"/>
                </a:spcBef>
              </a:pPr>
              <a:t>1</a:t>
            </a:fld>
            <a:endParaRPr lang="en-US" altLang="en-US"/>
          </a:p>
        </p:txBody>
      </p:sp>
    </p:spTree>
    <p:extLst>
      <p:ext uri="{BB962C8B-B14F-4D97-AF65-F5344CB8AC3E}">
        <p14:creationId xmlns:p14="http://schemas.microsoft.com/office/powerpoint/2010/main" val="302495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30A5941-9886-400A-BDB7-BBB6C6DAFE9C}" type="slidenum">
              <a:rPr lang="en-US" altLang="en-US"/>
              <a:pPr>
                <a:spcBef>
                  <a:spcPct val="0"/>
                </a:spcBef>
              </a:pPr>
              <a:t>10</a:t>
            </a:fld>
            <a:endParaRPr lang="en-US" altLang="en-US"/>
          </a:p>
        </p:txBody>
      </p:sp>
    </p:spTree>
    <p:extLst>
      <p:ext uri="{BB962C8B-B14F-4D97-AF65-F5344CB8AC3E}">
        <p14:creationId xmlns:p14="http://schemas.microsoft.com/office/powerpoint/2010/main" val="298760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FB2DB8EC-5BDA-42EB-BBEF-E22741D72E85}" type="slidenum">
              <a:rPr lang="en-US" altLang="en-US"/>
              <a:pPr>
                <a:spcBef>
                  <a:spcPct val="0"/>
                </a:spcBef>
              </a:pPr>
              <a:t>32</a:t>
            </a:fld>
            <a:endParaRPr lang="en-US" altLang="en-US"/>
          </a:p>
        </p:txBody>
      </p:sp>
      <p:sp>
        <p:nvSpPr>
          <p:cNvPr id="45059" name="Rectangle 2"/>
          <p:cNvSpPr>
            <a:spLocks noGrp="1" noChangeArrowheads="1"/>
          </p:cNvSpPr>
          <p:nvPr>
            <p:ph type="body" idx="1"/>
          </p:nvPr>
        </p:nvSpPr>
        <p:spPr>
          <a:xfrm>
            <a:off x="1006475" y="4481513"/>
            <a:ext cx="5530850" cy="424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6" tIns="47166" rIns="96016" bIns="47166"/>
          <a:lstStyle/>
          <a:p>
            <a:pPr eaLnBrk="1" hangingPunct="1"/>
            <a:endParaRPr lang="en-US" altLang="en-US" smtClean="0">
              <a:latin typeface="Times" panose="02020603050405020304" pitchFamily="18" charset="0"/>
            </a:endParaRPr>
          </a:p>
        </p:txBody>
      </p:sp>
      <p:sp>
        <p:nvSpPr>
          <p:cNvPr id="45060" name="Rectangle 3"/>
          <p:cNvSpPr>
            <a:spLocks noGrp="1" noRot="1" noChangeAspect="1" noChangeArrowheads="1" noTextEdit="1"/>
          </p:cNvSpPr>
          <p:nvPr>
            <p:ph type="sldImg"/>
          </p:nvPr>
        </p:nvSpPr>
        <p:spPr>
          <a:xfrm>
            <a:off x="2168525" y="471488"/>
            <a:ext cx="3206750" cy="4010025"/>
          </a:xfrm>
          <a:ln w="12700" cap="flat">
            <a:solidFill>
              <a:schemeClr val="tx1"/>
            </a:solidFill>
          </a:ln>
        </p:spPr>
      </p:sp>
    </p:spTree>
    <p:extLst>
      <p:ext uri="{BB962C8B-B14F-4D97-AF65-F5344CB8AC3E}">
        <p14:creationId xmlns:p14="http://schemas.microsoft.com/office/powerpoint/2010/main" val="400882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B93EB79D-901C-418A-9763-E916DB4DEFD5}" type="slidenum">
              <a:rPr lang="en-US" altLang="en-US"/>
              <a:pPr>
                <a:spcBef>
                  <a:spcPct val="0"/>
                </a:spcBef>
              </a:pPr>
              <a:t>33</a:t>
            </a:fld>
            <a:endParaRPr lang="en-US" altLang="en-US"/>
          </a:p>
        </p:txBody>
      </p:sp>
      <p:sp>
        <p:nvSpPr>
          <p:cNvPr id="47107" name="Rectangle 2"/>
          <p:cNvSpPr>
            <a:spLocks noGrp="1" noChangeArrowheads="1"/>
          </p:cNvSpPr>
          <p:nvPr>
            <p:ph type="body" idx="1"/>
          </p:nvPr>
        </p:nvSpPr>
        <p:spPr>
          <a:xfrm>
            <a:off x="1006475" y="4481513"/>
            <a:ext cx="5530850" cy="424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6" tIns="47166" rIns="96016" bIns="47166"/>
          <a:lstStyle/>
          <a:p>
            <a:pPr eaLnBrk="1" hangingPunct="1"/>
            <a:endParaRPr lang="en-US" altLang="en-US" smtClean="0">
              <a:latin typeface="Times" panose="02020603050405020304" pitchFamily="18" charset="0"/>
            </a:endParaRPr>
          </a:p>
        </p:txBody>
      </p:sp>
      <p:sp>
        <p:nvSpPr>
          <p:cNvPr id="47108" name="Rectangle 3"/>
          <p:cNvSpPr>
            <a:spLocks noGrp="1" noRot="1" noChangeAspect="1" noChangeArrowheads="1" noTextEdit="1"/>
          </p:cNvSpPr>
          <p:nvPr>
            <p:ph type="sldImg"/>
          </p:nvPr>
        </p:nvSpPr>
        <p:spPr>
          <a:xfrm>
            <a:off x="2168525" y="471488"/>
            <a:ext cx="3206750" cy="4010025"/>
          </a:xfrm>
          <a:ln w="12700" cap="flat">
            <a:solidFill>
              <a:schemeClr val="tx1"/>
            </a:solidFill>
          </a:ln>
        </p:spPr>
      </p:sp>
    </p:spTree>
    <p:extLst>
      <p:ext uri="{BB962C8B-B14F-4D97-AF65-F5344CB8AC3E}">
        <p14:creationId xmlns:p14="http://schemas.microsoft.com/office/powerpoint/2010/main" val="42138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4063469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2201863"/>
            <a:ext cx="6788150" cy="62277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726777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570033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5EFADE-D612-4A04-979A-B85E4999E044}"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E9AC46-E386-4278-8339-56E08B6A5C66}" type="slidenum">
              <a:rPr lang="en-US" altLang="en-US"/>
              <a:pPr>
                <a:defRPr/>
              </a:pPr>
              <a:t>‹#›</a:t>
            </a:fld>
            <a:endParaRPr lang="en-US" altLang="en-US"/>
          </a:p>
        </p:txBody>
      </p:sp>
    </p:spTree>
    <p:extLst>
      <p:ext uri="{BB962C8B-B14F-4D97-AF65-F5344CB8AC3E}">
        <p14:creationId xmlns:p14="http://schemas.microsoft.com/office/powerpoint/2010/main" val="59544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8D6399-DE30-47BA-8F59-12B4CCF80C29}"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6B54C-B450-4DE8-9078-ACD6014C3499}" type="slidenum">
              <a:rPr lang="en-US" altLang="en-US"/>
              <a:pPr>
                <a:defRPr/>
              </a:pPr>
              <a:t>‹#›</a:t>
            </a:fld>
            <a:endParaRPr lang="en-US" altLang="en-US"/>
          </a:p>
        </p:txBody>
      </p:sp>
    </p:spTree>
    <p:extLst>
      <p:ext uri="{BB962C8B-B14F-4D97-AF65-F5344CB8AC3E}">
        <p14:creationId xmlns:p14="http://schemas.microsoft.com/office/powerpoint/2010/main" val="1657788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9F3F25-AD31-45AA-A3BA-F97DEEE146D1}"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E74244-0EEF-4085-8A56-6C09BE7DF8F2}" type="slidenum">
              <a:rPr lang="en-US" altLang="en-US"/>
              <a:pPr>
                <a:defRPr/>
              </a:pPr>
              <a:t>‹#›</a:t>
            </a:fld>
            <a:endParaRPr lang="en-US" altLang="en-US"/>
          </a:p>
        </p:txBody>
      </p:sp>
    </p:spTree>
    <p:extLst>
      <p:ext uri="{BB962C8B-B14F-4D97-AF65-F5344CB8AC3E}">
        <p14:creationId xmlns:p14="http://schemas.microsoft.com/office/powerpoint/2010/main" val="262593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CA4F47-421B-482B-8B15-18DAC5A5F370}"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67316-013D-4322-B002-249783F18BAC}" type="slidenum">
              <a:rPr lang="en-US" altLang="en-US"/>
              <a:pPr>
                <a:defRPr/>
              </a:pPr>
              <a:t>‹#›</a:t>
            </a:fld>
            <a:endParaRPr lang="en-US" altLang="en-US"/>
          </a:p>
        </p:txBody>
      </p:sp>
    </p:spTree>
    <p:extLst>
      <p:ext uri="{BB962C8B-B14F-4D97-AF65-F5344CB8AC3E}">
        <p14:creationId xmlns:p14="http://schemas.microsoft.com/office/powerpoint/2010/main" val="2397649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9EC3FF-4ED5-4490-AD00-FCEA60645F74}"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A0D622-E968-4CBF-9D74-E875F5ACD877}" type="slidenum">
              <a:rPr lang="en-US" altLang="en-US"/>
              <a:pPr>
                <a:defRPr/>
              </a:pPr>
              <a:t>‹#›</a:t>
            </a:fld>
            <a:endParaRPr lang="en-US" altLang="en-US"/>
          </a:p>
        </p:txBody>
      </p:sp>
    </p:spTree>
    <p:extLst>
      <p:ext uri="{BB962C8B-B14F-4D97-AF65-F5344CB8AC3E}">
        <p14:creationId xmlns:p14="http://schemas.microsoft.com/office/powerpoint/2010/main" val="152419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3C3379-A07C-4044-B881-AA7365A1D920}"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A5A493-F14F-49B2-BD42-8E06DC5F3FEF}" type="slidenum">
              <a:rPr lang="en-US" altLang="en-US"/>
              <a:pPr>
                <a:defRPr/>
              </a:pPr>
              <a:t>‹#›</a:t>
            </a:fld>
            <a:endParaRPr lang="en-US" altLang="en-US"/>
          </a:p>
        </p:txBody>
      </p:sp>
    </p:spTree>
    <p:extLst>
      <p:ext uri="{BB962C8B-B14F-4D97-AF65-F5344CB8AC3E}">
        <p14:creationId xmlns:p14="http://schemas.microsoft.com/office/powerpoint/2010/main" val="2875980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E6736D-A135-43AC-B4BE-9F665A93022C}"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F32F3B-A133-493C-98A8-3FCD07A6F216}" type="slidenum">
              <a:rPr lang="en-US" altLang="en-US"/>
              <a:pPr>
                <a:defRPr/>
              </a:pPr>
              <a:t>‹#›</a:t>
            </a:fld>
            <a:endParaRPr lang="en-US" altLang="en-US"/>
          </a:p>
        </p:txBody>
      </p:sp>
    </p:spTree>
    <p:extLst>
      <p:ext uri="{BB962C8B-B14F-4D97-AF65-F5344CB8AC3E}">
        <p14:creationId xmlns:p14="http://schemas.microsoft.com/office/powerpoint/2010/main" val="346990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5B88DE-E421-4268-88C7-9C6D39CE7A96}"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241E3D-6783-4EB9-9B31-85A2555D160A}" type="slidenum">
              <a:rPr lang="en-US" altLang="en-US"/>
              <a:pPr>
                <a:defRPr/>
              </a:pPr>
              <a:t>‹#›</a:t>
            </a:fld>
            <a:endParaRPr lang="en-US" altLang="en-US"/>
          </a:p>
        </p:txBody>
      </p:sp>
    </p:spTree>
    <p:extLst>
      <p:ext uri="{BB962C8B-B14F-4D97-AF65-F5344CB8AC3E}">
        <p14:creationId xmlns:p14="http://schemas.microsoft.com/office/powerpoint/2010/main" val="78856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377825" y="2201863"/>
            <a:ext cx="6788150" cy="622776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493717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FCFBD8-CE13-41A8-BA1C-9BBB560D78E9}"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DC5D2C-4D13-45BF-93C6-A05FB2032AB9}" type="slidenum">
              <a:rPr lang="en-US" altLang="en-US"/>
              <a:pPr>
                <a:defRPr/>
              </a:pPr>
              <a:t>‹#›</a:t>
            </a:fld>
            <a:endParaRPr lang="en-US" altLang="en-US"/>
          </a:p>
        </p:txBody>
      </p:sp>
    </p:spTree>
    <p:extLst>
      <p:ext uri="{BB962C8B-B14F-4D97-AF65-F5344CB8AC3E}">
        <p14:creationId xmlns:p14="http://schemas.microsoft.com/office/powerpoint/2010/main" val="2001010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24BFC3-3144-4723-B0EE-F13F22A5E034}"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DCDA99-784A-48F0-B488-FB26AFE12AE8}" type="slidenum">
              <a:rPr lang="en-US" altLang="en-US"/>
              <a:pPr>
                <a:defRPr/>
              </a:pPr>
              <a:t>‹#›</a:t>
            </a:fld>
            <a:endParaRPr lang="en-US" altLang="en-US"/>
          </a:p>
        </p:txBody>
      </p:sp>
    </p:spTree>
    <p:extLst>
      <p:ext uri="{BB962C8B-B14F-4D97-AF65-F5344CB8AC3E}">
        <p14:creationId xmlns:p14="http://schemas.microsoft.com/office/powerpoint/2010/main" val="72990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03128C-A38B-420B-9363-03799A485EDE}"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5BF33E-BC18-4D30-914D-8C753ED52F4E}" type="slidenum">
              <a:rPr lang="en-US" altLang="en-US"/>
              <a:pPr>
                <a:defRPr/>
              </a:pPr>
              <a:t>‹#›</a:t>
            </a:fld>
            <a:endParaRPr lang="en-US" altLang="en-US"/>
          </a:p>
        </p:txBody>
      </p:sp>
    </p:spTree>
    <p:extLst>
      <p:ext uri="{BB962C8B-B14F-4D97-AF65-F5344CB8AC3E}">
        <p14:creationId xmlns:p14="http://schemas.microsoft.com/office/powerpoint/2010/main" val="4012850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AB200E-95C4-4D7C-ACB5-C4762751E48B}"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ECA8EA-0CC0-46B7-B069-1E87B1F23A43}" type="slidenum">
              <a:rPr lang="en-US" altLang="en-US"/>
              <a:pPr>
                <a:defRPr/>
              </a:pPr>
              <a:t>‹#›</a:t>
            </a:fld>
            <a:endParaRPr lang="en-US" altLang="en-US"/>
          </a:p>
        </p:txBody>
      </p:sp>
    </p:spTree>
    <p:extLst>
      <p:ext uri="{BB962C8B-B14F-4D97-AF65-F5344CB8AC3E}">
        <p14:creationId xmlns:p14="http://schemas.microsoft.com/office/powerpoint/2010/main" val="167593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5FA50D-E481-4E66-ADCF-3E44455B0EC4}"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CAE1A9-510B-4188-8FA1-8DD00C866093}" type="slidenum">
              <a:rPr lang="en-US" altLang="en-US"/>
              <a:pPr>
                <a:defRPr/>
              </a:pPr>
              <a:t>‹#›</a:t>
            </a:fld>
            <a:endParaRPr lang="en-US" altLang="en-US"/>
          </a:p>
        </p:txBody>
      </p:sp>
    </p:spTree>
    <p:extLst>
      <p:ext uri="{BB962C8B-B14F-4D97-AF65-F5344CB8AC3E}">
        <p14:creationId xmlns:p14="http://schemas.microsoft.com/office/powerpoint/2010/main" val="1632921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6487F4-8BAC-4446-A796-631EAD02B4D0}"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792F44-5172-4A78-B5C8-52F31022606B}" type="slidenum">
              <a:rPr lang="en-US" altLang="en-US"/>
              <a:pPr>
                <a:defRPr/>
              </a:pPr>
              <a:t>‹#›</a:t>
            </a:fld>
            <a:endParaRPr lang="en-US" altLang="en-US"/>
          </a:p>
        </p:txBody>
      </p:sp>
    </p:spTree>
    <p:extLst>
      <p:ext uri="{BB962C8B-B14F-4D97-AF65-F5344CB8AC3E}">
        <p14:creationId xmlns:p14="http://schemas.microsoft.com/office/powerpoint/2010/main" val="2482665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DFF9C9-0005-4C29-A0BD-7B8FEFE29956}"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EA799C-7B6A-449A-BA6B-88C32321449D}" type="slidenum">
              <a:rPr lang="en-US" altLang="en-US"/>
              <a:pPr>
                <a:defRPr/>
              </a:pPr>
              <a:t>‹#›</a:t>
            </a:fld>
            <a:endParaRPr lang="en-US" altLang="en-US"/>
          </a:p>
        </p:txBody>
      </p:sp>
    </p:spTree>
    <p:extLst>
      <p:ext uri="{BB962C8B-B14F-4D97-AF65-F5344CB8AC3E}">
        <p14:creationId xmlns:p14="http://schemas.microsoft.com/office/powerpoint/2010/main" val="300473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55A108-98E6-4BCC-BCE3-5FF13107EBF8}"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5544DF-74A8-4355-BF0D-19EDB6800F26}" type="slidenum">
              <a:rPr lang="en-US" altLang="en-US"/>
              <a:pPr>
                <a:defRPr/>
              </a:pPr>
              <a:t>‹#›</a:t>
            </a:fld>
            <a:endParaRPr lang="en-US" altLang="en-US"/>
          </a:p>
        </p:txBody>
      </p:sp>
    </p:spTree>
    <p:extLst>
      <p:ext uri="{BB962C8B-B14F-4D97-AF65-F5344CB8AC3E}">
        <p14:creationId xmlns:p14="http://schemas.microsoft.com/office/powerpoint/2010/main" val="3496161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84FEEC7-6A6F-494D-AC13-5C19F62E95CD}"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944D84-AA2C-4B8E-B322-AC14998FC8A8}" type="slidenum">
              <a:rPr lang="en-US" altLang="en-US"/>
              <a:pPr>
                <a:defRPr/>
              </a:pPr>
              <a:t>‹#›</a:t>
            </a:fld>
            <a:endParaRPr lang="en-US" altLang="en-US"/>
          </a:p>
        </p:txBody>
      </p:sp>
    </p:spTree>
    <p:extLst>
      <p:ext uri="{BB962C8B-B14F-4D97-AF65-F5344CB8AC3E}">
        <p14:creationId xmlns:p14="http://schemas.microsoft.com/office/powerpoint/2010/main" val="538352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8AFC11-D9B1-4914-860F-842980ED1AA4}"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AD1AB3-21AD-45AF-B28A-9F991257F239}" type="slidenum">
              <a:rPr lang="en-US" altLang="en-US"/>
              <a:pPr>
                <a:defRPr/>
              </a:pPr>
              <a:t>‹#›</a:t>
            </a:fld>
            <a:endParaRPr lang="en-US" altLang="en-US"/>
          </a:p>
        </p:txBody>
      </p:sp>
    </p:spTree>
    <p:extLst>
      <p:ext uri="{BB962C8B-B14F-4D97-AF65-F5344CB8AC3E}">
        <p14:creationId xmlns:p14="http://schemas.microsoft.com/office/powerpoint/2010/main" val="410505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603489"/>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A9FB1A-8A1A-47E7-9FE5-67357CACC3D1}"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CEE64C-0595-4116-BFC7-AC34D737DBD0}" type="slidenum">
              <a:rPr lang="en-US" altLang="en-US"/>
              <a:pPr>
                <a:defRPr/>
              </a:pPr>
              <a:t>‹#›</a:t>
            </a:fld>
            <a:endParaRPr lang="en-US" altLang="en-US"/>
          </a:p>
        </p:txBody>
      </p:sp>
    </p:spTree>
    <p:extLst>
      <p:ext uri="{BB962C8B-B14F-4D97-AF65-F5344CB8AC3E}">
        <p14:creationId xmlns:p14="http://schemas.microsoft.com/office/powerpoint/2010/main" val="766346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448C9D-E74A-40AE-BD6C-F13D17AA3E45}"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EE9413-EACA-4314-8065-654CC65FEFE7}" type="slidenum">
              <a:rPr lang="en-US" altLang="en-US"/>
              <a:pPr>
                <a:defRPr/>
              </a:pPr>
              <a:t>‹#›</a:t>
            </a:fld>
            <a:endParaRPr lang="en-US" altLang="en-US"/>
          </a:p>
        </p:txBody>
      </p:sp>
    </p:spTree>
    <p:extLst>
      <p:ext uri="{BB962C8B-B14F-4D97-AF65-F5344CB8AC3E}">
        <p14:creationId xmlns:p14="http://schemas.microsoft.com/office/powerpoint/2010/main" val="2030507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0DEDA1-9C69-47AC-B65D-4F94E4C77F53}"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E8238-CA7F-4AEE-BC99-4AA45B5F1334}" type="slidenum">
              <a:rPr lang="en-US" altLang="en-US"/>
              <a:pPr>
                <a:defRPr/>
              </a:pPr>
              <a:t>‹#›</a:t>
            </a:fld>
            <a:endParaRPr lang="en-US" altLang="en-US"/>
          </a:p>
        </p:txBody>
      </p:sp>
    </p:spTree>
    <p:extLst>
      <p:ext uri="{BB962C8B-B14F-4D97-AF65-F5344CB8AC3E}">
        <p14:creationId xmlns:p14="http://schemas.microsoft.com/office/powerpoint/2010/main" val="1946463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80923F-FA28-4068-9C18-A796AAA45363}"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080E0E-2A20-4EC6-9A4E-D79718767533}" type="slidenum">
              <a:rPr lang="en-US" altLang="en-US"/>
              <a:pPr>
                <a:defRPr/>
              </a:pPr>
              <a:t>‹#›</a:t>
            </a:fld>
            <a:endParaRPr lang="en-US" altLang="en-US"/>
          </a:p>
        </p:txBody>
      </p:sp>
    </p:spTree>
    <p:extLst>
      <p:ext uri="{BB962C8B-B14F-4D97-AF65-F5344CB8AC3E}">
        <p14:creationId xmlns:p14="http://schemas.microsoft.com/office/powerpoint/2010/main" val="2095134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FECD51-9007-4FB6-9A1D-0B1DF333C58E}"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97153D-5794-4ACD-8C0F-8C3CA6D4EBDD}" type="slidenum">
              <a:rPr lang="en-US" altLang="en-US"/>
              <a:pPr>
                <a:defRPr/>
              </a:pPr>
              <a:t>‹#›</a:t>
            </a:fld>
            <a:endParaRPr lang="en-US" altLang="en-US"/>
          </a:p>
        </p:txBody>
      </p:sp>
    </p:spTree>
    <p:extLst>
      <p:ext uri="{BB962C8B-B14F-4D97-AF65-F5344CB8AC3E}">
        <p14:creationId xmlns:p14="http://schemas.microsoft.com/office/powerpoint/2010/main" val="1855113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869CB-708A-493A-A55F-3EB0E5E4EE96}"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E33CD7-8425-4ACF-BA4F-EA44C35EFC7B}" type="slidenum">
              <a:rPr lang="en-US" altLang="en-US"/>
              <a:pPr>
                <a:defRPr/>
              </a:pPr>
              <a:t>‹#›</a:t>
            </a:fld>
            <a:endParaRPr lang="en-US" altLang="en-US"/>
          </a:p>
        </p:txBody>
      </p:sp>
    </p:spTree>
    <p:extLst>
      <p:ext uri="{BB962C8B-B14F-4D97-AF65-F5344CB8AC3E}">
        <p14:creationId xmlns:p14="http://schemas.microsoft.com/office/powerpoint/2010/main" val="2622275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64508C5-FFD8-43DC-96E3-47D4AD36F298}"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060BE1-C226-4515-8456-80C8C7D88225}" type="slidenum">
              <a:rPr lang="en-US" altLang="en-US"/>
              <a:pPr>
                <a:defRPr/>
              </a:pPr>
              <a:t>‹#›</a:t>
            </a:fld>
            <a:endParaRPr lang="en-US" altLang="en-US"/>
          </a:p>
        </p:txBody>
      </p:sp>
    </p:spTree>
    <p:extLst>
      <p:ext uri="{BB962C8B-B14F-4D97-AF65-F5344CB8AC3E}">
        <p14:creationId xmlns:p14="http://schemas.microsoft.com/office/powerpoint/2010/main" val="1518551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9666ADA-2901-4B12-A74E-92C2930155D8}"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C456E9-70E3-4B08-BE95-A17857338230}" type="slidenum">
              <a:rPr lang="en-US" altLang="en-US"/>
              <a:pPr>
                <a:defRPr/>
              </a:pPr>
              <a:t>‹#›</a:t>
            </a:fld>
            <a:endParaRPr lang="en-US" altLang="en-US"/>
          </a:p>
        </p:txBody>
      </p:sp>
    </p:spTree>
    <p:extLst>
      <p:ext uri="{BB962C8B-B14F-4D97-AF65-F5344CB8AC3E}">
        <p14:creationId xmlns:p14="http://schemas.microsoft.com/office/powerpoint/2010/main" val="3590605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7F4A4B-8490-44BF-A113-53931B54F5FB}"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F2CB8B-CD13-47B1-A30A-CF5378058A72}" type="slidenum">
              <a:rPr lang="en-US" altLang="en-US"/>
              <a:pPr>
                <a:defRPr/>
              </a:pPr>
              <a:t>‹#›</a:t>
            </a:fld>
            <a:endParaRPr lang="en-US" altLang="en-US"/>
          </a:p>
        </p:txBody>
      </p:sp>
    </p:spTree>
    <p:extLst>
      <p:ext uri="{BB962C8B-B14F-4D97-AF65-F5344CB8AC3E}">
        <p14:creationId xmlns:p14="http://schemas.microsoft.com/office/powerpoint/2010/main" val="2341328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FF7E7E-3A7B-4CCB-A8D0-D3F1FAE6CE77}"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44C632-9F93-490E-97C9-5EC047C9D011}" type="slidenum">
              <a:rPr lang="en-US" altLang="en-US"/>
              <a:pPr>
                <a:defRPr/>
              </a:pPr>
              <a:t>‹#›</a:t>
            </a:fld>
            <a:endParaRPr lang="en-US" altLang="en-US"/>
          </a:p>
        </p:txBody>
      </p:sp>
    </p:spTree>
    <p:extLst>
      <p:ext uri="{BB962C8B-B14F-4D97-AF65-F5344CB8AC3E}">
        <p14:creationId xmlns:p14="http://schemas.microsoft.com/office/powerpoint/2010/main" val="372662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42666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D72C66-DB1D-4BCF-9B36-B64BC41A1E58}"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452570-52BA-4D8A-90F3-453E3F657C93}" type="slidenum">
              <a:rPr lang="en-US" altLang="en-US"/>
              <a:pPr>
                <a:defRPr/>
              </a:pPr>
              <a:t>‹#›</a:t>
            </a:fld>
            <a:endParaRPr lang="en-US" altLang="en-US"/>
          </a:p>
        </p:txBody>
      </p:sp>
    </p:spTree>
    <p:extLst>
      <p:ext uri="{BB962C8B-B14F-4D97-AF65-F5344CB8AC3E}">
        <p14:creationId xmlns:p14="http://schemas.microsoft.com/office/powerpoint/2010/main" val="4257506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BAE94F-E4E9-464E-80B7-3CD91DABB539}"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183B0C-1E2A-4A3E-9FAF-0238F17C08CD}" type="slidenum">
              <a:rPr lang="en-US" altLang="en-US"/>
              <a:pPr>
                <a:defRPr/>
              </a:pPr>
              <a:t>‹#›</a:t>
            </a:fld>
            <a:endParaRPr lang="en-US" altLang="en-US"/>
          </a:p>
        </p:txBody>
      </p:sp>
    </p:spTree>
    <p:extLst>
      <p:ext uri="{BB962C8B-B14F-4D97-AF65-F5344CB8AC3E}">
        <p14:creationId xmlns:p14="http://schemas.microsoft.com/office/powerpoint/2010/main" val="2462329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28F15A-9173-4E98-B2F3-247C1F5D22E2}"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45CDA8-313E-4A14-B6B8-1474631F6537}" type="slidenum">
              <a:rPr lang="en-US" altLang="en-US"/>
              <a:pPr>
                <a:defRPr/>
              </a:pPr>
              <a:t>‹#›</a:t>
            </a:fld>
            <a:endParaRPr lang="en-US" altLang="en-US"/>
          </a:p>
        </p:txBody>
      </p:sp>
    </p:spTree>
    <p:extLst>
      <p:ext uri="{BB962C8B-B14F-4D97-AF65-F5344CB8AC3E}">
        <p14:creationId xmlns:p14="http://schemas.microsoft.com/office/powerpoint/2010/main" val="788030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DCA901-524A-452A-AB0D-3AF56149341D}"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DD856E-732F-47B0-8A15-74F1F414F815}" type="slidenum">
              <a:rPr lang="en-US" altLang="en-US"/>
              <a:pPr>
                <a:defRPr/>
              </a:pPr>
              <a:t>‹#›</a:t>
            </a:fld>
            <a:endParaRPr lang="en-US" altLang="en-US"/>
          </a:p>
        </p:txBody>
      </p:sp>
    </p:spTree>
    <p:extLst>
      <p:ext uri="{BB962C8B-B14F-4D97-AF65-F5344CB8AC3E}">
        <p14:creationId xmlns:p14="http://schemas.microsoft.com/office/powerpoint/2010/main" val="387571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1EF092-85E8-4C5F-8B13-8D6CE16B5731}"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444B83-C357-45F0-AA0B-2CF21EB75A8B}" type="slidenum">
              <a:rPr lang="en-US" altLang="en-US"/>
              <a:pPr>
                <a:defRPr/>
              </a:pPr>
              <a:t>‹#›</a:t>
            </a:fld>
            <a:endParaRPr lang="en-US" altLang="en-US"/>
          </a:p>
        </p:txBody>
      </p:sp>
    </p:spTree>
    <p:extLst>
      <p:ext uri="{BB962C8B-B14F-4D97-AF65-F5344CB8AC3E}">
        <p14:creationId xmlns:p14="http://schemas.microsoft.com/office/powerpoint/2010/main" val="13646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A15479-32D5-4DB8-8CFD-0627B8320F86}"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50E2FD-D025-4435-9DCB-0CC8210C5229}" type="slidenum">
              <a:rPr lang="en-US" altLang="en-US"/>
              <a:pPr>
                <a:defRPr/>
              </a:pPr>
              <a:t>‹#›</a:t>
            </a:fld>
            <a:endParaRPr lang="en-US" altLang="en-US"/>
          </a:p>
        </p:txBody>
      </p:sp>
    </p:spTree>
    <p:extLst>
      <p:ext uri="{BB962C8B-B14F-4D97-AF65-F5344CB8AC3E}">
        <p14:creationId xmlns:p14="http://schemas.microsoft.com/office/powerpoint/2010/main" val="3906375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55CE58-CFF9-4580-9C48-9EEF7307A017}"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021A52-2142-4F56-B769-FACECF1B9E5E}" type="slidenum">
              <a:rPr lang="en-US" altLang="en-US"/>
              <a:pPr>
                <a:defRPr/>
              </a:pPr>
              <a:t>‹#›</a:t>
            </a:fld>
            <a:endParaRPr lang="en-US" altLang="en-US"/>
          </a:p>
        </p:txBody>
      </p:sp>
    </p:spTree>
    <p:extLst>
      <p:ext uri="{BB962C8B-B14F-4D97-AF65-F5344CB8AC3E}">
        <p14:creationId xmlns:p14="http://schemas.microsoft.com/office/powerpoint/2010/main" val="272314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50EBB6-768F-42ED-9D0A-4B79A71B0695}"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99CEA6-119A-40E3-BF25-2A683AF8289C}" type="slidenum">
              <a:rPr lang="en-US" altLang="en-US"/>
              <a:pPr>
                <a:defRPr/>
              </a:pPr>
              <a:t>‹#›</a:t>
            </a:fld>
            <a:endParaRPr lang="en-US" altLang="en-US"/>
          </a:p>
        </p:txBody>
      </p:sp>
    </p:spTree>
    <p:extLst>
      <p:ext uri="{BB962C8B-B14F-4D97-AF65-F5344CB8AC3E}">
        <p14:creationId xmlns:p14="http://schemas.microsoft.com/office/powerpoint/2010/main" val="2921815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5B53B94-44CE-42A2-BDF9-6724C1DBB9E6}"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2847B-2FD7-4836-AEFF-9CD34C3B7A3E}" type="slidenum">
              <a:rPr lang="en-US" altLang="en-US"/>
              <a:pPr>
                <a:defRPr/>
              </a:pPr>
              <a:t>‹#›</a:t>
            </a:fld>
            <a:endParaRPr lang="en-US" altLang="en-US"/>
          </a:p>
        </p:txBody>
      </p:sp>
    </p:spTree>
    <p:extLst>
      <p:ext uri="{BB962C8B-B14F-4D97-AF65-F5344CB8AC3E}">
        <p14:creationId xmlns:p14="http://schemas.microsoft.com/office/powerpoint/2010/main" val="1234543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189F755-7C86-4F86-84F2-A81481CBE033}"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0566DB-7187-4867-9EC8-F984E7BE43B0}" type="slidenum">
              <a:rPr lang="en-US" altLang="en-US"/>
              <a:pPr>
                <a:defRPr/>
              </a:pPr>
              <a:t>‹#›</a:t>
            </a:fld>
            <a:endParaRPr lang="en-US" altLang="en-US"/>
          </a:p>
        </p:txBody>
      </p:sp>
    </p:spTree>
    <p:extLst>
      <p:ext uri="{BB962C8B-B14F-4D97-AF65-F5344CB8AC3E}">
        <p14:creationId xmlns:p14="http://schemas.microsoft.com/office/powerpoint/2010/main" val="19046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02670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A16B89-51B6-4C79-97BB-BFFC03C71361}"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1B4B26-5542-4C11-AA10-2C40CCE752FD}" type="slidenum">
              <a:rPr lang="en-US" altLang="en-US"/>
              <a:pPr>
                <a:defRPr/>
              </a:pPr>
              <a:t>‹#›</a:t>
            </a:fld>
            <a:endParaRPr lang="en-US" altLang="en-US"/>
          </a:p>
        </p:txBody>
      </p:sp>
    </p:spTree>
    <p:extLst>
      <p:ext uri="{BB962C8B-B14F-4D97-AF65-F5344CB8AC3E}">
        <p14:creationId xmlns:p14="http://schemas.microsoft.com/office/powerpoint/2010/main" val="2279286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572726-0833-460B-A28D-287B22670CFF}"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16331B-711B-4276-9C2B-AB8A3122E084}" type="slidenum">
              <a:rPr lang="en-US" altLang="en-US"/>
              <a:pPr>
                <a:defRPr/>
              </a:pPr>
              <a:t>‹#›</a:t>
            </a:fld>
            <a:endParaRPr lang="en-US" altLang="en-US"/>
          </a:p>
        </p:txBody>
      </p:sp>
    </p:spTree>
    <p:extLst>
      <p:ext uri="{BB962C8B-B14F-4D97-AF65-F5344CB8AC3E}">
        <p14:creationId xmlns:p14="http://schemas.microsoft.com/office/powerpoint/2010/main" val="2477189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82AFA9-FCFA-4BF7-BE1E-C066927694E7}"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5D290-9838-4474-A4F6-5AE662D30F31}" type="slidenum">
              <a:rPr lang="en-US" altLang="en-US"/>
              <a:pPr>
                <a:defRPr/>
              </a:pPr>
              <a:t>‹#›</a:t>
            </a:fld>
            <a:endParaRPr lang="en-US" altLang="en-US"/>
          </a:p>
        </p:txBody>
      </p:sp>
    </p:spTree>
    <p:extLst>
      <p:ext uri="{BB962C8B-B14F-4D97-AF65-F5344CB8AC3E}">
        <p14:creationId xmlns:p14="http://schemas.microsoft.com/office/powerpoint/2010/main" val="1959459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D1A0E5-78C6-4CB4-83AE-FEEADAF5F452}"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A11E82-95D3-4EE1-8898-F059965F1ACC}" type="slidenum">
              <a:rPr lang="en-US" altLang="en-US"/>
              <a:pPr>
                <a:defRPr/>
              </a:pPr>
              <a:t>‹#›</a:t>
            </a:fld>
            <a:endParaRPr lang="en-US" altLang="en-US"/>
          </a:p>
        </p:txBody>
      </p:sp>
    </p:spTree>
    <p:extLst>
      <p:ext uri="{BB962C8B-B14F-4D97-AF65-F5344CB8AC3E}">
        <p14:creationId xmlns:p14="http://schemas.microsoft.com/office/powerpoint/2010/main" val="2850107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E9B6A8-7932-41A8-B70F-739036B4F825}"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48C903-035D-418E-AA6B-92D174E29969}" type="slidenum">
              <a:rPr lang="en-US" altLang="en-US"/>
              <a:pPr>
                <a:defRPr/>
              </a:pPr>
              <a:t>‹#›</a:t>
            </a:fld>
            <a:endParaRPr lang="en-US" altLang="en-US"/>
          </a:p>
        </p:txBody>
      </p:sp>
    </p:spTree>
    <p:extLst>
      <p:ext uri="{BB962C8B-B14F-4D97-AF65-F5344CB8AC3E}">
        <p14:creationId xmlns:p14="http://schemas.microsoft.com/office/powerpoint/2010/main" val="28072609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8F0307-8EEB-4CF4-9A85-837BF108C6E9}"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BEB6A8-6B5A-4E04-9FF8-A6810594A791}" type="slidenum">
              <a:rPr lang="en-US" altLang="en-US"/>
              <a:pPr>
                <a:defRPr/>
              </a:pPr>
              <a:t>‹#›</a:t>
            </a:fld>
            <a:endParaRPr lang="en-US" altLang="en-US"/>
          </a:p>
        </p:txBody>
      </p:sp>
    </p:spTree>
    <p:extLst>
      <p:ext uri="{BB962C8B-B14F-4D97-AF65-F5344CB8AC3E}">
        <p14:creationId xmlns:p14="http://schemas.microsoft.com/office/powerpoint/2010/main" val="2800198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BD73CB-B4E8-417F-AE36-6E62303210F8}"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813127-BED0-4372-8D82-3EF0D5E3DFCB}" type="slidenum">
              <a:rPr lang="en-US" altLang="en-US"/>
              <a:pPr>
                <a:defRPr/>
              </a:pPr>
              <a:t>‹#›</a:t>
            </a:fld>
            <a:endParaRPr lang="en-US" altLang="en-US"/>
          </a:p>
        </p:txBody>
      </p:sp>
    </p:spTree>
    <p:extLst>
      <p:ext uri="{BB962C8B-B14F-4D97-AF65-F5344CB8AC3E}">
        <p14:creationId xmlns:p14="http://schemas.microsoft.com/office/powerpoint/2010/main" val="2370560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87C181-44BE-4990-A6D4-A642A50C28ED}"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EC4BCE-102D-4C61-B453-880BDE6B37D2}" type="slidenum">
              <a:rPr lang="en-US" altLang="en-US"/>
              <a:pPr>
                <a:defRPr/>
              </a:pPr>
              <a:t>‹#›</a:t>
            </a:fld>
            <a:endParaRPr lang="en-US" altLang="en-US"/>
          </a:p>
        </p:txBody>
      </p:sp>
    </p:spTree>
    <p:extLst>
      <p:ext uri="{BB962C8B-B14F-4D97-AF65-F5344CB8AC3E}">
        <p14:creationId xmlns:p14="http://schemas.microsoft.com/office/powerpoint/2010/main" val="838500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EB744D7-5962-4D93-894D-A6196BED4A57}"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84EFB7-11B4-45B6-81A7-00AC89400352}" type="slidenum">
              <a:rPr lang="en-US" altLang="en-US"/>
              <a:pPr>
                <a:defRPr/>
              </a:pPr>
              <a:t>‹#›</a:t>
            </a:fld>
            <a:endParaRPr lang="en-US" altLang="en-US"/>
          </a:p>
        </p:txBody>
      </p:sp>
    </p:spTree>
    <p:extLst>
      <p:ext uri="{BB962C8B-B14F-4D97-AF65-F5344CB8AC3E}">
        <p14:creationId xmlns:p14="http://schemas.microsoft.com/office/powerpoint/2010/main" val="493422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366D7B-2220-440B-BE09-8FFBF3396E82}"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81B9A6-02F9-4CDA-A0FE-75645F965940}" type="slidenum">
              <a:rPr lang="en-US" altLang="en-US"/>
              <a:pPr>
                <a:defRPr/>
              </a:pPr>
              <a:t>‹#›</a:t>
            </a:fld>
            <a:endParaRPr lang="en-US" altLang="en-US"/>
          </a:p>
        </p:txBody>
      </p:sp>
    </p:spTree>
    <p:extLst>
      <p:ext uri="{BB962C8B-B14F-4D97-AF65-F5344CB8AC3E}">
        <p14:creationId xmlns:p14="http://schemas.microsoft.com/office/powerpoint/2010/main" val="214980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72899259"/>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161507-A98B-476F-A2E8-B6201C5D162C}"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E1427D-FCE0-41B5-9D54-75FA2AB47524}" type="slidenum">
              <a:rPr lang="en-US" altLang="en-US"/>
              <a:pPr>
                <a:defRPr/>
              </a:pPr>
              <a:t>‹#›</a:t>
            </a:fld>
            <a:endParaRPr lang="en-US" altLang="en-US"/>
          </a:p>
        </p:txBody>
      </p:sp>
    </p:spTree>
    <p:extLst>
      <p:ext uri="{BB962C8B-B14F-4D97-AF65-F5344CB8AC3E}">
        <p14:creationId xmlns:p14="http://schemas.microsoft.com/office/powerpoint/2010/main" val="2932786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BE21ED-95E9-45DE-91D4-DC0C9C02F1C9}"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1B6FB3-FDA2-4CC1-9122-F80201322646}" type="slidenum">
              <a:rPr lang="en-US" altLang="en-US"/>
              <a:pPr>
                <a:defRPr/>
              </a:pPr>
              <a:t>‹#›</a:t>
            </a:fld>
            <a:endParaRPr lang="en-US" altLang="en-US"/>
          </a:p>
        </p:txBody>
      </p:sp>
    </p:spTree>
    <p:extLst>
      <p:ext uri="{BB962C8B-B14F-4D97-AF65-F5344CB8AC3E}">
        <p14:creationId xmlns:p14="http://schemas.microsoft.com/office/powerpoint/2010/main" val="135595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F1DEEB-6E56-48A0-BBCA-204A2C953A37}"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3ED305-BB62-41A0-BD8C-080BDE810B09}" type="slidenum">
              <a:rPr lang="en-US" altLang="en-US"/>
              <a:pPr>
                <a:defRPr/>
              </a:pPr>
              <a:t>‹#›</a:t>
            </a:fld>
            <a:endParaRPr lang="en-US" altLang="en-US"/>
          </a:p>
        </p:txBody>
      </p:sp>
    </p:spTree>
    <p:extLst>
      <p:ext uri="{BB962C8B-B14F-4D97-AF65-F5344CB8AC3E}">
        <p14:creationId xmlns:p14="http://schemas.microsoft.com/office/powerpoint/2010/main" val="2919910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D90322-01B5-4ABB-AC5B-9F8B1EE44099}"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4C5D2C-6259-4F8B-9631-C66A6830895B}" type="slidenum">
              <a:rPr lang="en-US" altLang="en-US"/>
              <a:pPr>
                <a:defRPr/>
              </a:pPr>
              <a:t>‹#›</a:t>
            </a:fld>
            <a:endParaRPr lang="en-US" altLang="en-US"/>
          </a:p>
        </p:txBody>
      </p:sp>
    </p:spTree>
    <p:extLst>
      <p:ext uri="{BB962C8B-B14F-4D97-AF65-F5344CB8AC3E}">
        <p14:creationId xmlns:p14="http://schemas.microsoft.com/office/powerpoint/2010/main" val="4264952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305909-7367-49A7-8F77-4F06C816B7E7}"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213805-6FDB-424B-9AFE-F17A43BA10B5}" type="slidenum">
              <a:rPr lang="en-US" altLang="en-US"/>
              <a:pPr>
                <a:defRPr/>
              </a:pPr>
              <a:t>‹#›</a:t>
            </a:fld>
            <a:endParaRPr lang="en-US" altLang="en-US"/>
          </a:p>
        </p:txBody>
      </p:sp>
    </p:spTree>
    <p:extLst>
      <p:ext uri="{BB962C8B-B14F-4D97-AF65-F5344CB8AC3E}">
        <p14:creationId xmlns:p14="http://schemas.microsoft.com/office/powerpoint/2010/main" val="992061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694ADE6-D9AB-449A-AA76-0D8941C43D54}"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EE40F9-EBFB-46D1-B0CC-A7DDF5A2A04B}" type="slidenum">
              <a:rPr lang="en-US" altLang="en-US"/>
              <a:pPr>
                <a:defRPr/>
              </a:pPr>
              <a:t>‹#›</a:t>
            </a:fld>
            <a:endParaRPr lang="en-US" altLang="en-US"/>
          </a:p>
        </p:txBody>
      </p:sp>
    </p:spTree>
    <p:extLst>
      <p:ext uri="{BB962C8B-B14F-4D97-AF65-F5344CB8AC3E}">
        <p14:creationId xmlns:p14="http://schemas.microsoft.com/office/powerpoint/2010/main" val="2339291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400B6C-2848-40E3-8EF3-3A3BFB80F8B9}"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E2F4AF-E2EA-4486-B9B3-9F963E8D51DF}" type="slidenum">
              <a:rPr lang="en-US" altLang="en-US"/>
              <a:pPr>
                <a:defRPr/>
              </a:pPr>
              <a:t>‹#›</a:t>
            </a:fld>
            <a:endParaRPr lang="en-US" altLang="en-US"/>
          </a:p>
        </p:txBody>
      </p:sp>
    </p:spTree>
    <p:extLst>
      <p:ext uri="{BB962C8B-B14F-4D97-AF65-F5344CB8AC3E}">
        <p14:creationId xmlns:p14="http://schemas.microsoft.com/office/powerpoint/2010/main" val="1101479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E56479-AF21-44BE-B5B0-AEB59559C0C2}"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0233D0-3D2A-4FBA-A77A-22A342997809}" type="slidenum">
              <a:rPr lang="en-US" altLang="en-US"/>
              <a:pPr>
                <a:defRPr/>
              </a:pPr>
              <a:t>‹#›</a:t>
            </a:fld>
            <a:endParaRPr lang="en-US" altLang="en-US"/>
          </a:p>
        </p:txBody>
      </p:sp>
    </p:spTree>
    <p:extLst>
      <p:ext uri="{BB962C8B-B14F-4D97-AF65-F5344CB8AC3E}">
        <p14:creationId xmlns:p14="http://schemas.microsoft.com/office/powerpoint/2010/main" val="11352059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73893E-343C-4CDA-BE3A-2F2457B9F5E0}"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53DFBA-5573-40D9-9105-3FF2D1272B42}" type="slidenum">
              <a:rPr lang="en-US" altLang="en-US"/>
              <a:pPr>
                <a:defRPr/>
              </a:pPr>
              <a:t>‹#›</a:t>
            </a:fld>
            <a:endParaRPr lang="en-US" altLang="en-US"/>
          </a:p>
        </p:txBody>
      </p:sp>
    </p:spTree>
    <p:extLst>
      <p:ext uri="{BB962C8B-B14F-4D97-AF65-F5344CB8AC3E}">
        <p14:creationId xmlns:p14="http://schemas.microsoft.com/office/powerpoint/2010/main" val="2565746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D25BFE-47DD-4B2A-B9E0-1BDBAE519A6F}"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C4F0F7-4A9B-4181-81C4-1A021C99A1D3}" type="slidenum">
              <a:rPr lang="en-US" altLang="en-US"/>
              <a:pPr>
                <a:defRPr/>
              </a:pPr>
              <a:t>‹#›</a:t>
            </a:fld>
            <a:endParaRPr lang="en-US" altLang="en-US"/>
          </a:p>
        </p:txBody>
      </p:sp>
    </p:spTree>
    <p:extLst>
      <p:ext uri="{BB962C8B-B14F-4D97-AF65-F5344CB8AC3E}">
        <p14:creationId xmlns:p14="http://schemas.microsoft.com/office/powerpoint/2010/main" val="3798383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1127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56BC73-54A4-493D-B50D-DB509F21A6AB}"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3F1709-785D-4477-A086-00F231550AAF}" type="slidenum">
              <a:rPr lang="en-US" altLang="en-US"/>
              <a:pPr>
                <a:defRPr/>
              </a:pPr>
              <a:t>‹#›</a:t>
            </a:fld>
            <a:endParaRPr lang="en-US" altLang="en-US"/>
          </a:p>
        </p:txBody>
      </p:sp>
    </p:spTree>
    <p:extLst>
      <p:ext uri="{BB962C8B-B14F-4D97-AF65-F5344CB8AC3E}">
        <p14:creationId xmlns:p14="http://schemas.microsoft.com/office/powerpoint/2010/main" val="2936670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7D3EA0-D3E2-4365-8A2F-0E6DDF5D3B69}"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2FC5DA6-B6CE-4924-8C5E-C4208EF74815}" type="slidenum">
              <a:rPr lang="en-US" altLang="en-US"/>
              <a:pPr>
                <a:defRPr/>
              </a:pPr>
              <a:t>‹#›</a:t>
            </a:fld>
            <a:endParaRPr lang="en-US" altLang="en-US"/>
          </a:p>
        </p:txBody>
      </p:sp>
    </p:spTree>
    <p:extLst>
      <p:ext uri="{BB962C8B-B14F-4D97-AF65-F5344CB8AC3E}">
        <p14:creationId xmlns:p14="http://schemas.microsoft.com/office/powerpoint/2010/main" val="1294798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C7A03D-BFC8-44BE-945A-A7140A3297FF}"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151B38C-5B24-4BC5-B642-0BA7A4FB2AA0}" type="slidenum">
              <a:rPr lang="en-US" altLang="en-US"/>
              <a:pPr>
                <a:defRPr/>
              </a:pPr>
              <a:t>‹#›</a:t>
            </a:fld>
            <a:endParaRPr lang="en-US" altLang="en-US"/>
          </a:p>
        </p:txBody>
      </p:sp>
    </p:spTree>
    <p:extLst>
      <p:ext uri="{BB962C8B-B14F-4D97-AF65-F5344CB8AC3E}">
        <p14:creationId xmlns:p14="http://schemas.microsoft.com/office/powerpoint/2010/main" val="1744494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15EB62-8D1E-4098-AF0C-D6C0CFD871F4}"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21A01F3-DB3D-4447-8F4E-38F1D156BA4A}" type="slidenum">
              <a:rPr lang="en-US" altLang="en-US"/>
              <a:pPr>
                <a:defRPr/>
              </a:pPr>
              <a:t>‹#›</a:t>
            </a:fld>
            <a:endParaRPr lang="en-US" altLang="en-US"/>
          </a:p>
        </p:txBody>
      </p:sp>
    </p:spTree>
    <p:extLst>
      <p:ext uri="{BB962C8B-B14F-4D97-AF65-F5344CB8AC3E}">
        <p14:creationId xmlns:p14="http://schemas.microsoft.com/office/powerpoint/2010/main" val="1522402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0833AF-5BC0-42E5-8018-34607CFE8DA7}"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06552D-0BD8-4D88-9FC9-BA5367A98409}" type="slidenum">
              <a:rPr lang="en-US" altLang="en-US"/>
              <a:pPr>
                <a:defRPr/>
              </a:pPr>
              <a:t>‹#›</a:t>
            </a:fld>
            <a:endParaRPr lang="en-US" altLang="en-US"/>
          </a:p>
        </p:txBody>
      </p:sp>
    </p:spTree>
    <p:extLst>
      <p:ext uri="{BB962C8B-B14F-4D97-AF65-F5344CB8AC3E}">
        <p14:creationId xmlns:p14="http://schemas.microsoft.com/office/powerpoint/2010/main" val="955600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35B3CC-C896-49A3-AE8F-096BAD60933A}"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5D06CF-63E6-4A93-8F21-52CC87C3F8CA}" type="slidenum">
              <a:rPr lang="en-US" altLang="en-US"/>
              <a:pPr>
                <a:defRPr/>
              </a:pPr>
              <a:t>‹#›</a:t>
            </a:fld>
            <a:endParaRPr lang="en-US" altLang="en-US"/>
          </a:p>
        </p:txBody>
      </p:sp>
    </p:spTree>
    <p:extLst>
      <p:ext uri="{BB962C8B-B14F-4D97-AF65-F5344CB8AC3E}">
        <p14:creationId xmlns:p14="http://schemas.microsoft.com/office/powerpoint/2010/main" val="1189862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3877B6-EE1B-45DC-A2D9-63FE536DA691}"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2682FF-9F5A-4AFE-8C20-3F3EDD4E2F96}" type="slidenum">
              <a:rPr lang="en-US" altLang="en-US"/>
              <a:pPr>
                <a:defRPr/>
              </a:pPr>
              <a:t>‹#›</a:t>
            </a:fld>
            <a:endParaRPr lang="en-US" altLang="en-US"/>
          </a:p>
        </p:txBody>
      </p:sp>
    </p:spTree>
    <p:extLst>
      <p:ext uri="{BB962C8B-B14F-4D97-AF65-F5344CB8AC3E}">
        <p14:creationId xmlns:p14="http://schemas.microsoft.com/office/powerpoint/2010/main" val="3649666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C81EF-6EB3-473D-94BB-3D4C35829D52}"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AF43C9-9E13-446E-85C9-764A6E650AA8}" type="slidenum">
              <a:rPr lang="en-US" altLang="en-US"/>
              <a:pPr>
                <a:defRPr/>
              </a:pPr>
              <a:t>‹#›</a:t>
            </a:fld>
            <a:endParaRPr lang="en-US" altLang="en-US"/>
          </a:p>
        </p:txBody>
      </p:sp>
    </p:spTree>
    <p:extLst>
      <p:ext uri="{BB962C8B-B14F-4D97-AF65-F5344CB8AC3E}">
        <p14:creationId xmlns:p14="http://schemas.microsoft.com/office/powerpoint/2010/main" val="842040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131888" y="5346700"/>
            <a:ext cx="5280025" cy="241141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031A55B-1D3E-454A-9D7A-A4F21874068C}"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A528A8-B73A-4668-90E6-59095DD1DD17}" type="slidenum">
              <a:rPr lang="en-US" altLang="en-US"/>
              <a:pPr>
                <a:defRPr/>
              </a:pPr>
              <a:t>‹#›</a:t>
            </a:fld>
            <a:endParaRPr lang="en-US" altLang="en-US"/>
          </a:p>
        </p:txBody>
      </p:sp>
    </p:spTree>
    <p:extLst>
      <p:ext uri="{BB962C8B-B14F-4D97-AF65-F5344CB8AC3E}">
        <p14:creationId xmlns:p14="http://schemas.microsoft.com/office/powerpoint/2010/main" val="649987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452A66-DAD8-49E7-9E91-7525DBE44CC9}"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0B3F0C-40E2-433D-8184-8C031E5CC678}" type="slidenum">
              <a:rPr lang="en-US" altLang="en-US"/>
              <a:pPr>
                <a:defRPr/>
              </a:pPr>
              <a:t>‹#›</a:t>
            </a:fld>
            <a:endParaRPr lang="en-US" altLang="en-US"/>
          </a:p>
        </p:txBody>
      </p:sp>
    </p:spTree>
    <p:extLst>
      <p:ext uri="{BB962C8B-B14F-4D97-AF65-F5344CB8AC3E}">
        <p14:creationId xmlns:p14="http://schemas.microsoft.com/office/powerpoint/2010/main" val="101926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997947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95313" y="3998913"/>
            <a:ext cx="6413500" cy="206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2FF19BA-B229-47E0-ACEE-70A03C58F6CD}"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2414C3-B166-419D-9A83-BB57A1DBB1BA}" type="slidenum">
              <a:rPr lang="en-US" altLang="en-US"/>
              <a:pPr>
                <a:defRPr/>
              </a:pPr>
              <a:t>‹#›</a:t>
            </a:fld>
            <a:endParaRPr lang="en-US" altLang="en-US"/>
          </a:p>
        </p:txBody>
      </p:sp>
    </p:spTree>
    <p:extLst>
      <p:ext uri="{BB962C8B-B14F-4D97-AF65-F5344CB8AC3E}">
        <p14:creationId xmlns:p14="http://schemas.microsoft.com/office/powerpoint/2010/main" val="3446299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7825"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48100" y="2201863"/>
            <a:ext cx="3317875" cy="6227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26A6E4-BB60-446C-AA9B-9F1F539F6857}"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F7AA22-3F5A-41C4-8B5B-9905439E58D5}" type="slidenum">
              <a:rPr lang="en-US" altLang="en-US"/>
              <a:pPr>
                <a:defRPr/>
              </a:pPr>
              <a:t>‹#›</a:t>
            </a:fld>
            <a:endParaRPr lang="en-US" altLang="en-US"/>
          </a:p>
        </p:txBody>
      </p:sp>
    </p:spTree>
    <p:extLst>
      <p:ext uri="{BB962C8B-B14F-4D97-AF65-F5344CB8AC3E}">
        <p14:creationId xmlns:p14="http://schemas.microsoft.com/office/powerpoint/2010/main" val="412511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7825" y="2112963"/>
            <a:ext cx="3332163"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7825" y="2992438"/>
            <a:ext cx="3332163"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32225" y="2112963"/>
            <a:ext cx="3333750"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32225" y="2992438"/>
            <a:ext cx="3333750" cy="54371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EA5D0C-9EC0-45A3-96E0-C81576E0A490}" type="datetimeFigureOut">
              <a:rPr lang="en-US" altLang="en-US"/>
              <a:pPr>
                <a:defRPr/>
              </a:pPr>
              <a:t>20/6/14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C015C2-46E9-4FC6-8E90-9FDFCC42336A}" type="slidenum">
              <a:rPr lang="en-US" altLang="en-US"/>
              <a:pPr>
                <a:defRPr/>
              </a:pPr>
              <a:t>‹#›</a:t>
            </a:fld>
            <a:endParaRPr lang="en-US" altLang="en-US"/>
          </a:p>
        </p:txBody>
      </p:sp>
    </p:spTree>
    <p:extLst>
      <p:ext uri="{BB962C8B-B14F-4D97-AF65-F5344CB8AC3E}">
        <p14:creationId xmlns:p14="http://schemas.microsoft.com/office/powerpoint/2010/main" val="1483801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83D145E-D229-49B0-AC36-92587FD957C5}" type="datetimeFigureOut">
              <a:rPr lang="en-US" altLang="en-US"/>
              <a:pPr>
                <a:defRPr/>
              </a:pPr>
              <a:t>20/6/14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E2A222-66BB-43BB-9A1A-0FEE007E9EC8}" type="slidenum">
              <a:rPr lang="en-US" altLang="en-US"/>
              <a:pPr>
                <a:defRPr/>
              </a:pPr>
              <a:t>‹#›</a:t>
            </a:fld>
            <a:endParaRPr lang="en-US" altLang="en-US"/>
          </a:p>
        </p:txBody>
      </p:sp>
    </p:spTree>
    <p:extLst>
      <p:ext uri="{BB962C8B-B14F-4D97-AF65-F5344CB8AC3E}">
        <p14:creationId xmlns:p14="http://schemas.microsoft.com/office/powerpoint/2010/main" val="13711162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81047B-4922-4B32-AF73-01CB40C4F1DA}" type="datetimeFigureOut">
              <a:rPr lang="en-US" altLang="en-US"/>
              <a:pPr>
                <a:defRPr/>
              </a:pPr>
              <a:t>20/6/14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52D44A-1E46-46F9-A780-5721E170280B}" type="slidenum">
              <a:rPr lang="en-US" altLang="en-US"/>
              <a:pPr>
                <a:defRPr/>
              </a:pPr>
              <a:t>‹#›</a:t>
            </a:fld>
            <a:endParaRPr lang="en-US" altLang="en-US"/>
          </a:p>
        </p:txBody>
      </p:sp>
    </p:spTree>
    <p:extLst>
      <p:ext uri="{BB962C8B-B14F-4D97-AF65-F5344CB8AC3E}">
        <p14:creationId xmlns:p14="http://schemas.microsoft.com/office/powerpoint/2010/main" val="32100835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949575" y="376238"/>
            <a:ext cx="4216400" cy="805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7825" y="1974850"/>
            <a:ext cx="2481263" cy="6454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089E86-80AC-4126-83F6-FED674D90534}"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F2D657-F34E-4492-BC1C-5270D5B755AF}" type="slidenum">
              <a:rPr lang="en-US" altLang="en-US"/>
              <a:pPr>
                <a:defRPr/>
              </a:pPr>
              <a:t>‹#›</a:t>
            </a:fld>
            <a:endParaRPr lang="en-US" altLang="en-US"/>
          </a:p>
        </p:txBody>
      </p:sp>
    </p:spTree>
    <p:extLst>
      <p:ext uri="{BB962C8B-B14F-4D97-AF65-F5344CB8AC3E}">
        <p14:creationId xmlns:p14="http://schemas.microsoft.com/office/powerpoint/2010/main" val="951949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3809D6-1B6D-41BE-81EC-5EDA6CC7F582}" type="datetimeFigureOut">
              <a:rPr lang="en-US" altLang="en-US"/>
              <a:pPr>
                <a:defRPr/>
              </a:pPr>
              <a:t>20/6/14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D27C0C-EFC8-4728-9481-BC0082179EF4}" type="slidenum">
              <a:rPr lang="en-US" altLang="en-US"/>
              <a:pPr>
                <a:defRPr/>
              </a:pPr>
              <a:t>‹#›</a:t>
            </a:fld>
            <a:endParaRPr lang="en-US" altLang="en-US"/>
          </a:p>
        </p:txBody>
      </p:sp>
    </p:spTree>
    <p:extLst>
      <p:ext uri="{BB962C8B-B14F-4D97-AF65-F5344CB8AC3E}">
        <p14:creationId xmlns:p14="http://schemas.microsoft.com/office/powerpoint/2010/main" val="1246189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601225-E396-4E95-BF7C-EE0342B904DC}"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A3489F-20F7-43A7-A602-CAEA01311F14}" type="slidenum">
              <a:rPr lang="en-US" altLang="en-US"/>
              <a:pPr>
                <a:defRPr/>
              </a:pPr>
              <a:t>‹#›</a:t>
            </a:fld>
            <a:endParaRPr lang="en-US" altLang="en-US"/>
          </a:p>
        </p:txBody>
      </p:sp>
    </p:spTree>
    <p:extLst>
      <p:ext uri="{BB962C8B-B14F-4D97-AF65-F5344CB8AC3E}">
        <p14:creationId xmlns:p14="http://schemas.microsoft.com/office/powerpoint/2010/main" val="1211758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377825"/>
            <a:ext cx="4938713" cy="805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B7A3BB-F5FC-44CE-816D-36B94746A117}" type="datetimeFigureOut">
              <a:rPr lang="en-US" altLang="en-US"/>
              <a:pPr>
                <a:defRPr/>
              </a:pPr>
              <a:t>20/6/14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532986-4B56-44CE-AAC1-7C4076876014}" type="slidenum">
              <a:rPr lang="en-US" altLang="en-US"/>
              <a:pPr>
                <a:defRPr/>
              </a:pPr>
              <a:t>‹#›</a:t>
            </a:fld>
            <a:endParaRPr lang="en-US" altLang="en-US"/>
          </a:p>
        </p:txBody>
      </p:sp>
    </p:spTree>
    <p:extLst>
      <p:ext uri="{BB962C8B-B14F-4D97-AF65-F5344CB8AC3E}">
        <p14:creationId xmlns:p14="http://schemas.microsoft.com/office/powerpoint/2010/main" val="70335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77963" y="842963"/>
            <a:ext cx="4527550" cy="5662612"/>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477963" y="7385050"/>
            <a:ext cx="4527550" cy="11080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959396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7"/>
          <p:cNvSpPr txBox="1">
            <a:spLocks noChangeArrowheads="1"/>
          </p:cNvSpPr>
          <p:nvPr/>
        </p:nvSpPr>
        <p:spPr bwMode="auto">
          <a:xfrm>
            <a:off x="2979534" y="165100"/>
            <a:ext cx="3711047" cy="307777"/>
          </a:xfrm>
          <a:prstGeom prst="rect">
            <a:avLst/>
          </a:prstGeom>
          <a:noFill/>
          <a:ln>
            <a:noFill/>
          </a:ln>
          <a:extLst/>
        </p:spPr>
        <p:txBody>
          <a:bodyPr wrap="square">
            <a:spAutoFit/>
          </a:bodyPr>
          <a:lstStyle>
            <a:lvl1pPr>
              <a:defRPr sz="500">
                <a:solidFill>
                  <a:schemeClr val="tx1"/>
                </a:solidFill>
                <a:latin typeface="Century Gothic" charset="0"/>
                <a:ea typeface="ＭＳ Ｐゴシック" charset="0"/>
                <a:cs typeface="ＭＳ Ｐゴシック" charset="0"/>
              </a:defRPr>
            </a:lvl1pPr>
            <a:lvl2pPr marL="742950" indent="-285750">
              <a:defRPr sz="500">
                <a:solidFill>
                  <a:schemeClr val="tx1"/>
                </a:solidFill>
                <a:latin typeface="Century Gothic" charset="0"/>
                <a:ea typeface="ＭＳ Ｐゴシック" charset="0"/>
              </a:defRPr>
            </a:lvl2pPr>
            <a:lvl3pPr marL="1143000" indent="-228600">
              <a:defRPr sz="500">
                <a:solidFill>
                  <a:schemeClr val="tx1"/>
                </a:solidFill>
                <a:latin typeface="Century Gothic" charset="0"/>
                <a:ea typeface="ＭＳ Ｐゴシック" charset="0"/>
              </a:defRPr>
            </a:lvl3pPr>
            <a:lvl4pPr marL="1600200" indent="-228600">
              <a:defRPr sz="500">
                <a:solidFill>
                  <a:schemeClr val="tx1"/>
                </a:solidFill>
                <a:latin typeface="Century Gothic" charset="0"/>
                <a:ea typeface="ＭＳ Ｐゴシック" charset="0"/>
              </a:defRPr>
            </a:lvl4pPr>
            <a:lvl5pPr marL="2057400" indent="-228600">
              <a:defRPr sz="5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5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5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5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500">
                <a:solidFill>
                  <a:schemeClr val="tx1"/>
                </a:solidFill>
                <a:latin typeface="Century Gothic" charset="0"/>
                <a:ea typeface="ＭＳ Ｐゴシック" charset="0"/>
              </a:defRPr>
            </a:lvl9pPr>
          </a:lstStyle>
          <a:p>
            <a:pPr algn="r">
              <a:spcBef>
                <a:spcPct val="50000"/>
              </a:spcBef>
              <a:defRPr/>
            </a:pPr>
            <a:r>
              <a:rPr lang="en-US" sz="1300" b="1" dirty="0" smtClean="0">
                <a:latin typeface="Comic Sans MS" charset="0"/>
              </a:rPr>
              <a:t> </a:t>
            </a:r>
            <a:r>
              <a:rPr lang="en-US" sz="1400" b="1" dirty="0" err="1" smtClean="0">
                <a:latin typeface="Comic Sans MS" charset="0"/>
              </a:rPr>
              <a:t>Khayeirum</a:t>
            </a:r>
            <a:r>
              <a:rPr lang="en-US" sz="1400" b="1" dirty="0" smtClean="0">
                <a:latin typeface="Comic Sans MS" charset="0"/>
              </a:rPr>
              <a:t> </a:t>
            </a:r>
            <a:r>
              <a:rPr lang="en-US" sz="1400" b="1" dirty="0" err="1" smtClean="0">
                <a:latin typeface="Comic Sans MS" charset="0"/>
              </a:rPr>
              <a:t>Katamli</a:t>
            </a:r>
            <a:r>
              <a:rPr lang="en-US" sz="1400" b="1" dirty="0" smtClean="0">
                <a:latin typeface="Comic Sans MS" charset="0"/>
              </a:rPr>
              <a:t> </a:t>
            </a:r>
            <a:r>
              <a:rPr lang="en-US" sz="1400" b="1" dirty="0" err="1" smtClean="0">
                <a:latin typeface="Comic Sans MS" charset="0"/>
              </a:rPr>
              <a:t>khangachon</a:t>
            </a:r>
            <a:r>
              <a:rPr lang="en-US" sz="1400" b="1" dirty="0" smtClean="0">
                <a:latin typeface="Comic Sans MS" charset="0"/>
              </a:rPr>
              <a:t> </a:t>
            </a:r>
            <a:r>
              <a:rPr lang="en-US" sz="1400" b="1" dirty="0" smtClean="0">
                <a:latin typeface="Comic Sans MS" charset="0"/>
              </a:rPr>
              <a:t>mashing </a:t>
            </a:r>
            <a:endParaRPr lang="en-US" sz="1400" b="1" dirty="0" smtClean="0">
              <a:latin typeface="Comic Sans MS" charset="0"/>
            </a:endParaRPr>
          </a:p>
        </p:txBody>
      </p:sp>
      <p:sp>
        <p:nvSpPr>
          <p:cNvPr id="1027" name="Line 12"/>
          <p:cNvSpPr>
            <a:spLocks noChangeShapeType="1"/>
          </p:cNvSpPr>
          <p:nvPr/>
        </p:nvSpPr>
        <p:spPr bwMode="auto">
          <a:xfrm>
            <a:off x="419100" y="550863"/>
            <a:ext cx="6705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028" name="Line 13"/>
          <p:cNvSpPr>
            <a:spLocks noChangeShapeType="1"/>
          </p:cNvSpPr>
          <p:nvPr/>
        </p:nvSpPr>
        <p:spPr bwMode="auto">
          <a:xfrm>
            <a:off x="419100" y="709613"/>
            <a:ext cx="6705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030" name="Text Box 8"/>
          <p:cNvSpPr txBox="1">
            <a:spLocks noChangeArrowheads="1"/>
          </p:cNvSpPr>
          <p:nvPr/>
        </p:nvSpPr>
        <p:spPr bwMode="auto">
          <a:xfrm>
            <a:off x="344488" y="8788400"/>
            <a:ext cx="1341437" cy="244475"/>
          </a:xfrm>
          <a:prstGeom prst="rect">
            <a:avLst/>
          </a:prstGeom>
          <a:noFill/>
          <a:ln>
            <a:noFill/>
          </a:ln>
          <a:ex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defRPr/>
            </a:pPr>
            <a:r>
              <a:rPr lang="en-US" altLang="en-US" sz="1000" b="1" smtClean="0">
                <a:latin typeface="Comic Sans MS" panose="030F0702030302020204" pitchFamily="66" charset="0"/>
              </a:rPr>
              <a:t>© 2006 TBBMI</a:t>
            </a:r>
          </a:p>
        </p:txBody>
      </p:sp>
      <p:sp>
        <p:nvSpPr>
          <p:cNvPr id="2" name="Line 14"/>
          <p:cNvSpPr>
            <a:spLocks noChangeShapeType="1"/>
          </p:cNvSpPr>
          <p:nvPr/>
        </p:nvSpPr>
        <p:spPr bwMode="auto">
          <a:xfrm>
            <a:off x="419100" y="8788400"/>
            <a:ext cx="6705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pic>
        <p:nvPicPr>
          <p:cNvPr id="1031" name="Picture 7" descr="TBB Tangkhul 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2663" y="257175"/>
            <a:ext cx="12144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7"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7"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7"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7"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9B2CD800-B9DE-4180-8F7F-D129CC3A2426}"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1" hangingPunct="1">
              <a:defRPr sz="1200">
                <a:solidFill>
                  <a:schemeClr val="tx1">
                    <a:tint val="75000"/>
                  </a:schemeClr>
                </a:solidFill>
                <a:latin typeface="Century Gothic"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FA23791-DA94-49CE-82EF-C3CDF4A51E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A98A3A0-E041-4A28-B34F-CEE89D78707A}"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1" hangingPunct="1">
              <a:defRPr sz="1200">
                <a:solidFill>
                  <a:schemeClr val="tx1">
                    <a:tint val="75000"/>
                  </a:schemeClr>
                </a:solidFill>
                <a:latin typeface="Century Gothic"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ABEB1D65-15BC-4268-8DAA-EAFF95E85B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0" hangingPunct="0">
              <a:defRPr sz="1200" smtClean="0">
                <a:solidFill>
                  <a:srgbClr val="898989"/>
                </a:solidFill>
              </a:defRPr>
            </a:lvl1pPr>
          </a:lstStyle>
          <a:p>
            <a:pPr>
              <a:defRPr/>
            </a:pPr>
            <a:fld id="{60F17751-A93B-46D9-ADDD-E2C14447E9CF}"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0" hangingPunct="0">
              <a:defRPr sz="1200">
                <a:solidFill>
                  <a:schemeClr val="tx1">
                    <a:tint val="75000"/>
                  </a:schemeClr>
                </a:solidFill>
                <a:latin typeface="Century Gothic"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28D8326D-2330-42DA-AEB0-E806656182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0" hangingPunct="0">
              <a:defRPr sz="1200" smtClean="0">
                <a:solidFill>
                  <a:srgbClr val="898989"/>
                </a:solidFill>
              </a:defRPr>
            </a:lvl1pPr>
          </a:lstStyle>
          <a:p>
            <a:pPr>
              <a:defRPr/>
            </a:pPr>
            <a:fld id="{7C55918A-67D5-45F8-BF14-5C41AD4F2495}"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0" hangingPunct="0">
              <a:defRPr sz="1200">
                <a:solidFill>
                  <a:schemeClr val="tx1">
                    <a:tint val="75000"/>
                  </a:schemeClr>
                </a:solidFill>
                <a:latin typeface="Century Gothic"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48C73DB9-BE89-4ECF-B4CA-86EC60621C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0" hangingPunct="0">
              <a:defRPr sz="1200" smtClean="0">
                <a:solidFill>
                  <a:srgbClr val="898989"/>
                </a:solidFill>
              </a:defRPr>
            </a:lvl1pPr>
          </a:lstStyle>
          <a:p>
            <a:pPr>
              <a:defRPr/>
            </a:pPr>
            <a:fld id="{6911C069-418A-4F24-95CE-12DE8B08A463}"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0" hangingPunct="0">
              <a:defRPr sz="1200">
                <a:solidFill>
                  <a:schemeClr val="tx1">
                    <a:tint val="75000"/>
                  </a:schemeClr>
                </a:solidFill>
                <a:latin typeface="Century Gothic"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151C21CD-01EE-4AE6-A809-B4F67372D12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0" hangingPunct="0">
              <a:defRPr sz="1200" smtClean="0">
                <a:solidFill>
                  <a:srgbClr val="898989"/>
                </a:solidFill>
              </a:defRPr>
            </a:lvl1pPr>
          </a:lstStyle>
          <a:p>
            <a:pPr>
              <a:defRPr/>
            </a:pPr>
            <a:fld id="{F92D51FF-5666-481C-8718-5C442FECA4DE}"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0" hangingPunct="0">
              <a:defRPr sz="1200">
                <a:solidFill>
                  <a:schemeClr val="tx1">
                    <a:tint val="75000"/>
                  </a:schemeClr>
                </a:solidFill>
                <a:latin typeface="Century Gothic"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C83C5705-E718-4EC1-A90B-8F24B2D55B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377825" y="377825"/>
            <a:ext cx="67881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377825" y="2201863"/>
            <a:ext cx="678815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77825" y="8745538"/>
            <a:ext cx="1758950" cy="503237"/>
          </a:xfrm>
          <a:prstGeom prst="rect">
            <a:avLst/>
          </a:prstGeom>
        </p:spPr>
        <p:txBody>
          <a:bodyPr vert="horz" wrap="square" lIns="91440" tIns="45720" rIns="91440" bIns="45720" numCol="1" anchor="ctr" anchorCtr="0" compatLnSpc="1">
            <a:prstTxWarp prst="textNoShape">
              <a:avLst/>
            </a:prstTxWarp>
          </a:bodyPr>
          <a:lstStyle>
            <a:lvl1pPr eaLnBrk="0" hangingPunct="0">
              <a:defRPr sz="1200" smtClean="0">
                <a:solidFill>
                  <a:srgbClr val="898989"/>
                </a:solidFill>
              </a:defRPr>
            </a:lvl1pPr>
          </a:lstStyle>
          <a:p>
            <a:pPr>
              <a:defRPr/>
            </a:pPr>
            <a:fld id="{D7B6EB29-5E00-4002-AB5D-781D8262BF1B}" type="datetimeFigureOut">
              <a:rPr lang="en-US" altLang="en-US"/>
              <a:pPr>
                <a:defRPr/>
              </a:pPr>
              <a:t>20/6/14</a:t>
            </a:fld>
            <a:endParaRPr lang="en-US" altLang="en-US"/>
          </a:p>
        </p:txBody>
      </p:sp>
      <p:sp>
        <p:nvSpPr>
          <p:cNvPr id="5" name="Footer Placeholder 4"/>
          <p:cNvSpPr>
            <a:spLocks noGrp="1"/>
          </p:cNvSpPr>
          <p:nvPr>
            <p:ph type="ftr" sz="quarter" idx="3"/>
          </p:nvPr>
        </p:nvSpPr>
        <p:spPr>
          <a:xfrm>
            <a:off x="2578100" y="8745538"/>
            <a:ext cx="2387600" cy="503237"/>
          </a:xfrm>
          <a:prstGeom prst="rect">
            <a:avLst/>
          </a:prstGeom>
        </p:spPr>
        <p:txBody>
          <a:bodyPr vert="horz" lIns="91440" tIns="45720" rIns="91440" bIns="45720" rtlCol="0" anchor="ctr"/>
          <a:lstStyle>
            <a:lvl1pPr algn="ctr" eaLnBrk="0" hangingPunct="0">
              <a:defRPr sz="1200">
                <a:solidFill>
                  <a:schemeClr val="tx1">
                    <a:tint val="75000"/>
                  </a:schemeClr>
                </a:solidFill>
                <a:latin typeface="Century Gothic"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5407025" y="8745538"/>
            <a:ext cx="1758950" cy="50323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1B3508B2-8E4B-4F88-8558-4760FF0665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1" Type="http://schemas.openxmlformats.org/officeDocument/2006/relationships/slideLayout" Target="../slideLayouts/slideLayout7.xml"/><Relationship Id="rId2" Type="http://schemas.openxmlformats.org/officeDocument/2006/relationships/image" Target="../media/image9.wmf"/></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0.wmf"/><Relationship Id="rId1" Type="http://schemas.openxmlformats.org/officeDocument/2006/relationships/slideLayout" Target="../slideLayouts/slideLayout7.xml"/><Relationship Id="rId2" Type="http://schemas.openxmlformats.org/officeDocument/2006/relationships/image" Target="../media/image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wmf"/><Relationship Id="rId3" Type="http://schemas.openxmlformats.org/officeDocument/2006/relationships/image" Target="../media/image1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5" Type="http://schemas.openxmlformats.org/officeDocument/2006/relationships/image" Target="../media/image5.wm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wmf"/><Relationship Id="rId3" Type="http://schemas.openxmlformats.org/officeDocument/2006/relationships/image" Target="../media/image14.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5" Type="http://schemas.openxmlformats.org/officeDocument/2006/relationships/image" Target="../media/image5.wmf"/><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795338" y="7559675"/>
            <a:ext cx="5891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dirty="0">
                <a:latin typeface="Times" panose="02020603050405020304" pitchFamily="18" charset="0"/>
              </a:rPr>
              <a:t>THE BIBLE…BASICALLY MINISTRIES INT</a:t>
            </a:r>
            <a:r>
              <a:rPr lang="fr-FR" altLang="ja-JP" sz="1400" b="1" dirty="0">
                <a:latin typeface="Times" panose="02020603050405020304" pitchFamily="18" charset="0"/>
              </a:rPr>
              <a:t>'</a:t>
            </a:r>
            <a:r>
              <a:rPr lang="en-US" altLang="en-US" sz="1400" b="1" dirty="0">
                <a:latin typeface="Times" panose="02020603050405020304" pitchFamily="18" charset="0"/>
              </a:rPr>
              <a:t>L INC.</a:t>
            </a:r>
            <a:endParaRPr lang="en-US" altLang="en-US" sz="2400" b="1" dirty="0">
              <a:latin typeface="Times" panose="02020603050405020304" pitchFamily="18" charset="0"/>
            </a:endParaRPr>
          </a:p>
          <a:p>
            <a:pPr algn="ctr"/>
            <a:r>
              <a:rPr lang="en-US" altLang="en-US" sz="1400" b="1" i="1" dirty="0" err="1" smtClean="0">
                <a:latin typeface="Times" panose="02020603050405020304" pitchFamily="18" charset="0"/>
              </a:rPr>
              <a:t>KRISTAwui</a:t>
            </a:r>
            <a:r>
              <a:rPr lang="en-US" altLang="en-US" sz="1400" b="1" i="1" dirty="0" smtClean="0">
                <a:latin typeface="Times" panose="02020603050405020304" pitchFamily="18" charset="0"/>
              </a:rPr>
              <a:t> </a:t>
            </a:r>
            <a:r>
              <a:rPr lang="en-US" altLang="en-US" sz="1400" b="1" i="1" dirty="0" err="1">
                <a:latin typeface="Times" panose="02020603050405020304" pitchFamily="18" charset="0"/>
              </a:rPr>
              <a:t>âsâkai</a:t>
            </a:r>
            <a:r>
              <a:rPr lang="en-US" altLang="en-US" sz="1400" b="1" i="1" dirty="0">
                <a:latin typeface="Times" panose="02020603050405020304" pitchFamily="18" charset="0"/>
              </a:rPr>
              <a:t> </a:t>
            </a:r>
            <a:r>
              <a:rPr lang="en-US" altLang="en-US" sz="1400" b="1" i="1" dirty="0" err="1">
                <a:latin typeface="Times" panose="02020603050405020304" pitchFamily="18" charset="0"/>
              </a:rPr>
              <a:t>katongali</a:t>
            </a:r>
            <a:r>
              <a:rPr lang="en-US" altLang="en-US" sz="1400" b="1" i="1" dirty="0">
                <a:latin typeface="Times" panose="02020603050405020304" pitchFamily="18" charset="0"/>
              </a:rPr>
              <a:t> </a:t>
            </a:r>
            <a:r>
              <a:rPr lang="en-US" altLang="en-US" sz="1400" b="1" i="1" dirty="0" err="1">
                <a:latin typeface="Times" panose="02020603050405020304" pitchFamily="18" charset="0"/>
              </a:rPr>
              <a:t>Biblewui</a:t>
            </a:r>
            <a:r>
              <a:rPr lang="en-US" altLang="en-US" sz="1400" b="1" i="1" dirty="0">
                <a:latin typeface="Times" panose="02020603050405020304" pitchFamily="18" charset="0"/>
              </a:rPr>
              <a:t> </a:t>
            </a:r>
            <a:r>
              <a:rPr lang="en-US" altLang="en-US" sz="1400" b="1" i="1" dirty="0" err="1">
                <a:latin typeface="Times" panose="02020603050405020304" pitchFamily="18" charset="0"/>
              </a:rPr>
              <a:t>wortam</a:t>
            </a:r>
            <a:r>
              <a:rPr lang="en-US" altLang="en-US" sz="1400" b="1" i="1" dirty="0">
                <a:latin typeface="Times" panose="02020603050405020304" pitchFamily="18" charset="0"/>
              </a:rPr>
              <a:t> </a:t>
            </a:r>
            <a:r>
              <a:rPr lang="en-US" altLang="en-US" sz="1400" b="1" i="1" dirty="0" err="1">
                <a:latin typeface="Times" panose="02020603050405020304" pitchFamily="18" charset="0"/>
              </a:rPr>
              <a:t>mayâsang</a:t>
            </a:r>
            <a:r>
              <a:rPr lang="en-US" altLang="en-US" sz="1400" b="1" i="1" dirty="0">
                <a:latin typeface="Times" panose="02020603050405020304" pitchFamily="18" charset="0"/>
              </a:rPr>
              <a:t> </a:t>
            </a:r>
            <a:r>
              <a:rPr lang="en-US" altLang="en-US" sz="1400" b="1" i="1" dirty="0" err="1">
                <a:latin typeface="Times" panose="02020603050405020304" pitchFamily="18" charset="0"/>
              </a:rPr>
              <a:t>khangasak</a:t>
            </a:r>
            <a:endParaRPr lang="en-US" altLang="en-US" sz="1400" b="1" i="1" dirty="0">
              <a:latin typeface="Times" panose="02020603050405020304" pitchFamily="18" charset="0"/>
            </a:endParaRPr>
          </a:p>
          <a:p>
            <a:pPr algn="ctr"/>
            <a:endParaRPr lang="en-US" altLang="en-US" sz="1400" b="1" i="1" dirty="0">
              <a:latin typeface="Times" panose="02020603050405020304" pitchFamily="18" charset="0"/>
            </a:endParaRPr>
          </a:p>
          <a:p>
            <a:pPr algn="ctr"/>
            <a:r>
              <a:rPr lang="en-US" altLang="en-US" sz="1400" b="1" dirty="0">
                <a:latin typeface="Times" panose="02020603050405020304" pitchFamily="18" charset="0"/>
              </a:rPr>
              <a:t>    Ft. Worth, Texas                                            </a:t>
            </a:r>
            <a:r>
              <a:rPr lang="en-US" altLang="en-US" sz="1400" b="1" dirty="0" smtClean="0">
                <a:latin typeface="Times" panose="02020603050405020304" pitchFamily="18" charset="0"/>
              </a:rPr>
              <a:t>www.biblebasically.org</a:t>
            </a:r>
            <a:endParaRPr lang="en-US" altLang="en-US" sz="2400" b="1" dirty="0">
              <a:latin typeface="Times" panose="02020603050405020304" pitchFamily="18" charset="0"/>
            </a:endParaRPr>
          </a:p>
        </p:txBody>
      </p:sp>
      <p:sp>
        <p:nvSpPr>
          <p:cNvPr id="10243" name="Rectangle 4"/>
          <p:cNvSpPr>
            <a:spLocks noChangeArrowheads="1"/>
          </p:cNvSpPr>
          <p:nvPr/>
        </p:nvSpPr>
        <p:spPr bwMode="auto">
          <a:xfrm>
            <a:off x="3067340" y="53975"/>
            <a:ext cx="4119273" cy="4344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0244" name="Text Box 5"/>
          <p:cNvSpPr txBox="1">
            <a:spLocks noChangeArrowheads="1"/>
          </p:cNvSpPr>
          <p:nvPr/>
        </p:nvSpPr>
        <p:spPr bwMode="auto">
          <a:xfrm>
            <a:off x="6870700" y="878205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dirty="0" smtClean="0">
                <a:latin typeface="Times" panose="02020603050405020304" pitchFamily="18" charset="0"/>
              </a:rPr>
              <a:t>52</a:t>
            </a:r>
            <a:endParaRPr lang="en-US" altLang="en-US" sz="1200" dirty="0">
              <a:latin typeface="Times" panose="02020603050405020304" pitchFamily="18" charset="0"/>
            </a:endParaRPr>
          </a:p>
        </p:txBody>
      </p:sp>
      <p:sp>
        <p:nvSpPr>
          <p:cNvPr id="10245" name="Text Box 6"/>
          <p:cNvSpPr txBox="1">
            <a:spLocks noChangeArrowheads="1"/>
          </p:cNvSpPr>
          <p:nvPr/>
        </p:nvSpPr>
        <p:spPr bwMode="auto">
          <a:xfrm>
            <a:off x="719138" y="2084388"/>
            <a:ext cx="61261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3200" b="1" dirty="0" err="1"/>
              <a:t>Katamli</a:t>
            </a:r>
            <a:r>
              <a:rPr lang="en-US" altLang="en-US" sz="3200" b="1" dirty="0"/>
              <a:t> </a:t>
            </a:r>
            <a:r>
              <a:rPr lang="en-US" altLang="en-US" sz="3200" b="1" dirty="0" err="1" smtClean="0"/>
              <a:t>Ngachonkhavai</a:t>
            </a:r>
            <a:endParaRPr lang="en-US" altLang="en-US" sz="3200" b="1" dirty="0"/>
          </a:p>
          <a:p>
            <a:pPr algn="ctr"/>
            <a:r>
              <a:rPr lang="en-US" altLang="en-US" sz="3200" b="1" dirty="0" err="1"/>
              <a:t>Katamnaowui</a:t>
            </a:r>
            <a:r>
              <a:rPr lang="en-US" altLang="en-US" sz="3200" b="1" dirty="0"/>
              <a:t> </a:t>
            </a:r>
            <a:r>
              <a:rPr lang="en-US" altLang="en-US" sz="3200" b="1" dirty="0" err="1"/>
              <a:t>Lairik</a:t>
            </a:r>
            <a:r>
              <a:rPr lang="en-US" altLang="en-US" sz="3200" b="1" dirty="0"/>
              <a:t> </a:t>
            </a:r>
            <a:r>
              <a:rPr lang="en-US" altLang="en-US" sz="3200" b="1" dirty="0" err="1"/>
              <a:t>eina</a:t>
            </a:r>
            <a:r>
              <a:rPr lang="en-US" altLang="en-US" sz="3200" b="1" dirty="0"/>
              <a:t> </a:t>
            </a:r>
            <a:r>
              <a:rPr lang="en-US" altLang="en-US" sz="3200" b="1" dirty="0" err="1" smtClean="0"/>
              <a:t>kakhui</a:t>
            </a:r>
            <a:r>
              <a:rPr lang="en-US" altLang="en-US" sz="3200" b="1" dirty="0"/>
              <a:t> </a:t>
            </a:r>
            <a:r>
              <a:rPr lang="en-US" altLang="en-US" sz="3200" b="1" dirty="0" err="1"/>
              <a:t>Ngarumkasang</a:t>
            </a:r>
            <a:endParaRPr lang="en-US" altLang="en-US" sz="3200" b="1" dirty="0"/>
          </a:p>
          <a:p>
            <a:pPr algn="ctr">
              <a:spcBef>
                <a:spcPct val="50000"/>
              </a:spcBef>
            </a:pPr>
            <a:endParaRPr lang="en-US" altLang="en-US" sz="3200" b="1" dirty="0"/>
          </a:p>
          <a:p>
            <a:pPr algn="ctr">
              <a:spcBef>
                <a:spcPct val="50000"/>
              </a:spcBef>
            </a:pPr>
            <a:r>
              <a:rPr lang="en-US" altLang="en-US" sz="3200" b="1" dirty="0" smtClean="0"/>
              <a:t>Mashing 1 </a:t>
            </a:r>
            <a:r>
              <a:rPr lang="en-US" altLang="en-US" sz="3200" b="1" dirty="0" err="1" smtClean="0"/>
              <a:t>eina</a:t>
            </a:r>
            <a:r>
              <a:rPr lang="en-US" altLang="en-US" sz="3200" b="1" dirty="0" smtClean="0"/>
              <a:t> </a:t>
            </a:r>
            <a:r>
              <a:rPr lang="en-US" altLang="en-US" sz="3200" b="1" dirty="0" err="1"/>
              <a:t>thuida</a:t>
            </a:r>
            <a:r>
              <a:rPr lang="en-US" altLang="en-US" sz="3200" b="1" dirty="0"/>
              <a:t> </a:t>
            </a:r>
            <a:r>
              <a:rPr lang="en-US" altLang="en-US" sz="3200" b="1" dirty="0" smtClean="0"/>
              <a:t>36 </a:t>
            </a:r>
            <a:r>
              <a:rPr lang="en-US" altLang="en-US" sz="3200" b="1" dirty="0" err="1" smtClean="0"/>
              <a:t>kâshungdawui</a:t>
            </a:r>
            <a:r>
              <a:rPr lang="en-US" altLang="en-US" sz="3200" b="1" dirty="0" smtClean="0"/>
              <a:t> </a:t>
            </a:r>
            <a:r>
              <a:rPr lang="en-US" altLang="en-US" sz="3200" b="1" dirty="0" err="1" smtClean="0"/>
              <a:t>ngahânkâ</a:t>
            </a:r>
            <a:r>
              <a:rPr lang="en-US" altLang="en-US" sz="3200" b="1" dirty="0" smtClean="0"/>
              <a:t> </a:t>
            </a:r>
            <a:r>
              <a:rPr lang="en-US" altLang="en-US" sz="3200" b="1" dirty="0" err="1" smtClean="0"/>
              <a:t>khami</a:t>
            </a:r>
            <a:endParaRPr lang="en-US" altLang="en-US" sz="32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761163" y="182563"/>
            <a:ext cx="506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05</a:t>
            </a:r>
            <a:endParaRPr lang="en-US" altLang="en-US" sz="1800" b="1">
              <a:latin typeface="Comic Sans MS" panose="030F0702030302020204" pitchFamily="66" charset="0"/>
            </a:endParaRPr>
          </a:p>
        </p:txBody>
      </p:sp>
      <p:sp>
        <p:nvSpPr>
          <p:cNvPr id="20483" name="Text Box 3"/>
          <p:cNvSpPr txBox="1">
            <a:spLocks noChangeArrowheads="1"/>
          </p:cNvSpPr>
          <p:nvPr/>
        </p:nvSpPr>
        <p:spPr bwMode="auto">
          <a:xfrm>
            <a:off x="2397125" y="730250"/>
            <a:ext cx="4171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400">
              <a:latin typeface="Comic Sans MS" panose="030F0702030302020204" pitchFamily="66" charset="0"/>
            </a:endParaRPr>
          </a:p>
        </p:txBody>
      </p:sp>
      <p:sp>
        <p:nvSpPr>
          <p:cNvPr id="16388" name="Rectangle 4"/>
          <p:cNvSpPr>
            <a:spLocks noChangeArrowheads="1"/>
          </p:cNvSpPr>
          <p:nvPr/>
        </p:nvSpPr>
        <p:spPr bwMode="auto">
          <a:xfrm>
            <a:off x="42863" y="6230938"/>
            <a:ext cx="4029075" cy="2730500"/>
          </a:xfrm>
          <a:prstGeom prst="rect">
            <a:avLst/>
          </a:prstGeom>
          <a:noFill/>
          <a:ln w="12700">
            <a:noFill/>
            <a:miter lim="800000"/>
            <a:headEnd/>
            <a:tailEnd/>
          </a:ln>
        </p:spPr>
        <p:txBody>
          <a:bodyPr lIns="90487" tIns="44450" rIns="90487" bIns="44450">
            <a:spAutoFit/>
          </a:bodyPr>
          <a:lstStyle/>
          <a:p>
            <a:pPr algn="ctr">
              <a:lnSpc>
                <a:spcPct val="120000"/>
              </a:lnSpc>
              <a:defRPr/>
            </a:pPr>
            <a:r>
              <a:rPr lang="en-US" sz="1150" b="1" dirty="0">
                <a:latin typeface="Helvetica" charset="0"/>
                <a:ea typeface="ＭＳ Ｐゴシック" charset="-128"/>
              </a:rPr>
              <a:t>ARISTOTLE: ALEXANDER</a:t>
            </a:r>
            <a:r>
              <a:rPr lang="en-US" altLang="ja-JP" sz="1150" b="1" dirty="0">
                <a:latin typeface="Helvetica" charset="0"/>
                <a:ea typeface="ＭＳ Ｐゴシック" charset="-128"/>
              </a:rPr>
              <a:t>WUI</a:t>
            </a:r>
            <a:r>
              <a:rPr lang="en-US" sz="1150" b="1" dirty="0">
                <a:latin typeface="Helvetica" charset="0"/>
                <a:ea typeface="ＭＳ Ｐゴシック" charset="-128"/>
              </a:rPr>
              <a:t> OJÂ</a:t>
            </a:r>
          </a:p>
          <a:p>
            <a:pPr algn="ctr">
              <a:lnSpc>
                <a:spcPct val="120000"/>
              </a:lnSpc>
              <a:defRPr/>
            </a:pPr>
            <a:r>
              <a:rPr lang="en-US" sz="1150" b="1" dirty="0">
                <a:latin typeface="Helvetica" charset="0"/>
                <a:ea typeface="ＭＳ Ｐゴシック" charset="-128"/>
              </a:rPr>
              <a:t>ARISTOTLE: LAA KASEMA</a:t>
            </a:r>
          </a:p>
          <a:p>
            <a:pPr algn="ctr">
              <a:lnSpc>
                <a:spcPct val="120000"/>
              </a:lnSpc>
              <a:defRPr/>
            </a:pPr>
            <a:r>
              <a:rPr lang="en-US" sz="1150" b="1" dirty="0">
                <a:latin typeface="Helvetica" charset="0"/>
                <a:ea typeface="ＭＳ Ｐゴシック" charset="-128"/>
              </a:rPr>
              <a:t>CHINAWUI KAHAKA PHALÂNG</a:t>
            </a:r>
          </a:p>
          <a:p>
            <a:pPr algn="ctr">
              <a:lnSpc>
                <a:spcPct val="120000"/>
              </a:lnSpc>
              <a:defRPr/>
            </a:pPr>
            <a:r>
              <a:rPr lang="en-US" sz="1150" b="1" dirty="0">
                <a:latin typeface="Helvetica" charset="0"/>
                <a:ea typeface="ＭＳ Ｐゴシック" charset="-128"/>
              </a:rPr>
              <a:t>CHINALI MARI SHIKACHIN</a:t>
            </a:r>
          </a:p>
          <a:p>
            <a:pPr algn="ctr">
              <a:lnSpc>
                <a:spcPct val="120000"/>
              </a:lnSpc>
              <a:defRPr/>
            </a:pPr>
            <a:r>
              <a:rPr lang="en-US" sz="1150" b="1" dirty="0">
                <a:latin typeface="Helvetica" charset="0"/>
                <a:ea typeface="ＭＳ Ｐゴシック" charset="-128"/>
              </a:rPr>
              <a:t>  ALEXANDRIA: GREEK TAMKHAVAI APAM</a:t>
            </a:r>
          </a:p>
          <a:p>
            <a:pPr algn="ctr">
              <a:lnSpc>
                <a:spcPct val="120000"/>
              </a:lnSpc>
              <a:defRPr/>
            </a:pPr>
            <a:r>
              <a:rPr lang="en-US" sz="1150" b="1" dirty="0">
                <a:latin typeface="Helvetica" charset="0"/>
                <a:ea typeface="ＭＳ Ｐゴシック" charset="-128"/>
              </a:rPr>
              <a:t>EUCLID: GEOMETRYWUI OT SÂKAHAI</a:t>
            </a:r>
          </a:p>
          <a:p>
            <a:pPr algn="ctr">
              <a:lnSpc>
                <a:spcPct val="120000"/>
              </a:lnSpc>
              <a:defRPr/>
            </a:pPr>
            <a:r>
              <a:rPr lang="en-US" sz="1150" b="1" dirty="0">
                <a:latin typeface="Helvetica" charset="0"/>
                <a:ea typeface="ＭＳ Ｐゴシック" charset="-128"/>
              </a:rPr>
              <a:t>ROMANWUI PHEISÂ KHARE                                 CORINTH LEIH KASÂWUI KHAMATAI ÂPAM ONKAHAI</a:t>
            </a:r>
          </a:p>
          <a:p>
            <a:pPr algn="ctr">
              <a:lnSpc>
                <a:spcPct val="120000"/>
              </a:lnSpc>
              <a:defRPr/>
            </a:pPr>
            <a:r>
              <a:rPr lang="en-US" sz="1150" b="1" dirty="0">
                <a:latin typeface="Helvetica" charset="0"/>
                <a:ea typeface="ＭＳ Ｐゴシック" charset="-128"/>
              </a:rPr>
              <a:t>EGYPTLI KHALEI JEHUDIWUI LEIH SÂKHAVAI ÂPAM</a:t>
            </a:r>
          </a:p>
          <a:p>
            <a:pPr algn="ctr">
              <a:lnSpc>
                <a:spcPct val="120000"/>
              </a:lnSpc>
              <a:defRPr/>
            </a:pPr>
            <a:r>
              <a:rPr lang="en-US" sz="1350" b="1" i="1" u="sng" dirty="0">
                <a:latin typeface="Helvetica" charset="0"/>
                <a:ea typeface="ＭＳ Ｐゴシック" charset="-128"/>
              </a:rPr>
              <a:t>GREEKWUI ZATKHANÂ EINA KEINUNGBING                           </a:t>
            </a:r>
            <a:r>
              <a:rPr lang="en-US" sz="1400" b="1" i="1" u="sng" dirty="0">
                <a:latin typeface="Helvetica" charset="0"/>
                <a:ea typeface="ＭＳ Ｐゴシック" charset="-128"/>
              </a:rPr>
              <a:t>GREEKWUI KHARING-KHARAK</a:t>
            </a:r>
            <a:endParaRPr lang="en-US" sz="1200" b="1" dirty="0">
              <a:latin typeface="Helvetica" charset="0"/>
              <a:ea typeface="ＭＳ Ｐゴシック" charset="-128"/>
            </a:endParaRPr>
          </a:p>
          <a:p>
            <a:pPr algn="ctr">
              <a:lnSpc>
                <a:spcPct val="120000"/>
              </a:lnSpc>
              <a:defRPr/>
            </a:pPr>
            <a:endParaRPr lang="en-US" sz="1200" dirty="0">
              <a:latin typeface="Times" charset="0"/>
              <a:ea typeface="ＭＳ Ｐゴシック" charset="-128"/>
            </a:endParaRPr>
          </a:p>
        </p:txBody>
      </p:sp>
      <p:sp>
        <p:nvSpPr>
          <p:cNvPr id="16389" name="Rectangle 5"/>
          <p:cNvSpPr>
            <a:spLocks noChangeArrowheads="1"/>
          </p:cNvSpPr>
          <p:nvPr/>
        </p:nvSpPr>
        <p:spPr bwMode="auto">
          <a:xfrm>
            <a:off x="3922713" y="5572125"/>
            <a:ext cx="3562350" cy="3441700"/>
          </a:xfrm>
          <a:prstGeom prst="rect">
            <a:avLst/>
          </a:prstGeom>
          <a:noFill/>
          <a:ln w="12700">
            <a:noFill/>
            <a:miter lim="800000"/>
            <a:headEnd/>
            <a:tailEnd/>
          </a:ln>
        </p:spPr>
        <p:txBody>
          <a:bodyPr lIns="90487" tIns="44450" rIns="90487" bIns="44450">
            <a:spAutoFit/>
          </a:bodyPr>
          <a:lstStyle/>
          <a:p>
            <a:pPr algn="ctr">
              <a:lnSpc>
                <a:spcPct val="120000"/>
              </a:lnSpc>
              <a:tabLst>
                <a:tab pos="457200" algn="l"/>
              </a:tabLst>
              <a:defRPr/>
            </a:pPr>
            <a:r>
              <a:rPr lang="en-US" sz="1150" b="1" dirty="0">
                <a:latin typeface="Helvetica" charset="0"/>
                <a:ea typeface="ＭＳ Ｐゴシック" charset="-128"/>
              </a:rPr>
              <a:t>SHORKÂRWUI KHAMUNG</a:t>
            </a:r>
          </a:p>
          <a:p>
            <a:pPr algn="ctr">
              <a:lnSpc>
                <a:spcPct val="120000"/>
              </a:lnSpc>
              <a:tabLst>
                <a:tab pos="457200" algn="l"/>
              </a:tabLst>
              <a:defRPr/>
            </a:pPr>
            <a:r>
              <a:rPr lang="en-US" sz="1150" b="1" dirty="0" smtClean="0">
                <a:latin typeface="Helvetica" charset="0"/>
                <a:ea typeface="ＭＳ Ｐゴシック" charset="-128"/>
              </a:rPr>
              <a:t>KHUTLAI SHIKACHIN</a:t>
            </a:r>
            <a:r>
              <a:rPr lang="en-US" sz="1150" b="1">
                <a:latin typeface="Helvetica" charset="0"/>
                <a:ea typeface="ＭＳ Ｐゴシック" charset="-128"/>
              </a:rPr>
              <a:t>...</a:t>
            </a:r>
            <a:r>
              <a:rPr lang="en-US" sz="1150" b="1" smtClean="0">
                <a:latin typeface="Helvetica" charset="0"/>
                <a:ea typeface="ＭＳ Ｐゴシック" charset="-128"/>
              </a:rPr>
              <a:t>TAR</a:t>
            </a:r>
            <a:r>
              <a:rPr lang="en-US" sz="1150" b="1" u="sng" smtClean="0">
                <a:latin typeface="Helvetica" charset="0"/>
                <a:ea typeface="ＭＳ Ｐゴシック" charset="-128"/>
              </a:rPr>
              <a:t>A</a:t>
            </a:r>
            <a:r>
              <a:rPr lang="en-US" sz="1150" b="1">
                <a:latin typeface="Helvetica" charset="0"/>
                <a:ea typeface="ＭＳ Ｐゴシック" charset="-128"/>
              </a:rPr>
              <a:t>-</a:t>
            </a:r>
            <a:endParaRPr lang="en-US" sz="1150" b="1" dirty="0">
              <a:latin typeface="Helvetica" charset="0"/>
              <a:ea typeface="ＭＳ Ｐゴシック" charset="-128"/>
            </a:endParaRPr>
          </a:p>
          <a:p>
            <a:pPr algn="ctr">
              <a:lnSpc>
                <a:spcPct val="120000"/>
              </a:lnSpc>
              <a:tabLst>
                <a:tab pos="457200" algn="l"/>
              </a:tabLst>
              <a:defRPr/>
            </a:pPr>
            <a:r>
              <a:rPr lang="en-US" sz="1150" b="1" dirty="0">
                <a:latin typeface="Helvetica" charset="0"/>
                <a:ea typeface="ＭＳ Ｐゴシック" charset="-128"/>
              </a:rPr>
              <a:t>TRIGONOMETRY SEMKASHOK</a:t>
            </a:r>
          </a:p>
          <a:p>
            <a:pPr algn="ctr">
              <a:lnSpc>
                <a:spcPct val="120000"/>
              </a:lnSpc>
              <a:tabLst>
                <a:tab pos="457200" algn="l"/>
              </a:tabLst>
              <a:defRPr/>
            </a:pPr>
            <a:r>
              <a:rPr lang="en-US" sz="1150" b="1" dirty="0">
                <a:latin typeface="Helvetica" charset="0"/>
                <a:ea typeface="ＭＳ Ｐゴシック" charset="-128"/>
              </a:rPr>
              <a:t>TAR</a:t>
            </a:r>
            <a:r>
              <a:rPr lang="en-US" sz="1150" b="1" u="sng" dirty="0">
                <a:latin typeface="Helvetica" charset="0"/>
                <a:ea typeface="ＭＳ Ｐゴシック" charset="-128"/>
              </a:rPr>
              <a:t>A</a:t>
            </a:r>
            <a:r>
              <a:rPr lang="en-US" sz="1150" b="1" dirty="0">
                <a:latin typeface="Helvetica" charset="0"/>
                <a:ea typeface="ＭＳ Ｐゴシック" charset="-128"/>
              </a:rPr>
              <a:t> EINA KAZAT PUNG</a:t>
            </a:r>
          </a:p>
          <a:p>
            <a:pPr algn="ctr">
              <a:lnSpc>
                <a:spcPct val="120000"/>
              </a:lnSpc>
              <a:tabLst>
                <a:tab pos="457200" algn="l"/>
              </a:tabLst>
              <a:defRPr/>
            </a:pPr>
            <a:r>
              <a:rPr lang="en-US" sz="1150" b="1" dirty="0">
                <a:latin typeface="Helvetica" charset="0"/>
                <a:ea typeface="ＭＳ Ｐゴシック" charset="-128"/>
              </a:rPr>
              <a:t>ROSETTA KAJI NGALUNGLI KAKAPI</a:t>
            </a:r>
          </a:p>
          <a:p>
            <a:pPr algn="ctr">
              <a:lnSpc>
                <a:spcPct val="120000"/>
              </a:lnSpc>
              <a:tabLst>
                <a:tab pos="457200" algn="l"/>
              </a:tabLst>
              <a:defRPr/>
            </a:pPr>
            <a:r>
              <a:rPr lang="en-US" sz="1150" b="1" dirty="0">
                <a:latin typeface="Helvetica" charset="0"/>
                <a:ea typeface="ＭＳ Ｐゴシック" charset="-128"/>
              </a:rPr>
              <a:t>ALEXANDRIA : COLLEGE LINGKAKÂ</a:t>
            </a:r>
          </a:p>
          <a:p>
            <a:pPr algn="ctr">
              <a:lnSpc>
                <a:spcPct val="120000"/>
              </a:lnSpc>
              <a:tabLst>
                <a:tab pos="457200" algn="l"/>
              </a:tabLst>
              <a:defRPr/>
            </a:pPr>
            <a:r>
              <a:rPr lang="en-US" sz="1150" b="1" dirty="0">
                <a:latin typeface="Helvetica" charset="0"/>
                <a:ea typeface="ＭＳ Ｐゴシック" charset="-128"/>
              </a:rPr>
              <a:t>ROMAN BANKWUI ZATKHANÂ</a:t>
            </a:r>
          </a:p>
          <a:p>
            <a:pPr algn="ctr">
              <a:lnSpc>
                <a:spcPct val="120000"/>
              </a:lnSpc>
              <a:tabLst>
                <a:tab pos="457200" algn="l"/>
              </a:tabLst>
              <a:defRPr/>
            </a:pPr>
            <a:r>
              <a:rPr lang="en-US" sz="1150" b="1" dirty="0">
                <a:latin typeface="Helvetica" charset="0"/>
                <a:ea typeface="ＭＳ Ｐゴシック" charset="-128"/>
              </a:rPr>
              <a:t>SHIM KASEM ÂSAK-ÂVÂT KADHAR</a:t>
            </a:r>
          </a:p>
          <a:p>
            <a:pPr algn="ctr">
              <a:lnSpc>
                <a:spcPct val="120000"/>
              </a:lnSpc>
              <a:tabLst>
                <a:tab pos="457200" algn="l"/>
              </a:tabLst>
              <a:defRPr/>
            </a:pPr>
            <a:r>
              <a:rPr lang="en-US" sz="1150" b="1" dirty="0">
                <a:latin typeface="Helvetica" charset="0"/>
                <a:ea typeface="ＭＳ Ｐゴシック" charset="-128"/>
              </a:rPr>
              <a:t>TAR</a:t>
            </a:r>
            <a:r>
              <a:rPr lang="en-US" sz="1150" b="1" u="sng" dirty="0">
                <a:latin typeface="Helvetica" charset="0"/>
                <a:ea typeface="ＭＳ Ｐゴシック" charset="-128"/>
              </a:rPr>
              <a:t>A</a:t>
            </a:r>
            <a:r>
              <a:rPr lang="en-US" sz="1150" b="1" dirty="0">
                <a:latin typeface="Helvetica" charset="0"/>
                <a:ea typeface="ＭＳ Ｐゴシック" charset="-128"/>
              </a:rPr>
              <a:t>/KHAMAKHAO ZATKHAVAI; CHEK</a:t>
            </a:r>
          </a:p>
          <a:p>
            <a:pPr algn="ctr">
              <a:lnSpc>
                <a:spcPct val="120000"/>
              </a:lnSpc>
              <a:tabLst>
                <a:tab pos="457200" algn="l"/>
              </a:tabLst>
              <a:defRPr/>
            </a:pPr>
            <a:r>
              <a:rPr lang="en-US" sz="1150" b="1" dirty="0">
                <a:latin typeface="Helvetica" charset="0"/>
                <a:ea typeface="ＭＳ Ｐゴシック" charset="-128"/>
              </a:rPr>
              <a:t>LEIHLON KHAVAIWUI SEMKAKÂ</a:t>
            </a:r>
          </a:p>
          <a:p>
            <a:pPr algn="ctr">
              <a:lnSpc>
                <a:spcPct val="120000"/>
              </a:lnSpc>
              <a:tabLst>
                <a:tab pos="457200" algn="l"/>
              </a:tabLst>
              <a:defRPr/>
            </a:pPr>
            <a:r>
              <a:rPr lang="en-US" sz="1150" b="1" dirty="0">
                <a:latin typeface="Helvetica" charset="0"/>
                <a:ea typeface="ＭＳ Ｐゴシック" charset="-128"/>
              </a:rPr>
              <a:t>KEINUNG KUIMAREIDA SHONGF</a:t>
            </a:r>
            <a:r>
              <a:rPr lang="en-US" sz="1150" b="1" u="sng" dirty="0">
                <a:latin typeface="Helvetica" charset="0"/>
                <a:ea typeface="ＭＳ Ｐゴシック" charset="-128"/>
              </a:rPr>
              <a:t>A</a:t>
            </a:r>
          </a:p>
          <a:p>
            <a:pPr algn="ctr">
              <a:lnSpc>
                <a:spcPct val="120000"/>
              </a:lnSpc>
              <a:tabLst>
                <a:tab pos="457200" algn="l"/>
              </a:tabLst>
              <a:defRPr/>
            </a:pPr>
            <a:r>
              <a:rPr lang="en-US" sz="1150" b="1" dirty="0">
                <a:latin typeface="Helvetica" charset="0"/>
                <a:ea typeface="ＭＳ Ｐゴシック" charset="-128"/>
              </a:rPr>
              <a:t>ZINGKUMKHALI 365 THANGSHÂNKAPHOK</a:t>
            </a:r>
          </a:p>
          <a:p>
            <a:pPr algn="ctr">
              <a:lnSpc>
                <a:spcPct val="120000"/>
              </a:lnSpc>
              <a:tabLst>
                <a:tab pos="457200" algn="l"/>
              </a:tabLst>
              <a:defRPr/>
            </a:pPr>
            <a:r>
              <a:rPr lang="en-US" sz="1150" b="1" dirty="0">
                <a:latin typeface="Helvetica" charset="0"/>
                <a:ea typeface="ＭＳ Ｐゴシック" charset="-128"/>
              </a:rPr>
              <a:t>PAX ROMANA KAJI CHINGRI KAHAIVANG</a:t>
            </a:r>
          </a:p>
          <a:p>
            <a:pPr algn="ctr">
              <a:lnSpc>
                <a:spcPct val="120000"/>
              </a:lnSpc>
              <a:tabLst>
                <a:tab pos="457200" algn="l"/>
              </a:tabLst>
              <a:defRPr/>
            </a:pPr>
            <a:r>
              <a:rPr lang="en-US" sz="1400" b="1" i="1" u="sng" dirty="0">
                <a:latin typeface="Helvetica" charset="0"/>
                <a:ea typeface="ＭＳ Ｐゴシック" charset="-128"/>
              </a:rPr>
              <a:t>PALESTINELI ROMENA MUNGKAHAI</a:t>
            </a:r>
            <a:endParaRPr lang="en-US" sz="1200" b="1" dirty="0">
              <a:latin typeface="Helvetica" charset="0"/>
              <a:ea typeface="ＭＳ Ｐゴシック" charset="-128"/>
            </a:endParaRPr>
          </a:p>
          <a:p>
            <a:pPr algn="ctr">
              <a:lnSpc>
                <a:spcPct val="120000"/>
              </a:lnSpc>
              <a:tabLst>
                <a:tab pos="457200" algn="l"/>
              </a:tabLst>
              <a:defRPr/>
            </a:pPr>
            <a:endParaRPr lang="en-US" sz="1200" b="1" dirty="0">
              <a:latin typeface="Helvetica" charset="0"/>
              <a:ea typeface="ＭＳ Ｐゴシック" charset="-128"/>
            </a:endParaRPr>
          </a:p>
        </p:txBody>
      </p:sp>
      <p:sp>
        <p:nvSpPr>
          <p:cNvPr id="20486" name="Text Box 6"/>
          <p:cNvSpPr txBox="1">
            <a:spLocks noChangeArrowheads="1"/>
          </p:cNvSpPr>
          <p:nvPr/>
        </p:nvSpPr>
        <p:spPr bwMode="auto">
          <a:xfrm>
            <a:off x="4225925" y="5141913"/>
            <a:ext cx="2790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i="1">
                <a:latin typeface="Helvetica" panose="020B0604020202020204" pitchFamily="34" charset="0"/>
              </a:rPr>
              <a:t>KALA…                                       ____________ âtamli:</a:t>
            </a:r>
          </a:p>
        </p:txBody>
      </p:sp>
      <p:sp>
        <p:nvSpPr>
          <p:cNvPr id="20487" name="Text Box 7"/>
          <p:cNvSpPr txBox="1">
            <a:spLocks noChangeArrowheads="1"/>
          </p:cNvSpPr>
          <p:nvPr/>
        </p:nvSpPr>
        <p:spPr bwMode="auto">
          <a:xfrm>
            <a:off x="520700" y="5702300"/>
            <a:ext cx="289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i="1">
                <a:latin typeface="Helvetica" panose="020B0604020202020204" pitchFamily="34" charset="0"/>
              </a:rPr>
              <a:t>________________________________            wui âtam:</a:t>
            </a:r>
          </a:p>
        </p:txBody>
      </p:sp>
      <p:sp>
        <p:nvSpPr>
          <p:cNvPr id="20488" name="Text Box 8"/>
          <p:cNvSpPr txBox="1">
            <a:spLocks noChangeArrowheads="1"/>
          </p:cNvSpPr>
          <p:nvPr/>
        </p:nvSpPr>
        <p:spPr bwMode="auto">
          <a:xfrm>
            <a:off x="1327150" y="1536700"/>
            <a:ext cx="548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Comic Sans MS" panose="030F0702030302020204" pitchFamily="66" charset="0"/>
              </a:rPr>
              <a:t>Alexander kum ____...li thihaowa...300s B.C. tamli</a:t>
            </a:r>
          </a:p>
        </p:txBody>
      </p:sp>
      <p:sp>
        <p:nvSpPr>
          <p:cNvPr id="20489" name="Text Box 9"/>
          <p:cNvSpPr txBox="1">
            <a:spLocks noChangeArrowheads="1"/>
          </p:cNvSpPr>
          <p:nvPr/>
        </p:nvSpPr>
        <p:spPr bwMode="auto">
          <a:xfrm>
            <a:off x="1144588" y="1843088"/>
            <a:ext cx="6265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Comic Sans MS" panose="030F0702030302020204" pitchFamily="66" charset="0"/>
              </a:rPr>
              <a:t>Âwui keinung chi âwui ____________ matina ngayar haowa.</a:t>
            </a:r>
          </a:p>
        </p:txBody>
      </p:sp>
      <p:sp>
        <p:nvSpPr>
          <p:cNvPr id="20490" name="Text Box 10"/>
          <p:cNvSpPr txBox="1">
            <a:spLocks noChangeArrowheads="1"/>
          </p:cNvSpPr>
          <p:nvPr/>
        </p:nvSpPr>
        <p:spPr bwMode="auto">
          <a:xfrm>
            <a:off x="6208713" y="992188"/>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 </a:t>
            </a:r>
          </a:p>
        </p:txBody>
      </p:sp>
      <p:sp>
        <p:nvSpPr>
          <p:cNvPr id="20491" name="Text Box 11"/>
          <p:cNvSpPr txBox="1">
            <a:spLocks noChangeArrowheads="1"/>
          </p:cNvSpPr>
          <p:nvPr/>
        </p:nvSpPr>
        <p:spPr bwMode="auto">
          <a:xfrm>
            <a:off x="854075" y="1114425"/>
            <a:ext cx="6570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i="1">
                <a:latin typeface="Comic Sans MS" panose="030F0702030302020204" pitchFamily="66" charset="0"/>
              </a:rPr>
              <a:t>MALACHI EINA MATTHEW WUI ÂMATAKLI</a:t>
            </a:r>
          </a:p>
        </p:txBody>
      </p:sp>
      <p:sp>
        <p:nvSpPr>
          <p:cNvPr id="20492" name="Text Box 12"/>
          <p:cNvSpPr txBox="1">
            <a:spLocks noChangeArrowheads="1"/>
          </p:cNvSpPr>
          <p:nvPr/>
        </p:nvSpPr>
        <p:spPr bwMode="auto">
          <a:xfrm>
            <a:off x="2760663" y="709613"/>
            <a:ext cx="3771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i="1">
                <a:latin typeface="Comic Sans MS" panose="030F0702030302020204" pitchFamily="66" charset="0"/>
              </a:rPr>
              <a:t>Vari Kahai </a:t>
            </a:r>
            <a:r>
              <a:rPr lang="en-US" altLang="ja-JP" sz="2400" b="1" i="1">
                <a:latin typeface="Comic Sans MS" panose="030F0702030302020204" pitchFamily="66" charset="0"/>
              </a:rPr>
              <a:t>Âtam</a:t>
            </a:r>
            <a:endParaRPr lang="en-US" altLang="en-US" sz="2400" b="1" i="1">
              <a:latin typeface="Comic Sans MS" panose="030F0702030302020204" pitchFamily="66" charset="0"/>
            </a:endParaRPr>
          </a:p>
        </p:txBody>
      </p:sp>
      <p:sp>
        <p:nvSpPr>
          <p:cNvPr id="20493" name="Text Box 13"/>
          <p:cNvSpPr txBox="1">
            <a:spLocks noChangeArrowheads="1"/>
          </p:cNvSpPr>
          <p:nvPr/>
        </p:nvSpPr>
        <p:spPr bwMode="auto">
          <a:xfrm rot="-3413559">
            <a:off x="380206" y="3613944"/>
            <a:ext cx="1566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MEDITERRANEAN NGAYI</a:t>
            </a:r>
          </a:p>
        </p:txBody>
      </p:sp>
      <p:sp>
        <p:nvSpPr>
          <p:cNvPr id="20494" name="Line 14"/>
          <p:cNvSpPr>
            <a:spLocks noChangeShapeType="1"/>
          </p:cNvSpPr>
          <p:nvPr/>
        </p:nvSpPr>
        <p:spPr bwMode="auto">
          <a:xfrm flipH="1">
            <a:off x="2290763" y="2220913"/>
            <a:ext cx="1389062" cy="411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wrap="none" anchor="ctr"/>
          <a:lstStyle/>
          <a:p>
            <a:endParaRPr lang="en-SG"/>
          </a:p>
        </p:txBody>
      </p:sp>
      <p:sp>
        <p:nvSpPr>
          <p:cNvPr id="20495" name="Oval 15"/>
          <p:cNvSpPr>
            <a:spLocks noChangeArrowheads="1"/>
          </p:cNvSpPr>
          <p:nvPr/>
        </p:nvSpPr>
        <p:spPr bwMode="auto">
          <a:xfrm>
            <a:off x="2035175" y="3852863"/>
            <a:ext cx="1092200" cy="5937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496" name="Text Box 16"/>
          <p:cNvSpPr txBox="1">
            <a:spLocks noChangeArrowheads="1"/>
          </p:cNvSpPr>
          <p:nvPr/>
        </p:nvSpPr>
        <p:spPr bwMode="auto">
          <a:xfrm>
            <a:off x="2024063" y="3998913"/>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Comic Sans MS" panose="030F0702030302020204" pitchFamily="66" charset="0"/>
              </a:rPr>
              <a:t>PALESTINE</a:t>
            </a:r>
          </a:p>
        </p:txBody>
      </p:sp>
      <p:sp>
        <p:nvSpPr>
          <p:cNvPr id="20497" name="Text Box 17"/>
          <p:cNvSpPr txBox="1">
            <a:spLocks noChangeArrowheads="1"/>
          </p:cNvSpPr>
          <p:nvPr/>
        </p:nvSpPr>
        <p:spPr bwMode="auto">
          <a:xfrm>
            <a:off x="3614738" y="2835275"/>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Comic Sans MS" panose="030F0702030302020204" pitchFamily="66" charset="0"/>
              </a:rPr>
              <a:t>Seleucidwui Khamungbing</a:t>
            </a:r>
            <a:endParaRPr lang="en-US" altLang="en-US" sz="1400" b="1">
              <a:latin typeface="Comic Sans MS" panose="030F0702030302020204" pitchFamily="66" charset="0"/>
            </a:endParaRPr>
          </a:p>
        </p:txBody>
      </p:sp>
      <p:sp>
        <p:nvSpPr>
          <p:cNvPr id="20498" name="Text Box 18"/>
          <p:cNvSpPr txBox="1">
            <a:spLocks noChangeArrowheads="1"/>
          </p:cNvSpPr>
          <p:nvPr/>
        </p:nvSpPr>
        <p:spPr bwMode="auto">
          <a:xfrm>
            <a:off x="2428875" y="4929188"/>
            <a:ext cx="1504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Comic Sans MS" panose="030F0702030302020204" pitchFamily="66" charset="0"/>
              </a:rPr>
              <a:t>Ptolemaicwui Pharaohbing</a:t>
            </a:r>
            <a:endParaRPr lang="en-US" altLang="en-US" sz="1400" b="1">
              <a:latin typeface="Comic Sans MS" panose="030F0702030302020204" pitchFamily="66" charset="0"/>
            </a:endParaRPr>
          </a:p>
        </p:txBody>
      </p:sp>
      <p:sp>
        <p:nvSpPr>
          <p:cNvPr id="20499" name="Oval 19"/>
          <p:cNvSpPr>
            <a:spLocks noChangeArrowheads="1"/>
          </p:cNvSpPr>
          <p:nvPr/>
        </p:nvSpPr>
        <p:spPr bwMode="auto">
          <a:xfrm>
            <a:off x="2132013" y="2930525"/>
            <a:ext cx="1292225" cy="6572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00" name="Text Box 20"/>
          <p:cNvSpPr txBox="1">
            <a:spLocks noChangeArrowheads="1"/>
          </p:cNvSpPr>
          <p:nvPr/>
        </p:nvSpPr>
        <p:spPr bwMode="auto">
          <a:xfrm>
            <a:off x="2244725" y="2943225"/>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SYRIA:</a:t>
            </a:r>
          </a:p>
        </p:txBody>
      </p:sp>
      <p:sp>
        <p:nvSpPr>
          <p:cNvPr id="20501" name="Text Box 21"/>
          <p:cNvSpPr txBox="1">
            <a:spLocks noChangeArrowheads="1"/>
          </p:cNvSpPr>
          <p:nvPr/>
        </p:nvSpPr>
        <p:spPr bwMode="auto">
          <a:xfrm>
            <a:off x="2122488" y="3122613"/>
            <a:ext cx="12509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Comic Sans MS" panose="030F0702030302020204" pitchFamily="66" charset="0"/>
              </a:rPr>
              <a:t>_______</a:t>
            </a:r>
          </a:p>
        </p:txBody>
      </p:sp>
      <p:sp>
        <p:nvSpPr>
          <p:cNvPr id="20502" name="Oval 22"/>
          <p:cNvSpPr>
            <a:spLocks noChangeArrowheads="1"/>
          </p:cNvSpPr>
          <p:nvPr/>
        </p:nvSpPr>
        <p:spPr bwMode="auto">
          <a:xfrm>
            <a:off x="974725" y="4664075"/>
            <a:ext cx="1292225" cy="6572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03" name="Text Box 23"/>
          <p:cNvSpPr txBox="1">
            <a:spLocks noChangeArrowheads="1"/>
          </p:cNvSpPr>
          <p:nvPr/>
        </p:nvSpPr>
        <p:spPr bwMode="auto">
          <a:xfrm>
            <a:off x="1106488" y="4708525"/>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EGYPT</a:t>
            </a:r>
          </a:p>
        </p:txBody>
      </p:sp>
      <p:sp>
        <p:nvSpPr>
          <p:cNvPr id="20504" name="Text Box 24"/>
          <p:cNvSpPr txBox="1">
            <a:spLocks noChangeArrowheads="1"/>
          </p:cNvSpPr>
          <p:nvPr/>
        </p:nvSpPr>
        <p:spPr bwMode="auto">
          <a:xfrm>
            <a:off x="1089025" y="4881563"/>
            <a:ext cx="10556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Comic Sans MS" panose="030F0702030302020204" pitchFamily="66" charset="0"/>
              </a:rPr>
              <a:t>______</a:t>
            </a:r>
          </a:p>
        </p:txBody>
      </p:sp>
      <p:sp>
        <p:nvSpPr>
          <p:cNvPr id="20505" name="Text Box 25"/>
          <p:cNvSpPr txBox="1">
            <a:spLocks noChangeArrowheads="1"/>
          </p:cNvSpPr>
          <p:nvPr/>
        </p:nvSpPr>
        <p:spPr bwMode="auto">
          <a:xfrm>
            <a:off x="4222750" y="3670300"/>
            <a:ext cx="2773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ja-JP" altLang="en-US" sz="2400" b="1">
                <a:latin typeface="Comic Sans MS" panose="030F0702030302020204" pitchFamily="66" charset="0"/>
              </a:rPr>
              <a:t>“</a:t>
            </a:r>
            <a:r>
              <a:rPr lang="en-US" altLang="ja-JP" sz="2400" b="1">
                <a:latin typeface="Comic Sans MS" panose="030F0702030302020204" pitchFamily="66" charset="0"/>
              </a:rPr>
              <a:t>”Okathuiwui   ____________   Kaji âpam!”</a:t>
            </a:r>
            <a:r>
              <a:rPr lang="en-US" altLang="ja-JP" sz="1800" b="1">
                <a:latin typeface="Comic Sans MS" panose="030F0702030302020204" pitchFamily="66" charset="0"/>
              </a:rPr>
              <a:t> </a:t>
            </a:r>
            <a:endParaRPr lang="en-US" altLang="en-US" sz="1800" b="1">
              <a:latin typeface="Comic Sans MS" panose="030F0702030302020204" pitchFamily="66" charset="0"/>
            </a:endParaRPr>
          </a:p>
        </p:txBody>
      </p:sp>
      <p:sp>
        <p:nvSpPr>
          <p:cNvPr id="20506" name="Oval 26"/>
          <p:cNvSpPr>
            <a:spLocks noChangeArrowheads="1"/>
          </p:cNvSpPr>
          <p:nvPr/>
        </p:nvSpPr>
        <p:spPr bwMode="auto">
          <a:xfrm>
            <a:off x="377825" y="2065338"/>
            <a:ext cx="1292225" cy="65563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07" name="Text Box 27"/>
          <p:cNvSpPr txBox="1">
            <a:spLocks noChangeArrowheads="1"/>
          </p:cNvSpPr>
          <p:nvPr/>
        </p:nvSpPr>
        <p:spPr bwMode="auto">
          <a:xfrm>
            <a:off x="509588" y="2127250"/>
            <a:ext cx="1055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GREECE: </a:t>
            </a:r>
          </a:p>
        </p:txBody>
      </p:sp>
      <p:sp>
        <p:nvSpPr>
          <p:cNvPr id="20508" name="Text Box 28"/>
          <p:cNvSpPr txBox="1">
            <a:spLocks noChangeArrowheads="1"/>
          </p:cNvSpPr>
          <p:nvPr/>
        </p:nvSpPr>
        <p:spPr bwMode="auto">
          <a:xfrm>
            <a:off x="492125" y="2352675"/>
            <a:ext cx="1055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Cassander</a:t>
            </a:r>
          </a:p>
        </p:txBody>
      </p:sp>
      <p:sp>
        <p:nvSpPr>
          <p:cNvPr id="20509" name="Rectangle 29"/>
          <p:cNvSpPr>
            <a:spLocks noChangeArrowheads="1"/>
          </p:cNvSpPr>
          <p:nvPr/>
        </p:nvSpPr>
        <p:spPr bwMode="auto">
          <a:xfrm rot="2965956">
            <a:off x="954088" y="2062163"/>
            <a:ext cx="120650" cy="6286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10" name="Rectangle 30"/>
          <p:cNvSpPr>
            <a:spLocks noChangeArrowheads="1"/>
          </p:cNvSpPr>
          <p:nvPr/>
        </p:nvSpPr>
        <p:spPr bwMode="auto">
          <a:xfrm rot="-2559469">
            <a:off x="944563" y="2108200"/>
            <a:ext cx="139700" cy="536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11" name="Oval 31"/>
          <p:cNvSpPr>
            <a:spLocks noChangeArrowheads="1"/>
          </p:cNvSpPr>
          <p:nvPr/>
        </p:nvSpPr>
        <p:spPr bwMode="auto">
          <a:xfrm>
            <a:off x="1820863" y="2122488"/>
            <a:ext cx="1292225" cy="65881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900" b="1">
              <a:latin typeface="Comic Sans MS" panose="030F0702030302020204" pitchFamily="66" charset="0"/>
            </a:endParaRPr>
          </a:p>
        </p:txBody>
      </p:sp>
      <p:sp>
        <p:nvSpPr>
          <p:cNvPr id="20512" name="Text Box 32"/>
          <p:cNvSpPr txBox="1">
            <a:spLocks noChangeArrowheads="1"/>
          </p:cNvSpPr>
          <p:nvPr/>
        </p:nvSpPr>
        <p:spPr bwMode="auto">
          <a:xfrm>
            <a:off x="1481138" y="2212975"/>
            <a:ext cx="202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ASIA MINOR: </a:t>
            </a:r>
          </a:p>
        </p:txBody>
      </p:sp>
      <p:sp>
        <p:nvSpPr>
          <p:cNvPr id="20513" name="Text Box 33"/>
          <p:cNvSpPr txBox="1">
            <a:spLocks noChangeArrowheads="1"/>
          </p:cNvSpPr>
          <p:nvPr/>
        </p:nvSpPr>
        <p:spPr bwMode="auto">
          <a:xfrm>
            <a:off x="1779588" y="2419350"/>
            <a:ext cx="1312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 Lysimachus</a:t>
            </a:r>
          </a:p>
        </p:txBody>
      </p:sp>
      <p:sp>
        <p:nvSpPr>
          <p:cNvPr id="20514" name="Line 34"/>
          <p:cNvSpPr>
            <a:spLocks noChangeShapeType="1"/>
          </p:cNvSpPr>
          <p:nvPr/>
        </p:nvSpPr>
        <p:spPr bwMode="auto">
          <a:xfrm>
            <a:off x="1905000" y="2001838"/>
            <a:ext cx="300038" cy="482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wrap="none" anchor="ctr"/>
          <a:lstStyle/>
          <a:p>
            <a:endParaRPr lang="en-SG"/>
          </a:p>
        </p:txBody>
      </p:sp>
      <p:sp>
        <p:nvSpPr>
          <p:cNvPr id="20515" name="Rectangle 35"/>
          <p:cNvSpPr>
            <a:spLocks noChangeArrowheads="1"/>
          </p:cNvSpPr>
          <p:nvPr/>
        </p:nvSpPr>
        <p:spPr bwMode="auto">
          <a:xfrm rot="2965956">
            <a:off x="2436813" y="2128838"/>
            <a:ext cx="120650" cy="62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16" name="Rectangle 36"/>
          <p:cNvSpPr>
            <a:spLocks noChangeArrowheads="1"/>
          </p:cNvSpPr>
          <p:nvPr/>
        </p:nvSpPr>
        <p:spPr bwMode="auto">
          <a:xfrm rot="-2559469">
            <a:off x="2427288" y="2174875"/>
            <a:ext cx="139700" cy="53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517" name="Arc 37"/>
          <p:cNvSpPr>
            <a:spLocks/>
          </p:cNvSpPr>
          <p:nvPr/>
        </p:nvSpPr>
        <p:spPr bwMode="auto">
          <a:xfrm rot="5287382">
            <a:off x="638175" y="3243263"/>
            <a:ext cx="1592263" cy="814387"/>
          </a:xfrm>
          <a:custGeom>
            <a:avLst/>
            <a:gdLst>
              <a:gd name="T0" fmla="*/ 2147483646 w 42748"/>
              <a:gd name="T1" fmla="*/ 2147483646 h 25580"/>
              <a:gd name="T2" fmla="*/ 2147483646 w 42748"/>
              <a:gd name="T3" fmla="*/ 2147483646 h 25580"/>
              <a:gd name="T4" fmla="*/ 2147483646 w 42748"/>
              <a:gd name="T5" fmla="*/ 2147483646 h 25580"/>
              <a:gd name="T6" fmla="*/ 0 60000 65536"/>
              <a:gd name="T7" fmla="*/ 0 60000 65536"/>
              <a:gd name="T8" fmla="*/ 0 60000 65536"/>
              <a:gd name="T9" fmla="*/ 0 w 42748"/>
              <a:gd name="T10" fmla="*/ 0 h 25580"/>
              <a:gd name="T11" fmla="*/ 42748 w 42748"/>
              <a:gd name="T12" fmla="*/ 25580 h 25580"/>
            </a:gdLst>
            <a:ahLst/>
            <a:cxnLst>
              <a:cxn ang="T6">
                <a:pos x="T0" y="T1"/>
              </a:cxn>
              <a:cxn ang="T7">
                <a:pos x="T2" y="T3"/>
              </a:cxn>
              <a:cxn ang="T8">
                <a:pos x="T4" y="T5"/>
              </a:cxn>
            </a:cxnLst>
            <a:rect l="T9" t="T10" r="T11" b="T12"/>
            <a:pathLst>
              <a:path w="42748" h="25580" fill="none" extrusionOk="0">
                <a:moveTo>
                  <a:pt x="369" y="25580"/>
                </a:moveTo>
                <a:cubicBezTo>
                  <a:pt x="123" y="24267"/>
                  <a:pt x="0" y="22935"/>
                  <a:pt x="0" y="21600"/>
                </a:cubicBezTo>
                <a:cubicBezTo>
                  <a:pt x="0" y="9670"/>
                  <a:pt x="9670" y="0"/>
                  <a:pt x="21600" y="0"/>
                </a:cubicBezTo>
                <a:cubicBezTo>
                  <a:pt x="31835" y="0"/>
                  <a:pt x="40666" y="7184"/>
                  <a:pt x="42748" y="17205"/>
                </a:cubicBezTo>
              </a:path>
              <a:path w="42748" h="25580" stroke="0" extrusionOk="0">
                <a:moveTo>
                  <a:pt x="369" y="25580"/>
                </a:moveTo>
                <a:cubicBezTo>
                  <a:pt x="123" y="24267"/>
                  <a:pt x="0" y="22935"/>
                  <a:pt x="0" y="21600"/>
                </a:cubicBezTo>
                <a:cubicBezTo>
                  <a:pt x="0" y="9670"/>
                  <a:pt x="9670" y="0"/>
                  <a:pt x="21600" y="0"/>
                </a:cubicBezTo>
                <a:cubicBezTo>
                  <a:pt x="31835" y="0"/>
                  <a:pt x="40666" y="7184"/>
                  <a:pt x="42748" y="17205"/>
                </a:cubicBezTo>
                <a:lnTo>
                  <a:pt x="21600" y="21600"/>
                </a:lnTo>
                <a:lnTo>
                  <a:pt x="369" y="2558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0518" name="Freeform 38"/>
          <p:cNvSpPr>
            <a:spLocks/>
          </p:cNvSpPr>
          <p:nvPr/>
        </p:nvSpPr>
        <p:spPr bwMode="auto">
          <a:xfrm>
            <a:off x="3128963" y="3652838"/>
            <a:ext cx="339725" cy="531812"/>
          </a:xfrm>
          <a:custGeom>
            <a:avLst/>
            <a:gdLst>
              <a:gd name="T0" fmla="*/ 2147483646 w 357"/>
              <a:gd name="T1" fmla="*/ 0 h 601"/>
              <a:gd name="T2" fmla="*/ 2147483646 w 357"/>
              <a:gd name="T3" fmla="*/ 2147483646 h 601"/>
              <a:gd name="T4" fmla="*/ 2147483646 w 357"/>
              <a:gd name="T5" fmla="*/ 2147483646 h 601"/>
              <a:gd name="T6" fmla="*/ 2147483646 w 357"/>
              <a:gd name="T7" fmla="*/ 2147483646 h 601"/>
              <a:gd name="T8" fmla="*/ 2147483646 w 357"/>
              <a:gd name="T9" fmla="*/ 2147483646 h 601"/>
              <a:gd name="T10" fmla="*/ 2147483646 w 357"/>
              <a:gd name="T11" fmla="*/ 2147483646 h 601"/>
              <a:gd name="T12" fmla="*/ 2147483646 w 357"/>
              <a:gd name="T13" fmla="*/ 2147483646 h 601"/>
              <a:gd name="T14" fmla="*/ 0 w 357"/>
              <a:gd name="T15" fmla="*/ 2147483646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0519" name="Freeform 39"/>
          <p:cNvSpPr>
            <a:spLocks/>
          </p:cNvSpPr>
          <p:nvPr/>
        </p:nvSpPr>
        <p:spPr bwMode="auto">
          <a:xfrm>
            <a:off x="2892425" y="4384675"/>
            <a:ext cx="338138" cy="608013"/>
          </a:xfrm>
          <a:custGeom>
            <a:avLst/>
            <a:gdLst>
              <a:gd name="T0" fmla="*/ 0 w 355"/>
              <a:gd name="T1" fmla="*/ 2147483646 h 686"/>
              <a:gd name="T2" fmla="*/ 2147483646 w 355"/>
              <a:gd name="T3" fmla="*/ 2147483646 h 686"/>
              <a:gd name="T4" fmla="*/ 2147483646 w 355"/>
              <a:gd name="T5" fmla="*/ 2147483646 h 686"/>
              <a:gd name="T6" fmla="*/ 2147483646 w 355"/>
              <a:gd name="T7" fmla="*/ 2147483646 h 686"/>
              <a:gd name="T8" fmla="*/ 2147483646 w 355"/>
              <a:gd name="T9" fmla="*/ 2147483646 h 686"/>
              <a:gd name="T10" fmla="*/ 2147483646 w 355"/>
              <a:gd name="T11" fmla="*/ 2147483646 h 686"/>
              <a:gd name="T12" fmla="*/ 2147483646 w 355"/>
              <a:gd name="T13" fmla="*/ 2147483646 h 686"/>
              <a:gd name="T14" fmla="*/ 2147483646 w 355"/>
              <a:gd name="T15" fmla="*/ 2147483646 h 686"/>
              <a:gd name="T16" fmla="*/ 2147483646 w 355"/>
              <a:gd name="T17" fmla="*/ 2147483646 h 686"/>
              <a:gd name="T18" fmla="*/ 2147483646 w 355"/>
              <a:gd name="T19" fmla="*/ 2147483646 h 686"/>
              <a:gd name="T20" fmla="*/ 2147483646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0520" name="Freeform 40"/>
          <p:cNvSpPr>
            <a:spLocks/>
          </p:cNvSpPr>
          <p:nvPr/>
        </p:nvSpPr>
        <p:spPr bwMode="auto">
          <a:xfrm rot="1974329" flipH="1">
            <a:off x="1912938" y="3440113"/>
            <a:ext cx="312737" cy="531812"/>
          </a:xfrm>
          <a:custGeom>
            <a:avLst/>
            <a:gdLst>
              <a:gd name="T0" fmla="*/ 2147483646 w 357"/>
              <a:gd name="T1" fmla="*/ 0 h 601"/>
              <a:gd name="T2" fmla="*/ 2147483646 w 357"/>
              <a:gd name="T3" fmla="*/ 2147483646 h 601"/>
              <a:gd name="T4" fmla="*/ 2147483646 w 357"/>
              <a:gd name="T5" fmla="*/ 2147483646 h 601"/>
              <a:gd name="T6" fmla="*/ 2147483646 w 357"/>
              <a:gd name="T7" fmla="*/ 2147483646 h 601"/>
              <a:gd name="T8" fmla="*/ 2147483646 w 357"/>
              <a:gd name="T9" fmla="*/ 2147483646 h 601"/>
              <a:gd name="T10" fmla="*/ 2147483646 w 357"/>
              <a:gd name="T11" fmla="*/ 2147483646 h 601"/>
              <a:gd name="T12" fmla="*/ 2147483646 w 357"/>
              <a:gd name="T13" fmla="*/ 2147483646 h 601"/>
              <a:gd name="T14" fmla="*/ 0 w 357"/>
              <a:gd name="T15" fmla="*/ 2147483646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0521" name="Freeform 41"/>
          <p:cNvSpPr>
            <a:spLocks/>
          </p:cNvSpPr>
          <p:nvPr/>
        </p:nvSpPr>
        <p:spPr bwMode="auto">
          <a:xfrm rot="1974329" flipH="1">
            <a:off x="1646238" y="4130675"/>
            <a:ext cx="311150" cy="608013"/>
          </a:xfrm>
          <a:custGeom>
            <a:avLst/>
            <a:gdLst>
              <a:gd name="T0" fmla="*/ 0 w 355"/>
              <a:gd name="T1" fmla="*/ 2147483646 h 686"/>
              <a:gd name="T2" fmla="*/ 2147483646 w 355"/>
              <a:gd name="T3" fmla="*/ 2147483646 h 686"/>
              <a:gd name="T4" fmla="*/ 2147483646 w 355"/>
              <a:gd name="T5" fmla="*/ 2147483646 h 686"/>
              <a:gd name="T6" fmla="*/ 2147483646 w 355"/>
              <a:gd name="T7" fmla="*/ 2147483646 h 686"/>
              <a:gd name="T8" fmla="*/ 2147483646 w 355"/>
              <a:gd name="T9" fmla="*/ 2147483646 h 686"/>
              <a:gd name="T10" fmla="*/ 2147483646 w 355"/>
              <a:gd name="T11" fmla="*/ 2147483646 h 686"/>
              <a:gd name="T12" fmla="*/ 2147483646 w 355"/>
              <a:gd name="T13" fmla="*/ 2147483646 h 686"/>
              <a:gd name="T14" fmla="*/ 2147483646 w 355"/>
              <a:gd name="T15" fmla="*/ 2147483646 h 686"/>
              <a:gd name="T16" fmla="*/ 2147483646 w 355"/>
              <a:gd name="T17" fmla="*/ 2147483646 h 686"/>
              <a:gd name="T18" fmla="*/ 2147483646 w 355"/>
              <a:gd name="T19" fmla="*/ 2147483646 h 686"/>
              <a:gd name="T20" fmla="*/ 2147483646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0522" name="Text Box 42"/>
          <p:cNvSpPr txBox="1">
            <a:spLocks noChangeArrowheads="1"/>
          </p:cNvSpPr>
          <p:nvPr/>
        </p:nvSpPr>
        <p:spPr bwMode="auto">
          <a:xfrm>
            <a:off x="3217863" y="36020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900" b="1">
              <a:latin typeface="Comic Sans MS" panose="030F0702030302020204" pitchFamily="66" charset="0"/>
            </a:endParaRPr>
          </a:p>
          <a:p>
            <a:endParaRPr lang="en-US" altLang="en-US" sz="900" b="1">
              <a:latin typeface="Comic Sans MS" panose="030F0702030302020204" pitchFamily="66" charset="0"/>
            </a:endParaRPr>
          </a:p>
        </p:txBody>
      </p:sp>
      <p:sp>
        <p:nvSpPr>
          <p:cNvPr id="20523" name="Rectangle 43"/>
          <p:cNvSpPr>
            <a:spLocks noChangeArrowheads="1"/>
          </p:cNvSpPr>
          <p:nvPr/>
        </p:nvSpPr>
        <p:spPr bwMode="auto">
          <a:xfrm>
            <a:off x="3165475" y="1879600"/>
            <a:ext cx="1889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solidFill>
                  <a:srgbClr val="E32434"/>
                </a:solidFill>
                <a:latin typeface="Capitals" charset="0"/>
              </a:rPr>
              <a:t>       SHIPAI AKHAVA </a:t>
            </a:r>
            <a:endParaRPr lang="en-US" altLang="en-US" sz="1400" b="1" baseline="-25000">
              <a:solidFill>
                <a:srgbClr val="E32434"/>
              </a:solidFill>
              <a:latin typeface="Capitals" charset="0"/>
            </a:endParaRPr>
          </a:p>
        </p:txBody>
      </p:sp>
      <p:sp>
        <p:nvSpPr>
          <p:cNvPr id="20524" name="Rectangle 44"/>
          <p:cNvSpPr>
            <a:spLocks noChangeArrowheads="1"/>
          </p:cNvSpPr>
          <p:nvPr/>
        </p:nvSpPr>
        <p:spPr bwMode="auto">
          <a:xfrm>
            <a:off x="1184275" y="4919663"/>
            <a:ext cx="9445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solidFill>
                  <a:srgbClr val="E32434"/>
                </a:solidFill>
                <a:latin typeface="Capitals" charset="0"/>
              </a:rPr>
              <a:t>PTOLEMY</a:t>
            </a:r>
            <a:endParaRPr lang="en-US" altLang="en-US" sz="1400" b="1" baseline="-25000">
              <a:solidFill>
                <a:srgbClr val="E32434"/>
              </a:solidFill>
              <a:latin typeface="Capitals" charset="0"/>
            </a:endParaRPr>
          </a:p>
        </p:txBody>
      </p:sp>
      <p:sp>
        <p:nvSpPr>
          <p:cNvPr id="20525" name="Rectangle 45"/>
          <p:cNvSpPr>
            <a:spLocks noChangeArrowheads="1"/>
          </p:cNvSpPr>
          <p:nvPr/>
        </p:nvSpPr>
        <p:spPr bwMode="auto">
          <a:xfrm>
            <a:off x="2260600" y="3176588"/>
            <a:ext cx="101123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solidFill>
                  <a:srgbClr val="E32434"/>
                </a:solidFill>
                <a:latin typeface="Capitals" charset="0"/>
              </a:rPr>
              <a:t>SELEUCUS</a:t>
            </a:r>
            <a:endParaRPr lang="en-US" altLang="en-US" sz="1400" b="1" baseline="-25000">
              <a:solidFill>
                <a:srgbClr val="E32434"/>
              </a:solidFill>
              <a:latin typeface="Capitals" charset="0"/>
            </a:endParaRPr>
          </a:p>
        </p:txBody>
      </p:sp>
      <p:sp>
        <p:nvSpPr>
          <p:cNvPr id="20526" name="Rectangle 46"/>
          <p:cNvSpPr>
            <a:spLocks noChangeArrowheads="1"/>
          </p:cNvSpPr>
          <p:nvPr/>
        </p:nvSpPr>
        <p:spPr bwMode="auto">
          <a:xfrm>
            <a:off x="588963" y="5722938"/>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solidFill>
                  <a:srgbClr val="E32434"/>
                </a:solidFill>
                <a:latin typeface="Capitals" charset="0"/>
              </a:rPr>
              <a:t>PHAOLÂK KAHAIYA ALEXANDER</a:t>
            </a:r>
            <a:endParaRPr lang="en-US" altLang="en-US" sz="1400" b="1" baseline="-25000">
              <a:solidFill>
                <a:srgbClr val="E32434"/>
              </a:solidFill>
              <a:latin typeface="Capitals" charset="0"/>
            </a:endParaRPr>
          </a:p>
        </p:txBody>
      </p:sp>
      <p:sp>
        <p:nvSpPr>
          <p:cNvPr id="20527" name="Rectangle 47"/>
          <p:cNvSpPr>
            <a:spLocks noChangeArrowheads="1"/>
          </p:cNvSpPr>
          <p:nvPr/>
        </p:nvSpPr>
        <p:spPr bwMode="auto">
          <a:xfrm>
            <a:off x="4918075" y="5348288"/>
            <a:ext cx="88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solidFill>
                  <a:srgbClr val="E32434"/>
                </a:solidFill>
                <a:latin typeface="Capitals" charset="0"/>
              </a:rPr>
              <a:t>ROMEWUI</a:t>
            </a:r>
            <a:endParaRPr lang="en-US" altLang="en-US" sz="1400" b="1" baseline="-25000">
              <a:solidFill>
                <a:srgbClr val="E32434"/>
              </a:solidFill>
              <a:latin typeface="Capitals" charset="0"/>
            </a:endParaRPr>
          </a:p>
        </p:txBody>
      </p:sp>
      <p:sp>
        <p:nvSpPr>
          <p:cNvPr id="20528" name="Rectangle 50"/>
          <p:cNvSpPr>
            <a:spLocks noChangeArrowheads="1"/>
          </p:cNvSpPr>
          <p:nvPr/>
        </p:nvSpPr>
        <p:spPr bwMode="auto">
          <a:xfrm>
            <a:off x="4541838" y="4105275"/>
            <a:ext cx="2197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000" b="1">
                <a:solidFill>
                  <a:srgbClr val="E32434"/>
                </a:solidFill>
                <a:latin typeface="Capitals" charset="0"/>
              </a:rPr>
              <a:t>MACHANMEITHUI</a:t>
            </a:r>
            <a:endParaRPr lang="en-US" altLang="en-US" sz="2000" b="1" baseline="-25000">
              <a:solidFill>
                <a:srgbClr val="E32434"/>
              </a:solidFill>
              <a:latin typeface="Capitals" charset="0"/>
            </a:endParaRPr>
          </a:p>
        </p:txBody>
      </p:sp>
      <p:sp>
        <p:nvSpPr>
          <p:cNvPr id="20529" name="Rectangle 51"/>
          <p:cNvSpPr>
            <a:spLocks noChangeArrowheads="1"/>
          </p:cNvSpPr>
          <p:nvPr/>
        </p:nvSpPr>
        <p:spPr bwMode="auto">
          <a:xfrm>
            <a:off x="3101975" y="1544638"/>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solidFill>
                  <a:srgbClr val="E32434"/>
                </a:solidFill>
                <a:latin typeface="Capitals" charset="0"/>
              </a:rPr>
              <a:t>33</a:t>
            </a:r>
            <a:endParaRPr lang="en-US" altLang="en-US" sz="1800" b="1" baseline="-25000">
              <a:solidFill>
                <a:srgbClr val="E32434"/>
              </a:solidFill>
              <a:latin typeface="Capitals"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745288" y="182563"/>
            <a:ext cx="439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06</a:t>
            </a:r>
            <a:endParaRPr lang="en-US" altLang="en-US" sz="1800" b="1">
              <a:latin typeface="Comic Sans MS" panose="030F0702030302020204" pitchFamily="66" charset="0"/>
            </a:endParaRPr>
          </a:p>
        </p:txBody>
      </p:sp>
      <p:sp>
        <p:nvSpPr>
          <p:cNvPr id="22531" name="Text Box 3"/>
          <p:cNvSpPr txBox="1">
            <a:spLocks noChangeArrowheads="1"/>
          </p:cNvSpPr>
          <p:nvPr/>
        </p:nvSpPr>
        <p:spPr bwMode="auto">
          <a:xfrm>
            <a:off x="2368550" y="730250"/>
            <a:ext cx="4171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400">
              <a:latin typeface="Comic Sans MS" panose="030F0702030302020204" pitchFamily="66" charset="0"/>
            </a:endParaRPr>
          </a:p>
        </p:txBody>
      </p:sp>
      <p:sp>
        <p:nvSpPr>
          <p:cNvPr id="22532" name="Text Box 10"/>
          <p:cNvSpPr txBox="1">
            <a:spLocks noChangeArrowheads="1"/>
          </p:cNvSpPr>
          <p:nvPr/>
        </p:nvSpPr>
        <p:spPr bwMode="auto">
          <a:xfrm>
            <a:off x="6180138" y="992188"/>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Comic Sans MS" panose="030F0702030302020204" pitchFamily="66" charset="0"/>
              </a:rPr>
              <a:t> </a:t>
            </a:r>
          </a:p>
        </p:txBody>
      </p:sp>
      <p:sp>
        <p:nvSpPr>
          <p:cNvPr id="22533" name="Text Box 11"/>
          <p:cNvSpPr txBox="1">
            <a:spLocks noChangeArrowheads="1"/>
          </p:cNvSpPr>
          <p:nvPr/>
        </p:nvSpPr>
        <p:spPr bwMode="auto">
          <a:xfrm>
            <a:off x="298450" y="1323975"/>
            <a:ext cx="7097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i="1">
                <a:latin typeface="Comic Sans MS" panose="030F0702030302020204" pitchFamily="66" charset="0"/>
              </a:rPr>
              <a:t>MALACHI EINA MATTHEW WUI ÂMATAKLI</a:t>
            </a:r>
          </a:p>
        </p:txBody>
      </p:sp>
      <p:sp>
        <p:nvSpPr>
          <p:cNvPr id="91148" name="Text Box 12"/>
          <p:cNvSpPr txBox="1">
            <a:spLocks noChangeArrowheads="1"/>
          </p:cNvSpPr>
          <p:nvPr/>
        </p:nvSpPr>
        <p:spPr bwMode="auto">
          <a:xfrm>
            <a:off x="2732088" y="919163"/>
            <a:ext cx="3771900" cy="461962"/>
          </a:xfrm>
          <a:prstGeom prst="rect">
            <a:avLst/>
          </a:prstGeom>
          <a:noFill/>
          <a:ln w="9525">
            <a:noFill/>
            <a:miter lim="800000"/>
            <a:headEnd/>
            <a:tailEnd/>
          </a:ln>
          <a:effectLst>
            <a:outerShdw blurRad="63500" dist="17961" dir="2700000" algn="ctr" rotWithShape="0">
              <a:schemeClr val="bg2">
                <a:alpha val="74998"/>
              </a:scheme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defRPr/>
            </a:pPr>
            <a:r>
              <a:rPr lang="en-US" altLang="en-US" sz="2400" b="1" i="1" smtClean="0">
                <a:latin typeface="Comic Sans MS" panose="030F0702030302020204" pitchFamily="66" charset="0"/>
              </a:rPr>
              <a:t>“Vari Kahai” Âtam</a:t>
            </a:r>
          </a:p>
        </p:txBody>
      </p:sp>
      <p:sp>
        <p:nvSpPr>
          <p:cNvPr id="22535" name="Text Box 51"/>
          <p:cNvSpPr txBox="1">
            <a:spLocks noChangeArrowheads="1"/>
          </p:cNvSpPr>
          <p:nvPr/>
        </p:nvSpPr>
        <p:spPr bwMode="auto">
          <a:xfrm>
            <a:off x="508000" y="1984375"/>
            <a:ext cx="6465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a:latin typeface="Comic Sans MS" panose="030F0702030302020204" pitchFamily="66" charset="0"/>
              </a:rPr>
              <a:t>HAKLÂK KAHAI KHAMATAIYA MATI UNGKASHUNG:</a:t>
            </a:r>
          </a:p>
        </p:txBody>
      </p:sp>
      <p:sp>
        <p:nvSpPr>
          <p:cNvPr id="22536" name="Text Box 52"/>
          <p:cNvSpPr txBox="1">
            <a:spLocks noChangeArrowheads="1"/>
          </p:cNvSpPr>
          <p:nvPr/>
        </p:nvSpPr>
        <p:spPr bwMode="auto">
          <a:xfrm>
            <a:off x="588963" y="2614613"/>
            <a:ext cx="6257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457200" indent="-457200">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omic Sans MS" panose="030F0702030302020204" pitchFamily="66" charset="0"/>
              </a:rPr>
              <a:t>VARETUI:</a:t>
            </a:r>
            <a:endParaRPr lang="en-US" altLang="en-US" sz="1600" b="1">
              <a:latin typeface="Comic Sans MS" panose="030F0702030302020204" pitchFamily="66" charset="0"/>
            </a:endParaRPr>
          </a:p>
          <a:p>
            <a:pPr algn="ctr">
              <a:spcBef>
                <a:spcPct val="50000"/>
              </a:spcBef>
            </a:pPr>
            <a:r>
              <a:rPr lang="en-US" altLang="en-US" sz="1600" b="1">
                <a:latin typeface="Comic Sans MS" panose="030F0702030302020204" pitchFamily="66" charset="0"/>
              </a:rPr>
              <a:t>1.  _______ _______ (Kachama Tuingashit) kapikup haowa.</a:t>
            </a:r>
          </a:p>
          <a:p>
            <a:pPr algn="ctr">
              <a:spcBef>
                <a:spcPct val="50000"/>
              </a:spcBef>
            </a:pPr>
            <a:r>
              <a:rPr lang="en-US" altLang="en-US" sz="1600" b="1">
                <a:latin typeface="Comic Sans MS" panose="030F0702030302020204" pitchFamily="66" charset="0"/>
              </a:rPr>
              <a:t>2. Kachama Tuingashit hi ________ tui eina khalatshoka.            (Septuagint kaji hi  -- Lairikli </a:t>
            </a:r>
            <a:r>
              <a:rPr lang="en-US" altLang="ja-JP" sz="1600" b="1">
                <a:latin typeface="Comic Sans MS" panose="030F0702030302020204" pitchFamily="66" charset="0"/>
              </a:rPr>
              <a:t>”LXX” da samphangra)</a:t>
            </a:r>
            <a:endParaRPr lang="en-US" altLang="en-US" sz="1600" b="1">
              <a:latin typeface="Comic Sans MS" panose="030F0702030302020204" pitchFamily="66" charset="0"/>
            </a:endParaRPr>
          </a:p>
        </p:txBody>
      </p:sp>
      <p:sp>
        <p:nvSpPr>
          <p:cNvPr id="22537" name="Text Box 53"/>
          <p:cNvSpPr txBox="1">
            <a:spLocks noChangeArrowheads="1"/>
          </p:cNvSpPr>
          <p:nvPr/>
        </p:nvSpPr>
        <p:spPr bwMode="auto">
          <a:xfrm>
            <a:off x="849313" y="4430713"/>
            <a:ext cx="58562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omic Sans MS" panose="030F0702030302020204" pitchFamily="66" charset="0"/>
              </a:rPr>
              <a:t>OKATHUI OTSHOT:</a:t>
            </a:r>
            <a:endParaRPr lang="en-US" altLang="en-US" sz="1600" b="1">
              <a:latin typeface="Comic Sans MS" panose="030F0702030302020204" pitchFamily="66" charset="0"/>
            </a:endParaRPr>
          </a:p>
          <a:p>
            <a:pPr algn="ctr">
              <a:spcBef>
                <a:spcPct val="50000"/>
              </a:spcBef>
            </a:pPr>
            <a:r>
              <a:rPr lang="en-US" altLang="en-US" sz="1600" b="1">
                <a:latin typeface="Comic Sans MS" panose="030F0702030302020204" pitchFamily="66" charset="0"/>
              </a:rPr>
              <a:t>3. _________ ________ ___________ na Greekwui kasâ-khavâ âwui keinung peida ngayaomiya.</a:t>
            </a:r>
          </a:p>
          <a:p>
            <a:pPr algn="ctr">
              <a:spcBef>
                <a:spcPct val="50000"/>
              </a:spcBef>
            </a:pPr>
            <a:r>
              <a:rPr lang="en-US" altLang="en-US" sz="1600" b="1">
                <a:latin typeface="Comic Sans MS" panose="030F0702030302020204" pitchFamily="66" charset="0"/>
              </a:rPr>
              <a:t>4. Palestine hi ________ na munghaowa: atam hitharan chuilak kahai _________ kala makaphawui _______ kahai chi okathuli khuiraya.                             (Pax Romana kachi china)</a:t>
            </a:r>
          </a:p>
        </p:txBody>
      </p:sp>
      <p:sp>
        <p:nvSpPr>
          <p:cNvPr id="22538" name="Text Box 54"/>
          <p:cNvSpPr txBox="1">
            <a:spLocks noChangeArrowheads="1"/>
          </p:cNvSpPr>
          <p:nvPr/>
        </p:nvSpPr>
        <p:spPr bwMode="auto">
          <a:xfrm>
            <a:off x="758825" y="6742113"/>
            <a:ext cx="58340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2400"/>
              </a:lnSpc>
              <a:spcBef>
                <a:spcPct val="50000"/>
              </a:spcBef>
            </a:pPr>
            <a:r>
              <a:rPr lang="en-US" altLang="en-US" sz="1800" b="1" dirty="0">
                <a:latin typeface="Comic Sans MS" panose="030F0702030302020204" pitchFamily="66" charset="0"/>
              </a:rPr>
              <a:t>…CHITHADA SADA HIBING HINA ABRAHAMLI VARIVARANA NGASHIT KAHAI CHI UNGSHUNG KHAVAI KHUIRÂ KHAMINA…                                           MESSIAH OKATHUILI KHARÂ,             PROHO </a:t>
            </a:r>
            <a:r>
              <a:rPr lang="en-US" altLang="en-US" sz="1800" b="1" dirty="0" err="1" smtClean="0">
                <a:latin typeface="Comic Sans MS" panose="030F0702030302020204" pitchFamily="66" charset="0"/>
              </a:rPr>
              <a:t>Jishu</a:t>
            </a:r>
            <a:r>
              <a:rPr lang="en-US" altLang="en-US" sz="1800" b="1" dirty="0" smtClean="0">
                <a:latin typeface="Comic Sans MS" panose="030F0702030302020204" pitchFamily="66" charset="0"/>
              </a:rPr>
              <a:t> KRISTA!</a:t>
            </a:r>
            <a:endParaRPr lang="en-US" altLang="en-US" sz="1800" b="1" dirty="0">
              <a:latin typeface="Comic Sans MS" panose="030F0702030302020204" pitchFamily="66" charset="0"/>
            </a:endParaRPr>
          </a:p>
        </p:txBody>
      </p:sp>
      <p:sp>
        <p:nvSpPr>
          <p:cNvPr id="22539" name="Rectangle 55"/>
          <p:cNvSpPr>
            <a:spLocks noChangeArrowheads="1"/>
          </p:cNvSpPr>
          <p:nvPr/>
        </p:nvSpPr>
        <p:spPr bwMode="auto">
          <a:xfrm>
            <a:off x="1066800" y="3076575"/>
            <a:ext cx="1831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HEBREW   CANON</a:t>
            </a:r>
            <a:endParaRPr lang="en-US" altLang="en-US" sz="1400" b="1" baseline="-25000">
              <a:solidFill>
                <a:srgbClr val="E32434"/>
              </a:solidFill>
              <a:latin typeface="Capitals" charset="0"/>
            </a:endParaRPr>
          </a:p>
        </p:txBody>
      </p:sp>
      <p:sp>
        <p:nvSpPr>
          <p:cNvPr id="22540" name="Rectangle 56"/>
          <p:cNvSpPr>
            <a:spLocks noChangeArrowheads="1"/>
          </p:cNvSpPr>
          <p:nvPr/>
        </p:nvSpPr>
        <p:spPr bwMode="auto">
          <a:xfrm>
            <a:off x="1493838" y="4878388"/>
            <a:ext cx="3875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PHAOLAK    KAHAIYA    ALEXANDER  </a:t>
            </a:r>
            <a:endParaRPr lang="en-US" altLang="en-US" sz="1600" b="1" baseline="-25000">
              <a:solidFill>
                <a:srgbClr val="E32434"/>
              </a:solidFill>
              <a:latin typeface="Capitals" charset="0"/>
            </a:endParaRPr>
          </a:p>
        </p:txBody>
      </p:sp>
      <p:sp>
        <p:nvSpPr>
          <p:cNvPr id="22541" name="Rectangle 57"/>
          <p:cNvSpPr>
            <a:spLocks noChangeArrowheads="1"/>
          </p:cNvSpPr>
          <p:nvPr/>
        </p:nvSpPr>
        <p:spPr bwMode="auto">
          <a:xfrm>
            <a:off x="3578225" y="3444875"/>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GREEK</a:t>
            </a:r>
            <a:endParaRPr lang="en-US" altLang="en-US" sz="1600" b="1" baseline="-25000">
              <a:solidFill>
                <a:srgbClr val="E32434"/>
              </a:solidFill>
              <a:latin typeface="Capitals" charset="0"/>
            </a:endParaRPr>
          </a:p>
        </p:txBody>
      </p:sp>
      <p:sp>
        <p:nvSpPr>
          <p:cNvPr id="22542" name="Rectangle 59"/>
          <p:cNvSpPr>
            <a:spLocks noChangeArrowheads="1"/>
          </p:cNvSpPr>
          <p:nvPr/>
        </p:nvSpPr>
        <p:spPr bwMode="auto">
          <a:xfrm>
            <a:off x="2590800" y="5507038"/>
            <a:ext cx="901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ROMANS</a:t>
            </a:r>
            <a:endParaRPr lang="en-US" altLang="en-US" sz="1600" b="1" baseline="-25000">
              <a:solidFill>
                <a:srgbClr val="E32434"/>
              </a:solidFill>
              <a:latin typeface="Capitals" charset="0"/>
            </a:endParaRPr>
          </a:p>
        </p:txBody>
      </p:sp>
      <p:sp>
        <p:nvSpPr>
          <p:cNvPr id="22543" name="Rectangle 60"/>
          <p:cNvSpPr>
            <a:spLocks noChangeArrowheads="1"/>
          </p:cNvSpPr>
          <p:nvPr/>
        </p:nvSpPr>
        <p:spPr bwMode="auto">
          <a:xfrm>
            <a:off x="2581275" y="5756275"/>
            <a:ext cx="1090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ÂKAP-ÂKÂ</a:t>
            </a:r>
            <a:endParaRPr lang="en-US" altLang="en-US" sz="1400" b="1" baseline="-25000">
              <a:solidFill>
                <a:srgbClr val="E32434"/>
              </a:solidFill>
              <a:latin typeface="Capitals" charset="0"/>
            </a:endParaRPr>
          </a:p>
        </p:txBody>
      </p:sp>
      <p:sp>
        <p:nvSpPr>
          <p:cNvPr id="22544" name="Rectangle 61"/>
          <p:cNvSpPr>
            <a:spLocks noChangeArrowheads="1"/>
          </p:cNvSpPr>
          <p:nvPr/>
        </p:nvSpPr>
        <p:spPr bwMode="auto">
          <a:xfrm>
            <a:off x="5497513" y="5741988"/>
            <a:ext cx="865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CHINGRI</a:t>
            </a:r>
            <a:endParaRPr lang="en-US" altLang="en-US" sz="1600" b="1" baseline="-25000">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732588" y="182563"/>
            <a:ext cx="47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07</a:t>
            </a:r>
            <a:endParaRPr lang="en-US" altLang="en-US" sz="1800" b="1">
              <a:latin typeface="Comic Sans MS" panose="030F0702030302020204" pitchFamily="66" charset="0"/>
            </a:endParaRPr>
          </a:p>
        </p:txBody>
      </p:sp>
      <p:sp>
        <p:nvSpPr>
          <p:cNvPr id="23555" name="Text Box 3"/>
          <p:cNvSpPr txBox="1">
            <a:spLocks noChangeArrowheads="1"/>
          </p:cNvSpPr>
          <p:nvPr/>
        </p:nvSpPr>
        <p:spPr bwMode="auto">
          <a:xfrm>
            <a:off x="2397125" y="730250"/>
            <a:ext cx="4330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400">
              <a:latin typeface="Comic Sans MS" panose="030F0702030302020204" pitchFamily="66" charset="0"/>
            </a:endParaRPr>
          </a:p>
        </p:txBody>
      </p:sp>
      <p:pic>
        <p:nvPicPr>
          <p:cNvPr id="32862" name="Picture 94"/>
          <p:cNvPicPr>
            <a:picLocks noChangeArrowheads="1"/>
          </p:cNvPicPr>
          <p:nvPr/>
        </p:nvPicPr>
        <p:blipFill>
          <a:blip r:embed="rId2">
            <a:lum bright="18000"/>
          </a:blip>
          <a:srcRect/>
          <a:stretch>
            <a:fillRect/>
          </a:stretch>
        </p:blipFill>
        <p:spPr bwMode="auto">
          <a:xfrm>
            <a:off x="5191125" y="1135063"/>
            <a:ext cx="1697038" cy="1855787"/>
          </a:xfrm>
          <a:prstGeom prst="rect">
            <a:avLst/>
          </a:prstGeom>
          <a:noFill/>
          <a:ln w="12700">
            <a:noFill/>
            <a:miter lim="800000"/>
            <a:headEnd/>
            <a:tailEnd/>
          </a:ln>
          <a:effectLst>
            <a:outerShdw blurRad="63500" dist="125724" dir="2700000" algn="ctr" rotWithShape="0">
              <a:schemeClr val="tx1">
                <a:alpha val="74998"/>
              </a:schemeClr>
            </a:outerShdw>
          </a:effectLst>
        </p:spPr>
      </p:pic>
      <p:sp>
        <p:nvSpPr>
          <p:cNvPr id="23558" name="Rectangle 56"/>
          <p:cNvSpPr>
            <a:spLocks noChangeArrowheads="1"/>
          </p:cNvSpPr>
          <p:nvPr/>
        </p:nvSpPr>
        <p:spPr bwMode="auto">
          <a:xfrm>
            <a:off x="4625975" y="6453188"/>
            <a:ext cx="88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fr-FR" altLang="ja-JP" sz="1600" b="1">
                <a:latin typeface="Comic Sans MS" panose="030F0702030302020204" pitchFamily="66" charset="0"/>
              </a:rPr>
              <a:t>'</a:t>
            </a:r>
            <a:endParaRPr lang="en-US" altLang="en-US" sz="2400">
              <a:latin typeface="Times" panose="02020603050405020304" pitchFamily="18" charset="0"/>
            </a:endParaRPr>
          </a:p>
        </p:txBody>
      </p:sp>
      <p:sp>
        <p:nvSpPr>
          <p:cNvPr id="23559" name="Rectangle 58"/>
          <p:cNvSpPr>
            <a:spLocks noChangeArrowheads="1"/>
          </p:cNvSpPr>
          <p:nvPr/>
        </p:nvSpPr>
        <p:spPr bwMode="auto">
          <a:xfrm>
            <a:off x="4592638" y="6423025"/>
            <a:ext cx="88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fr-FR" altLang="ja-JP" sz="1600" b="1">
                <a:latin typeface="Comic Sans MS" panose="030F0702030302020204" pitchFamily="66" charset="0"/>
              </a:rPr>
              <a:t>'</a:t>
            </a:r>
            <a:endParaRPr lang="en-US" altLang="en-US" sz="2400">
              <a:latin typeface="Times" panose="02020603050405020304" pitchFamily="18" charset="0"/>
            </a:endParaRPr>
          </a:p>
        </p:txBody>
      </p:sp>
      <p:sp>
        <p:nvSpPr>
          <p:cNvPr id="23560" name="Rectangle 59"/>
          <p:cNvSpPr>
            <a:spLocks noChangeArrowheads="1"/>
          </p:cNvSpPr>
          <p:nvPr/>
        </p:nvSpPr>
        <p:spPr bwMode="auto">
          <a:xfrm>
            <a:off x="4584700" y="6415088"/>
            <a:ext cx="88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fr-FR" altLang="ja-JP" sz="1600" b="1">
                <a:latin typeface="Comic Sans MS" panose="030F0702030302020204" pitchFamily="66" charset="0"/>
              </a:rPr>
              <a:t>'</a:t>
            </a:r>
            <a:endParaRPr lang="en-US" altLang="en-US" sz="2400">
              <a:latin typeface="Times" panose="02020603050405020304" pitchFamily="18" charset="0"/>
            </a:endParaRPr>
          </a:p>
        </p:txBody>
      </p:sp>
      <p:sp>
        <p:nvSpPr>
          <p:cNvPr id="23561" name="Rectangle 61"/>
          <p:cNvSpPr>
            <a:spLocks noChangeArrowheads="1"/>
          </p:cNvSpPr>
          <p:nvPr/>
        </p:nvSpPr>
        <p:spPr bwMode="auto">
          <a:xfrm>
            <a:off x="5999163" y="3543300"/>
            <a:ext cx="38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a:latin typeface="Comic Sans MS" panose="030F0702030302020204" pitchFamily="66" charset="0"/>
              </a:rPr>
              <a:t> </a:t>
            </a:r>
            <a:endParaRPr lang="en-US" altLang="en-US" sz="2400">
              <a:latin typeface="Times" panose="02020603050405020304" pitchFamily="18" charset="0"/>
            </a:endParaRPr>
          </a:p>
        </p:txBody>
      </p:sp>
      <p:sp>
        <p:nvSpPr>
          <p:cNvPr id="23562" name="Rectangle 63"/>
          <p:cNvSpPr>
            <a:spLocks noChangeArrowheads="1"/>
          </p:cNvSpPr>
          <p:nvPr/>
        </p:nvSpPr>
        <p:spPr bwMode="auto">
          <a:xfrm>
            <a:off x="5337175" y="3551238"/>
            <a:ext cx="106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   </a:t>
            </a:r>
            <a:endParaRPr lang="en-US" altLang="en-US" sz="2400">
              <a:latin typeface="Times" panose="02020603050405020304" pitchFamily="18" charset="0"/>
            </a:endParaRPr>
          </a:p>
        </p:txBody>
      </p:sp>
      <p:sp>
        <p:nvSpPr>
          <p:cNvPr id="23563" name="Rectangle 67"/>
          <p:cNvSpPr>
            <a:spLocks noChangeArrowheads="1"/>
          </p:cNvSpPr>
          <p:nvPr/>
        </p:nvSpPr>
        <p:spPr bwMode="auto">
          <a:xfrm>
            <a:off x="5294313" y="3513138"/>
            <a:ext cx="1063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   </a:t>
            </a:r>
            <a:endParaRPr lang="en-US" altLang="en-US" sz="2400">
              <a:latin typeface="Times" panose="02020603050405020304" pitchFamily="18" charset="0"/>
            </a:endParaRPr>
          </a:p>
        </p:txBody>
      </p:sp>
      <p:pic>
        <p:nvPicPr>
          <p:cNvPr id="23564" name="Picture 76"/>
          <p:cNvPicPr>
            <a:picLocks noChangeAspect="1" noChangeArrowheads="1"/>
          </p:cNvPicPr>
          <p:nvPr/>
        </p:nvPicPr>
        <p:blipFill>
          <a:blip r:embed="rId3">
            <a:extLst>
              <a:ext uri="{28A0092B-C50C-407E-A947-70E740481C1C}">
                <a14:useLocalDpi xmlns:a14="http://schemas.microsoft.com/office/drawing/2010/main" val="0"/>
              </a:ext>
            </a:extLst>
          </a:blip>
          <a:srcRect l="35503" t="22478" r="32642" b="2364"/>
          <a:stretch>
            <a:fillRect/>
          </a:stretch>
        </p:blipFill>
        <p:spPr bwMode="auto">
          <a:xfrm>
            <a:off x="1404938" y="2201863"/>
            <a:ext cx="4322762" cy="606901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847" name="Text Box 79" descr="10%"/>
          <p:cNvSpPr txBox="1">
            <a:spLocks noChangeArrowheads="1"/>
          </p:cNvSpPr>
          <p:nvPr/>
        </p:nvSpPr>
        <p:spPr bwMode="auto">
          <a:xfrm>
            <a:off x="2595563" y="7186613"/>
            <a:ext cx="1158875"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dirty="0">
                <a:latin typeface="Helvetica" pitchFamily="-107" charset="0"/>
                <a:ea typeface="+mn-ea"/>
              </a:rPr>
              <a:t>JUDEA</a:t>
            </a:r>
          </a:p>
        </p:txBody>
      </p:sp>
      <p:sp>
        <p:nvSpPr>
          <p:cNvPr id="32801" name="Rectangle 33"/>
          <p:cNvSpPr>
            <a:spLocks noChangeArrowheads="1"/>
          </p:cNvSpPr>
          <p:nvPr/>
        </p:nvSpPr>
        <p:spPr bwMode="auto">
          <a:xfrm>
            <a:off x="484188" y="4451350"/>
            <a:ext cx="2078037" cy="554038"/>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dirty="0">
                <a:latin typeface="Helvetica" charset="0"/>
                <a:ea typeface="ＭＳ Ｐゴシック" charset="0"/>
                <a:cs typeface="ＭＳ Ｐゴシック" charset="0"/>
              </a:rPr>
              <a:t>    ______________ KHAMAKÂN</a:t>
            </a:r>
            <a:endParaRPr lang="en-US" sz="1800" dirty="0">
              <a:latin typeface="Times" charset="0"/>
              <a:ea typeface="ＭＳ Ｐゴシック" charset="0"/>
              <a:cs typeface="ＭＳ Ｐゴシック" charset="0"/>
            </a:endParaRPr>
          </a:p>
        </p:txBody>
      </p:sp>
      <p:sp>
        <p:nvSpPr>
          <p:cNvPr id="32849" name="Text Box 81"/>
          <p:cNvSpPr txBox="1">
            <a:spLocks noChangeArrowheads="1"/>
          </p:cNvSpPr>
          <p:nvPr/>
        </p:nvSpPr>
        <p:spPr bwMode="auto">
          <a:xfrm>
            <a:off x="4559300" y="2087563"/>
            <a:ext cx="1778000" cy="361950"/>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i="1" dirty="0">
                <a:latin typeface="Helvetica" pitchFamily="-107" charset="0"/>
                <a:ea typeface="+mn-ea"/>
              </a:rPr>
              <a:t>CAPERNAUM</a:t>
            </a:r>
          </a:p>
        </p:txBody>
      </p:sp>
      <p:sp>
        <p:nvSpPr>
          <p:cNvPr id="32850" name="Text Box 82"/>
          <p:cNvSpPr txBox="1">
            <a:spLocks noChangeArrowheads="1"/>
          </p:cNvSpPr>
          <p:nvPr/>
        </p:nvSpPr>
        <p:spPr bwMode="auto">
          <a:xfrm>
            <a:off x="2455863" y="6583363"/>
            <a:ext cx="1624012" cy="361950"/>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spcBef>
                <a:spcPct val="50000"/>
              </a:spcBef>
              <a:defRPr/>
            </a:pPr>
            <a:r>
              <a:rPr lang="en-US" sz="1400" b="1" i="1" smtClean="0">
                <a:latin typeface="Helvetica" charset="0"/>
              </a:rPr>
              <a:t>JERUSALEM</a:t>
            </a:r>
            <a:endParaRPr lang="en-US" sz="1600" b="1" smtClean="0">
              <a:latin typeface="Helvetica" charset="0"/>
            </a:endParaRPr>
          </a:p>
        </p:txBody>
      </p:sp>
      <p:sp>
        <p:nvSpPr>
          <p:cNvPr id="32836" name="Rectangle 68"/>
          <p:cNvSpPr>
            <a:spLocks noChangeArrowheads="1"/>
          </p:cNvSpPr>
          <p:nvPr/>
        </p:nvSpPr>
        <p:spPr bwMode="auto">
          <a:xfrm>
            <a:off x="5708650" y="4256088"/>
            <a:ext cx="1549400" cy="830262"/>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dirty="0">
                <a:latin typeface="Helvetica" charset="0"/>
                <a:ea typeface="ＭＳ Ｐゴシック" charset="0"/>
                <a:cs typeface="ＭＳ Ｐゴシック" charset="0"/>
              </a:rPr>
              <a:t> _________   OTRAM KHANGATH</a:t>
            </a:r>
            <a:r>
              <a:rPr lang="en-US" sz="1800" b="1" u="sng" dirty="0">
                <a:latin typeface="Helvetica" charset="0"/>
                <a:ea typeface="ＭＳ Ｐゴシック" charset="0"/>
                <a:cs typeface="ＭＳ Ｐゴシック" charset="0"/>
              </a:rPr>
              <a:t>A</a:t>
            </a:r>
            <a:endParaRPr lang="en-US" sz="1800" u="sng" dirty="0">
              <a:latin typeface="Times" charset="0"/>
              <a:ea typeface="ＭＳ Ｐゴシック" charset="0"/>
              <a:cs typeface="ＭＳ Ｐゴシック" charset="0"/>
            </a:endParaRPr>
          </a:p>
        </p:txBody>
      </p:sp>
      <p:sp>
        <p:nvSpPr>
          <p:cNvPr id="32834" name="Rectangle 66"/>
          <p:cNvSpPr>
            <a:spLocks noChangeArrowheads="1"/>
          </p:cNvSpPr>
          <p:nvPr/>
        </p:nvSpPr>
        <p:spPr bwMode="auto">
          <a:xfrm>
            <a:off x="5313363" y="6049963"/>
            <a:ext cx="1735137" cy="1108075"/>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dirty="0">
                <a:latin typeface="Helvetica" charset="0"/>
                <a:ea typeface="ＭＳ Ｐゴシック" charset="0"/>
                <a:cs typeface="ＭＳ Ｐゴシック" charset="0"/>
              </a:rPr>
              <a:t>KHANAOWA ____________ OTRAM KHANGATH</a:t>
            </a:r>
            <a:r>
              <a:rPr lang="en-US" sz="1800" b="1" u="sng" dirty="0">
                <a:latin typeface="Helvetica" charset="0"/>
                <a:ea typeface="ＭＳ Ｐゴシック" charset="0"/>
                <a:cs typeface="ＭＳ Ｐゴシック" charset="0"/>
              </a:rPr>
              <a:t>A</a:t>
            </a:r>
            <a:endParaRPr lang="en-US" sz="1800" u="sng" dirty="0">
              <a:latin typeface="Times" charset="0"/>
              <a:ea typeface="ＭＳ Ｐゴシック" charset="0"/>
              <a:cs typeface="ＭＳ Ｐゴシック" charset="0"/>
            </a:endParaRPr>
          </a:p>
        </p:txBody>
      </p:sp>
      <p:sp>
        <p:nvSpPr>
          <p:cNvPr id="32819" name="Rectangle 51"/>
          <p:cNvSpPr>
            <a:spLocks noChangeArrowheads="1"/>
          </p:cNvSpPr>
          <p:nvPr/>
        </p:nvSpPr>
        <p:spPr bwMode="auto">
          <a:xfrm>
            <a:off x="447675" y="6415088"/>
            <a:ext cx="1927225" cy="1108075"/>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dirty="0">
                <a:latin typeface="Helvetica" charset="0"/>
                <a:ea typeface="ＭＳ Ｐゴシック" charset="0"/>
                <a:cs typeface="ＭＳ Ｐゴシック" charset="0"/>
              </a:rPr>
              <a:t>PROHONA OTRAM NGATH</a:t>
            </a:r>
            <a:r>
              <a:rPr lang="en-US" sz="1800" b="1" u="sng" dirty="0">
                <a:latin typeface="Helvetica" charset="0"/>
                <a:ea typeface="ＭＳ Ｐゴシック" charset="0"/>
                <a:cs typeface="ＭＳ Ｐゴシック" charset="0"/>
              </a:rPr>
              <a:t>A</a:t>
            </a:r>
            <a:r>
              <a:rPr lang="en-US" sz="1800" b="1" dirty="0">
                <a:latin typeface="Helvetica" charset="0"/>
                <a:ea typeface="ＭＳ Ｐゴシック" charset="0"/>
                <a:cs typeface="ＭＳ Ｐゴシック" charset="0"/>
              </a:rPr>
              <a:t> KHARE HI ____________</a:t>
            </a:r>
            <a:endParaRPr lang="en-US" sz="1800" dirty="0">
              <a:latin typeface="Times" charset="0"/>
              <a:ea typeface="ＭＳ Ｐゴシック" charset="0"/>
              <a:cs typeface="ＭＳ Ｐゴシック" charset="0"/>
            </a:endParaRPr>
          </a:p>
        </p:txBody>
      </p:sp>
      <p:sp>
        <p:nvSpPr>
          <p:cNvPr id="32804" name="Rectangle 36"/>
          <p:cNvSpPr>
            <a:spLocks noChangeArrowheads="1"/>
          </p:cNvSpPr>
          <p:nvPr/>
        </p:nvSpPr>
        <p:spPr bwMode="auto">
          <a:xfrm>
            <a:off x="676275" y="1752600"/>
            <a:ext cx="2111375" cy="1015663"/>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600" b="1" dirty="0">
                <a:latin typeface="Helvetica" charset="0"/>
                <a:ea typeface="ＭＳ Ｐゴシック" charset="0"/>
                <a:cs typeface="ＭＳ Ｐゴシック" charset="0"/>
              </a:rPr>
              <a:t>GALILEE LI HAKMAHÂLAK EINA OTRAM KHANGATH</a:t>
            </a:r>
            <a:r>
              <a:rPr lang="en-US" sz="1600" b="1" u="sng" dirty="0">
                <a:latin typeface="Helvetica" charset="0"/>
                <a:ea typeface="ＭＳ Ｐゴシック" charset="0"/>
                <a:cs typeface="ＭＳ Ｐゴシック" charset="0"/>
              </a:rPr>
              <a:t>A </a:t>
            </a:r>
            <a:r>
              <a:rPr lang="en-US" sz="1600" b="1" dirty="0" smtClean="0">
                <a:latin typeface="Helvetica" charset="0"/>
                <a:ea typeface="ＭＳ Ｐゴシック" charset="0"/>
                <a:cs typeface="ＭＳ Ｐゴシック" charset="0"/>
              </a:rPr>
              <a:t> </a:t>
            </a:r>
            <a:r>
              <a:rPr lang="en-US" sz="1800" b="1" dirty="0">
                <a:latin typeface="Helvetica" charset="0"/>
                <a:ea typeface="ＭＳ Ｐゴシック" charset="0"/>
                <a:cs typeface="ＭＳ Ｐゴシック" charset="0"/>
              </a:rPr>
              <a:t>_____________</a:t>
            </a:r>
            <a:endParaRPr lang="en-US" sz="1800" dirty="0">
              <a:latin typeface="Times" charset="0"/>
              <a:ea typeface="ＭＳ Ｐゴシック" charset="0"/>
              <a:cs typeface="ＭＳ Ｐゴシック" charset="0"/>
            </a:endParaRPr>
          </a:p>
        </p:txBody>
      </p:sp>
      <p:sp>
        <p:nvSpPr>
          <p:cNvPr id="23573" name="Freeform 6" descr="25%"/>
          <p:cNvSpPr>
            <a:spLocks/>
          </p:cNvSpPr>
          <p:nvPr/>
        </p:nvSpPr>
        <p:spPr bwMode="auto">
          <a:xfrm rot="-146905">
            <a:off x="3175000" y="3240088"/>
            <a:ext cx="1674813" cy="3000375"/>
          </a:xfrm>
          <a:custGeom>
            <a:avLst/>
            <a:gdLst>
              <a:gd name="T0" fmla="*/ 2147483646 w 399"/>
              <a:gd name="T1" fmla="*/ 2147483646 h 785"/>
              <a:gd name="T2" fmla="*/ 2147483646 w 399"/>
              <a:gd name="T3" fmla="*/ 2147483646 h 785"/>
              <a:gd name="T4" fmla="*/ 2147483646 w 399"/>
              <a:gd name="T5" fmla="*/ 2147483646 h 785"/>
              <a:gd name="T6" fmla="*/ 2147483646 w 399"/>
              <a:gd name="T7" fmla="*/ 2147483646 h 785"/>
              <a:gd name="T8" fmla="*/ 2147483646 w 399"/>
              <a:gd name="T9" fmla="*/ 2147483646 h 785"/>
              <a:gd name="T10" fmla="*/ 2147483646 w 399"/>
              <a:gd name="T11" fmla="*/ 2147483646 h 785"/>
              <a:gd name="T12" fmla="*/ 2147483646 w 399"/>
              <a:gd name="T13" fmla="*/ 2147483646 h 785"/>
              <a:gd name="T14" fmla="*/ 2147483646 w 399"/>
              <a:gd name="T15" fmla="*/ 2147483646 h 785"/>
              <a:gd name="T16" fmla="*/ 2147483646 w 399"/>
              <a:gd name="T17" fmla="*/ 2147483646 h 785"/>
              <a:gd name="T18" fmla="*/ 2147483646 w 399"/>
              <a:gd name="T19" fmla="*/ 2147483646 h 785"/>
              <a:gd name="T20" fmla="*/ 2147483646 w 399"/>
              <a:gd name="T21" fmla="*/ 2147483646 h 785"/>
              <a:gd name="T22" fmla="*/ 2147483646 w 399"/>
              <a:gd name="T23" fmla="*/ 2147483646 h 785"/>
              <a:gd name="T24" fmla="*/ 2147483646 w 399"/>
              <a:gd name="T25" fmla="*/ 2147483646 h 785"/>
              <a:gd name="T26" fmla="*/ 2147483646 w 399"/>
              <a:gd name="T27" fmla="*/ 2147483646 h 785"/>
              <a:gd name="T28" fmla="*/ 2147483646 w 399"/>
              <a:gd name="T29" fmla="*/ 2147483646 h 785"/>
              <a:gd name="T30" fmla="*/ 2147483646 w 399"/>
              <a:gd name="T31" fmla="*/ 2147483646 h 785"/>
              <a:gd name="T32" fmla="*/ 2147483646 w 399"/>
              <a:gd name="T33" fmla="*/ 2147483646 h 785"/>
              <a:gd name="T34" fmla="*/ 2147483646 w 399"/>
              <a:gd name="T35" fmla="*/ 2147483646 h 785"/>
              <a:gd name="T36" fmla="*/ 2147483646 w 399"/>
              <a:gd name="T37" fmla="*/ 2147483646 h 785"/>
              <a:gd name="T38" fmla="*/ 2147483646 w 399"/>
              <a:gd name="T39" fmla="*/ 2147483646 h 785"/>
              <a:gd name="T40" fmla="*/ 2147483646 w 399"/>
              <a:gd name="T41" fmla="*/ 2147483646 h 785"/>
              <a:gd name="T42" fmla="*/ 2147483646 w 399"/>
              <a:gd name="T43" fmla="*/ 2147483646 h 785"/>
              <a:gd name="T44" fmla="*/ 2147483646 w 399"/>
              <a:gd name="T45" fmla="*/ 2147483646 h 785"/>
              <a:gd name="T46" fmla="*/ 2147483646 w 399"/>
              <a:gd name="T47" fmla="*/ 2147483646 h 785"/>
              <a:gd name="T48" fmla="*/ 2147483646 w 399"/>
              <a:gd name="T49" fmla="*/ 2147483646 h 785"/>
              <a:gd name="T50" fmla="*/ 2147483646 w 399"/>
              <a:gd name="T51" fmla="*/ 2147483646 h 785"/>
              <a:gd name="T52" fmla="*/ 2147483646 w 399"/>
              <a:gd name="T53" fmla="*/ 2147483646 h 785"/>
              <a:gd name="T54" fmla="*/ 2147483646 w 399"/>
              <a:gd name="T55" fmla="*/ 0 h 785"/>
              <a:gd name="T56" fmla="*/ 2147483646 w 399"/>
              <a:gd name="T57" fmla="*/ 2147483646 h 785"/>
              <a:gd name="T58" fmla="*/ 2147483646 w 399"/>
              <a:gd name="T59" fmla="*/ 2147483646 h 785"/>
              <a:gd name="T60" fmla="*/ 2147483646 w 399"/>
              <a:gd name="T61" fmla="*/ 2147483646 h 785"/>
              <a:gd name="T62" fmla="*/ 2147483646 w 399"/>
              <a:gd name="T63" fmla="*/ 2147483646 h 785"/>
              <a:gd name="T64" fmla="*/ 2147483646 w 399"/>
              <a:gd name="T65" fmla="*/ 2147483646 h 785"/>
              <a:gd name="T66" fmla="*/ 2147483646 w 399"/>
              <a:gd name="T67" fmla="*/ 2147483646 h 785"/>
              <a:gd name="T68" fmla="*/ 2147483646 w 399"/>
              <a:gd name="T69" fmla="*/ 2147483646 h 785"/>
              <a:gd name="T70" fmla="*/ 2147483646 w 399"/>
              <a:gd name="T71" fmla="*/ 2147483646 h 785"/>
              <a:gd name="T72" fmla="*/ 2147483646 w 399"/>
              <a:gd name="T73" fmla="*/ 2147483646 h 785"/>
              <a:gd name="T74" fmla="*/ 2147483646 w 399"/>
              <a:gd name="T75" fmla="*/ 2147483646 h 785"/>
              <a:gd name="T76" fmla="*/ 2147483646 w 399"/>
              <a:gd name="T77" fmla="*/ 2147483646 h 785"/>
              <a:gd name="T78" fmla="*/ 2147483646 w 399"/>
              <a:gd name="T79" fmla="*/ 2147483646 h 785"/>
              <a:gd name="T80" fmla="*/ 2147483646 w 399"/>
              <a:gd name="T81" fmla="*/ 2147483646 h 785"/>
              <a:gd name="T82" fmla="*/ 2147483646 w 399"/>
              <a:gd name="T83" fmla="*/ 2147483646 h 785"/>
              <a:gd name="T84" fmla="*/ 2147483646 w 399"/>
              <a:gd name="T85" fmla="*/ 2147483646 h 785"/>
              <a:gd name="T86" fmla="*/ 2147483646 w 399"/>
              <a:gd name="T87" fmla="*/ 2147483646 h 785"/>
              <a:gd name="T88" fmla="*/ 2147483646 w 399"/>
              <a:gd name="T89" fmla="*/ 2147483646 h 785"/>
              <a:gd name="T90" fmla="*/ 2147483646 w 399"/>
              <a:gd name="T91" fmla="*/ 2147483646 h 785"/>
              <a:gd name="T92" fmla="*/ 2147483646 w 399"/>
              <a:gd name="T93" fmla="*/ 2147483646 h 785"/>
              <a:gd name="T94" fmla="*/ 2147483646 w 399"/>
              <a:gd name="T95" fmla="*/ 2147483646 h 785"/>
              <a:gd name="T96" fmla="*/ 2147483646 w 399"/>
              <a:gd name="T97" fmla="*/ 2147483646 h 785"/>
              <a:gd name="T98" fmla="*/ 2147483646 w 399"/>
              <a:gd name="T99" fmla="*/ 2147483646 h 785"/>
              <a:gd name="T100" fmla="*/ 2147483646 w 399"/>
              <a:gd name="T101" fmla="*/ 2147483646 h 785"/>
              <a:gd name="T102" fmla="*/ 2147483646 w 399"/>
              <a:gd name="T103" fmla="*/ 0 h 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9"/>
              <a:gd name="T157" fmla="*/ 0 h 785"/>
              <a:gd name="T158" fmla="*/ 399 w 399"/>
              <a:gd name="T159" fmla="*/ 785 h 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9" h="785">
                <a:moveTo>
                  <a:pt x="216" y="0"/>
                </a:moveTo>
                <a:lnTo>
                  <a:pt x="207" y="1"/>
                </a:lnTo>
                <a:lnTo>
                  <a:pt x="204" y="1"/>
                </a:lnTo>
                <a:lnTo>
                  <a:pt x="184" y="6"/>
                </a:lnTo>
                <a:lnTo>
                  <a:pt x="166" y="14"/>
                </a:lnTo>
                <a:lnTo>
                  <a:pt x="147" y="26"/>
                </a:lnTo>
                <a:lnTo>
                  <a:pt x="145" y="28"/>
                </a:lnTo>
                <a:lnTo>
                  <a:pt x="127" y="43"/>
                </a:lnTo>
                <a:lnTo>
                  <a:pt x="110" y="61"/>
                </a:lnTo>
                <a:lnTo>
                  <a:pt x="94" y="82"/>
                </a:lnTo>
                <a:lnTo>
                  <a:pt x="92" y="85"/>
                </a:lnTo>
                <a:lnTo>
                  <a:pt x="77" y="109"/>
                </a:lnTo>
                <a:lnTo>
                  <a:pt x="62" y="135"/>
                </a:lnTo>
                <a:lnTo>
                  <a:pt x="49" y="164"/>
                </a:lnTo>
                <a:lnTo>
                  <a:pt x="38" y="195"/>
                </a:lnTo>
                <a:lnTo>
                  <a:pt x="27" y="228"/>
                </a:lnTo>
                <a:lnTo>
                  <a:pt x="18" y="263"/>
                </a:lnTo>
                <a:lnTo>
                  <a:pt x="11" y="299"/>
                </a:lnTo>
                <a:lnTo>
                  <a:pt x="11" y="302"/>
                </a:lnTo>
                <a:lnTo>
                  <a:pt x="5" y="340"/>
                </a:lnTo>
                <a:lnTo>
                  <a:pt x="1" y="379"/>
                </a:lnTo>
                <a:lnTo>
                  <a:pt x="0" y="419"/>
                </a:lnTo>
                <a:lnTo>
                  <a:pt x="0" y="457"/>
                </a:lnTo>
                <a:lnTo>
                  <a:pt x="2" y="494"/>
                </a:lnTo>
                <a:lnTo>
                  <a:pt x="6" y="530"/>
                </a:lnTo>
                <a:lnTo>
                  <a:pt x="12" y="564"/>
                </a:lnTo>
                <a:lnTo>
                  <a:pt x="12" y="567"/>
                </a:lnTo>
                <a:lnTo>
                  <a:pt x="20" y="599"/>
                </a:lnTo>
                <a:lnTo>
                  <a:pt x="28" y="630"/>
                </a:lnTo>
                <a:lnTo>
                  <a:pt x="39" y="658"/>
                </a:lnTo>
                <a:lnTo>
                  <a:pt x="50" y="684"/>
                </a:lnTo>
                <a:lnTo>
                  <a:pt x="63" y="707"/>
                </a:lnTo>
                <a:lnTo>
                  <a:pt x="65" y="709"/>
                </a:lnTo>
                <a:lnTo>
                  <a:pt x="79" y="730"/>
                </a:lnTo>
                <a:lnTo>
                  <a:pt x="95" y="747"/>
                </a:lnTo>
                <a:lnTo>
                  <a:pt x="111" y="761"/>
                </a:lnTo>
                <a:lnTo>
                  <a:pt x="114" y="763"/>
                </a:lnTo>
                <a:lnTo>
                  <a:pt x="132" y="774"/>
                </a:lnTo>
                <a:lnTo>
                  <a:pt x="150" y="781"/>
                </a:lnTo>
                <a:lnTo>
                  <a:pt x="153" y="782"/>
                </a:lnTo>
                <a:lnTo>
                  <a:pt x="172" y="785"/>
                </a:lnTo>
                <a:lnTo>
                  <a:pt x="182" y="785"/>
                </a:lnTo>
                <a:lnTo>
                  <a:pt x="192" y="785"/>
                </a:lnTo>
                <a:lnTo>
                  <a:pt x="195" y="784"/>
                </a:lnTo>
                <a:lnTo>
                  <a:pt x="214" y="780"/>
                </a:lnTo>
                <a:lnTo>
                  <a:pt x="233" y="771"/>
                </a:lnTo>
                <a:lnTo>
                  <a:pt x="251" y="760"/>
                </a:lnTo>
                <a:lnTo>
                  <a:pt x="254" y="758"/>
                </a:lnTo>
                <a:lnTo>
                  <a:pt x="272" y="743"/>
                </a:lnTo>
                <a:lnTo>
                  <a:pt x="289" y="724"/>
                </a:lnTo>
                <a:lnTo>
                  <a:pt x="305" y="703"/>
                </a:lnTo>
                <a:lnTo>
                  <a:pt x="307" y="701"/>
                </a:lnTo>
                <a:lnTo>
                  <a:pt x="322" y="677"/>
                </a:lnTo>
                <a:lnTo>
                  <a:pt x="336" y="650"/>
                </a:lnTo>
                <a:lnTo>
                  <a:pt x="349" y="622"/>
                </a:lnTo>
                <a:lnTo>
                  <a:pt x="361" y="591"/>
                </a:lnTo>
                <a:lnTo>
                  <a:pt x="371" y="558"/>
                </a:lnTo>
                <a:lnTo>
                  <a:pt x="380" y="523"/>
                </a:lnTo>
                <a:lnTo>
                  <a:pt x="387" y="486"/>
                </a:lnTo>
                <a:lnTo>
                  <a:pt x="388" y="483"/>
                </a:lnTo>
                <a:lnTo>
                  <a:pt x="394" y="445"/>
                </a:lnTo>
                <a:lnTo>
                  <a:pt x="397" y="406"/>
                </a:lnTo>
                <a:lnTo>
                  <a:pt x="399" y="367"/>
                </a:lnTo>
                <a:lnTo>
                  <a:pt x="399" y="328"/>
                </a:lnTo>
                <a:lnTo>
                  <a:pt x="396" y="291"/>
                </a:lnTo>
                <a:lnTo>
                  <a:pt x="392" y="255"/>
                </a:lnTo>
                <a:lnTo>
                  <a:pt x="387" y="221"/>
                </a:lnTo>
                <a:lnTo>
                  <a:pt x="386" y="218"/>
                </a:lnTo>
                <a:lnTo>
                  <a:pt x="379" y="186"/>
                </a:lnTo>
                <a:lnTo>
                  <a:pt x="370" y="155"/>
                </a:lnTo>
                <a:lnTo>
                  <a:pt x="360" y="127"/>
                </a:lnTo>
                <a:lnTo>
                  <a:pt x="348" y="101"/>
                </a:lnTo>
                <a:lnTo>
                  <a:pt x="335" y="78"/>
                </a:lnTo>
                <a:lnTo>
                  <a:pt x="334" y="76"/>
                </a:lnTo>
                <a:lnTo>
                  <a:pt x="319" y="55"/>
                </a:lnTo>
                <a:lnTo>
                  <a:pt x="304" y="38"/>
                </a:lnTo>
                <a:lnTo>
                  <a:pt x="288" y="24"/>
                </a:lnTo>
                <a:lnTo>
                  <a:pt x="285" y="22"/>
                </a:lnTo>
                <a:lnTo>
                  <a:pt x="267" y="11"/>
                </a:lnTo>
                <a:lnTo>
                  <a:pt x="249" y="4"/>
                </a:lnTo>
                <a:lnTo>
                  <a:pt x="239" y="2"/>
                </a:lnTo>
                <a:lnTo>
                  <a:pt x="236" y="1"/>
                </a:lnTo>
                <a:lnTo>
                  <a:pt x="226" y="0"/>
                </a:lnTo>
                <a:lnTo>
                  <a:pt x="216" y="0"/>
                </a:lnTo>
                <a:lnTo>
                  <a:pt x="226" y="16"/>
                </a:lnTo>
                <a:lnTo>
                  <a:pt x="234" y="17"/>
                </a:lnTo>
                <a:lnTo>
                  <a:pt x="243" y="19"/>
                </a:lnTo>
                <a:lnTo>
                  <a:pt x="261" y="26"/>
                </a:lnTo>
                <a:lnTo>
                  <a:pt x="276" y="35"/>
                </a:lnTo>
                <a:lnTo>
                  <a:pt x="292" y="49"/>
                </a:lnTo>
                <a:lnTo>
                  <a:pt x="307" y="66"/>
                </a:lnTo>
                <a:lnTo>
                  <a:pt x="321" y="86"/>
                </a:lnTo>
                <a:lnTo>
                  <a:pt x="333" y="107"/>
                </a:lnTo>
                <a:lnTo>
                  <a:pt x="345" y="133"/>
                </a:lnTo>
                <a:lnTo>
                  <a:pt x="355" y="161"/>
                </a:lnTo>
                <a:lnTo>
                  <a:pt x="364" y="192"/>
                </a:lnTo>
                <a:lnTo>
                  <a:pt x="371" y="224"/>
                </a:lnTo>
                <a:lnTo>
                  <a:pt x="376" y="255"/>
                </a:lnTo>
                <a:lnTo>
                  <a:pt x="380" y="291"/>
                </a:lnTo>
                <a:lnTo>
                  <a:pt x="383" y="328"/>
                </a:lnTo>
                <a:lnTo>
                  <a:pt x="383" y="367"/>
                </a:lnTo>
                <a:lnTo>
                  <a:pt x="381" y="406"/>
                </a:lnTo>
                <a:lnTo>
                  <a:pt x="378" y="445"/>
                </a:lnTo>
                <a:lnTo>
                  <a:pt x="372" y="481"/>
                </a:lnTo>
                <a:lnTo>
                  <a:pt x="365" y="517"/>
                </a:lnTo>
                <a:lnTo>
                  <a:pt x="356" y="552"/>
                </a:lnTo>
                <a:lnTo>
                  <a:pt x="346" y="585"/>
                </a:lnTo>
                <a:lnTo>
                  <a:pt x="334" y="616"/>
                </a:lnTo>
                <a:lnTo>
                  <a:pt x="321" y="644"/>
                </a:lnTo>
                <a:lnTo>
                  <a:pt x="307" y="671"/>
                </a:lnTo>
                <a:lnTo>
                  <a:pt x="292" y="695"/>
                </a:lnTo>
                <a:lnTo>
                  <a:pt x="278" y="713"/>
                </a:lnTo>
                <a:lnTo>
                  <a:pt x="261" y="732"/>
                </a:lnTo>
                <a:lnTo>
                  <a:pt x="245" y="745"/>
                </a:lnTo>
                <a:lnTo>
                  <a:pt x="227" y="756"/>
                </a:lnTo>
                <a:lnTo>
                  <a:pt x="208" y="765"/>
                </a:lnTo>
                <a:lnTo>
                  <a:pt x="190" y="769"/>
                </a:lnTo>
                <a:lnTo>
                  <a:pt x="182" y="769"/>
                </a:lnTo>
                <a:lnTo>
                  <a:pt x="172" y="769"/>
                </a:lnTo>
                <a:lnTo>
                  <a:pt x="156" y="766"/>
                </a:lnTo>
                <a:lnTo>
                  <a:pt x="138" y="759"/>
                </a:lnTo>
                <a:lnTo>
                  <a:pt x="122" y="750"/>
                </a:lnTo>
                <a:lnTo>
                  <a:pt x="107" y="736"/>
                </a:lnTo>
                <a:lnTo>
                  <a:pt x="91" y="719"/>
                </a:lnTo>
                <a:lnTo>
                  <a:pt x="77" y="699"/>
                </a:lnTo>
                <a:lnTo>
                  <a:pt x="65" y="678"/>
                </a:lnTo>
                <a:lnTo>
                  <a:pt x="54" y="652"/>
                </a:lnTo>
                <a:lnTo>
                  <a:pt x="43" y="624"/>
                </a:lnTo>
                <a:lnTo>
                  <a:pt x="35" y="593"/>
                </a:lnTo>
                <a:lnTo>
                  <a:pt x="27" y="561"/>
                </a:lnTo>
                <a:lnTo>
                  <a:pt x="22" y="530"/>
                </a:lnTo>
                <a:lnTo>
                  <a:pt x="18" y="494"/>
                </a:lnTo>
                <a:lnTo>
                  <a:pt x="16" y="457"/>
                </a:lnTo>
                <a:lnTo>
                  <a:pt x="16" y="419"/>
                </a:lnTo>
                <a:lnTo>
                  <a:pt x="17" y="379"/>
                </a:lnTo>
                <a:lnTo>
                  <a:pt x="21" y="340"/>
                </a:lnTo>
                <a:lnTo>
                  <a:pt x="26" y="304"/>
                </a:lnTo>
                <a:lnTo>
                  <a:pt x="33" y="269"/>
                </a:lnTo>
                <a:lnTo>
                  <a:pt x="42" y="234"/>
                </a:lnTo>
                <a:lnTo>
                  <a:pt x="53" y="201"/>
                </a:lnTo>
                <a:lnTo>
                  <a:pt x="64" y="170"/>
                </a:lnTo>
                <a:lnTo>
                  <a:pt x="77" y="141"/>
                </a:lnTo>
                <a:lnTo>
                  <a:pt x="92" y="115"/>
                </a:lnTo>
                <a:lnTo>
                  <a:pt x="107" y="91"/>
                </a:lnTo>
                <a:lnTo>
                  <a:pt x="121" y="72"/>
                </a:lnTo>
                <a:lnTo>
                  <a:pt x="138" y="54"/>
                </a:lnTo>
                <a:lnTo>
                  <a:pt x="154" y="41"/>
                </a:lnTo>
                <a:lnTo>
                  <a:pt x="172" y="29"/>
                </a:lnTo>
                <a:lnTo>
                  <a:pt x="190" y="21"/>
                </a:lnTo>
                <a:lnTo>
                  <a:pt x="208" y="17"/>
                </a:lnTo>
                <a:lnTo>
                  <a:pt x="216" y="16"/>
                </a:lnTo>
                <a:lnTo>
                  <a:pt x="226" y="16"/>
                </a:lnTo>
                <a:lnTo>
                  <a:pt x="216"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nvGrpSpPr>
          <p:cNvPr id="23574" name="Group 7" descr="25%"/>
          <p:cNvGrpSpPr>
            <a:grpSpLocks/>
          </p:cNvGrpSpPr>
          <p:nvPr/>
        </p:nvGrpSpPr>
        <p:grpSpPr bwMode="auto">
          <a:xfrm rot="-146905">
            <a:off x="4610100" y="3197225"/>
            <a:ext cx="617538" cy="409575"/>
            <a:chOff x="2475" y="2500"/>
            <a:chExt cx="147" cy="107"/>
          </a:xfrm>
        </p:grpSpPr>
        <p:sp>
          <p:nvSpPr>
            <p:cNvPr id="23626" name="Freeform 8" descr="25%"/>
            <p:cNvSpPr>
              <a:spLocks/>
            </p:cNvSpPr>
            <p:nvPr/>
          </p:nvSpPr>
          <p:spPr bwMode="auto">
            <a:xfrm>
              <a:off x="2475" y="2529"/>
              <a:ext cx="101" cy="78"/>
            </a:xfrm>
            <a:custGeom>
              <a:avLst/>
              <a:gdLst>
                <a:gd name="T0" fmla="*/ 0 w 101"/>
                <a:gd name="T1" fmla="*/ 65 h 78"/>
                <a:gd name="T2" fmla="*/ 9 w 101"/>
                <a:gd name="T3" fmla="*/ 78 h 78"/>
                <a:gd name="T4" fmla="*/ 101 w 101"/>
                <a:gd name="T5" fmla="*/ 13 h 78"/>
                <a:gd name="T6" fmla="*/ 92 w 101"/>
                <a:gd name="T7" fmla="*/ 0 h 78"/>
                <a:gd name="T8" fmla="*/ 0 w 101"/>
                <a:gd name="T9" fmla="*/ 65 h 78"/>
                <a:gd name="T10" fmla="*/ 0 60000 65536"/>
                <a:gd name="T11" fmla="*/ 0 60000 65536"/>
                <a:gd name="T12" fmla="*/ 0 60000 65536"/>
                <a:gd name="T13" fmla="*/ 0 60000 65536"/>
                <a:gd name="T14" fmla="*/ 0 60000 65536"/>
                <a:gd name="T15" fmla="*/ 0 w 101"/>
                <a:gd name="T16" fmla="*/ 0 h 78"/>
                <a:gd name="T17" fmla="*/ 101 w 101"/>
                <a:gd name="T18" fmla="*/ 78 h 78"/>
              </a:gdLst>
              <a:ahLst/>
              <a:cxnLst>
                <a:cxn ang="T10">
                  <a:pos x="T0" y="T1"/>
                </a:cxn>
                <a:cxn ang="T11">
                  <a:pos x="T2" y="T3"/>
                </a:cxn>
                <a:cxn ang="T12">
                  <a:pos x="T4" y="T5"/>
                </a:cxn>
                <a:cxn ang="T13">
                  <a:pos x="T6" y="T7"/>
                </a:cxn>
                <a:cxn ang="T14">
                  <a:pos x="T8" y="T9"/>
                </a:cxn>
              </a:cxnLst>
              <a:rect l="T15" t="T16" r="T17" b="T18"/>
              <a:pathLst>
                <a:path w="101" h="78">
                  <a:moveTo>
                    <a:pt x="0" y="65"/>
                  </a:moveTo>
                  <a:lnTo>
                    <a:pt x="9" y="78"/>
                  </a:lnTo>
                  <a:lnTo>
                    <a:pt x="101" y="13"/>
                  </a:lnTo>
                  <a:lnTo>
                    <a:pt x="92" y="0"/>
                  </a:lnTo>
                  <a:lnTo>
                    <a:pt x="0" y="65"/>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27" name="Freeform 9" descr="25%"/>
            <p:cNvSpPr>
              <a:spLocks/>
            </p:cNvSpPr>
            <p:nvPr/>
          </p:nvSpPr>
          <p:spPr bwMode="auto">
            <a:xfrm>
              <a:off x="2552" y="2500"/>
              <a:ext cx="70" cy="63"/>
            </a:xfrm>
            <a:custGeom>
              <a:avLst/>
              <a:gdLst>
                <a:gd name="T0" fmla="*/ 37 w 70"/>
                <a:gd name="T1" fmla="*/ 63 h 63"/>
                <a:gd name="T2" fmla="*/ 70 w 70"/>
                <a:gd name="T3" fmla="*/ 0 h 63"/>
                <a:gd name="T4" fmla="*/ 0 w 70"/>
                <a:gd name="T5" fmla="*/ 11 h 63"/>
                <a:gd name="T6" fmla="*/ 37 w 70"/>
                <a:gd name="T7" fmla="*/ 63 h 63"/>
                <a:gd name="T8" fmla="*/ 0 60000 65536"/>
                <a:gd name="T9" fmla="*/ 0 60000 65536"/>
                <a:gd name="T10" fmla="*/ 0 60000 65536"/>
                <a:gd name="T11" fmla="*/ 0 60000 65536"/>
                <a:gd name="T12" fmla="*/ 0 w 70"/>
                <a:gd name="T13" fmla="*/ 0 h 63"/>
                <a:gd name="T14" fmla="*/ 70 w 70"/>
                <a:gd name="T15" fmla="*/ 63 h 63"/>
              </a:gdLst>
              <a:ahLst/>
              <a:cxnLst>
                <a:cxn ang="T8">
                  <a:pos x="T0" y="T1"/>
                </a:cxn>
                <a:cxn ang="T9">
                  <a:pos x="T2" y="T3"/>
                </a:cxn>
                <a:cxn ang="T10">
                  <a:pos x="T4" y="T5"/>
                </a:cxn>
                <a:cxn ang="T11">
                  <a:pos x="T6" y="T7"/>
                </a:cxn>
              </a:cxnLst>
              <a:rect l="T12" t="T13" r="T14" b="T15"/>
              <a:pathLst>
                <a:path w="70" h="63">
                  <a:moveTo>
                    <a:pt x="37" y="63"/>
                  </a:moveTo>
                  <a:lnTo>
                    <a:pt x="70" y="0"/>
                  </a:lnTo>
                  <a:lnTo>
                    <a:pt x="0" y="11"/>
                  </a:lnTo>
                  <a:lnTo>
                    <a:pt x="37" y="63"/>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75" name="Group 10" descr="25%"/>
          <p:cNvGrpSpPr>
            <a:grpSpLocks/>
          </p:cNvGrpSpPr>
          <p:nvPr/>
        </p:nvGrpSpPr>
        <p:grpSpPr bwMode="auto">
          <a:xfrm rot="-146905">
            <a:off x="3875088" y="2324100"/>
            <a:ext cx="265112" cy="909638"/>
            <a:chOff x="2302" y="2232"/>
            <a:chExt cx="63" cy="238"/>
          </a:xfrm>
        </p:grpSpPr>
        <p:sp>
          <p:nvSpPr>
            <p:cNvPr id="23624" name="Freeform 11" descr="25%"/>
            <p:cNvSpPr>
              <a:spLocks/>
            </p:cNvSpPr>
            <p:nvPr/>
          </p:nvSpPr>
          <p:spPr bwMode="auto">
            <a:xfrm>
              <a:off x="2324" y="2296"/>
              <a:ext cx="17" cy="174"/>
            </a:xfrm>
            <a:custGeom>
              <a:avLst/>
              <a:gdLst>
                <a:gd name="T0" fmla="*/ 0 w 17"/>
                <a:gd name="T1" fmla="*/ 174 h 174"/>
                <a:gd name="T2" fmla="*/ 16 w 17"/>
                <a:gd name="T3" fmla="*/ 174 h 174"/>
                <a:gd name="T4" fmla="*/ 17 w 17"/>
                <a:gd name="T5" fmla="*/ 0 h 174"/>
                <a:gd name="T6" fmla="*/ 1 w 17"/>
                <a:gd name="T7" fmla="*/ 0 h 174"/>
                <a:gd name="T8" fmla="*/ 0 w 17"/>
                <a:gd name="T9" fmla="*/ 174 h 174"/>
                <a:gd name="T10" fmla="*/ 0 60000 65536"/>
                <a:gd name="T11" fmla="*/ 0 60000 65536"/>
                <a:gd name="T12" fmla="*/ 0 60000 65536"/>
                <a:gd name="T13" fmla="*/ 0 60000 65536"/>
                <a:gd name="T14" fmla="*/ 0 60000 65536"/>
                <a:gd name="T15" fmla="*/ 0 w 17"/>
                <a:gd name="T16" fmla="*/ 0 h 174"/>
                <a:gd name="T17" fmla="*/ 17 w 17"/>
                <a:gd name="T18" fmla="*/ 174 h 174"/>
              </a:gdLst>
              <a:ahLst/>
              <a:cxnLst>
                <a:cxn ang="T10">
                  <a:pos x="T0" y="T1"/>
                </a:cxn>
                <a:cxn ang="T11">
                  <a:pos x="T2" y="T3"/>
                </a:cxn>
                <a:cxn ang="T12">
                  <a:pos x="T4" y="T5"/>
                </a:cxn>
                <a:cxn ang="T13">
                  <a:pos x="T6" y="T7"/>
                </a:cxn>
                <a:cxn ang="T14">
                  <a:pos x="T8" y="T9"/>
                </a:cxn>
              </a:cxnLst>
              <a:rect l="T15" t="T16" r="T17" b="T18"/>
              <a:pathLst>
                <a:path w="17" h="174">
                  <a:moveTo>
                    <a:pt x="0" y="174"/>
                  </a:moveTo>
                  <a:lnTo>
                    <a:pt x="16" y="174"/>
                  </a:lnTo>
                  <a:lnTo>
                    <a:pt x="17" y="0"/>
                  </a:lnTo>
                  <a:lnTo>
                    <a:pt x="1" y="0"/>
                  </a:lnTo>
                  <a:lnTo>
                    <a:pt x="0" y="174"/>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25" name="Freeform 12" descr="25%"/>
            <p:cNvSpPr>
              <a:spLocks/>
            </p:cNvSpPr>
            <p:nvPr/>
          </p:nvSpPr>
          <p:spPr bwMode="auto">
            <a:xfrm>
              <a:off x="2302" y="2232"/>
              <a:ext cx="63" cy="65"/>
            </a:xfrm>
            <a:custGeom>
              <a:avLst/>
              <a:gdLst>
                <a:gd name="T0" fmla="*/ 63 w 63"/>
                <a:gd name="T1" fmla="*/ 65 h 65"/>
                <a:gd name="T2" fmla="*/ 32 w 63"/>
                <a:gd name="T3" fmla="*/ 0 h 65"/>
                <a:gd name="T4" fmla="*/ 0 w 63"/>
                <a:gd name="T5" fmla="*/ 64 h 65"/>
                <a:gd name="T6" fmla="*/ 63 w 63"/>
                <a:gd name="T7" fmla="*/ 65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63" y="65"/>
                  </a:moveTo>
                  <a:lnTo>
                    <a:pt x="32" y="0"/>
                  </a:lnTo>
                  <a:lnTo>
                    <a:pt x="0" y="64"/>
                  </a:lnTo>
                  <a:lnTo>
                    <a:pt x="63" y="65"/>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76" name="Group 16" descr="25%"/>
          <p:cNvGrpSpPr>
            <a:grpSpLocks/>
          </p:cNvGrpSpPr>
          <p:nvPr/>
        </p:nvGrpSpPr>
        <p:grpSpPr bwMode="auto">
          <a:xfrm rot="-146905">
            <a:off x="3394075" y="2779713"/>
            <a:ext cx="336550" cy="652462"/>
            <a:chOff x="2184" y="2346"/>
            <a:chExt cx="80" cy="171"/>
          </a:xfrm>
        </p:grpSpPr>
        <p:sp>
          <p:nvSpPr>
            <p:cNvPr id="23622" name="Freeform 17" descr="25%"/>
            <p:cNvSpPr>
              <a:spLocks/>
            </p:cNvSpPr>
            <p:nvPr/>
          </p:nvSpPr>
          <p:spPr bwMode="auto">
            <a:xfrm>
              <a:off x="2206" y="2402"/>
              <a:ext cx="58" cy="115"/>
            </a:xfrm>
            <a:custGeom>
              <a:avLst/>
              <a:gdLst>
                <a:gd name="T0" fmla="*/ 43 w 58"/>
                <a:gd name="T1" fmla="*/ 115 h 115"/>
                <a:gd name="T2" fmla="*/ 58 w 58"/>
                <a:gd name="T3" fmla="*/ 109 h 115"/>
                <a:gd name="T4" fmla="*/ 15 w 58"/>
                <a:gd name="T5" fmla="*/ 0 h 115"/>
                <a:gd name="T6" fmla="*/ 0 w 58"/>
                <a:gd name="T7" fmla="*/ 6 h 115"/>
                <a:gd name="T8" fmla="*/ 43 w 58"/>
                <a:gd name="T9" fmla="*/ 115 h 115"/>
                <a:gd name="T10" fmla="*/ 0 60000 65536"/>
                <a:gd name="T11" fmla="*/ 0 60000 65536"/>
                <a:gd name="T12" fmla="*/ 0 60000 65536"/>
                <a:gd name="T13" fmla="*/ 0 60000 65536"/>
                <a:gd name="T14" fmla="*/ 0 60000 65536"/>
                <a:gd name="T15" fmla="*/ 0 w 58"/>
                <a:gd name="T16" fmla="*/ 0 h 115"/>
                <a:gd name="T17" fmla="*/ 58 w 58"/>
                <a:gd name="T18" fmla="*/ 115 h 115"/>
              </a:gdLst>
              <a:ahLst/>
              <a:cxnLst>
                <a:cxn ang="T10">
                  <a:pos x="T0" y="T1"/>
                </a:cxn>
                <a:cxn ang="T11">
                  <a:pos x="T2" y="T3"/>
                </a:cxn>
                <a:cxn ang="T12">
                  <a:pos x="T4" y="T5"/>
                </a:cxn>
                <a:cxn ang="T13">
                  <a:pos x="T6" y="T7"/>
                </a:cxn>
                <a:cxn ang="T14">
                  <a:pos x="T8" y="T9"/>
                </a:cxn>
              </a:cxnLst>
              <a:rect l="T15" t="T16" r="T17" b="T18"/>
              <a:pathLst>
                <a:path w="58" h="115">
                  <a:moveTo>
                    <a:pt x="43" y="115"/>
                  </a:moveTo>
                  <a:lnTo>
                    <a:pt x="58" y="109"/>
                  </a:lnTo>
                  <a:lnTo>
                    <a:pt x="15" y="0"/>
                  </a:lnTo>
                  <a:lnTo>
                    <a:pt x="0" y="6"/>
                  </a:lnTo>
                  <a:lnTo>
                    <a:pt x="43" y="115"/>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23" name="Freeform 18" descr="25%"/>
            <p:cNvSpPr>
              <a:spLocks/>
            </p:cNvSpPr>
            <p:nvPr/>
          </p:nvSpPr>
          <p:spPr bwMode="auto">
            <a:xfrm>
              <a:off x="2184" y="2346"/>
              <a:ext cx="59" cy="72"/>
            </a:xfrm>
            <a:custGeom>
              <a:avLst/>
              <a:gdLst>
                <a:gd name="T0" fmla="*/ 59 w 59"/>
                <a:gd name="T1" fmla="*/ 49 h 72"/>
                <a:gd name="T2" fmla="*/ 6 w 59"/>
                <a:gd name="T3" fmla="*/ 0 h 72"/>
                <a:gd name="T4" fmla="*/ 0 w 59"/>
                <a:gd name="T5" fmla="*/ 72 h 72"/>
                <a:gd name="T6" fmla="*/ 59 w 59"/>
                <a:gd name="T7" fmla="*/ 49 h 72"/>
                <a:gd name="T8" fmla="*/ 0 60000 65536"/>
                <a:gd name="T9" fmla="*/ 0 60000 65536"/>
                <a:gd name="T10" fmla="*/ 0 60000 65536"/>
                <a:gd name="T11" fmla="*/ 0 60000 65536"/>
                <a:gd name="T12" fmla="*/ 0 w 59"/>
                <a:gd name="T13" fmla="*/ 0 h 72"/>
                <a:gd name="T14" fmla="*/ 59 w 59"/>
                <a:gd name="T15" fmla="*/ 72 h 72"/>
              </a:gdLst>
              <a:ahLst/>
              <a:cxnLst>
                <a:cxn ang="T8">
                  <a:pos x="T0" y="T1"/>
                </a:cxn>
                <a:cxn ang="T9">
                  <a:pos x="T2" y="T3"/>
                </a:cxn>
                <a:cxn ang="T10">
                  <a:pos x="T4" y="T5"/>
                </a:cxn>
                <a:cxn ang="T11">
                  <a:pos x="T6" y="T7"/>
                </a:cxn>
              </a:cxnLst>
              <a:rect l="T12" t="T13" r="T14" b="T15"/>
              <a:pathLst>
                <a:path w="59" h="72">
                  <a:moveTo>
                    <a:pt x="59" y="49"/>
                  </a:moveTo>
                  <a:lnTo>
                    <a:pt x="6" y="0"/>
                  </a:lnTo>
                  <a:lnTo>
                    <a:pt x="0" y="72"/>
                  </a:lnTo>
                  <a:lnTo>
                    <a:pt x="59" y="49"/>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77" name="Group 19" descr="25%"/>
          <p:cNvGrpSpPr>
            <a:grpSpLocks/>
          </p:cNvGrpSpPr>
          <p:nvPr/>
        </p:nvGrpSpPr>
        <p:grpSpPr bwMode="auto">
          <a:xfrm rot="-146905">
            <a:off x="3090863" y="3287713"/>
            <a:ext cx="469900" cy="388937"/>
            <a:chOff x="2108" y="2476"/>
            <a:chExt cx="112" cy="102"/>
          </a:xfrm>
        </p:grpSpPr>
        <p:sp>
          <p:nvSpPr>
            <p:cNvPr id="23620" name="Freeform 20" descr="25%"/>
            <p:cNvSpPr>
              <a:spLocks/>
            </p:cNvSpPr>
            <p:nvPr/>
          </p:nvSpPr>
          <p:spPr bwMode="auto">
            <a:xfrm>
              <a:off x="2149" y="2512"/>
              <a:ext cx="71" cy="66"/>
            </a:xfrm>
            <a:custGeom>
              <a:avLst/>
              <a:gdLst>
                <a:gd name="T0" fmla="*/ 60 w 71"/>
                <a:gd name="T1" fmla="*/ 66 h 66"/>
                <a:gd name="T2" fmla="*/ 71 w 71"/>
                <a:gd name="T3" fmla="*/ 54 h 66"/>
                <a:gd name="T4" fmla="*/ 11 w 71"/>
                <a:gd name="T5" fmla="*/ 0 h 66"/>
                <a:gd name="T6" fmla="*/ 0 w 71"/>
                <a:gd name="T7" fmla="*/ 12 h 66"/>
                <a:gd name="T8" fmla="*/ 60 w 71"/>
                <a:gd name="T9" fmla="*/ 66 h 66"/>
                <a:gd name="T10" fmla="*/ 0 60000 65536"/>
                <a:gd name="T11" fmla="*/ 0 60000 65536"/>
                <a:gd name="T12" fmla="*/ 0 60000 65536"/>
                <a:gd name="T13" fmla="*/ 0 60000 65536"/>
                <a:gd name="T14" fmla="*/ 0 60000 65536"/>
                <a:gd name="T15" fmla="*/ 0 w 71"/>
                <a:gd name="T16" fmla="*/ 0 h 66"/>
                <a:gd name="T17" fmla="*/ 71 w 71"/>
                <a:gd name="T18" fmla="*/ 66 h 66"/>
              </a:gdLst>
              <a:ahLst/>
              <a:cxnLst>
                <a:cxn ang="T10">
                  <a:pos x="T0" y="T1"/>
                </a:cxn>
                <a:cxn ang="T11">
                  <a:pos x="T2" y="T3"/>
                </a:cxn>
                <a:cxn ang="T12">
                  <a:pos x="T4" y="T5"/>
                </a:cxn>
                <a:cxn ang="T13">
                  <a:pos x="T6" y="T7"/>
                </a:cxn>
                <a:cxn ang="T14">
                  <a:pos x="T8" y="T9"/>
                </a:cxn>
              </a:cxnLst>
              <a:rect l="T15" t="T16" r="T17" b="T18"/>
              <a:pathLst>
                <a:path w="71" h="66">
                  <a:moveTo>
                    <a:pt x="60" y="66"/>
                  </a:moveTo>
                  <a:lnTo>
                    <a:pt x="71" y="54"/>
                  </a:lnTo>
                  <a:lnTo>
                    <a:pt x="11" y="0"/>
                  </a:lnTo>
                  <a:lnTo>
                    <a:pt x="0" y="12"/>
                  </a:lnTo>
                  <a:lnTo>
                    <a:pt x="60" y="66"/>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21" name="Freeform 21" descr="25%"/>
            <p:cNvSpPr>
              <a:spLocks/>
            </p:cNvSpPr>
            <p:nvPr/>
          </p:nvSpPr>
          <p:spPr bwMode="auto">
            <a:xfrm>
              <a:off x="2108" y="2476"/>
              <a:ext cx="69" cy="67"/>
            </a:xfrm>
            <a:custGeom>
              <a:avLst/>
              <a:gdLst>
                <a:gd name="T0" fmla="*/ 69 w 69"/>
                <a:gd name="T1" fmla="*/ 20 h 67"/>
                <a:gd name="T2" fmla="*/ 0 w 69"/>
                <a:gd name="T3" fmla="*/ 0 h 67"/>
                <a:gd name="T4" fmla="*/ 26 w 69"/>
                <a:gd name="T5" fmla="*/ 67 h 67"/>
                <a:gd name="T6" fmla="*/ 69 w 69"/>
                <a:gd name="T7" fmla="*/ 20 h 67"/>
                <a:gd name="T8" fmla="*/ 0 60000 65536"/>
                <a:gd name="T9" fmla="*/ 0 60000 65536"/>
                <a:gd name="T10" fmla="*/ 0 60000 65536"/>
                <a:gd name="T11" fmla="*/ 0 60000 65536"/>
                <a:gd name="T12" fmla="*/ 0 w 69"/>
                <a:gd name="T13" fmla="*/ 0 h 67"/>
                <a:gd name="T14" fmla="*/ 69 w 69"/>
                <a:gd name="T15" fmla="*/ 67 h 67"/>
              </a:gdLst>
              <a:ahLst/>
              <a:cxnLst>
                <a:cxn ang="T8">
                  <a:pos x="T0" y="T1"/>
                </a:cxn>
                <a:cxn ang="T9">
                  <a:pos x="T2" y="T3"/>
                </a:cxn>
                <a:cxn ang="T10">
                  <a:pos x="T4" y="T5"/>
                </a:cxn>
                <a:cxn ang="T11">
                  <a:pos x="T6" y="T7"/>
                </a:cxn>
              </a:cxnLst>
              <a:rect l="T12" t="T13" r="T14" b="T15"/>
              <a:pathLst>
                <a:path w="69" h="67">
                  <a:moveTo>
                    <a:pt x="69" y="20"/>
                  </a:moveTo>
                  <a:lnTo>
                    <a:pt x="0" y="0"/>
                  </a:lnTo>
                  <a:lnTo>
                    <a:pt x="26" y="67"/>
                  </a:lnTo>
                  <a:lnTo>
                    <a:pt x="69" y="2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78" name="Group 22" descr="25%"/>
          <p:cNvGrpSpPr>
            <a:grpSpLocks/>
          </p:cNvGrpSpPr>
          <p:nvPr/>
        </p:nvGrpSpPr>
        <p:grpSpPr bwMode="auto">
          <a:xfrm rot="-146905">
            <a:off x="3694113" y="3465513"/>
            <a:ext cx="273050" cy="2690812"/>
            <a:chOff x="2238" y="2528"/>
            <a:chExt cx="65" cy="704"/>
          </a:xfrm>
        </p:grpSpPr>
        <p:sp>
          <p:nvSpPr>
            <p:cNvPr id="23618" name="Freeform 23" descr="25%"/>
            <p:cNvSpPr>
              <a:spLocks/>
            </p:cNvSpPr>
            <p:nvPr/>
          </p:nvSpPr>
          <p:spPr bwMode="auto">
            <a:xfrm>
              <a:off x="2258" y="2528"/>
              <a:ext cx="20" cy="641"/>
            </a:xfrm>
            <a:custGeom>
              <a:avLst/>
              <a:gdLst>
                <a:gd name="T0" fmla="*/ 16 w 20"/>
                <a:gd name="T1" fmla="*/ 0 h 641"/>
                <a:gd name="T2" fmla="*/ 0 w 20"/>
                <a:gd name="T3" fmla="*/ 0 h 641"/>
                <a:gd name="T4" fmla="*/ 4 w 20"/>
                <a:gd name="T5" fmla="*/ 641 h 641"/>
                <a:gd name="T6" fmla="*/ 20 w 20"/>
                <a:gd name="T7" fmla="*/ 641 h 641"/>
                <a:gd name="T8" fmla="*/ 16 w 20"/>
                <a:gd name="T9" fmla="*/ 0 h 641"/>
                <a:gd name="T10" fmla="*/ 0 60000 65536"/>
                <a:gd name="T11" fmla="*/ 0 60000 65536"/>
                <a:gd name="T12" fmla="*/ 0 60000 65536"/>
                <a:gd name="T13" fmla="*/ 0 60000 65536"/>
                <a:gd name="T14" fmla="*/ 0 60000 65536"/>
                <a:gd name="T15" fmla="*/ 0 w 20"/>
                <a:gd name="T16" fmla="*/ 0 h 641"/>
                <a:gd name="T17" fmla="*/ 20 w 20"/>
                <a:gd name="T18" fmla="*/ 641 h 641"/>
              </a:gdLst>
              <a:ahLst/>
              <a:cxnLst>
                <a:cxn ang="T10">
                  <a:pos x="T0" y="T1"/>
                </a:cxn>
                <a:cxn ang="T11">
                  <a:pos x="T2" y="T3"/>
                </a:cxn>
                <a:cxn ang="T12">
                  <a:pos x="T4" y="T5"/>
                </a:cxn>
                <a:cxn ang="T13">
                  <a:pos x="T6" y="T7"/>
                </a:cxn>
                <a:cxn ang="T14">
                  <a:pos x="T8" y="T9"/>
                </a:cxn>
              </a:cxnLst>
              <a:rect l="T15" t="T16" r="T17" b="T18"/>
              <a:pathLst>
                <a:path w="20" h="641">
                  <a:moveTo>
                    <a:pt x="16" y="0"/>
                  </a:moveTo>
                  <a:lnTo>
                    <a:pt x="0" y="0"/>
                  </a:lnTo>
                  <a:lnTo>
                    <a:pt x="4" y="641"/>
                  </a:lnTo>
                  <a:lnTo>
                    <a:pt x="20" y="641"/>
                  </a:lnTo>
                  <a:lnTo>
                    <a:pt x="16"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19" name="Freeform 24" descr="25%"/>
            <p:cNvSpPr>
              <a:spLocks/>
            </p:cNvSpPr>
            <p:nvPr/>
          </p:nvSpPr>
          <p:spPr bwMode="auto">
            <a:xfrm>
              <a:off x="2238" y="3168"/>
              <a:ext cx="65" cy="64"/>
            </a:xfrm>
            <a:custGeom>
              <a:avLst/>
              <a:gdLst>
                <a:gd name="T0" fmla="*/ 0 w 65"/>
                <a:gd name="T1" fmla="*/ 0 h 64"/>
                <a:gd name="T2" fmla="*/ 32 w 65"/>
                <a:gd name="T3" fmla="*/ 64 h 64"/>
                <a:gd name="T4" fmla="*/ 65 w 65"/>
                <a:gd name="T5" fmla="*/ 0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32" y="64"/>
                  </a:lnTo>
                  <a:lnTo>
                    <a:pt x="65" y="0"/>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79" name="Group 25" descr="25%"/>
          <p:cNvGrpSpPr>
            <a:grpSpLocks/>
          </p:cNvGrpSpPr>
          <p:nvPr/>
        </p:nvGrpSpPr>
        <p:grpSpPr bwMode="auto">
          <a:xfrm rot="-146905">
            <a:off x="3873500" y="3525838"/>
            <a:ext cx="241300" cy="2592387"/>
            <a:chOff x="2281" y="2490"/>
            <a:chExt cx="63" cy="734"/>
          </a:xfrm>
        </p:grpSpPr>
        <p:sp>
          <p:nvSpPr>
            <p:cNvPr id="23616" name="Freeform 26" descr="25%"/>
            <p:cNvSpPr>
              <a:spLocks/>
            </p:cNvSpPr>
            <p:nvPr/>
          </p:nvSpPr>
          <p:spPr bwMode="auto">
            <a:xfrm>
              <a:off x="2304" y="2490"/>
              <a:ext cx="34" cy="670"/>
            </a:xfrm>
            <a:custGeom>
              <a:avLst/>
              <a:gdLst>
                <a:gd name="T0" fmla="*/ 34 w 34"/>
                <a:gd name="T1" fmla="*/ 0 h 670"/>
                <a:gd name="T2" fmla="*/ 18 w 34"/>
                <a:gd name="T3" fmla="*/ 0 h 670"/>
                <a:gd name="T4" fmla="*/ 0 w 34"/>
                <a:gd name="T5" fmla="*/ 670 h 670"/>
                <a:gd name="T6" fmla="*/ 16 w 34"/>
                <a:gd name="T7" fmla="*/ 670 h 670"/>
                <a:gd name="T8" fmla="*/ 34 w 34"/>
                <a:gd name="T9" fmla="*/ 0 h 670"/>
                <a:gd name="T10" fmla="*/ 0 60000 65536"/>
                <a:gd name="T11" fmla="*/ 0 60000 65536"/>
                <a:gd name="T12" fmla="*/ 0 60000 65536"/>
                <a:gd name="T13" fmla="*/ 0 60000 65536"/>
                <a:gd name="T14" fmla="*/ 0 60000 65536"/>
                <a:gd name="T15" fmla="*/ 0 w 34"/>
                <a:gd name="T16" fmla="*/ 0 h 670"/>
                <a:gd name="T17" fmla="*/ 34 w 34"/>
                <a:gd name="T18" fmla="*/ 670 h 670"/>
              </a:gdLst>
              <a:ahLst/>
              <a:cxnLst>
                <a:cxn ang="T10">
                  <a:pos x="T0" y="T1"/>
                </a:cxn>
                <a:cxn ang="T11">
                  <a:pos x="T2" y="T3"/>
                </a:cxn>
                <a:cxn ang="T12">
                  <a:pos x="T4" y="T5"/>
                </a:cxn>
                <a:cxn ang="T13">
                  <a:pos x="T6" y="T7"/>
                </a:cxn>
                <a:cxn ang="T14">
                  <a:pos x="T8" y="T9"/>
                </a:cxn>
              </a:cxnLst>
              <a:rect l="T15" t="T16" r="T17" b="T18"/>
              <a:pathLst>
                <a:path w="34" h="670">
                  <a:moveTo>
                    <a:pt x="34" y="0"/>
                  </a:moveTo>
                  <a:lnTo>
                    <a:pt x="18" y="0"/>
                  </a:lnTo>
                  <a:lnTo>
                    <a:pt x="0" y="670"/>
                  </a:lnTo>
                  <a:lnTo>
                    <a:pt x="16" y="670"/>
                  </a:lnTo>
                  <a:lnTo>
                    <a:pt x="34"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17" name="Freeform 27" descr="25%"/>
            <p:cNvSpPr>
              <a:spLocks/>
            </p:cNvSpPr>
            <p:nvPr/>
          </p:nvSpPr>
          <p:spPr bwMode="auto">
            <a:xfrm>
              <a:off x="2281" y="3160"/>
              <a:ext cx="63" cy="64"/>
            </a:xfrm>
            <a:custGeom>
              <a:avLst/>
              <a:gdLst>
                <a:gd name="T0" fmla="*/ 0 w 63"/>
                <a:gd name="T1" fmla="*/ 0 h 64"/>
                <a:gd name="T2" fmla="*/ 29 w 63"/>
                <a:gd name="T3" fmla="*/ 64 h 64"/>
                <a:gd name="T4" fmla="*/ 63 w 63"/>
                <a:gd name="T5" fmla="*/ 2 h 64"/>
                <a:gd name="T6" fmla="*/ 0 w 63"/>
                <a:gd name="T7" fmla="*/ 0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0" y="0"/>
                  </a:moveTo>
                  <a:lnTo>
                    <a:pt x="29" y="64"/>
                  </a:lnTo>
                  <a:lnTo>
                    <a:pt x="63" y="2"/>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grpSp>
        <p:nvGrpSpPr>
          <p:cNvPr id="23580" name="Group 28" descr="25%"/>
          <p:cNvGrpSpPr>
            <a:grpSpLocks/>
          </p:cNvGrpSpPr>
          <p:nvPr/>
        </p:nvGrpSpPr>
        <p:grpSpPr bwMode="auto">
          <a:xfrm rot="-146905">
            <a:off x="4032250" y="3503613"/>
            <a:ext cx="341313" cy="2574925"/>
            <a:chOff x="2319" y="2510"/>
            <a:chExt cx="81" cy="706"/>
          </a:xfrm>
        </p:grpSpPr>
        <p:sp>
          <p:nvSpPr>
            <p:cNvPr id="23614" name="Freeform 29" descr="25%"/>
            <p:cNvSpPr>
              <a:spLocks/>
            </p:cNvSpPr>
            <p:nvPr/>
          </p:nvSpPr>
          <p:spPr bwMode="auto">
            <a:xfrm>
              <a:off x="2342" y="2510"/>
              <a:ext cx="58" cy="643"/>
            </a:xfrm>
            <a:custGeom>
              <a:avLst/>
              <a:gdLst>
                <a:gd name="T0" fmla="*/ 58 w 58"/>
                <a:gd name="T1" fmla="*/ 1 h 643"/>
                <a:gd name="T2" fmla="*/ 42 w 58"/>
                <a:gd name="T3" fmla="*/ 0 h 643"/>
                <a:gd name="T4" fmla="*/ 0 w 58"/>
                <a:gd name="T5" fmla="*/ 642 h 643"/>
                <a:gd name="T6" fmla="*/ 16 w 58"/>
                <a:gd name="T7" fmla="*/ 643 h 643"/>
                <a:gd name="T8" fmla="*/ 58 w 58"/>
                <a:gd name="T9" fmla="*/ 1 h 643"/>
                <a:gd name="T10" fmla="*/ 0 60000 65536"/>
                <a:gd name="T11" fmla="*/ 0 60000 65536"/>
                <a:gd name="T12" fmla="*/ 0 60000 65536"/>
                <a:gd name="T13" fmla="*/ 0 60000 65536"/>
                <a:gd name="T14" fmla="*/ 0 60000 65536"/>
                <a:gd name="T15" fmla="*/ 0 w 58"/>
                <a:gd name="T16" fmla="*/ 0 h 643"/>
                <a:gd name="T17" fmla="*/ 58 w 58"/>
                <a:gd name="T18" fmla="*/ 643 h 643"/>
              </a:gdLst>
              <a:ahLst/>
              <a:cxnLst>
                <a:cxn ang="T10">
                  <a:pos x="T0" y="T1"/>
                </a:cxn>
                <a:cxn ang="T11">
                  <a:pos x="T2" y="T3"/>
                </a:cxn>
                <a:cxn ang="T12">
                  <a:pos x="T4" y="T5"/>
                </a:cxn>
                <a:cxn ang="T13">
                  <a:pos x="T6" y="T7"/>
                </a:cxn>
                <a:cxn ang="T14">
                  <a:pos x="T8" y="T9"/>
                </a:cxn>
              </a:cxnLst>
              <a:rect l="T15" t="T16" r="T17" b="T18"/>
              <a:pathLst>
                <a:path w="58" h="643">
                  <a:moveTo>
                    <a:pt x="58" y="1"/>
                  </a:moveTo>
                  <a:lnTo>
                    <a:pt x="42" y="0"/>
                  </a:lnTo>
                  <a:lnTo>
                    <a:pt x="0" y="642"/>
                  </a:lnTo>
                  <a:lnTo>
                    <a:pt x="16" y="643"/>
                  </a:lnTo>
                  <a:lnTo>
                    <a:pt x="58" y="1"/>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sp>
          <p:nvSpPr>
            <p:cNvPr id="23615" name="Freeform 30" descr="25%"/>
            <p:cNvSpPr>
              <a:spLocks/>
            </p:cNvSpPr>
            <p:nvPr/>
          </p:nvSpPr>
          <p:spPr bwMode="auto">
            <a:xfrm>
              <a:off x="2319" y="3151"/>
              <a:ext cx="63" cy="65"/>
            </a:xfrm>
            <a:custGeom>
              <a:avLst/>
              <a:gdLst>
                <a:gd name="T0" fmla="*/ 0 w 63"/>
                <a:gd name="T1" fmla="*/ 0 h 65"/>
                <a:gd name="T2" fmla="*/ 27 w 63"/>
                <a:gd name="T3" fmla="*/ 65 h 65"/>
                <a:gd name="T4" fmla="*/ 63 w 63"/>
                <a:gd name="T5" fmla="*/ 4 h 65"/>
                <a:gd name="T6" fmla="*/ 0 w 63"/>
                <a:gd name="T7" fmla="*/ 0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0" y="0"/>
                  </a:moveTo>
                  <a:lnTo>
                    <a:pt x="27" y="65"/>
                  </a:lnTo>
                  <a:lnTo>
                    <a:pt x="63" y="4"/>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SG"/>
            </a:p>
          </p:txBody>
        </p:sp>
      </p:grpSp>
      <p:sp>
        <p:nvSpPr>
          <p:cNvPr id="23581" name="Oval 96"/>
          <p:cNvSpPr>
            <a:spLocks noChangeArrowheads="1"/>
          </p:cNvSpPr>
          <p:nvPr/>
        </p:nvSpPr>
        <p:spPr bwMode="auto">
          <a:xfrm>
            <a:off x="4500563" y="3503613"/>
            <a:ext cx="1238250" cy="29845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3582" name="Oval 97"/>
          <p:cNvSpPr>
            <a:spLocks noChangeArrowheads="1"/>
          </p:cNvSpPr>
          <p:nvPr/>
        </p:nvSpPr>
        <p:spPr bwMode="auto">
          <a:xfrm rot="1388831">
            <a:off x="3278188" y="1981200"/>
            <a:ext cx="606425" cy="8763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3583" name="Line 85"/>
          <p:cNvSpPr>
            <a:spLocks noChangeShapeType="1"/>
          </p:cNvSpPr>
          <p:nvPr/>
        </p:nvSpPr>
        <p:spPr bwMode="auto">
          <a:xfrm flipH="1">
            <a:off x="4498975" y="4683125"/>
            <a:ext cx="1355725" cy="1227138"/>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23584" name="Line 86"/>
          <p:cNvSpPr>
            <a:spLocks noChangeShapeType="1"/>
          </p:cNvSpPr>
          <p:nvPr/>
        </p:nvSpPr>
        <p:spPr bwMode="auto">
          <a:xfrm flipH="1">
            <a:off x="3883025" y="6267450"/>
            <a:ext cx="1560513" cy="3175"/>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23585" name="Line 87"/>
          <p:cNvSpPr>
            <a:spLocks noChangeShapeType="1"/>
          </p:cNvSpPr>
          <p:nvPr/>
        </p:nvSpPr>
        <p:spPr bwMode="auto">
          <a:xfrm>
            <a:off x="2427288" y="4873625"/>
            <a:ext cx="695325" cy="125413"/>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23586" name="Line 88"/>
          <p:cNvSpPr>
            <a:spLocks noChangeShapeType="1"/>
          </p:cNvSpPr>
          <p:nvPr/>
        </p:nvSpPr>
        <p:spPr bwMode="auto">
          <a:xfrm>
            <a:off x="2646363" y="2540000"/>
            <a:ext cx="1455737" cy="322263"/>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23587" name="Line 83"/>
          <p:cNvSpPr>
            <a:spLocks noChangeShapeType="1"/>
          </p:cNvSpPr>
          <p:nvPr/>
        </p:nvSpPr>
        <p:spPr bwMode="auto">
          <a:xfrm flipV="1">
            <a:off x="3459163" y="6270625"/>
            <a:ext cx="298450" cy="425450"/>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32846" name="Text Box 78" descr="10%"/>
          <p:cNvSpPr txBox="1">
            <a:spLocks noChangeArrowheads="1"/>
          </p:cNvSpPr>
          <p:nvPr/>
        </p:nvSpPr>
        <p:spPr bwMode="auto">
          <a:xfrm>
            <a:off x="2979738" y="4305300"/>
            <a:ext cx="1300162"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a:latin typeface="Helvetica" pitchFamily="-107" charset="0"/>
                <a:ea typeface="+mn-ea"/>
              </a:rPr>
              <a:t>SAMARIA</a:t>
            </a:r>
          </a:p>
        </p:txBody>
      </p:sp>
      <p:sp>
        <p:nvSpPr>
          <p:cNvPr id="32848" name="Text Box 80" descr="10%"/>
          <p:cNvSpPr txBox="1">
            <a:spLocks noChangeArrowheads="1"/>
          </p:cNvSpPr>
          <p:nvPr/>
        </p:nvSpPr>
        <p:spPr bwMode="auto">
          <a:xfrm>
            <a:off x="2884488" y="2876550"/>
            <a:ext cx="1103312"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a:latin typeface="Helvetica" pitchFamily="-107" charset="0"/>
                <a:ea typeface="+mn-ea"/>
              </a:rPr>
              <a:t>GALILEE</a:t>
            </a:r>
          </a:p>
        </p:txBody>
      </p:sp>
      <p:sp>
        <p:nvSpPr>
          <p:cNvPr id="23590" name="Line 104"/>
          <p:cNvSpPr>
            <a:spLocks noChangeShapeType="1"/>
          </p:cNvSpPr>
          <p:nvPr/>
        </p:nvSpPr>
        <p:spPr bwMode="auto">
          <a:xfrm>
            <a:off x="4773613" y="2235200"/>
            <a:ext cx="31750" cy="587375"/>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SG"/>
          </a:p>
        </p:txBody>
      </p:sp>
      <p:sp>
        <p:nvSpPr>
          <p:cNvPr id="23591" name="AutoShape 108"/>
          <p:cNvSpPr>
            <a:spLocks noChangeArrowheads="1"/>
          </p:cNvSpPr>
          <p:nvPr/>
        </p:nvSpPr>
        <p:spPr bwMode="auto">
          <a:xfrm>
            <a:off x="3848100" y="3327400"/>
            <a:ext cx="685800" cy="1778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23592" name="Group 110"/>
          <p:cNvGrpSpPr>
            <a:grpSpLocks/>
          </p:cNvGrpSpPr>
          <p:nvPr/>
        </p:nvGrpSpPr>
        <p:grpSpPr bwMode="auto">
          <a:xfrm>
            <a:off x="660400" y="5969000"/>
            <a:ext cx="342900" cy="393700"/>
            <a:chOff x="168" y="3456"/>
            <a:chExt cx="216" cy="248"/>
          </a:xfrm>
        </p:grpSpPr>
        <p:sp>
          <p:nvSpPr>
            <p:cNvPr id="23612" name="Rectangle 102"/>
            <p:cNvSpPr>
              <a:spLocks noChangeArrowheads="1"/>
            </p:cNvSpPr>
            <p:nvPr/>
          </p:nvSpPr>
          <p:spPr bwMode="auto">
            <a:xfrm>
              <a:off x="172" y="34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Helvetica" panose="020B0604020202020204" pitchFamily="34" charset="0"/>
                </a:rPr>
                <a:t>1</a:t>
              </a:r>
            </a:p>
          </p:txBody>
        </p:sp>
        <p:sp>
          <p:nvSpPr>
            <p:cNvPr id="23613" name="AutoShape 109"/>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23593" name="Group 111"/>
          <p:cNvGrpSpPr>
            <a:grpSpLocks/>
          </p:cNvGrpSpPr>
          <p:nvPr/>
        </p:nvGrpSpPr>
        <p:grpSpPr bwMode="auto">
          <a:xfrm>
            <a:off x="596900" y="4000500"/>
            <a:ext cx="342900" cy="393700"/>
            <a:chOff x="168" y="3456"/>
            <a:chExt cx="216" cy="248"/>
          </a:xfrm>
        </p:grpSpPr>
        <p:sp>
          <p:nvSpPr>
            <p:cNvPr id="23610" name="Rectangle 112"/>
            <p:cNvSpPr>
              <a:spLocks noChangeArrowheads="1"/>
            </p:cNvSpPr>
            <p:nvPr/>
          </p:nvSpPr>
          <p:spPr bwMode="auto">
            <a:xfrm>
              <a:off x="172" y="34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Helvetica" panose="020B0604020202020204" pitchFamily="34" charset="0"/>
                </a:rPr>
                <a:t>2</a:t>
              </a:r>
            </a:p>
          </p:txBody>
        </p:sp>
        <p:sp>
          <p:nvSpPr>
            <p:cNvPr id="23611" name="AutoShape 113"/>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23594" name="Group 114"/>
          <p:cNvGrpSpPr>
            <a:grpSpLocks/>
          </p:cNvGrpSpPr>
          <p:nvPr/>
        </p:nvGrpSpPr>
        <p:grpSpPr bwMode="auto">
          <a:xfrm>
            <a:off x="266700" y="1993900"/>
            <a:ext cx="342900" cy="393700"/>
            <a:chOff x="168" y="3456"/>
            <a:chExt cx="216" cy="248"/>
          </a:xfrm>
        </p:grpSpPr>
        <p:sp>
          <p:nvSpPr>
            <p:cNvPr id="23608" name="Rectangle 115"/>
            <p:cNvSpPr>
              <a:spLocks noChangeArrowheads="1"/>
            </p:cNvSpPr>
            <p:nvPr/>
          </p:nvSpPr>
          <p:spPr bwMode="auto">
            <a:xfrm>
              <a:off x="172" y="34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Helvetica" panose="020B0604020202020204" pitchFamily="34" charset="0"/>
                </a:rPr>
                <a:t>3</a:t>
              </a:r>
            </a:p>
          </p:txBody>
        </p:sp>
        <p:sp>
          <p:nvSpPr>
            <p:cNvPr id="23609" name="AutoShape 116"/>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23595" name="Group 117"/>
          <p:cNvGrpSpPr>
            <a:grpSpLocks/>
          </p:cNvGrpSpPr>
          <p:nvPr/>
        </p:nvGrpSpPr>
        <p:grpSpPr bwMode="auto">
          <a:xfrm>
            <a:off x="6756400" y="3810000"/>
            <a:ext cx="342900" cy="393700"/>
            <a:chOff x="168" y="3456"/>
            <a:chExt cx="216" cy="248"/>
          </a:xfrm>
        </p:grpSpPr>
        <p:sp>
          <p:nvSpPr>
            <p:cNvPr id="23606" name="Rectangle 118"/>
            <p:cNvSpPr>
              <a:spLocks noChangeArrowheads="1"/>
            </p:cNvSpPr>
            <p:nvPr/>
          </p:nvSpPr>
          <p:spPr bwMode="auto">
            <a:xfrm>
              <a:off x="172" y="34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Helvetica" panose="020B0604020202020204" pitchFamily="34" charset="0"/>
                </a:rPr>
                <a:t>4</a:t>
              </a:r>
            </a:p>
          </p:txBody>
        </p:sp>
        <p:sp>
          <p:nvSpPr>
            <p:cNvPr id="23607" name="AutoShape 119"/>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23596" name="Group 120"/>
          <p:cNvGrpSpPr>
            <a:grpSpLocks/>
          </p:cNvGrpSpPr>
          <p:nvPr/>
        </p:nvGrpSpPr>
        <p:grpSpPr bwMode="auto">
          <a:xfrm>
            <a:off x="6616700" y="5613400"/>
            <a:ext cx="342900" cy="393700"/>
            <a:chOff x="168" y="3456"/>
            <a:chExt cx="216" cy="248"/>
          </a:xfrm>
        </p:grpSpPr>
        <p:sp>
          <p:nvSpPr>
            <p:cNvPr id="23604" name="Rectangle 121"/>
            <p:cNvSpPr>
              <a:spLocks noChangeArrowheads="1"/>
            </p:cNvSpPr>
            <p:nvPr/>
          </p:nvSpPr>
          <p:spPr bwMode="auto">
            <a:xfrm>
              <a:off x="172" y="34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Helvetica" panose="020B0604020202020204" pitchFamily="34" charset="0"/>
                </a:rPr>
                <a:t>5</a:t>
              </a:r>
            </a:p>
          </p:txBody>
        </p:sp>
        <p:sp>
          <p:nvSpPr>
            <p:cNvPr id="23605" name="AutoShape 122"/>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23597" name="AutoShape 123"/>
          <p:cNvSpPr>
            <a:spLocks noChangeArrowheads="1"/>
          </p:cNvSpPr>
          <p:nvPr/>
        </p:nvSpPr>
        <p:spPr bwMode="auto">
          <a:xfrm>
            <a:off x="3619500" y="6337300"/>
            <a:ext cx="685800" cy="1778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3598" name="Rectangle 124"/>
          <p:cNvSpPr>
            <a:spLocks noChangeArrowheads="1"/>
          </p:cNvSpPr>
          <p:nvPr/>
        </p:nvSpPr>
        <p:spPr bwMode="auto">
          <a:xfrm>
            <a:off x="827088" y="7245350"/>
            <a:ext cx="1195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JERUSALEM</a:t>
            </a:r>
            <a:endParaRPr lang="en-US" altLang="en-US" sz="1600" b="1" baseline="-25000">
              <a:solidFill>
                <a:srgbClr val="E32434"/>
              </a:solidFill>
              <a:latin typeface="Capitals" charset="0"/>
            </a:endParaRPr>
          </a:p>
        </p:txBody>
      </p:sp>
      <p:sp>
        <p:nvSpPr>
          <p:cNvPr id="23599" name="Rectangle 125"/>
          <p:cNvSpPr>
            <a:spLocks noChangeArrowheads="1"/>
          </p:cNvSpPr>
          <p:nvPr/>
        </p:nvSpPr>
        <p:spPr bwMode="auto">
          <a:xfrm>
            <a:off x="917575" y="4452938"/>
            <a:ext cx="1212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SAMARITAN</a:t>
            </a:r>
            <a:endParaRPr lang="en-US" altLang="en-US" sz="1600" b="1" baseline="-25000">
              <a:solidFill>
                <a:srgbClr val="E32434"/>
              </a:solidFill>
              <a:latin typeface="Capitals" charset="0"/>
            </a:endParaRPr>
          </a:p>
        </p:txBody>
      </p:sp>
      <p:sp>
        <p:nvSpPr>
          <p:cNvPr id="23600" name="Rectangle 126"/>
          <p:cNvSpPr>
            <a:spLocks noChangeArrowheads="1"/>
          </p:cNvSpPr>
          <p:nvPr/>
        </p:nvSpPr>
        <p:spPr bwMode="auto">
          <a:xfrm>
            <a:off x="606425" y="2522538"/>
            <a:ext cx="2216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dirty="0">
                <a:solidFill>
                  <a:srgbClr val="E32434"/>
                </a:solidFill>
                <a:latin typeface="Capitals" charset="0"/>
              </a:rPr>
              <a:t>CAPERNAUM</a:t>
            </a:r>
            <a:endParaRPr lang="en-US" altLang="en-US" sz="1600" b="1" baseline="-25000" dirty="0">
              <a:solidFill>
                <a:srgbClr val="E32434"/>
              </a:solidFill>
              <a:latin typeface="Capitals" charset="0"/>
            </a:endParaRPr>
          </a:p>
        </p:txBody>
      </p:sp>
      <p:sp>
        <p:nvSpPr>
          <p:cNvPr id="23601" name="Rectangle 127"/>
          <p:cNvSpPr>
            <a:spLocks noChangeArrowheads="1"/>
          </p:cNvSpPr>
          <p:nvPr/>
        </p:nvSpPr>
        <p:spPr bwMode="auto">
          <a:xfrm>
            <a:off x="5970588" y="4270375"/>
            <a:ext cx="10334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PEREANLI</a:t>
            </a:r>
            <a:endParaRPr lang="en-US" altLang="en-US" sz="1600" b="1" baseline="-25000">
              <a:solidFill>
                <a:srgbClr val="E32434"/>
              </a:solidFill>
              <a:latin typeface="Capitals" charset="0"/>
            </a:endParaRPr>
          </a:p>
        </p:txBody>
      </p:sp>
      <p:sp>
        <p:nvSpPr>
          <p:cNvPr id="23602" name="Rectangle 128"/>
          <p:cNvSpPr>
            <a:spLocks noChangeArrowheads="1"/>
          </p:cNvSpPr>
          <p:nvPr/>
        </p:nvSpPr>
        <p:spPr bwMode="auto">
          <a:xfrm>
            <a:off x="5478463" y="6343650"/>
            <a:ext cx="1444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solidFill>
                  <a:srgbClr val="E32434"/>
                </a:solidFill>
                <a:latin typeface="Capitals" charset="0"/>
              </a:rPr>
              <a:t>JERUSALEMLI</a:t>
            </a:r>
            <a:endParaRPr lang="en-US" altLang="en-US" sz="1600" b="1" baseline="-25000">
              <a:solidFill>
                <a:srgbClr val="E32434"/>
              </a:solidFill>
              <a:latin typeface="Capitals" charset="0"/>
            </a:endParaRPr>
          </a:p>
        </p:txBody>
      </p:sp>
      <p:sp>
        <p:nvSpPr>
          <p:cNvPr id="23603" name="Rectangle 57"/>
          <p:cNvSpPr>
            <a:spLocks noChangeArrowheads="1"/>
          </p:cNvSpPr>
          <p:nvPr/>
        </p:nvSpPr>
        <p:spPr bwMode="auto">
          <a:xfrm>
            <a:off x="1385527" y="1153756"/>
            <a:ext cx="361599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r>
              <a:rPr lang="en-US" altLang="ja-JP" sz="2000" b="1" i="1" dirty="0" err="1" smtClean="0">
                <a:solidFill>
                  <a:srgbClr val="000000"/>
                </a:solidFill>
                <a:latin typeface="Comic Sans MS" panose="030F0702030302020204" pitchFamily="66" charset="0"/>
              </a:rPr>
              <a:t>Jishuwui</a:t>
            </a:r>
            <a:r>
              <a:rPr lang="en-US" altLang="ja-JP" sz="2000" b="1" i="1" dirty="0">
                <a:solidFill>
                  <a:srgbClr val="000000"/>
                </a:solidFill>
                <a:latin typeface="Comic Sans MS" panose="030F0702030302020204" pitchFamily="66" charset="0"/>
              </a:rPr>
              <a:t> </a:t>
            </a:r>
            <a:r>
              <a:rPr lang="en-US" altLang="ja-JP" sz="2000" b="1" i="1" dirty="0" smtClean="0">
                <a:solidFill>
                  <a:srgbClr val="000000"/>
                </a:solidFill>
                <a:latin typeface="Comic Sans MS" panose="030F0702030302020204" pitchFamily="66" charset="0"/>
              </a:rPr>
              <a:t>“</a:t>
            </a:r>
            <a:r>
              <a:rPr lang="en-US" altLang="ja-JP" sz="2000" b="1" i="1" dirty="0" err="1" smtClean="0">
                <a:solidFill>
                  <a:srgbClr val="000000"/>
                </a:solidFill>
                <a:latin typeface="Comic Sans MS" panose="030F0702030302020204" pitchFamily="66" charset="0"/>
              </a:rPr>
              <a:t>K</a:t>
            </a:r>
            <a:r>
              <a:rPr lang="en-US" altLang="ja-JP" sz="2000" b="1" i="1" u="sng" dirty="0" err="1" smtClean="0">
                <a:solidFill>
                  <a:srgbClr val="000000"/>
                </a:solidFill>
                <a:latin typeface="Comic Sans MS" panose="030F0702030302020204" pitchFamily="66" charset="0"/>
              </a:rPr>
              <a:t>a</a:t>
            </a:r>
            <a:r>
              <a:rPr lang="en-US" altLang="ja-JP" sz="2000" b="1" i="1" dirty="0" err="1" smtClean="0">
                <a:solidFill>
                  <a:srgbClr val="000000"/>
                </a:solidFill>
                <a:latin typeface="Comic Sans MS" panose="030F0702030302020204" pitchFamily="66" charset="0"/>
              </a:rPr>
              <a:t>shat</a:t>
            </a:r>
            <a:r>
              <a:rPr lang="en-US" altLang="ja-JP" sz="2000" b="1" i="1" dirty="0" smtClean="0">
                <a:solidFill>
                  <a:srgbClr val="000000"/>
                </a:solidFill>
                <a:latin typeface="Comic Sans MS" panose="030F0702030302020204" pitchFamily="66" charset="0"/>
              </a:rPr>
              <a:t> </a:t>
            </a:r>
            <a:r>
              <a:rPr lang="en-US" altLang="ja-JP" sz="2000" b="1" i="1" dirty="0" err="1" smtClean="0">
                <a:solidFill>
                  <a:srgbClr val="000000"/>
                </a:solidFill>
                <a:latin typeface="Comic Sans MS" panose="030F0702030302020204" pitchFamily="66" charset="0"/>
              </a:rPr>
              <a:t>Shongzâ</a:t>
            </a:r>
            <a:r>
              <a:rPr lang="en-US" altLang="ja-JP" sz="2000" b="1" i="1" dirty="0" smtClean="0">
                <a:solidFill>
                  <a:srgbClr val="000000"/>
                </a:solidFill>
                <a:latin typeface="Comic Sans MS" panose="030F0702030302020204" pitchFamily="66" charset="0"/>
              </a:rPr>
              <a:t>” </a:t>
            </a:r>
            <a:r>
              <a:rPr lang="en-US" altLang="ja-JP" sz="2000" b="1" i="1" dirty="0" err="1" smtClean="0">
                <a:solidFill>
                  <a:srgbClr val="000000"/>
                </a:solidFill>
                <a:latin typeface="Comic Sans MS" panose="030F0702030302020204" pitchFamily="66" charset="0"/>
              </a:rPr>
              <a:t>Khangakhui</a:t>
            </a:r>
            <a:endParaRPr lang="en-US" altLang="en-US" sz="3600" i="1" dirty="0">
              <a:solidFill>
                <a:srgbClr val="000000"/>
              </a:solidFill>
              <a:latin typeface="Times"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737350"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08</a:t>
            </a:r>
          </a:p>
        </p:txBody>
      </p:sp>
      <p:sp>
        <p:nvSpPr>
          <p:cNvPr id="24579" name="Rectangle 3"/>
          <p:cNvSpPr>
            <a:spLocks noChangeArrowheads="1"/>
          </p:cNvSpPr>
          <p:nvPr/>
        </p:nvSpPr>
        <p:spPr bwMode="auto">
          <a:xfrm>
            <a:off x="581025" y="7253288"/>
            <a:ext cx="6502400" cy="704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581" name="Rectangle 7"/>
          <p:cNvSpPr>
            <a:spLocks noChangeArrowheads="1"/>
          </p:cNvSpPr>
          <p:nvPr/>
        </p:nvSpPr>
        <p:spPr bwMode="auto">
          <a:xfrm>
            <a:off x="4203700" y="5815013"/>
            <a:ext cx="573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24582" name="Group 8"/>
          <p:cNvGrpSpPr>
            <a:grpSpLocks/>
          </p:cNvGrpSpPr>
          <p:nvPr/>
        </p:nvGrpSpPr>
        <p:grpSpPr bwMode="auto">
          <a:xfrm>
            <a:off x="290513" y="2022475"/>
            <a:ext cx="6810375" cy="5129213"/>
            <a:chOff x="183" y="1274"/>
            <a:chExt cx="4290" cy="3231"/>
          </a:xfrm>
        </p:grpSpPr>
        <p:pic>
          <p:nvPicPr>
            <p:cNvPr id="24602" name="Picture 9"/>
            <p:cNvPicPr>
              <a:picLocks noChangeAspect="1" noChangeArrowheads="1"/>
            </p:cNvPicPr>
            <p:nvPr/>
          </p:nvPicPr>
          <p:blipFill>
            <a:blip r:embed="rId2">
              <a:extLst>
                <a:ext uri="{28A0092B-C50C-407E-A947-70E740481C1C}">
                  <a14:useLocalDpi xmlns:a14="http://schemas.microsoft.com/office/drawing/2010/main" val="0"/>
                </a:ext>
              </a:extLst>
            </a:blip>
            <a:srcRect b="12761"/>
            <a:stretch>
              <a:fillRect/>
            </a:stretch>
          </p:blipFill>
          <p:spPr bwMode="auto">
            <a:xfrm>
              <a:off x="183" y="1274"/>
              <a:ext cx="4290" cy="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3" name="Freeform 10"/>
            <p:cNvSpPr>
              <a:spLocks/>
            </p:cNvSpPr>
            <p:nvPr/>
          </p:nvSpPr>
          <p:spPr bwMode="auto">
            <a:xfrm>
              <a:off x="1948" y="3804"/>
              <a:ext cx="248" cy="330"/>
            </a:xfrm>
            <a:custGeom>
              <a:avLst/>
              <a:gdLst>
                <a:gd name="T0" fmla="*/ 244 w 248"/>
                <a:gd name="T1" fmla="*/ 4 h 330"/>
                <a:gd name="T2" fmla="*/ 108 w 248"/>
                <a:gd name="T3" fmla="*/ 12 h 330"/>
                <a:gd name="T4" fmla="*/ 12 w 248"/>
                <a:gd name="T5" fmla="*/ 0 h 330"/>
                <a:gd name="T6" fmla="*/ 0 w 248"/>
                <a:gd name="T7" fmla="*/ 172 h 330"/>
                <a:gd name="T8" fmla="*/ 20 w 248"/>
                <a:gd name="T9" fmla="*/ 276 h 330"/>
                <a:gd name="T10" fmla="*/ 24 w 248"/>
                <a:gd name="T11" fmla="*/ 324 h 330"/>
                <a:gd name="T12" fmla="*/ 48 w 248"/>
                <a:gd name="T13" fmla="*/ 320 h 330"/>
                <a:gd name="T14" fmla="*/ 168 w 248"/>
                <a:gd name="T15" fmla="*/ 324 h 330"/>
                <a:gd name="T16" fmla="*/ 248 w 248"/>
                <a:gd name="T17" fmla="*/ 316 h 3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330"/>
                <a:gd name="T29" fmla="*/ 248 w 248"/>
                <a:gd name="T30" fmla="*/ 330 h 3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330">
                  <a:moveTo>
                    <a:pt x="244" y="4"/>
                  </a:moveTo>
                  <a:cubicBezTo>
                    <a:pt x="199" y="11"/>
                    <a:pt x="153" y="6"/>
                    <a:pt x="108" y="12"/>
                  </a:cubicBezTo>
                  <a:cubicBezTo>
                    <a:pt x="74" y="8"/>
                    <a:pt x="46" y="2"/>
                    <a:pt x="12" y="0"/>
                  </a:cubicBezTo>
                  <a:cubicBezTo>
                    <a:pt x="23" y="57"/>
                    <a:pt x="18" y="116"/>
                    <a:pt x="0" y="172"/>
                  </a:cubicBezTo>
                  <a:cubicBezTo>
                    <a:pt x="3" y="207"/>
                    <a:pt x="13" y="240"/>
                    <a:pt x="20" y="276"/>
                  </a:cubicBezTo>
                  <a:cubicBezTo>
                    <a:pt x="21" y="292"/>
                    <a:pt x="15" y="310"/>
                    <a:pt x="24" y="324"/>
                  </a:cubicBezTo>
                  <a:cubicBezTo>
                    <a:pt x="28" y="330"/>
                    <a:pt x="39" y="320"/>
                    <a:pt x="48" y="320"/>
                  </a:cubicBezTo>
                  <a:cubicBezTo>
                    <a:pt x="88" y="320"/>
                    <a:pt x="128" y="322"/>
                    <a:pt x="168" y="324"/>
                  </a:cubicBezTo>
                  <a:cubicBezTo>
                    <a:pt x="193" y="315"/>
                    <a:pt x="221" y="316"/>
                    <a:pt x="248" y="3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24604" name="Rectangle 11"/>
            <p:cNvSpPr>
              <a:spLocks noChangeArrowheads="1"/>
            </p:cNvSpPr>
            <p:nvPr/>
          </p:nvSpPr>
          <p:spPr bwMode="auto">
            <a:xfrm>
              <a:off x="1980" y="3820"/>
              <a:ext cx="224" cy="2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24605" name="Picture 12"/>
            <p:cNvPicPr>
              <a:picLocks noChangeAspect="1" noChangeArrowheads="1"/>
            </p:cNvPicPr>
            <p:nvPr/>
          </p:nvPicPr>
          <p:blipFill>
            <a:blip r:embed="rId2">
              <a:extLst>
                <a:ext uri="{28A0092B-C50C-407E-A947-70E740481C1C}">
                  <a14:useLocalDpi xmlns:a14="http://schemas.microsoft.com/office/drawing/2010/main" val="0"/>
                </a:ext>
              </a:extLst>
            </a:blip>
            <a:srcRect l="67903" t="68393" r="23286" b="24101"/>
            <a:stretch>
              <a:fillRect/>
            </a:stretch>
          </p:blipFill>
          <p:spPr bwMode="auto">
            <a:xfrm>
              <a:off x="1921" y="3824"/>
              <a:ext cx="37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3" name="Text Box 13"/>
          <p:cNvSpPr txBox="1">
            <a:spLocks noChangeArrowheads="1"/>
          </p:cNvSpPr>
          <p:nvPr/>
        </p:nvSpPr>
        <p:spPr bwMode="auto">
          <a:xfrm>
            <a:off x="1195388" y="4095750"/>
            <a:ext cx="925512" cy="523875"/>
          </a:xfrm>
          <a:prstGeom prst="rect">
            <a:avLst/>
          </a:prstGeom>
          <a:noFill/>
          <a:ln w="9525">
            <a:noFill/>
            <a:miter lim="800000"/>
            <a:headEnd/>
            <a:tailEnd/>
          </a:ln>
        </p:spPr>
        <p:txBody>
          <a:bodyPr>
            <a:spAutoFit/>
          </a:bodyPr>
          <a:lstStyle/>
          <a:p>
            <a:pPr algn="ctr">
              <a:spcBef>
                <a:spcPct val="50000"/>
              </a:spcBef>
              <a:defRPr/>
            </a:pPr>
            <a:r>
              <a:rPr lang="en-US" sz="1000" b="1" dirty="0">
                <a:latin typeface="Arial" pitchFamily="34" charset="0"/>
                <a:ea typeface="ＭＳ Ｐゴシック" charset="-128"/>
              </a:rPr>
              <a:t>ABRA-HAMWUI</a:t>
            </a:r>
            <a:r>
              <a:rPr lang="en-US" sz="800" b="1" dirty="0">
                <a:latin typeface="Arial" pitchFamily="34" charset="0"/>
                <a:ea typeface="ＭＳ Ｐゴシック" charset="-128"/>
              </a:rPr>
              <a:t> </a:t>
            </a:r>
            <a:r>
              <a:rPr lang="en-US" sz="750" b="1" dirty="0">
                <a:latin typeface="Arial" pitchFamily="34" charset="0"/>
                <a:ea typeface="ＭＳ Ｐゴシック" charset="-128"/>
              </a:rPr>
              <a:t>TUINGASHIT</a:t>
            </a:r>
          </a:p>
        </p:txBody>
      </p:sp>
      <p:sp>
        <p:nvSpPr>
          <p:cNvPr id="24584" name="Text Box 14"/>
          <p:cNvSpPr txBox="1">
            <a:spLocks noChangeArrowheads="1"/>
          </p:cNvSpPr>
          <p:nvPr/>
        </p:nvSpPr>
        <p:spPr bwMode="auto">
          <a:xfrm>
            <a:off x="3656013" y="5395913"/>
            <a:ext cx="844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1">
                <a:latin typeface="Arial" panose="020B0604020202020204" pitchFamily="34" charset="0"/>
              </a:rPr>
              <a:t>DAVIDWUI</a:t>
            </a:r>
            <a:r>
              <a:rPr lang="en-US" altLang="en-US" sz="800" b="1">
                <a:latin typeface="Arial" panose="020B0604020202020204" pitchFamily="34" charset="0"/>
              </a:rPr>
              <a:t> </a:t>
            </a:r>
            <a:r>
              <a:rPr lang="en-US" altLang="en-US" sz="700" b="1">
                <a:latin typeface="Arial" panose="020B0604020202020204" pitchFamily="34" charset="0"/>
              </a:rPr>
              <a:t>TUINGASHIT</a:t>
            </a:r>
          </a:p>
        </p:txBody>
      </p:sp>
      <p:sp>
        <p:nvSpPr>
          <p:cNvPr id="19465" name="Text Box 15"/>
          <p:cNvSpPr txBox="1">
            <a:spLocks noChangeArrowheads="1"/>
          </p:cNvSpPr>
          <p:nvPr/>
        </p:nvSpPr>
        <p:spPr bwMode="auto">
          <a:xfrm>
            <a:off x="2484438" y="4792663"/>
            <a:ext cx="815975" cy="396875"/>
          </a:xfrm>
          <a:prstGeom prst="rect">
            <a:avLst/>
          </a:prstGeom>
          <a:noFill/>
          <a:ln w="9525">
            <a:noFill/>
            <a:miter lim="800000"/>
            <a:headEnd/>
            <a:tailEnd/>
          </a:ln>
        </p:spPr>
        <p:txBody>
          <a:bodyPr>
            <a:spAutoFit/>
          </a:bodyPr>
          <a:lstStyle/>
          <a:p>
            <a:pPr algn="ctr">
              <a:spcBef>
                <a:spcPct val="50000"/>
              </a:spcBef>
              <a:defRPr/>
            </a:pPr>
            <a:r>
              <a:rPr lang="en-US" sz="1200" b="1" dirty="0">
                <a:latin typeface="Arial" pitchFamily="34" charset="0"/>
                <a:ea typeface="ＭＳ Ｐゴシック" charset="-128"/>
              </a:rPr>
              <a:t>NGALEI    </a:t>
            </a:r>
            <a:r>
              <a:rPr lang="en-US" sz="750" b="1" dirty="0">
                <a:latin typeface="Arial" pitchFamily="34" charset="0"/>
                <a:ea typeface="ＭＳ Ｐゴシック" charset="-128"/>
              </a:rPr>
              <a:t>TUINGASHIT</a:t>
            </a:r>
          </a:p>
        </p:txBody>
      </p:sp>
      <p:sp>
        <p:nvSpPr>
          <p:cNvPr id="24586" name="Rectangle 16"/>
          <p:cNvSpPr>
            <a:spLocks noChangeArrowheads="1"/>
          </p:cNvSpPr>
          <p:nvPr/>
        </p:nvSpPr>
        <p:spPr bwMode="auto">
          <a:xfrm>
            <a:off x="1408113" y="2163763"/>
            <a:ext cx="2381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i="1">
                <a:latin typeface="Comic Sans MS" panose="030F0702030302020204" pitchFamily="66" charset="0"/>
              </a:rPr>
              <a:t> O  7  V  J</a:t>
            </a:r>
            <a:endParaRPr lang="en-US" altLang="en-US" sz="4400" i="1">
              <a:latin typeface="Times" panose="02020603050405020304" pitchFamily="18" charset="0"/>
            </a:endParaRPr>
          </a:p>
        </p:txBody>
      </p:sp>
      <p:sp>
        <p:nvSpPr>
          <p:cNvPr id="24587" name="Line 17"/>
          <p:cNvSpPr>
            <a:spLocks noChangeShapeType="1"/>
          </p:cNvSpPr>
          <p:nvPr/>
        </p:nvSpPr>
        <p:spPr bwMode="auto">
          <a:xfrm>
            <a:off x="2348887" y="2428260"/>
            <a:ext cx="1666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9468" name="Text Box 18"/>
          <p:cNvSpPr txBox="1">
            <a:spLocks noChangeArrowheads="1"/>
          </p:cNvSpPr>
          <p:nvPr/>
        </p:nvSpPr>
        <p:spPr bwMode="auto">
          <a:xfrm>
            <a:off x="4025900" y="6061075"/>
            <a:ext cx="909638" cy="361950"/>
          </a:xfrm>
          <a:prstGeom prst="rect">
            <a:avLst/>
          </a:prstGeom>
          <a:noFill/>
          <a:ln w="9525">
            <a:noFill/>
            <a:miter lim="800000"/>
            <a:headEnd/>
            <a:tailEnd/>
          </a:ln>
        </p:spPr>
        <p:txBody>
          <a:bodyPr>
            <a:spAutoFit/>
          </a:bodyPr>
          <a:lstStyle/>
          <a:p>
            <a:pPr algn="ctr">
              <a:spcBef>
                <a:spcPct val="50000"/>
              </a:spcBef>
              <a:defRPr/>
            </a:pPr>
            <a:r>
              <a:rPr lang="en-US" sz="1000" b="1" dirty="0">
                <a:latin typeface="Arial" pitchFamily="34" charset="0"/>
                <a:ea typeface="ＭＳ Ｐゴシック" charset="-128"/>
              </a:rPr>
              <a:t>KADHAR</a:t>
            </a:r>
            <a:r>
              <a:rPr lang="en-US" sz="900" b="1" dirty="0">
                <a:latin typeface="Arial" pitchFamily="34" charset="0"/>
                <a:ea typeface="ＭＳ Ｐゴシック" charset="-128"/>
              </a:rPr>
              <a:t>                                              </a:t>
            </a:r>
            <a:r>
              <a:rPr lang="en-US" sz="750" b="1" dirty="0">
                <a:latin typeface="Arial" pitchFamily="34" charset="0"/>
                <a:ea typeface="ＭＳ Ｐゴシック" charset="-128"/>
              </a:rPr>
              <a:t>TUINGASHIT</a:t>
            </a:r>
          </a:p>
        </p:txBody>
      </p:sp>
      <p:sp>
        <p:nvSpPr>
          <p:cNvPr id="24589" name="Text Box 20"/>
          <p:cNvSpPr txBox="1">
            <a:spLocks noChangeArrowheads="1"/>
          </p:cNvSpPr>
          <p:nvPr/>
        </p:nvSpPr>
        <p:spPr bwMode="auto">
          <a:xfrm>
            <a:off x="133350" y="7216775"/>
            <a:ext cx="7248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Comic Sans MS" panose="030F0702030302020204" pitchFamily="66" charset="0"/>
              </a:rPr>
              <a:t>Abrahamli tuingashit sâkahai chi ungshungmamânda,Biblewui khararchânpong la mataikamamân:</a:t>
            </a:r>
          </a:p>
          <a:p>
            <a:pPr>
              <a:spcBef>
                <a:spcPct val="50000"/>
              </a:spcBef>
            </a:pPr>
            <a:r>
              <a:rPr lang="en-US" altLang="en-US" sz="1200" b="1">
                <a:latin typeface="Comic Sans MS" panose="030F0702030302020204" pitchFamily="66" charset="0"/>
              </a:rPr>
              <a:t>        • Haokaphok Kapikasang 12 kala 15 wui Abrahamli Kaho kala Tuingashit,</a:t>
            </a:r>
          </a:p>
          <a:p>
            <a:pPr>
              <a:spcBef>
                <a:spcPct val="50000"/>
              </a:spcBef>
            </a:pPr>
            <a:r>
              <a:rPr lang="en-US" altLang="en-US" sz="1200" b="1">
                <a:latin typeface="Comic Sans MS" panose="030F0702030302020204" pitchFamily="66" charset="0"/>
              </a:rPr>
              <a:t>                     •</a:t>
            </a:r>
            <a:r>
              <a:rPr lang="en-US" altLang="en-US" sz="1000" b="1">
                <a:latin typeface="Comic Sans MS" panose="030F0702030302020204" pitchFamily="66" charset="0"/>
              </a:rPr>
              <a:t> </a:t>
            </a:r>
            <a:r>
              <a:rPr lang="en-US" altLang="en-US" sz="1200" b="1">
                <a:latin typeface="Comic Sans MS" panose="030F0702030302020204" pitchFamily="66" charset="0"/>
              </a:rPr>
              <a:t>Khalatlui Kapikasang 30 wui Ngalei (Palestinian) Tuingashit,</a:t>
            </a:r>
          </a:p>
          <a:p>
            <a:pPr>
              <a:spcBef>
                <a:spcPct val="50000"/>
              </a:spcBef>
            </a:pPr>
            <a:r>
              <a:rPr lang="en-US" altLang="en-US" sz="1200" b="1">
                <a:latin typeface="Comic Sans MS" panose="030F0702030302020204" pitchFamily="66" charset="0"/>
              </a:rPr>
              <a:t>                                       •</a:t>
            </a:r>
            <a:r>
              <a:rPr lang="en-US" altLang="en-US" sz="1000" b="1">
                <a:latin typeface="Comic Sans MS" panose="030F0702030302020204" pitchFamily="66" charset="0"/>
              </a:rPr>
              <a:t> </a:t>
            </a:r>
            <a:r>
              <a:rPr lang="en-US" altLang="en-US" sz="1200" b="1">
                <a:latin typeface="Comic Sans MS" panose="030F0702030302020204" pitchFamily="66" charset="0"/>
              </a:rPr>
              <a:t>2 Sam. 7 wui Davidwui Tuingashit kala</a:t>
            </a:r>
          </a:p>
          <a:p>
            <a:pPr>
              <a:spcBef>
                <a:spcPct val="50000"/>
              </a:spcBef>
            </a:pPr>
            <a:r>
              <a:rPr lang="en-US" altLang="en-US" sz="1200" b="1">
                <a:latin typeface="Comic Sans MS" panose="030F0702030302020204" pitchFamily="66" charset="0"/>
              </a:rPr>
              <a:t>                                                  • Jeremiah 31 wui Kadhar Tuingashit</a:t>
            </a:r>
            <a:r>
              <a:rPr lang="en-US" altLang="en-US" sz="1000" b="1"/>
              <a:t>.</a:t>
            </a:r>
          </a:p>
        </p:txBody>
      </p:sp>
      <p:sp>
        <p:nvSpPr>
          <p:cNvPr id="24590" name="TextBox 18"/>
          <p:cNvSpPr txBox="1">
            <a:spLocks noChangeArrowheads="1"/>
          </p:cNvSpPr>
          <p:nvPr/>
        </p:nvSpPr>
        <p:spPr bwMode="auto">
          <a:xfrm>
            <a:off x="1657350" y="2667000"/>
            <a:ext cx="4191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Arial Rounded MT Bold" panose="020F0704030504030204" pitchFamily="34" charset="0"/>
                <a:cs typeface="Times New Roman" panose="02020603050405020304" pitchFamily="18" charset="0"/>
              </a:rPr>
              <a:t>M 4</a:t>
            </a:r>
          </a:p>
        </p:txBody>
      </p:sp>
      <p:sp>
        <p:nvSpPr>
          <p:cNvPr id="24591" name="TextBox 20"/>
          <p:cNvSpPr txBox="1">
            <a:spLocks noChangeArrowheads="1"/>
          </p:cNvSpPr>
          <p:nvPr/>
        </p:nvSpPr>
        <p:spPr bwMode="auto">
          <a:xfrm rot="-733223">
            <a:off x="742950" y="3005138"/>
            <a:ext cx="266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000" b="1" i="1">
                <a:latin typeface="Comic Sans MS" panose="030F0702030302020204" pitchFamily="66" charset="0"/>
              </a:rPr>
              <a:t>O</a:t>
            </a:r>
            <a:r>
              <a:rPr lang="en-US" altLang="en-US" sz="1600" b="1">
                <a:latin typeface="Castellar" panose="020A0402060406010301" pitchFamily="18" charset="0"/>
              </a:rPr>
              <a:t> </a:t>
            </a:r>
          </a:p>
        </p:txBody>
      </p:sp>
      <p:sp>
        <p:nvSpPr>
          <p:cNvPr id="24592" name="TextBox 21"/>
          <p:cNvSpPr txBox="1">
            <a:spLocks noChangeArrowheads="1"/>
          </p:cNvSpPr>
          <p:nvPr/>
        </p:nvSpPr>
        <p:spPr bwMode="auto">
          <a:xfrm>
            <a:off x="2809875" y="3048000"/>
            <a:ext cx="2190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i="1">
                <a:latin typeface="Comic Sans MS" panose="030F0702030302020204" pitchFamily="66" charset="0"/>
              </a:rPr>
              <a:t>R</a:t>
            </a:r>
            <a:r>
              <a:rPr lang="en-US" altLang="en-US" sz="1600" b="1">
                <a:latin typeface="Castellar" panose="020A0402060406010301" pitchFamily="18" charset="0"/>
              </a:rPr>
              <a:t> </a:t>
            </a:r>
          </a:p>
        </p:txBody>
      </p:sp>
      <p:sp>
        <p:nvSpPr>
          <p:cNvPr id="24593" name="TextBox 22"/>
          <p:cNvSpPr txBox="1">
            <a:spLocks noChangeArrowheads="1"/>
          </p:cNvSpPr>
          <p:nvPr/>
        </p:nvSpPr>
        <p:spPr bwMode="auto">
          <a:xfrm>
            <a:off x="3124200" y="2686050"/>
            <a:ext cx="4191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a:latin typeface="Arial Rounded MT Bold" panose="020F0704030504030204" pitchFamily="34" charset="0"/>
                <a:cs typeface="Times New Roman" panose="02020603050405020304" pitchFamily="18" charset="0"/>
              </a:rPr>
              <a:t>M 3</a:t>
            </a:r>
          </a:p>
        </p:txBody>
      </p:sp>
      <p:sp>
        <p:nvSpPr>
          <p:cNvPr id="24594" name="TextBox 23"/>
          <p:cNvSpPr txBox="1">
            <a:spLocks noChangeArrowheads="1"/>
          </p:cNvSpPr>
          <p:nvPr/>
        </p:nvSpPr>
        <p:spPr bwMode="auto">
          <a:xfrm>
            <a:off x="3162300" y="3067050"/>
            <a:ext cx="2190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i="1">
                <a:latin typeface="Comic Sans MS" panose="030F0702030302020204" pitchFamily="66" charset="0"/>
              </a:rPr>
              <a:t>W</a:t>
            </a:r>
            <a:r>
              <a:rPr lang="en-US" altLang="en-US" sz="1600" b="1">
                <a:latin typeface="Castellar" panose="020A0402060406010301" pitchFamily="18" charset="0"/>
              </a:rPr>
              <a:t> </a:t>
            </a:r>
          </a:p>
        </p:txBody>
      </p:sp>
      <p:sp>
        <p:nvSpPr>
          <p:cNvPr id="24595" name="TextBox 24"/>
          <p:cNvSpPr txBox="1">
            <a:spLocks noChangeArrowheads="1"/>
          </p:cNvSpPr>
          <p:nvPr/>
        </p:nvSpPr>
        <p:spPr bwMode="auto">
          <a:xfrm>
            <a:off x="3619500" y="3048000"/>
            <a:ext cx="2190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i="1">
                <a:latin typeface="Comic Sans MS" panose="030F0702030302020204" pitchFamily="66" charset="0"/>
              </a:rPr>
              <a:t>N</a:t>
            </a:r>
            <a:r>
              <a:rPr lang="en-US" altLang="en-US" sz="1600" b="1">
                <a:latin typeface="Castellar" panose="020A0402060406010301" pitchFamily="18" charset="0"/>
              </a:rPr>
              <a:t> </a:t>
            </a:r>
          </a:p>
        </p:txBody>
      </p:sp>
      <p:sp>
        <p:nvSpPr>
          <p:cNvPr id="24596" name="TextBox 25"/>
          <p:cNvSpPr txBox="1">
            <a:spLocks noChangeArrowheads="1"/>
          </p:cNvSpPr>
          <p:nvPr/>
        </p:nvSpPr>
        <p:spPr bwMode="auto">
          <a:xfrm>
            <a:off x="4057650" y="3057525"/>
            <a:ext cx="2190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800" b="1" i="1">
                <a:latin typeface="Comic Sans MS" panose="030F0702030302020204" pitchFamily="66" charset="0"/>
              </a:rPr>
              <a:t>V</a:t>
            </a:r>
            <a:endParaRPr lang="en-US" altLang="en-US" sz="1600" b="1">
              <a:latin typeface="Castellar" panose="020A0402060406010301" pitchFamily="18" charset="0"/>
            </a:endParaRPr>
          </a:p>
        </p:txBody>
      </p:sp>
      <p:sp>
        <p:nvSpPr>
          <p:cNvPr id="24597" name="TextBox 24"/>
          <p:cNvSpPr txBox="1">
            <a:spLocks noChangeArrowheads="1"/>
          </p:cNvSpPr>
          <p:nvPr/>
        </p:nvSpPr>
        <p:spPr bwMode="auto">
          <a:xfrm rot="-5400000">
            <a:off x="4260056" y="2467769"/>
            <a:ext cx="13620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YAONAOWUI SHAKKAZA  ZATKHANG</a:t>
            </a:r>
          </a:p>
          <a:p>
            <a:pPr eaLnBrk="1" hangingPunct="1"/>
            <a:endParaRPr lang="en-US" altLang="en-US" sz="800">
              <a:latin typeface="Comic Sans MS" panose="030F0702030302020204" pitchFamily="66" charset="0"/>
            </a:endParaRPr>
          </a:p>
        </p:txBody>
      </p:sp>
      <p:sp>
        <p:nvSpPr>
          <p:cNvPr id="24598" name="TextBox 25"/>
          <p:cNvSpPr txBox="1">
            <a:spLocks noChangeArrowheads="1"/>
          </p:cNvSpPr>
          <p:nvPr/>
        </p:nvSpPr>
        <p:spPr bwMode="auto">
          <a:xfrm rot="-5400000">
            <a:off x="4774406" y="2582069"/>
            <a:ext cx="11525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dirty="0" err="1" smtClean="0">
                <a:latin typeface="Comic Sans MS" panose="030F0702030302020204" pitchFamily="66" charset="0"/>
              </a:rPr>
              <a:t>Jishu</a:t>
            </a:r>
            <a:r>
              <a:rPr lang="en-US" altLang="en-US" sz="800" b="1" dirty="0" smtClean="0">
                <a:latin typeface="Comic Sans MS" panose="030F0702030302020204" pitchFamily="66" charset="0"/>
              </a:rPr>
              <a:t> KRISTAWUI </a:t>
            </a:r>
            <a:r>
              <a:rPr lang="en-US" altLang="en-US" sz="800" b="1" dirty="0">
                <a:latin typeface="Comic Sans MS" panose="030F0702030302020204" pitchFamily="66" charset="0"/>
              </a:rPr>
              <a:t>RAKAKHANE</a:t>
            </a:r>
          </a:p>
          <a:p>
            <a:pPr eaLnBrk="1" hangingPunct="1"/>
            <a:endParaRPr lang="en-US" altLang="en-US" sz="800" dirty="0">
              <a:latin typeface="Comic Sans MS" panose="030F0702030302020204" pitchFamily="66" charset="0"/>
            </a:endParaRPr>
          </a:p>
        </p:txBody>
      </p:sp>
      <p:sp>
        <p:nvSpPr>
          <p:cNvPr id="24599" name="TextBox 26"/>
          <p:cNvSpPr txBox="1">
            <a:spLocks noChangeArrowheads="1"/>
          </p:cNvSpPr>
          <p:nvPr/>
        </p:nvSpPr>
        <p:spPr bwMode="auto">
          <a:xfrm rot="-5400000">
            <a:off x="5050631" y="2496344"/>
            <a:ext cx="13239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dirty="0" smtClean="0">
                <a:latin typeface="Comic Sans MS" panose="030F0702030302020204" pitchFamily="66" charset="0"/>
              </a:rPr>
              <a:t>KRISTANA </a:t>
            </a:r>
            <a:r>
              <a:rPr lang="en-US" altLang="en-US" sz="800" b="1" dirty="0">
                <a:latin typeface="Comic Sans MS" panose="030F0702030302020204" pitchFamily="66" charset="0"/>
              </a:rPr>
              <a:t>OKATHUILI ZINGKUM THINGKHA KHAMUNG</a:t>
            </a:r>
            <a:endParaRPr lang="en-US" altLang="en-US" sz="800" dirty="0">
              <a:latin typeface="Comic Sans MS" panose="030F0702030302020204" pitchFamily="66" charset="0"/>
            </a:endParaRPr>
          </a:p>
        </p:txBody>
      </p:sp>
      <p:sp>
        <p:nvSpPr>
          <p:cNvPr id="24600" name="TextBox 27"/>
          <p:cNvSpPr txBox="1">
            <a:spLocks noChangeArrowheads="1"/>
          </p:cNvSpPr>
          <p:nvPr/>
        </p:nvSpPr>
        <p:spPr bwMode="auto">
          <a:xfrm rot="-5400000">
            <a:off x="5431631" y="2420144"/>
            <a:ext cx="1457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HAKKHAMAHA KACHARA WUNGPAMKHONGWUI BICHAR</a:t>
            </a:r>
            <a:endParaRPr lang="en-US" altLang="en-US" sz="800">
              <a:latin typeface="Comic Sans MS" panose="030F0702030302020204" pitchFamily="66" charset="0"/>
            </a:endParaRPr>
          </a:p>
        </p:txBody>
      </p:sp>
      <p:sp>
        <p:nvSpPr>
          <p:cNvPr id="24601" name="TextBox 28"/>
          <p:cNvSpPr txBox="1">
            <a:spLocks noChangeArrowheads="1"/>
          </p:cNvSpPr>
          <p:nvPr/>
        </p:nvSpPr>
        <p:spPr bwMode="auto">
          <a:xfrm rot="-5400000">
            <a:off x="5974556" y="2515394"/>
            <a:ext cx="12477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KADHARA KAZINGRAM KALA KADHARA OKATHUI</a:t>
            </a:r>
            <a:endParaRPr lang="en-US" altLang="en-US" sz="800">
              <a:latin typeface="Comic Sans MS" panose="030F0702030302020204" pitchFamily="66" charset="0"/>
            </a:endParaRPr>
          </a:p>
        </p:txBody>
      </p:sp>
      <p:sp>
        <p:nvSpPr>
          <p:cNvPr id="24580" name="Text Box 6"/>
          <p:cNvSpPr txBox="1">
            <a:spLocks noChangeArrowheads="1"/>
          </p:cNvSpPr>
          <p:nvPr/>
        </p:nvSpPr>
        <p:spPr bwMode="auto">
          <a:xfrm>
            <a:off x="411163" y="1088798"/>
            <a:ext cx="67548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i="1" dirty="0" err="1">
                <a:latin typeface="Arial" panose="020B0604020202020204" pitchFamily="34" charset="0"/>
              </a:rPr>
              <a:t>Biblewui</a:t>
            </a:r>
            <a:r>
              <a:rPr lang="en-US" altLang="en-US" sz="2400" b="1" i="1" dirty="0">
                <a:latin typeface="Arial" panose="020B0604020202020204" pitchFamily="34" charset="0"/>
              </a:rPr>
              <a:t> </a:t>
            </a:r>
            <a:r>
              <a:rPr lang="en-US" altLang="en-US" sz="2400" b="1" i="1" dirty="0" err="1">
                <a:latin typeface="Arial" panose="020B0604020202020204" pitchFamily="34" charset="0"/>
              </a:rPr>
              <a:t>Thotrinchân</a:t>
            </a:r>
            <a:r>
              <a:rPr lang="en-US" altLang="en-US" sz="2400" b="1" i="1" dirty="0">
                <a:latin typeface="Arial" panose="020B0604020202020204" pitchFamily="34" charset="0"/>
              </a:rPr>
              <a:t> </a:t>
            </a:r>
            <a:r>
              <a:rPr lang="en-US" altLang="en-US" sz="2400" b="1" i="1" dirty="0" err="1">
                <a:latin typeface="Arial" panose="020B0604020202020204" pitchFamily="34" charset="0"/>
              </a:rPr>
              <a:t>kala</a:t>
            </a:r>
            <a:r>
              <a:rPr lang="en-US" altLang="en-US" sz="2400" b="1" i="1" dirty="0">
                <a:latin typeface="Arial" panose="020B0604020202020204" pitchFamily="34" charset="0"/>
              </a:rPr>
              <a:t> </a:t>
            </a:r>
            <a:r>
              <a:rPr lang="en-US" altLang="en-US" sz="2400" b="1" i="1" dirty="0" err="1" smtClean="0">
                <a:latin typeface="Arial" panose="020B0604020202020204" pitchFamily="34" charset="0"/>
              </a:rPr>
              <a:t>khararchân</a:t>
            </a:r>
            <a:r>
              <a:rPr lang="en-US" altLang="en-US" sz="2400" b="1" i="1" dirty="0" smtClean="0">
                <a:latin typeface="Arial" panose="020B0604020202020204" pitchFamily="34" charset="0"/>
              </a:rPr>
              <a:t> </a:t>
            </a:r>
            <a:r>
              <a:rPr lang="en-US" altLang="en-US" sz="2400" b="1" i="1" dirty="0" err="1" smtClean="0">
                <a:latin typeface="Arial" panose="020B0604020202020204" pitchFamily="34" charset="0"/>
              </a:rPr>
              <a:t>chonsâ</a:t>
            </a:r>
            <a:r>
              <a:rPr lang="en-US" altLang="en-US" sz="2400" b="1" i="1" dirty="0" smtClean="0">
                <a:latin typeface="Arial" panose="020B0604020202020204" pitchFamily="34" charset="0"/>
              </a:rPr>
              <a:t> </a:t>
            </a:r>
            <a:r>
              <a:rPr lang="en-US" altLang="en-US" sz="2400" b="1" i="1" dirty="0" err="1" smtClean="0">
                <a:latin typeface="Arial" panose="020B0604020202020204" pitchFamily="34" charset="0"/>
              </a:rPr>
              <a:t>thada</a:t>
            </a:r>
            <a:r>
              <a:rPr lang="en-US" altLang="en-US" sz="2400" b="1" i="1" dirty="0" smtClean="0">
                <a:latin typeface="Arial" panose="020B0604020202020204" pitchFamily="34" charset="0"/>
              </a:rPr>
              <a:t> </a:t>
            </a:r>
            <a:r>
              <a:rPr lang="en-US" altLang="en-US" sz="2400" b="1" i="1" dirty="0" err="1" smtClean="0">
                <a:latin typeface="Arial" panose="020B0604020202020204" pitchFamily="34" charset="0"/>
              </a:rPr>
              <a:t>ningli</a:t>
            </a:r>
            <a:r>
              <a:rPr lang="en-US" altLang="en-US" sz="2400" b="1" i="1" dirty="0" smtClean="0">
                <a:latin typeface="Arial" panose="020B0604020202020204" pitchFamily="34" charset="0"/>
              </a:rPr>
              <a:t> </a:t>
            </a:r>
            <a:r>
              <a:rPr lang="en-US" altLang="en-US" sz="2400" b="1" i="1" dirty="0" err="1" smtClean="0">
                <a:latin typeface="Arial" panose="020B0604020202020204" pitchFamily="34" charset="0"/>
              </a:rPr>
              <a:t>rak-kasang</a:t>
            </a:r>
            <a:endParaRPr lang="en-US" altLang="en-US" sz="2400" b="1" i="1" dirty="0">
              <a:latin typeface="Arial"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4052888" y="534988"/>
            <a:ext cx="15303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04" name="Line 4"/>
          <p:cNvSpPr>
            <a:spLocks noChangeShapeType="1"/>
          </p:cNvSpPr>
          <p:nvPr/>
        </p:nvSpPr>
        <p:spPr bwMode="auto">
          <a:xfrm>
            <a:off x="4846638" y="1493838"/>
            <a:ext cx="8096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SG"/>
          </a:p>
        </p:txBody>
      </p:sp>
      <p:sp>
        <p:nvSpPr>
          <p:cNvPr id="25605" name="Rectangle 5"/>
          <p:cNvSpPr>
            <a:spLocks noChangeArrowheads="1"/>
          </p:cNvSpPr>
          <p:nvPr/>
        </p:nvSpPr>
        <p:spPr bwMode="auto">
          <a:xfrm>
            <a:off x="2279650" y="20638"/>
            <a:ext cx="35829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06" name="Rectangle 6"/>
          <p:cNvSpPr>
            <a:spLocks noChangeArrowheads="1"/>
          </p:cNvSpPr>
          <p:nvPr/>
        </p:nvSpPr>
        <p:spPr bwMode="auto">
          <a:xfrm>
            <a:off x="3409950" y="534988"/>
            <a:ext cx="8445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07" name="Rectangle 7"/>
          <p:cNvSpPr>
            <a:spLocks noChangeArrowheads="1"/>
          </p:cNvSpPr>
          <p:nvPr/>
        </p:nvSpPr>
        <p:spPr bwMode="auto">
          <a:xfrm>
            <a:off x="4052888" y="534988"/>
            <a:ext cx="15303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17096" name="Rectangle 8"/>
          <p:cNvSpPr>
            <a:spLocks noChangeArrowheads="1"/>
          </p:cNvSpPr>
          <p:nvPr/>
        </p:nvSpPr>
        <p:spPr bwMode="auto">
          <a:xfrm>
            <a:off x="2343150" y="2773363"/>
            <a:ext cx="719138" cy="233362"/>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_____ B.C</a:t>
            </a:r>
            <a:r>
              <a:rPr lang="en-US" sz="900" b="1" dirty="0">
                <a:latin typeface="Helvetica" pitchFamily="-107" charset="0"/>
                <a:ea typeface="+mn-ea"/>
              </a:rPr>
              <a:t>.</a:t>
            </a:r>
          </a:p>
        </p:txBody>
      </p:sp>
      <p:sp>
        <p:nvSpPr>
          <p:cNvPr id="217098" name="Rectangle 10"/>
          <p:cNvSpPr>
            <a:spLocks noChangeArrowheads="1"/>
          </p:cNvSpPr>
          <p:nvPr/>
        </p:nvSpPr>
        <p:spPr bwMode="auto">
          <a:xfrm>
            <a:off x="3762375" y="2776538"/>
            <a:ext cx="787400"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 </a:t>
            </a:r>
            <a:r>
              <a:rPr lang="en-US" sz="800" b="1" dirty="0">
                <a:latin typeface="Helvetica" pitchFamily="-107" charset="0"/>
                <a:ea typeface="+mn-ea"/>
              </a:rPr>
              <a:t>B.C.</a:t>
            </a:r>
          </a:p>
        </p:txBody>
      </p:sp>
      <p:sp>
        <p:nvSpPr>
          <p:cNvPr id="217099" name="Rectangle 11"/>
          <p:cNvSpPr>
            <a:spLocks noChangeArrowheads="1"/>
          </p:cNvSpPr>
          <p:nvPr/>
        </p:nvSpPr>
        <p:spPr bwMode="auto">
          <a:xfrm>
            <a:off x="5103813" y="2773363"/>
            <a:ext cx="787400"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 </a:t>
            </a:r>
            <a:r>
              <a:rPr lang="en-US" sz="800" b="1" dirty="0">
                <a:latin typeface="Helvetica" pitchFamily="-107" charset="0"/>
                <a:ea typeface="+mn-ea"/>
              </a:rPr>
              <a:t>B.C.</a:t>
            </a:r>
          </a:p>
        </p:txBody>
      </p:sp>
      <p:sp>
        <p:nvSpPr>
          <p:cNvPr id="217100" name="Rectangle 12"/>
          <p:cNvSpPr>
            <a:spLocks noChangeArrowheads="1"/>
          </p:cNvSpPr>
          <p:nvPr/>
        </p:nvSpPr>
        <p:spPr bwMode="auto">
          <a:xfrm>
            <a:off x="6477000" y="2786063"/>
            <a:ext cx="715963"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 </a:t>
            </a:r>
            <a:r>
              <a:rPr lang="en-US" sz="800" b="1" dirty="0">
                <a:latin typeface="Helvetica" pitchFamily="-107" charset="0"/>
                <a:ea typeface="+mn-ea"/>
              </a:rPr>
              <a:t>B.C.</a:t>
            </a:r>
          </a:p>
        </p:txBody>
      </p:sp>
      <p:sp>
        <p:nvSpPr>
          <p:cNvPr id="217105" name="Rectangle 17"/>
          <p:cNvSpPr>
            <a:spLocks noChangeArrowheads="1"/>
          </p:cNvSpPr>
          <p:nvPr/>
        </p:nvSpPr>
        <p:spPr bwMode="auto">
          <a:xfrm>
            <a:off x="6464300" y="5534025"/>
            <a:ext cx="684213" cy="400050"/>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_______</a:t>
            </a:r>
          </a:p>
          <a:p>
            <a:pPr defTabSz="969963">
              <a:defRPr/>
            </a:pPr>
            <a:r>
              <a:rPr lang="en-US" sz="1000" b="1" dirty="0">
                <a:latin typeface="Helvetica" pitchFamily="-107" charset="0"/>
                <a:ea typeface="+mn-ea"/>
              </a:rPr>
              <a:t>_______</a:t>
            </a:r>
          </a:p>
        </p:txBody>
      </p:sp>
      <p:sp>
        <p:nvSpPr>
          <p:cNvPr id="217106" name="Rectangle 18"/>
          <p:cNvSpPr>
            <a:spLocks noChangeArrowheads="1"/>
          </p:cNvSpPr>
          <p:nvPr/>
        </p:nvSpPr>
        <p:spPr bwMode="auto">
          <a:xfrm>
            <a:off x="968375" y="2773363"/>
            <a:ext cx="828675"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_________</a:t>
            </a:r>
          </a:p>
        </p:txBody>
      </p:sp>
      <p:sp>
        <p:nvSpPr>
          <p:cNvPr id="25615" name="Rectangle 19"/>
          <p:cNvSpPr>
            <a:spLocks noChangeArrowheads="1"/>
          </p:cNvSpPr>
          <p:nvPr/>
        </p:nvSpPr>
        <p:spPr bwMode="auto">
          <a:xfrm>
            <a:off x="1917700" y="6045200"/>
            <a:ext cx="920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Chicago" charset="0"/>
            </a:endParaRPr>
          </a:p>
        </p:txBody>
      </p:sp>
      <p:sp>
        <p:nvSpPr>
          <p:cNvPr id="25616" name="AutoShape 21"/>
          <p:cNvSpPr>
            <a:spLocks noChangeArrowheads="1"/>
          </p:cNvSpPr>
          <p:nvPr/>
        </p:nvSpPr>
        <p:spPr bwMode="auto">
          <a:xfrm>
            <a:off x="538163" y="3349625"/>
            <a:ext cx="803275" cy="1125538"/>
          </a:xfrm>
          <a:prstGeom prst="roundRect">
            <a:avLst>
              <a:gd name="adj" fmla="val 16667"/>
            </a:avLst>
          </a:prstGeom>
          <a:solidFill>
            <a:schemeClr val="bg1"/>
          </a:solidFill>
          <a:ln w="19050">
            <a:solidFill>
              <a:schemeClr val="tx1"/>
            </a:solidFill>
            <a:round/>
            <a:headEnd/>
            <a:tailEnd/>
          </a:ln>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17" name="Rectangle 22"/>
          <p:cNvSpPr>
            <a:spLocks noChangeArrowheads="1"/>
          </p:cNvSpPr>
          <p:nvPr/>
        </p:nvSpPr>
        <p:spPr bwMode="auto">
          <a:xfrm>
            <a:off x="536575" y="3487738"/>
            <a:ext cx="1047750" cy="1338262"/>
          </a:xfrm>
          <a:prstGeom prst="rect">
            <a:avLst/>
          </a:prstGeom>
          <a:solidFill>
            <a:schemeClr val="bg1"/>
          </a:solidFill>
          <a:ln w="19050">
            <a:solidFill>
              <a:srgbClr val="000000"/>
            </a:solidFill>
            <a:miter lim="800000"/>
            <a:headEnd/>
            <a:tailEnd/>
          </a:ln>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18" name="Line 23"/>
          <p:cNvSpPr>
            <a:spLocks noChangeShapeType="1"/>
          </p:cNvSpPr>
          <p:nvPr/>
        </p:nvSpPr>
        <p:spPr bwMode="auto">
          <a:xfrm flipV="1">
            <a:off x="547688" y="348138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19" name="Line 24"/>
          <p:cNvSpPr>
            <a:spLocks noChangeShapeType="1"/>
          </p:cNvSpPr>
          <p:nvPr/>
        </p:nvSpPr>
        <p:spPr bwMode="auto">
          <a:xfrm flipV="1">
            <a:off x="768350" y="347821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0" name="Line 25"/>
          <p:cNvSpPr>
            <a:spLocks noChangeShapeType="1"/>
          </p:cNvSpPr>
          <p:nvPr/>
        </p:nvSpPr>
        <p:spPr bwMode="auto">
          <a:xfrm>
            <a:off x="579438" y="4738688"/>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1" name="Line 26"/>
          <p:cNvSpPr>
            <a:spLocks noChangeShapeType="1"/>
          </p:cNvSpPr>
          <p:nvPr/>
        </p:nvSpPr>
        <p:spPr bwMode="auto">
          <a:xfrm>
            <a:off x="577850" y="3835400"/>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2" name="Line 27"/>
          <p:cNvSpPr>
            <a:spLocks noChangeShapeType="1"/>
          </p:cNvSpPr>
          <p:nvPr/>
        </p:nvSpPr>
        <p:spPr bwMode="auto">
          <a:xfrm>
            <a:off x="579438" y="455612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3" name="Line 28"/>
          <p:cNvSpPr>
            <a:spLocks noChangeShapeType="1"/>
          </p:cNvSpPr>
          <p:nvPr/>
        </p:nvSpPr>
        <p:spPr bwMode="auto">
          <a:xfrm>
            <a:off x="579438" y="420211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4" name="Line 29"/>
          <p:cNvSpPr>
            <a:spLocks noChangeShapeType="1"/>
          </p:cNvSpPr>
          <p:nvPr/>
        </p:nvSpPr>
        <p:spPr bwMode="auto">
          <a:xfrm flipV="1">
            <a:off x="577850" y="43719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5" name="Line 30"/>
          <p:cNvSpPr>
            <a:spLocks noChangeShapeType="1"/>
          </p:cNvSpPr>
          <p:nvPr/>
        </p:nvSpPr>
        <p:spPr bwMode="auto">
          <a:xfrm flipV="1">
            <a:off x="577850" y="4017963"/>
            <a:ext cx="960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6" name="Line 31"/>
          <p:cNvSpPr>
            <a:spLocks noChangeShapeType="1"/>
          </p:cNvSpPr>
          <p:nvPr/>
        </p:nvSpPr>
        <p:spPr bwMode="auto">
          <a:xfrm>
            <a:off x="577850" y="3657600"/>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sp>
        <p:nvSpPr>
          <p:cNvPr id="25627" name="Text Box 32"/>
          <p:cNvSpPr txBox="1">
            <a:spLocks noChangeArrowheads="1"/>
          </p:cNvSpPr>
          <p:nvPr/>
        </p:nvSpPr>
        <p:spPr bwMode="auto">
          <a:xfrm>
            <a:off x="392113" y="3363913"/>
            <a:ext cx="109696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700" b="1">
                <a:solidFill>
                  <a:srgbClr val="000000"/>
                </a:solidFill>
                <a:latin typeface="Arial" panose="020B0604020202020204" pitchFamily="34" charset="0"/>
              </a:rPr>
              <a:t>OKATHUI KASEM</a:t>
            </a:r>
          </a:p>
        </p:txBody>
      </p:sp>
      <p:sp>
        <p:nvSpPr>
          <p:cNvPr id="25628" name="AutoShape 34"/>
          <p:cNvSpPr>
            <a:spLocks noChangeArrowheads="1"/>
          </p:cNvSpPr>
          <p:nvPr/>
        </p:nvSpPr>
        <p:spPr bwMode="auto">
          <a:xfrm>
            <a:off x="1873250" y="3844925"/>
            <a:ext cx="765175" cy="931863"/>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25629"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5" y="3187700"/>
            <a:ext cx="51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30" name="Rectangle 36"/>
          <p:cNvSpPr>
            <a:spLocks noChangeArrowheads="1"/>
          </p:cNvSpPr>
          <p:nvPr/>
        </p:nvSpPr>
        <p:spPr bwMode="auto">
          <a:xfrm>
            <a:off x="2225675" y="3324225"/>
            <a:ext cx="233363" cy="20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31" name="AutoShape 37"/>
          <p:cNvSpPr>
            <a:spLocks noChangeArrowheads="1"/>
          </p:cNvSpPr>
          <p:nvPr/>
        </p:nvSpPr>
        <p:spPr bwMode="auto">
          <a:xfrm>
            <a:off x="1879600" y="3814763"/>
            <a:ext cx="804863" cy="1100137"/>
          </a:xfrm>
          <a:prstGeom prst="roundRect">
            <a:avLst>
              <a:gd name="adj" fmla="val 16667"/>
            </a:avLst>
          </a:prstGeom>
          <a:solidFill>
            <a:schemeClr val="bg1"/>
          </a:solidFill>
          <a:ln w="19050">
            <a:solidFill>
              <a:schemeClr val="tx1"/>
            </a:solidFill>
            <a:round/>
            <a:headEnd/>
            <a:tailEnd/>
          </a:ln>
        </p:spPr>
        <p:txBody>
          <a:bodyPr wrap="none"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32" name="Rectangle 38"/>
          <p:cNvSpPr>
            <a:spLocks noChangeArrowheads="1"/>
          </p:cNvSpPr>
          <p:nvPr/>
        </p:nvSpPr>
        <p:spPr bwMode="auto">
          <a:xfrm>
            <a:off x="1878013" y="3952875"/>
            <a:ext cx="1049337" cy="977900"/>
          </a:xfrm>
          <a:prstGeom prst="rect">
            <a:avLst/>
          </a:prstGeom>
          <a:solidFill>
            <a:schemeClr val="bg1"/>
          </a:solidFill>
          <a:ln w="19050">
            <a:solidFill>
              <a:srgbClr val="000000"/>
            </a:solidFill>
            <a:miter lim="800000"/>
            <a:headEnd/>
            <a:tailEnd/>
          </a:ln>
        </p:spPr>
        <p:txBody>
          <a:bodyPr wrap="none"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33" name="Line 39"/>
          <p:cNvSpPr>
            <a:spLocks noChangeShapeType="1"/>
          </p:cNvSpPr>
          <p:nvPr/>
        </p:nvSpPr>
        <p:spPr bwMode="auto">
          <a:xfrm flipV="1">
            <a:off x="1890713" y="3952875"/>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34" name="Line 40"/>
          <p:cNvSpPr>
            <a:spLocks noChangeShapeType="1"/>
          </p:cNvSpPr>
          <p:nvPr/>
        </p:nvSpPr>
        <p:spPr bwMode="auto">
          <a:xfrm flipV="1">
            <a:off x="2111375" y="3962400"/>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35" name="Rectangle 41"/>
          <p:cNvSpPr>
            <a:spLocks noChangeArrowheads="1"/>
          </p:cNvSpPr>
          <p:nvPr/>
        </p:nvSpPr>
        <p:spPr bwMode="auto">
          <a:xfrm>
            <a:off x="1893888" y="3811588"/>
            <a:ext cx="7159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ABRAHAM</a:t>
            </a:r>
          </a:p>
        </p:txBody>
      </p:sp>
      <p:sp>
        <p:nvSpPr>
          <p:cNvPr id="25636" name="Line 42"/>
          <p:cNvSpPr>
            <a:spLocks noChangeShapeType="1"/>
          </p:cNvSpPr>
          <p:nvPr/>
        </p:nvSpPr>
        <p:spPr bwMode="auto">
          <a:xfrm>
            <a:off x="1919288" y="430688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37" name="Line 43"/>
          <p:cNvSpPr>
            <a:spLocks noChangeShapeType="1"/>
          </p:cNvSpPr>
          <p:nvPr/>
        </p:nvSpPr>
        <p:spPr bwMode="auto">
          <a:xfrm>
            <a:off x="1920875" y="4673600"/>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38" name="Line 44"/>
          <p:cNvSpPr>
            <a:spLocks noChangeShapeType="1"/>
          </p:cNvSpPr>
          <p:nvPr/>
        </p:nvSpPr>
        <p:spPr bwMode="auto">
          <a:xfrm flipV="1">
            <a:off x="1919288" y="484346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39" name="Line 45"/>
          <p:cNvSpPr>
            <a:spLocks noChangeShapeType="1"/>
          </p:cNvSpPr>
          <p:nvPr/>
        </p:nvSpPr>
        <p:spPr bwMode="auto">
          <a:xfrm flipV="1">
            <a:off x="1919288" y="4489450"/>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40" name="Line 46"/>
          <p:cNvSpPr>
            <a:spLocks noChangeShapeType="1"/>
          </p:cNvSpPr>
          <p:nvPr/>
        </p:nvSpPr>
        <p:spPr bwMode="auto">
          <a:xfrm>
            <a:off x="1919288" y="412908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SG"/>
          </a:p>
        </p:txBody>
      </p:sp>
      <p:sp>
        <p:nvSpPr>
          <p:cNvPr id="25641" name="AutoShape 47"/>
          <p:cNvSpPr>
            <a:spLocks noChangeArrowheads="1"/>
          </p:cNvSpPr>
          <p:nvPr/>
        </p:nvSpPr>
        <p:spPr bwMode="auto">
          <a:xfrm>
            <a:off x="3243263" y="3778250"/>
            <a:ext cx="803275" cy="50958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42" name="Freeform 48"/>
          <p:cNvSpPr>
            <a:spLocks/>
          </p:cNvSpPr>
          <p:nvPr/>
        </p:nvSpPr>
        <p:spPr bwMode="auto">
          <a:xfrm>
            <a:off x="3894138" y="3940175"/>
            <a:ext cx="225425" cy="79375"/>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25643" name="Rectangle 50"/>
          <p:cNvSpPr>
            <a:spLocks noChangeArrowheads="1"/>
          </p:cNvSpPr>
          <p:nvPr/>
        </p:nvSpPr>
        <p:spPr bwMode="auto">
          <a:xfrm>
            <a:off x="3344863" y="4027488"/>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5644" name="Rectangle 51"/>
          <p:cNvSpPr>
            <a:spLocks noChangeArrowheads="1"/>
          </p:cNvSpPr>
          <p:nvPr/>
        </p:nvSpPr>
        <p:spPr bwMode="auto">
          <a:xfrm>
            <a:off x="3243263" y="3929063"/>
            <a:ext cx="1047750" cy="430212"/>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45" name="Line 52"/>
          <p:cNvSpPr>
            <a:spLocks noChangeShapeType="1"/>
          </p:cNvSpPr>
          <p:nvPr/>
        </p:nvSpPr>
        <p:spPr bwMode="auto">
          <a:xfrm flipV="1">
            <a:off x="3254375" y="3917950"/>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46" name="Line 53"/>
          <p:cNvSpPr>
            <a:spLocks noChangeShapeType="1"/>
          </p:cNvSpPr>
          <p:nvPr/>
        </p:nvSpPr>
        <p:spPr bwMode="auto">
          <a:xfrm>
            <a:off x="3487738" y="3922713"/>
            <a:ext cx="554037" cy="6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47" name="Rectangle 54"/>
          <p:cNvSpPr>
            <a:spLocks noChangeArrowheads="1"/>
          </p:cNvSpPr>
          <p:nvPr/>
        </p:nvSpPr>
        <p:spPr bwMode="auto">
          <a:xfrm>
            <a:off x="3338513" y="3757613"/>
            <a:ext cx="6032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JOSEPH</a:t>
            </a:r>
          </a:p>
        </p:txBody>
      </p:sp>
      <p:sp>
        <p:nvSpPr>
          <p:cNvPr id="25648" name="Line 55"/>
          <p:cNvSpPr>
            <a:spLocks noChangeShapeType="1"/>
          </p:cNvSpPr>
          <p:nvPr/>
        </p:nvSpPr>
        <p:spPr bwMode="auto">
          <a:xfrm>
            <a:off x="3289300" y="427196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49" name="Line 56"/>
          <p:cNvSpPr>
            <a:spLocks noChangeShapeType="1"/>
          </p:cNvSpPr>
          <p:nvPr/>
        </p:nvSpPr>
        <p:spPr bwMode="auto">
          <a:xfrm>
            <a:off x="3289300" y="4095750"/>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pic>
        <p:nvPicPr>
          <p:cNvPr id="25650" name="Picture 5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4445000"/>
            <a:ext cx="61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5651" name="AutoShape 60"/>
          <p:cNvSpPr>
            <a:spLocks noChangeArrowheads="1"/>
          </p:cNvSpPr>
          <p:nvPr/>
        </p:nvSpPr>
        <p:spPr bwMode="auto">
          <a:xfrm>
            <a:off x="4635500" y="3159125"/>
            <a:ext cx="768350" cy="347663"/>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lIns="108108" tIns="53106" rIns="108108" bIns="5310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52" name="Rectangle 61"/>
          <p:cNvSpPr>
            <a:spLocks noChangeArrowheads="1"/>
          </p:cNvSpPr>
          <p:nvPr/>
        </p:nvSpPr>
        <p:spPr bwMode="auto">
          <a:xfrm>
            <a:off x="4792663" y="3362325"/>
            <a:ext cx="215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8108" tIns="53106" rIns="108108" bIns="5310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5653" name="Rectangle 62"/>
          <p:cNvSpPr>
            <a:spLocks noChangeArrowheads="1"/>
          </p:cNvSpPr>
          <p:nvPr/>
        </p:nvSpPr>
        <p:spPr bwMode="auto">
          <a:xfrm>
            <a:off x="5037138" y="4630738"/>
            <a:ext cx="214312" cy="174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108" tIns="53106" rIns="108108" bIns="5310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54" name="AutoShape 63"/>
          <p:cNvSpPr>
            <a:spLocks noChangeArrowheads="1"/>
          </p:cNvSpPr>
          <p:nvPr/>
        </p:nvSpPr>
        <p:spPr bwMode="auto">
          <a:xfrm>
            <a:off x="4611688" y="3155950"/>
            <a:ext cx="812800" cy="546100"/>
          </a:xfrm>
          <a:prstGeom prst="roundRect">
            <a:avLst>
              <a:gd name="adj" fmla="val 16667"/>
            </a:avLst>
          </a:prstGeom>
          <a:solidFill>
            <a:schemeClr val="bg1"/>
          </a:solidFill>
          <a:ln w="19050">
            <a:solidFill>
              <a:schemeClr val="tx1"/>
            </a:solidFill>
            <a:round/>
            <a:headEnd/>
            <a:tailEnd/>
          </a:ln>
        </p:spPr>
        <p:txBody>
          <a:bodyPr lIns="108108" tIns="53106" rIns="108108" bIns="5310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25655" name="Rectangle 64"/>
          <p:cNvSpPr>
            <a:spLocks noChangeArrowheads="1"/>
          </p:cNvSpPr>
          <p:nvPr/>
        </p:nvSpPr>
        <p:spPr bwMode="auto">
          <a:xfrm>
            <a:off x="4611688" y="3322638"/>
            <a:ext cx="1047750" cy="1149350"/>
          </a:xfrm>
          <a:prstGeom prst="rect">
            <a:avLst/>
          </a:prstGeom>
          <a:solidFill>
            <a:schemeClr val="bg1"/>
          </a:solidFill>
          <a:ln w="19050">
            <a:solidFill>
              <a:srgbClr val="000000"/>
            </a:solidFill>
            <a:miter lim="800000"/>
            <a:headEnd/>
            <a:tailEnd/>
          </a:ln>
        </p:spPr>
        <p:txBody>
          <a:bodyPr wrap="none" lIns="108108" tIns="53106" rIns="108108" bIns="5310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56" name="Line 65"/>
          <p:cNvSpPr>
            <a:spLocks noChangeShapeType="1"/>
          </p:cNvSpPr>
          <p:nvPr/>
        </p:nvSpPr>
        <p:spPr bwMode="auto">
          <a:xfrm flipV="1">
            <a:off x="4622800" y="331628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57" name="Line 66"/>
          <p:cNvSpPr>
            <a:spLocks noChangeShapeType="1"/>
          </p:cNvSpPr>
          <p:nvPr/>
        </p:nvSpPr>
        <p:spPr bwMode="auto">
          <a:xfrm flipV="1">
            <a:off x="4852988" y="3313113"/>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58" name="Rectangle 67"/>
          <p:cNvSpPr>
            <a:spLocks noChangeArrowheads="1"/>
          </p:cNvSpPr>
          <p:nvPr/>
        </p:nvSpPr>
        <p:spPr bwMode="auto">
          <a:xfrm>
            <a:off x="4713288" y="3141663"/>
            <a:ext cx="5826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8108" tIns="53106" rIns="108108" bIns="5310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MOSES</a:t>
            </a:r>
          </a:p>
        </p:txBody>
      </p:sp>
      <p:sp>
        <p:nvSpPr>
          <p:cNvPr id="25659" name="Line 68"/>
          <p:cNvSpPr>
            <a:spLocks noChangeShapeType="1"/>
          </p:cNvSpPr>
          <p:nvPr/>
        </p:nvSpPr>
        <p:spPr bwMode="auto">
          <a:xfrm>
            <a:off x="4649788" y="366395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0" name="Line 69"/>
          <p:cNvSpPr>
            <a:spLocks noChangeShapeType="1"/>
          </p:cNvSpPr>
          <p:nvPr/>
        </p:nvSpPr>
        <p:spPr bwMode="auto">
          <a:xfrm>
            <a:off x="4651375" y="43846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1" name="Line 70"/>
          <p:cNvSpPr>
            <a:spLocks noChangeShapeType="1"/>
          </p:cNvSpPr>
          <p:nvPr/>
        </p:nvSpPr>
        <p:spPr bwMode="auto">
          <a:xfrm>
            <a:off x="4651375" y="403066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2" name="Line 71"/>
          <p:cNvSpPr>
            <a:spLocks noChangeShapeType="1"/>
          </p:cNvSpPr>
          <p:nvPr/>
        </p:nvSpPr>
        <p:spPr bwMode="auto">
          <a:xfrm flipV="1">
            <a:off x="4649788" y="420052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3" name="Line 72"/>
          <p:cNvSpPr>
            <a:spLocks noChangeShapeType="1"/>
          </p:cNvSpPr>
          <p:nvPr/>
        </p:nvSpPr>
        <p:spPr bwMode="auto">
          <a:xfrm flipV="1">
            <a:off x="4649788" y="3846513"/>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4" name="Line 73"/>
          <p:cNvSpPr>
            <a:spLocks noChangeShapeType="1"/>
          </p:cNvSpPr>
          <p:nvPr/>
        </p:nvSpPr>
        <p:spPr bwMode="auto">
          <a:xfrm>
            <a:off x="4649788" y="348615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SG"/>
          </a:p>
        </p:txBody>
      </p:sp>
      <p:sp>
        <p:nvSpPr>
          <p:cNvPr id="25665" name="AutoShape 74"/>
          <p:cNvSpPr>
            <a:spLocks noChangeArrowheads="1"/>
          </p:cNvSpPr>
          <p:nvPr/>
        </p:nvSpPr>
        <p:spPr bwMode="auto">
          <a:xfrm>
            <a:off x="5962650" y="3754438"/>
            <a:ext cx="803275" cy="450850"/>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25666" name="Freeform 75"/>
          <p:cNvSpPr>
            <a:spLocks/>
          </p:cNvSpPr>
          <p:nvPr/>
        </p:nvSpPr>
        <p:spPr bwMode="auto">
          <a:xfrm>
            <a:off x="6619875" y="3862388"/>
            <a:ext cx="227013" cy="80962"/>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25667" name="AutoShape 76"/>
          <p:cNvSpPr>
            <a:spLocks noChangeArrowheads="1"/>
          </p:cNvSpPr>
          <p:nvPr/>
        </p:nvSpPr>
        <p:spPr bwMode="auto">
          <a:xfrm>
            <a:off x="6003925" y="3765550"/>
            <a:ext cx="725488" cy="300038"/>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68" name="Rectangle 77"/>
          <p:cNvSpPr>
            <a:spLocks noChangeArrowheads="1"/>
          </p:cNvSpPr>
          <p:nvPr/>
        </p:nvSpPr>
        <p:spPr bwMode="auto">
          <a:xfrm>
            <a:off x="6092825" y="3929063"/>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5669" name="Rectangle 78"/>
          <p:cNvSpPr>
            <a:spLocks noChangeArrowheads="1"/>
          </p:cNvSpPr>
          <p:nvPr/>
        </p:nvSpPr>
        <p:spPr bwMode="auto">
          <a:xfrm>
            <a:off x="6002338" y="412432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5670" name="Rectangle 79"/>
          <p:cNvSpPr>
            <a:spLocks noChangeArrowheads="1"/>
          </p:cNvSpPr>
          <p:nvPr/>
        </p:nvSpPr>
        <p:spPr bwMode="auto">
          <a:xfrm>
            <a:off x="5959475" y="3897313"/>
            <a:ext cx="1047750" cy="434975"/>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71" name="Line 80"/>
          <p:cNvSpPr>
            <a:spLocks noChangeShapeType="1"/>
          </p:cNvSpPr>
          <p:nvPr/>
        </p:nvSpPr>
        <p:spPr bwMode="auto">
          <a:xfrm flipV="1">
            <a:off x="5978525" y="3884613"/>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72" name="Line 81"/>
          <p:cNvSpPr>
            <a:spLocks noChangeShapeType="1"/>
          </p:cNvSpPr>
          <p:nvPr/>
        </p:nvSpPr>
        <p:spPr bwMode="auto">
          <a:xfrm flipV="1">
            <a:off x="6199188" y="388778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73" name="Line 82"/>
          <p:cNvSpPr>
            <a:spLocks noChangeShapeType="1"/>
          </p:cNvSpPr>
          <p:nvPr/>
        </p:nvSpPr>
        <p:spPr bwMode="auto">
          <a:xfrm>
            <a:off x="6011863" y="424021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74" name="Line 83"/>
          <p:cNvSpPr>
            <a:spLocks noChangeShapeType="1"/>
          </p:cNvSpPr>
          <p:nvPr/>
        </p:nvSpPr>
        <p:spPr bwMode="auto">
          <a:xfrm>
            <a:off x="6011863" y="406241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75" name="Rectangle 84"/>
          <p:cNvSpPr>
            <a:spLocks noChangeArrowheads="1"/>
          </p:cNvSpPr>
          <p:nvPr/>
        </p:nvSpPr>
        <p:spPr bwMode="auto">
          <a:xfrm>
            <a:off x="6045200" y="3730625"/>
            <a:ext cx="6143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JOSHUA</a:t>
            </a:r>
          </a:p>
        </p:txBody>
      </p:sp>
      <p:sp>
        <p:nvSpPr>
          <p:cNvPr id="25676" name="AutoShape 85"/>
          <p:cNvSpPr>
            <a:spLocks noChangeArrowheads="1"/>
          </p:cNvSpPr>
          <p:nvPr/>
        </p:nvSpPr>
        <p:spPr bwMode="auto">
          <a:xfrm>
            <a:off x="5969000" y="6121400"/>
            <a:ext cx="803275" cy="112553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77" name="Rectangle 86"/>
          <p:cNvSpPr>
            <a:spLocks noChangeArrowheads="1"/>
          </p:cNvSpPr>
          <p:nvPr/>
        </p:nvSpPr>
        <p:spPr bwMode="auto">
          <a:xfrm>
            <a:off x="5967413" y="6272213"/>
            <a:ext cx="1047750" cy="1325562"/>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78" name="Line 87"/>
          <p:cNvSpPr>
            <a:spLocks noChangeShapeType="1"/>
          </p:cNvSpPr>
          <p:nvPr/>
        </p:nvSpPr>
        <p:spPr bwMode="auto">
          <a:xfrm flipV="1">
            <a:off x="5983288" y="6265863"/>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79" name="Line 88"/>
          <p:cNvSpPr>
            <a:spLocks noChangeShapeType="1"/>
          </p:cNvSpPr>
          <p:nvPr/>
        </p:nvSpPr>
        <p:spPr bwMode="auto">
          <a:xfrm flipV="1">
            <a:off x="6191250" y="626268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0" name="Rectangle 89"/>
          <p:cNvSpPr>
            <a:spLocks noChangeArrowheads="1"/>
          </p:cNvSpPr>
          <p:nvPr/>
        </p:nvSpPr>
        <p:spPr bwMode="auto">
          <a:xfrm>
            <a:off x="5986463" y="6080125"/>
            <a:ext cx="6286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300" b="1" dirty="0" err="1" smtClean="0">
                <a:solidFill>
                  <a:srgbClr val="000000"/>
                </a:solidFill>
                <a:latin typeface="Arial" panose="020B0604020202020204" pitchFamily="34" charset="0"/>
              </a:rPr>
              <a:t>Jishu</a:t>
            </a:r>
            <a:endParaRPr lang="en-US" altLang="en-US" sz="1300" b="1" dirty="0">
              <a:solidFill>
                <a:srgbClr val="000000"/>
              </a:solidFill>
              <a:latin typeface="Arial" panose="020B0604020202020204" pitchFamily="34" charset="0"/>
            </a:endParaRPr>
          </a:p>
        </p:txBody>
      </p:sp>
      <p:sp>
        <p:nvSpPr>
          <p:cNvPr id="25681" name="Line 90"/>
          <p:cNvSpPr>
            <a:spLocks noChangeShapeType="1"/>
          </p:cNvSpPr>
          <p:nvPr/>
        </p:nvSpPr>
        <p:spPr bwMode="auto">
          <a:xfrm>
            <a:off x="6011863" y="66071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2" name="Line 91"/>
          <p:cNvSpPr>
            <a:spLocks noChangeShapeType="1"/>
          </p:cNvSpPr>
          <p:nvPr/>
        </p:nvSpPr>
        <p:spPr bwMode="auto">
          <a:xfrm>
            <a:off x="6007100" y="73279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3" name="Line 92"/>
          <p:cNvSpPr>
            <a:spLocks noChangeShapeType="1"/>
          </p:cNvSpPr>
          <p:nvPr/>
        </p:nvSpPr>
        <p:spPr bwMode="auto">
          <a:xfrm>
            <a:off x="6007100" y="75104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4" name="Line 93"/>
          <p:cNvSpPr>
            <a:spLocks noChangeShapeType="1"/>
          </p:cNvSpPr>
          <p:nvPr/>
        </p:nvSpPr>
        <p:spPr bwMode="auto">
          <a:xfrm>
            <a:off x="6013450" y="6973888"/>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5" name="Line 94"/>
          <p:cNvSpPr>
            <a:spLocks noChangeShapeType="1"/>
          </p:cNvSpPr>
          <p:nvPr/>
        </p:nvSpPr>
        <p:spPr bwMode="auto">
          <a:xfrm flipV="1">
            <a:off x="6011863" y="7143750"/>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6" name="Line 95"/>
          <p:cNvSpPr>
            <a:spLocks noChangeShapeType="1"/>
          </p:cNvSpPr>
          <p:nvPr/>
        </p:nvSpPr>
        <p:spPr bwMode="auto">
          <a:xfrm flipV="1">
            <a:off x="6011863" y="6789738"/>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7" name="Line 96"/>
          <p:cNvSpPr>
            <a:spLocks noChangeShapeType="1"/>
          </p:cNvSpPr>
          <p:nvPr/>
        </p:nvSpPr>
        <p:spPr bwMode="auto">
          <a:xfrm>
            <a:off x="6013450" y="64293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88" name="AutoShape 97"/>
          <p:cNvSpPr>
            <a:spLocks noChangeArrowheads="1"/>
          </p:cNvSpPr>
          <p:nvPr/>
        </p:nvSpPr>
        <p:spPr bwMode="auto">
          <a:xfrm>
            <a:off x="4624388" y="6556375"/>
            <a:ext cx="803275" cy="358775"/>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89" name="Line 98"/>
          <p:cNvSpPr>
            <a:spLocks noChangeShapeType="1"/>
          </p:cNvSpPr>
          <p:nvPr/>
        </p:nvSpPr>
        <p:spPr bwMode="auto">
          <a:xfrm flipV="1">
            <a:off x="4630738" y="669766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0" name="Line 99"/>
          <p:cNvSpPr>
            <a:spLocks noChangeShapeType="1"/>
          </p:cNvSpPr>
          <p:nvPr/>
        </p:nvSpPr>
        <p:spPr bwMode="auto">
          <a:xfrm flipV="1">
            <a:off x="4837113" y="670083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1" name="Line 100"/>
          <p:cNvSpPr>
            <a:spLocks noChangeShapeType="1"/>
          </p:cNvSpPr>
          <p:nvPr/>
        </p:nvSpPr>
        <p:spPr bwMode="auto">
          <a:xfrm>
            <a:off x="4659313" y="704691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2" name="Line 101"/>
          <p:cNvSpPr>
            <a:spLocks noChangeShapeType="1"/>
          </p:cNvSpPr>
          <p:nvPr/>
        </p:nvSpPr>
        <p:spPr bwMode="auto">
          <a:xfrm>
            <a:off x="4660900" y="68707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3" name="Rectangle 102"/>
          <p:cNvSpPr>
            <a:spLocks noChangeArrowheads="1"/>
          </p:cNvSpPr>
          <p:nvPr/>
        </p:nvSpPr>
        <p:spPr bwMode="auto">
          <a:xfrm>
            <a:off x="4619625" y="6704013"/>
            <a:ext cx="1047750" cy="439737"/>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694" name="Line 103"/>
          <p:cNvSpPr>
            <a:spLocks noChangeShapeType="1"/>
          </p:cNvSpPr>
          <p:nvPr/>
        </p:nvSpPr>
        <p:spPr bwMode="auto">
          <a:xfrm flipV="1">
            <a:off x="4627563" y="670718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5" name="Line 104"/>
          <p:cNvSpPr>
            <a:spLocks noChangeShapeType="1"/>
          </p:cNvSpPr>
          <p:nvPr/>
        </p:nvSpPr>
        <p:spPr bwMode="auto">
          <a:xfrm flipV="1">
            <a:off x="4848225" y="6716713"/>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6" name="Rectangle 105"/>
          <p:cNvSpPr>
            <a:spLocks noChangeArrowheads="1"/>
          </p:cNvSpPr>
          <p:nvPr/>
        </p:nvSpPr>
        <p:spPr bwMode="auto">
          <a:xfrm>
            <a:off x="4676775" y="6537325"/>
            <a:ext cx="79216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VARI KAHAI</a:t>
            </a:r>
          </a:p>
        </p:txBody>
      </p:sp>
      <p:sp>
        <p:nvSpPr>
          <p:cNvPr id="25697" name="Line 106"/>
          <p:cNvSpPr>
            <a:spLocks noChangeShapeType="1"/>
          </p:cNvSpPr>
          <p:nvPr/>
        </p:nvSpPr>
        <p:spPr bwMode="auto">
          <a:xfrm>
            <a:off x="4694238" y="705008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8" name="Line 107"/>
          <p:cNvSpPr>
            <a:spLocks noChangeShapeType="1"/>
          </p:cNvSpPr>
          <p:nvPr/>
        </p:nvSpPr>
        <p:spPr bwMode="auto">
          <a:xfrm>
            <a:off x="4686300" y="68738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699" name="Rectangle 108"/>
          <p:cNvSpPr>
            <a:spLocks noChangeArrowheads="1"/>
          </p:cNvSpPr>
          <p:nvPr/>
        </p:nvSpPr>
        <p:spPr bwMode="auto">
          <a:xfrm>
            <a:off x="1854200" y="6932613"/>
            <a:ext cx="133508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800" b="1">
              <a:solidFill>
                <a:srgbClr val="000000"/>
              </a:solidFill>
              <a:latin typeface="Helvetica" panose="020B0604020202020204" pitchFamily="34" charset="0"/>
            </a:endParaRPr>
          </a:p>
        </p:txBody>
      </p:sp>
      <p:sp>
        <p:nvSpPr>
          <p:cNvPr id="25700" name="Rectangle 109"/>
          <p:cNvSpPr>
            <a:spLocks noChangeArrowheads="1"/>
          </p:cNvSpPr>
          <p:nvPr/>
        </p:nvSpPr>
        <p:spPr bwMode="auto">
          <a:xfrm>
            <a:off x="1854200" y="6932613"/>
            <a:ext cx="133508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800" b="1">
              <a:solidFill>
                <a:srgbClr val="000000"/>
              </a:solidFill>
              <a:latin typeface="Helvetica" panose="020B0604020202020204" pitchFamily="34" charset="0"/>
            </a:endParaRPr>
          </a:p>
        </p:txBody>
      </p:sp>
      <p:grpSp>
        <p:nvGrpSpPr>
          <p:cNvPr id="25701" name="Group 111"/>
          <p:cNvGrpSpPr>
            <a:grpSpLocks/>
          </p:cNvGrpSpPr>
          <p:nvPr/>
        </p:nvGrpSpPr>
        <p:grpSpPr bwMode="auto">
          <a:xfrm>
            <a:off x="1903413" y="5743575"/>
            <a:ext cx="454025" cy="366713"/>
            <a:chOff x="1861" y="3469"/>
            <a:chExt cx="240" cy="224"/>
          </a:xfrm>
        </p:grpSpPr>
        <p:pic>
          <p:nvPicPr>
            <p:cNvPr id="25794" name="Picture 1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 y="3469"/>
              <a:ext cx="24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5795" name="Rectangle 113"/>
            <p:cNvSpPr>
              <a:spLocks noChangeArrowheads="1"/>
            </p:cNvSpPr>
            <p:nvPr/>
          </p:nvSpPr>
          <p:spPr bwMode="auto">
            <a:xfrm>
              <a:off x="1927" y="3526"/>
              <a:ext cx="101"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25702" name="Group 114"/>
          <p:cNvGrpSpPr>
            <a:grpSpLocks/>
          </p:cNvGrpSpPr>
          <p:nvPr/>
        </p:nvGrpSpPr>
        <p:grpSpPr bwMode="auto">
          <a:xfrm>
            <a:off x="1895475" y="6116638"/>
            <a:ext cx="1047750" cy="1844675"/>
            <a:chOff x="1860" y="3618"/>
            <a:chExt cx="600" cy="1126"/>
          </a:xfrm>
        </p:grpSpPr>
        <p:sp>
          <p:nvSpPr>
            <p:cNvPr id="25779" name="AutoShape 115"/>
            <p:cNvSpPr>
              <a:spLocks noChangeArrowheads="1"/>
            </p:cNvSpPr>
            <p:nvPr/>
          </p:nvSpPr>
          <p:spPr bwMode="auto">
            <a:xfrm>
              <a:off x="1860" y="3618"/>
              <a:ext cx="460" cy="687"/>
            </a:xfrm>
            <a:prstGeom prst="roundRect">
              <a:avLst>
                <a:gd name="adj" fmla="val 16667"/>
              </a:avLst>
            </a:prstGeom>
            <a:solidFill>
              <a:schemeClr val="bg1"/>
            </a:solidFill>
            <a:ln w="19050">
              <a:solidFill>
                <a:schemeClr val="tx1"/>
              </a:solidFill>
              <a:round/>
              <a:headEnd/>
              <a:tailEnd/>
            </a:ln>
          </p:spPr>
          <p:txBody>
            <a:bodyPr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80" name="Rectangle 116"/>
            <p:cNvSpPr>
              <a:spLocks noChangeArrowheads="1"/>
            </p:cNvSpPr>
            <p:nvPr/>
          </p:nvSpPr>
          <p:spPr bwMode="auto">
            <a:xfrm>
              <a:off x="1860" y="3710"/>
              <a:ext cx="600" cy="1034"/>
            </a:xfrm>
            <a:prstGeom prst="rect">
              <a:avLst/>
            </a:prstGeom>
            <a:solidFill>
              <a:schemeClr val="bg1"/>
            </a:solidFill>
            <a:ln w="19050">
              <a:solidFill>
                <a:srgbClr val="000000"/>
              </a:solidFill>
              <a:miter lim="800000"/>
              <a:headEnd/>
              <a:tailEnd/>
            </a:ln>
          </p:spPr>
          <p:txBody>
            <a:bodyPr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81" name="Line 117"/>
            <p:cNvSpPr>
              <a:spLocks noChangeShapeType="1"/>
            </p:cNvSpPr>
            <p:nvPr/>
          </p:nvSpPr>
          <p:spPr bwMode="auto">
            <a:xfrm flipV="1">
              <a:off x="1866" y="3714"/>
              <a:ext cx="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2" name="Line 118"/>
            <p:cNvSpPr>
              <a:spLocks noChangeShapeType="1"/>
            </p:cNvSpPr>
            <p:nvPr/>
          </p:nvSpPr>
          <p:spPr bwMode="auto">
            <a:xfrm flipV="1">
              <a:off x="1992" y="3720"/>
              <a:ext cx="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3" name="Rectangle 119"/>
            <p:cNvSpPr>
              <a:spLocks noChangeArrowheads="1"/>
            </p:cNvSpPr>
            <p:nvPr/>
          </p:nvSpPr>
          <p:spPr bwMode="auto">
            <a:xfrm>
              <a:off x="1866" y="3626"/>
              <a:ext cx="4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800" b="1">
                  <a:latin typeface="Arial" panose="020B0604020202020204" pitchFamily="34" charset="0"/>
                </a:rPr>
                <a:t>WUNGNAO</a:t>
              </a:r>
            </a:p>
          </p:txBody>
        </p:sp>
        <p:sp>
          <p:nvSpPr>
            <p:cNvPr id="25784" name="Line 120"/>
            <p:cNvSpPr>
              <a:spLocks noChangeShapeType="1"/>
            </p:cNvSpPr>
            <p:nvPr/>
          </p:nvSpPr>
          <p:spPr bwMode="auto">
            <a:xfrm>
              <a:off x="1882" y="39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5" name="Line 121"/>
            <p:cNvSpPr>
              <a:spLocks noChangeShapeType="1"/>
            </p:cNvSpPr>
            <p:nvPr/>
          </p:nvSpPr>
          <p:spPr bwMode="auto">
            <a:xfrm>
              <a:off x="1879" y="435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6" name="Line 122"/>
            <p:cNvSpPr>
              <a:spLocks noChangeShapeType="1"/>
            </p:cNvSpPr>
            <p:nvPr/>
          </p:nvSpPr>
          <p:spPr bwMode="auto">
            <a:xfrm>
              <a:off x="1879" y="446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7" name="Line 123"/>
            <p:cNvSpPr>
              <a:spLocks noChangeShapeType="1"/>
            </p:cNvSpPr>
            <p:nvPr/>
          </p:nvSpPr>
          <p:spPr bwMode="auto">
            <a:xfrm>
              <a:off x="1882" y="457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8" name="Line 124"/>
            <p:cNvSpPr>
              <a:spLocks noChangeShapeType="1"/>
            </p:cNvSpPr>
            <p:nvPr/>
          </p:nvSpPr>
          <p:spPr bwMode="auto">
            <a:xfrm>
              <a:off x="1883" y="468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89" name="Line 125"/>
            <p:cNvSpPr>
              <a:spLocks noChangeShapeType="1"/>
            </p:cNvSpPr>
            <p:nvPr/>
          </p:nvSpPr>
          <p:spPr bwMode="auto">
            <a:xfrm>
              <a:off x="1883" y="413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90" name="Line 126"/>
            <p:cNvSpPr>
              <a:spLocks noChangeShapeType="1"/>
            </p:cNvSpPr>
            <p:nvPr/>
          </p:nvSpPr>
          <p:spPr bwMode="auto">
            <a:xfrm flipV="1">
              <a:off x="1882" y="423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91" name="Line 127"/>
            <p:cNvSpPr>
              <a:spLocks noChangeShapeType="1"/>
            </p:cNvSpPr>
            <p:nvPr/>
          </p:nvSpPr>
          <p:spPr bwMode="auto">
            <a:xfrm flipV="1">
              <a:off x="1882" y="4023"/>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92" name="Line 128"/>
            <p:cNvSpPr>
              <a:spLocks noChangeShapeType="1"/>
            </p:cNvSpPr>
            <p:nvPr/>
          </p:nvSpPr>
          <p:spPr bwMode="auto">
            <a:xfrm>
              <a:off x="1883" y="380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sp>
          <p:nvSpPr>
            <p:cNvPr id="25793" name="Line 129"/>
            <p:cNvSpPr>
              <a:spLocks noChangeShapeType="1"/>
            </p:cNvSpPr>
            <p:nvPr/>
          </p:nvSpPr>
          <p:spPr bwMode="auto">
            <a:xfrm>
              <a:off x="2161" y="3958"/>
              <a:ext cx="0" cy="76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SG"/>
            </a:p>
          </p:txBody>
        </p:sp>
      </p:grpSp>
      <p:grpSp>
        <p:nvGrpSpPr>
          <p:cNvPr id="25703" name="Group 130"/>
          <p:cNvGrpSpPr>
            <a:grpSpLocks/>
          </p:cNvGrpSpPr>
          <p:nvPr/>
        </p:nvGrpSpPr>
        <p:grpSpPr bwMode="auto">
          <a:xfrm>
            <a:off x="2532063" y="5749925"/>
            <a:ext cx="454025" cy="366713"/>
            <a:chOff x="1861" y="3469"/>
            <a:chExt cx="240" cy="224"/>
          </a:xfrm>
        </p:grpSpPr>
        <p:pic>
          <p:nvPicPr>
            <p:cNvPr id="25777" name="Picture 13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 y="3469"/>
              <a:ext cx="24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5778" name="Rectangle 132"/>
            <p:cNvSpPr>
              <a:spLocks noChangeArrowheads="1"/>
            </p:cNvSpPr>
            <p:nvPr/>
          </p:nvSpPr>
          <p:spPr bwMode="auto">
            <a:xfrm>
              <a:off x="1927" y="3526"/>
              <a:ext cx="101"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016" tIns="47166" rIns="96016" bIns="47166">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25704" name="AutoShape 133"/>
          <p:cNvSpPr>
            <a:spLocks noChangeArrowheads="1"/>
          </p:cNvSpPr>
          <p:nvPr/>
        </p:nvSpPr>
        <p:spPr bwMode="auto">
          <a:xfrm>
            <a:off x="508000" y="6562725"/>
            <a:ext cx="803275" cy="49688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05" name="Rectangle 134"/>
          <p:cNvSpPr>
            <a:spLocks noChangeArrowheads="1"/>
          </p:cNvSpPr>
          <p:nvPr/>
        </p:nvSpPr>
        <p:spPr bwMode="auto">
          <a:xfrm>
            <a:off x="504825" y="6726238"/>
            <a:ext cx="1047750" cy="425450"/>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06" name="Line 135"/>
          <p:cNvSpPr>
            <a:spLocks noChangeShapeType="1"/>
          </p:cNvSpPr>
          <p:nvPr/>
        </p:nvSpPr>
        <p:spPr bwMode="auto">
          <a:xfrm flipV="1">
            <a:off x="517525" y="671988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07" name="Line 136"/>
          <p:cNvSpPr>
            <a:spLocks noChangeShapeType="1"/>
          </p:cNvSpPr>
          <p:nvPr/>
        </p:nvSpPr>
        <p:spPr bwMode="auto">
          <a:xfrm flipV="1">
            <a:off x="730250" y="6742113"/>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1616" name="Rectangle 137"/>
          <p:cNvSpPr>
            <a:spLocks noChangeArrowheads="1"/>
          </p:cNvSpPr>
          <p:nvPr/>
        </p:nvSpPr>
        <p:spPr bwMode="auto">
          <a:xfrm>
            <a:off x="436563" y="6565900"/>
            <a:ext cx="950912" cy="211138"/>
          </a:xfrm>
          <a:prstGeom prst="rect">
            <a:avLst/>
          </a:prstGeom>
          <a:noFill/>
          <a:ln w="12700">
            <a:noFill/>
            <a:miter lim="800000"/>
            <a:headEnd/>
            <a:tailEnd/>
          </a:ln>
        </p:spPr>
        <p:txBody>
          <a:bodyPr wrap="none" lIns="96016" tIns="47166" rIns="96016" bIns="47166">
            <a:spAutoFit/>
          </a:bodyPr>
          <a:lstStyle/>
          <a:p>
            <a:pPr defTabSz="969963">
              <a:defRPr/>
            </a:pPr>
            <a:r>
              <a:rPr lang="en-US" sz="750" b="1" dirty="0">
                <a:solidFill>
                  <a:srgbClr val="000000"/>
                </a:solidFill>
                <a:latin typeface="Arial" pitchFamily="34" charset="0"/>
                <a:ea typeface="ＭＳ Ｐゴシック" charset="-128"/>
              </a:rPr>
              <a:t>ROTKHAMARAT</a:t>
            </a:r>
          </a:p>
        </p:txBody>
      </p:sp>
      <p:sp>
        <p:nvSpPr>
          <p:cNvPr id="25709" name="Line 138"/>
          <p:cNvSpPr>
            <a:spLocks noChangeShapeType="1"/>
          </p:cNvSpPr>
          <p:nvPr/>
        </p:nvSpPr>
        <p:spPr bwMode="auto">
          <a:xfrm>
            <a:off x="544513" y="704532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0" name="Line 139"/>
          <p:cNvSpPr>
            <a:spLocks noChangeShapeType="1"/>
          </p:cNvSpPr>
          <p:nvPr/>
        </p:nvSpPr>
        <p:spPr bwMode="auto">
          <a:xfrm>
            <a:off x="538163" y="686911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1" name="AutoShape 140"/>
          <p:cNvSpPr>
            <a:spLocks noChangeArrowheads="1"/>
          </p:cNvSpPr>
          <p:nvPr/>
        </p:nvSpPr>
        <p:spPr bwMode="auto">
          <a:xfrm>
            <a:off x="3279775" y="6405563"/>
            <a:ext cx="803275" cy="688975"/>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12" name="Rectangle 141"/>
          <p:cNvSpPr>
            <a:spLocks noChangeArrowheads="1"/>
          </p:cNvSpPr>
          <p:nvPr/>
        </p:nvSpPr>
        <p:spPr bwMode="auto">
          <a:xfrm>
            <a:off x="3278188" y="6556375"/>
            <a:ext cx="1047750" cy="787400"/>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13" name="Line 142"/>
          <p:cNvSpPr>
            <a:spLocks noChangeShapeType="1"/>
          </p:cNvSpPr>
          <p:nvPr/>
        </p:nvSpPr>
        <p:spPr bwMode="auto">
          <a:xfrm flipV="1">
            <a:off x="3297238" y="6535738"/>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4" name="Line 143"/>
          <p:cNvSpPr>
            <a:spLocks noChangeShapeType="1"/>
          </p:cNvSpPr>
          <p:nvPr/>
        </p:nvSpPr>
        <p:spPr bwMode="auto">
          <a:xfrm flipV="1">
            <a:off x="3503613" y="6546850"/>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5" name="Rectangle 144"/>
          <p:cNvSpPr>
            <a:spLocks noChangeArrowheads="1"/>
          </p:cNvSpPr>
          <p:nvPr/>
        </p:nvSpPr>
        <p:spPr bwMode="auto">
          <a:xfrm>
            <a:off x="3278188" y="6408738"/>
            <a:ext cx="738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NARKAHAI</a:t>
            </a:r>
          </a:p>
        </p:txBody>
      </p:sp>
      <p:sp>
        <p:nvSpPr>
          <p:cNvPr id="25716" name="Rectangle 145"/>
          <p:cNvSpPr>
            <a:spLocks noChangeArrowheads="1"/>
          </p:cNvSpPr>
          <p:nvPr/>
        </p:nvSpPr>
        <p:spPr bwMode="auto">
          <a:xfrm>
            <a:off x="3322638" y="6392863"/>
            <a:ext cx="920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Chicago" charset="0"/>
            </a:endParaRPr>
          </a:p>
        </p:txBody>
      </p:sp>
      <p:sp>
        <p:nvSpPr>
          <p:cNvPr id="25717" name="Line 146"/>
          <p:cNvSpPr>
            <a:spLocks noChangeShapeType="1"/>
          </p:cNvSpPr>
          <p:nvPr/>
        </p:nvSpPr>
        <p:spPr bwMode="auto">
          <a:xfrm>
            <a:off x="3314700" y="68961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8" name="Line 147"/>
          <p:cNvSpPr>
            <a:spLocks noChangeShapeType="1"/>
          </p:cNvSpPr>
          <p:nvPr/>
        </p:nvSpPr>
        <p:spPr bwMode="auto">
          <a:xfrm>
            <a:off x="3316288" y="671988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19" name="Rectangle 148"/>
          <p:cNvSpPr>
            <a:spLocks noChangeArrowheads="1"/>
          </p:cNvSpPr>
          <p:nvPr/>
        </p:nvSpPr>
        <p:spPr bwMode="auto">
          <a:xfrm>
            <a:off x="3348038" y="7072313"/>
            <a:ext cx="914400" cy="2635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100" b="1">
              <a:solidFill>
                <a:srgbClr val="000000"/>
              </a:solidFill>
              <a:latin typeface="Helvetica" panose="020B0604020202020204" pitchFamily="34" charset="0"/>
            </a:endParaRPr>
          </a:p>
        </p:txBody>
      </p:sp>
      <p:sp>
        <p:nvSpPr>
          <p:cNvPr id="25720" name="Line 149"/>
          <p:cNvSpPr>
            <a:spLocks noChangeShapeType="1"/>
          </p:cNvSpPr>
          <p:nvPr/>
        </p:nvSpPr>
        <p:spPr bwMode="auto">
          <a:xfrm>
            <a:off x="3316288" y="726440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21" name="Line 150"/>
          <p:cNvSpPr>
            <a:spLocks noChangeShapeType="1"/>
          </p:cNvSpPr>
          <p:nvPr/>
        </p:nvSpPr>
        <p:spPr bwMode="auto">
          <a:xfrm flipV="1">
            <a:off x="3314700" y="7080250"/>
            <a:ext cx="960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22" name="Text Box 151"/>
          <p:cNvSpPr txBox="1">
            <a:spLocks noChangeArrowheads="1"/>
          </p:cNvSpPr>
          <p:nvPr/>
        </p:nvSpPr>
        <p:spPr bwMode="auto">
          <a:xfrm>
            <a:off x="422275" y="1362075"/>
            <a:ext cx="6899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latin typeface="Comic Sans MS" panose="030F0702030302020204" pitchFamily="66" charset="0"/>
              </a:rPr>
              <a:t>Lairik ânâ hi mangâ-kala-khanukli kapi kahaina. Kazik eina chukhaida khalei pâreng chili chichâpvâlu, lairik ânâ teokhamei semshok khavai kala chibing china Bible File âv</a:t>
            </a:r>
            <a:r>
              <a:rPr lang="en-US" altLang="en-US" sz="1500" b="1" u="sng">
                <a:latin typeface="Comic Sans MS" panose="030F0702030302020204" pitchFamily="66" charset="0"/>
              </a:rPr>
              <a:t>a</a:t>
            </a:r>
            <a:r>
              <a:rPr lang="en-US" altLang="en-US" sz="1500" b="1">
                <a:latin typeface="Comic Sans MS" panose="030F0702030302020204" pitchFamily="66" charset="0"/>
              </a:rPr>
              <a:t>v</a:t>
            </a:r>
            <a:r>
              <a:rPr lang="en-US" altLang="en-US" sz="1500" b="1" u="sng">
                <a:latin typeface="Comic Sans MS" panose="030F0702030302020204" pitchFamily="66" charset="0"/>
              </a:rPr>
              <a:t>a</a:t>
            </a:r>
            <a:r>
              <a:rPr lang="en-US" altLang="en-US" sz="1500" b="1">
                <a:latin typeface="Comic Sans MS" panose="030F0702030302020204" pitchFamily="66" charset="0"/>
              </a:rPr>
              <a:t>li khimamei zangkhala kachi chitheira.</a:t>
            </a:r>
          </a:p>
        </p:txBody>
      </p:sp>
      <p:sp>
        <p:nvSpPr>
          <p:cNvPr id="217240" name="Rectangle 152"/>
          <p:cNvSpPr>
            <a:spLocks noChangeArrowheads="1"/>
          </p:cNvSpPr>
          <p:nvPr/>
        </p:nvSpPr>
        <p:spPr bwMode="auto">
          <a:xfrm>
            <a:off x="2432050" y="822325"/>
            <a:ext cx="3829050" cy="560388"/>
          </a:xfrm>
          <a:prstGeom prst="rect">
            <a:avLst/>
          </a:prstGeom>
          <a:noFill/>
          <a:ln>
            <a:noFill/>
          </a:ln>
          <a:effectLst>
            <a:outerShdw blurRad="63500" dist="46662" dir="3284183" algn="ctr" rotWithShape="0">
              <a:srgbClr val="CCCCCC">
                <a:alpha val="74997"/>
              </a:srgbClr>
            </a:outerShdw>
          </a:effectLst>
          <a:extLst/>
        </p:spPr>
        <p:txBody>
          <a:bodyPr wrap="none" lIns="97027" tIns="48513" rIns="97027" bIns="48513">
            <a:spAutoFit/>
          </a:bodyPr>
          <a:lstStyle/>
          <a:p>
            <a:pPr defTabSz="969963">
              <a:defRPr/>
            </a:pPr>
            <a:r>
              <a:rPr lang="en-US" sz="3000" b="1" i="1" dirty="0">
                <a:latin typeface="Helvetica" pitchFamily="-107" charset="0"/>
                <a:ea typeface="+mn-ea"/>
              </a:rPr>
              <a:t>YKT FLASH CARDS</a:t>
            </a:r>
          </a:p>
        </p:txBody>
      </p:sp>
      <p:sp>
        <p:nvSpPr>
          <p:cNvPr id="25724" name="Text Box 153"/>
          <p:cNvSpPr txBox="1">
            <a:spLocks noChangeArrowheads="1"/>
          </p:cNvSpPr>
          <p:nvPr/>
        </p:nvSpPr>
        <p:spPr bwMode="auto">
          <a:xfrm>
            <a:off x="701675" y="8207375"/>
            <a:ext cx="612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4000" i="1">
                <a:latin typeface="Arial Black" panose="020B0A04020102090204" pitchFamily="34" charset="0"/>
              </a:rPr>
              <a:t>KHANGAHÂN VÂK</a:t>
            </a:r>
          </a:p>
        </p:txBody>
      </p:sp>
      <p:sp>
        <p:nvSpPr>
          <p:cNvPr id="25725" name="Rectangle 154"/>
          <p:cNvSpPr>
            <a:spLocks noChangeArrowheads="1"/>
          </p:cNvSpPr>
          <p:nvPr/>
        </p:nvSpPr>
        <p:spPr bwMode="auto">
          <a:xfrm>
            <a:off x="320675" y="2686050"/>
            <a:ext cx="6858000" cy="5535613"/>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5726" name="Line 155"/>
          <p:cNvSpPr>
            <a:spLocks noChangeShapeType="1"/>
          </p:cNvSpPr>
          <p:nvPr/>
        </p:nvSpPr>
        <p:spPr bwMode="auto">
          <a:xfrm>
            <a:off x="1712913" y="2697163"/>
            <a:ext cx="0" cy="55022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27" name="Line 156"/>
          <p:cNvSpPr>
            <a:spLocks noChangeShapeType="1"/>
          </p:cNvSpPr>
          <p:nvPr/>
        </p:nvSpPr>
        <p:spPr bwMode="auto">
          <a:xfrm>
            <a:off x="3092450" y="2701925"/>
            <a:ext cx="0" cy="552291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28" name="Line 157"/>
          <p:cNvSpPr>
            <a:spLocks noChangeShapeType="1"/>
          </p:cNvSpPr>
          <p:nvPr/>
        </p:nvSpPr>
        <p:spPr bwMode="auto">
          <a:xfrm>
            <a:off x="4457700" y="2693988"/>
            <a:ext cx="0" cy="551815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29" name="Line 158"/>
          <p:cNvSpPr>
            <a:spLocks noChangeShapeType="1"/>
          </p:cNvSpPr>
          <p:nvPr/>
        </p:nvSpPr>
        <p:spPr bwMode="auto">
          <a:xfrm>
            <a:off x="5818188" y="2697163"/>
            <a:ext cx="0" cy="55419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30" name="Line 159"/>
          <p:cNvSpPr>
            <a:spLocks noChangeShapeType="1"/>
          </p:cNvSpPr>
          <p:nvPr/>
        </p:nvSpPr>
        <p:spPr bwMode="auto">
          <a:xfrm>
            <a:off x="338138" y="5454650"/>
            <a:ext cx="6865937"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31" name="Text Box 161"/>
          <p:cNvSpPr txBox="1">
            <a:spLocks noChangeArrowheads="1"/>
          </p:cNvSpPr>
          <p:nvPr/>
        </p:nvSpPr>
        <p:spPr bwMode="auto">
          <a:xfrm>
            <a:off x="257175" y="2784475"/>
            <a:ext cx="1404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5732" name="Text Box 162"/>
          <p:cNvSpPr txBox="1">
            <a:spLocks noChangeArrowheads="1"/>
          </p:cNvSpPr>
          <p:nvPr/>
        </p:nvSpPr>
        <p:spPr bwMode="auto">
          <a:xfrm>
            <a:off x="1644650" y="2784475"/>
            <a:ext cx="1404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5733" name="Text Box 163"/>
          <p:cNvSpPr txBox="1">
            <a:spLocks noChangeArrowheads="1"/>
          </p:cNvSpPr>
          <p:nvPr/>
        </p:nvSpPr>
        <p:spPr bwMode="auto">
          <a:xfrm>
            <a:off x="3062288" y="2784475"/>
            <a:ext cx="14049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5734" name="Text Box 164"/>
          <p:cNvSpPr txBox="1">
            <a:spLocks noChangeArrowheads="1"/>
          </p:cNvSpPr>
          <p:nvPr/>
        </p:nvSpPr>
        <p:spPr bwMode="auto">
          <a:xfrm>
            <a:off x="4387850" y="2784475"/>
            <a:ext cx="1406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5735" name="Text Box 165"/>
          <p:cNvSpPr txBox="1">
            <a:spLocks noChangeArrowheads="1"/>
          </p:cNvSpPr>
          <p:nvPr/>
        </p:nvSpPr>
        <p:spPr bwMode="auto">
          <a:xfrm>
            <a:off x="5751513" y="2784475"/>
            <a:ext cx="14049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grpSp>
        <p:nvGrpSpPr>
          <p:cNvPr id="25736" name="Group 176"/>
          <p:cNvGrpSpPr>
            <a:grpSpLocks/>
          </p:cNvGrpSpPr>
          <p:nvPr/>
        </p:nvGrpSpPr>
        <p:grpSpPr bwMode="auto">
          <a:xfrm>
            <a:off x="1443038" y="5197475"/>
            <a:ext cx="1712912" cy="307975"/>
            <a:chOff x="331" y="2829"/>
            <a:chExt cx="981" cy="188"/>
          </a:xfrm>
        </p:grpSpPr>
        <p:sp>
          <p:nvSpPr>
            <p:cNvPr id="25775" name="Text Box 177"/>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76" name="Text Box 178"/>
            <p:cNvSpPr txBox="1">
              <a:spLocks noChangeArrowheads="1"/>
            </p:cNvSpPr>
            <p:nvPr/>
          </p:nvSpPr>
          <p:spPr bwMode="auto">
            <a:xfrm>
              <a:off x="1053" y="2860"/>
              <a:ext cx="23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37" name="Group 179"/>
          <p:cNvGrpSpPr>
            <a:grpSpLocks/>
          </p:cNvGrpSpPr>
          <p:nvPr/>
        </p:nvGrpSpPr>
        <p:grpSpPr bwMode="auto">
          <a:xfrm>
            <a:off x="2840038" y="5200650"/>
            <a:ext cx="1712912" cy="307975"/>
            <a:chOff x="331" y="2829"/>
            <a:chExt cx="981" cy="188"/>
          </a:xfrm>
        </p:grpSpPr>
        <p:sp>
          <p:nvSpPr>
            <p:cNvPr id="25773" name="Text Box 180"/>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74" name="Text Box 181"/>
            <p:cNvSpPr txBox="1">
              <a:spLocks noChangeArrowheads="1"/>
            </p:cNvSpPr>
            <p:nvPr/>
          </p:nvSpPr>
          <p:spPr bwMode="auto">
            <a:xfrm>
              <a:off x="1053" y="2860"/>
              <a:ext cx="23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38" name="Group 182"/>
          <p:cNvGrpSpPr>
            <a:grpSpLocks/>
          </p:cNvGrpSpPr>
          <p:nvPr/>
        </p:nvGrpSpPr>
        <p:grpSpPr bwMode="auto">
          <a:xfrm>
            <a:off x="4192588" y="5197475"/>
            <a:ext cx="1712912" cy="307975"/>
            <a:chOff x="331" y="2829"/>
            <a:chExt cx="981" cy="188"/>
          </a:xfrm>
        </p:grpSpPr>
        <p:sp>
          <p:nvSpPr>
            <p:cNvPr id="25771" name="Text Box 183"/>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72" name="Text Box 184"/>
            <p:cNvSpPr txBox="1">
              <a:spLocks noChangeArrowheads="1"/>
            </p:cNvSpPr>
            <p:nvPr/>
          </p:nvSpPr>
          <p:spPr bwMode="auto">
            <a:xfrm>
              <a:off x="1054" y="2860"/>
              <a:ext cx="22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39" name="Group 185"/>
          <p:cNvGrpSpPr>
            <a:grpSpLocks/>
          </p:cNvGrpSpPr>
          <p:nvPr/>
        </p:nvGrpSpPr>
        <p:grpSpPr bwMode="auto">
          <a:xfrm>
            <a:off x="5541963" y="5197475"/>
            <a:ext cx="1712912" cy="307975"/>
            <a:chOff x="331" y="2829"/>
            <a:chExt cx="981" cy="188"/>
          </a:xfrm>
        </p:grpSpPr>
        <p:sp>
          <p:nvSpPr>
            <p:cNvPr id="25769" name="Text Box 186"/>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70" name="Text Box 187"/>
            <p:cNvSpPr txBox="1">
              <a:spLocks noChangeArrowheads="1"/>
            </p:cNvSpPr>
            <p:nvPr/>
          </p:nvSpPr>
          <p:spPr bwMode="auto">
            <a:xfrm>
              <a:off x="1054" y="2860"/>
              <a:ext cx="22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40" name="Group 189"/>
          <p:cNvGrpSpPr>
            <a:grpSpLocks/>
          </p:cNvGrpSpPr>
          <p:nvPr/>
        </p:nvGrpSpPr>
        <p:grpSpPr bwMode="auto">
          <a:xfrm>
            <a:off x="79375" y="7974013"/>
            <a:ext cx="1712913" cy="307975"/>
            <a:chOff x="331" y="2829"/>
            <a:chExt cx="981" cy="188"/>
          </a:xfrm>
        </p:grpSpPr>
        <p:sp>
          <p:nvSpPr>
            <p:cNvPr id="25767" name="Text Box 190"/>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68" name="Text Box 191"/>
            <p:cNvSpPr txBox="1">
              <a:spLocks noChangeArrowheads="1"/>
            </p:cNvSpPr>
            <p:nvPr/>
          </p:nvSpPr>
          <p:spPr bwMode="auto">
            <a:xfrm>
              <a:off x="1054" y="2860"/>
              <a:ext cx="22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41" name="Group 192"/>
          <p:cNvGrpSpPr>
            <a:grpSpLocks/>
          </p:cNvGrpSpPr>
          <p:nvPr/>
        </p:nvGrpSpPr>
        <p:grpSpPr bwMode="auto">
          <a:xfrm>
            <a:off x="1430338" y="7970838"/>
            <a:ext cx="1712912" cy="307975"/>
            <a:chOff x="331" y="2829"/>
            <a:chExt cx="981" cy="188"/>
          </a:xfrm>
        </p:grpSpPr>
        <p:sp>
          <p:nvSpPr>
            <p:cNvPr id="25765" name="Text Box 193"/>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66" name="Text Box 194"/>
            <p:cNvSpPr txBox="1">
              <a:spLocks noChangeArrowheads="1"/>
            </p:cNvSpPr>
            <p:nvPr/>
          </p:nvSpPr>
          <p:spPr bwMode="auto">
            <a:xfrm>
              <a:off x="1053" y="2860"/>
              <a:ext cx="23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42" name="Group 195"/>
          <p:cNvGrpSpPr>
            <a:grpSpLocks/>
          </p:cNvGrpSpPr>
          <p:nvPr/>
        </p:nvGrpSpPr>
        <p:grpSpPr bwMode="auto">
          <a:xfrm>
            <a:off x="2827338" y="7974013"/>
            <a:ext cx="1712912" cy="307975"/>
            <a:chOff x="331" y="2829"/>
            <a:chExt cx="981" cy="188"/>
          </a:xfrm>
        </p:grpSpPr>
        <p:sp>
          <p:nvSpPr>
            <p:cNvPr id="25763" name="Text Box 196"/>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64" name="Text Box 197"/>
            <p:cNvSpPr txBox="1">
              <a:spLocks noChangeArrowheads="1"/>
            </p:cNvSpPr>
            <p:nvPr/>
          </p:nvSpPr>
          <p:spPr bwMode="auto">
            <a:xfrm>
              <a:off x="1053" y="2860"/>
              <a:ext cx="23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43" name="Group 198"/>
          <p:cNvGrpSpPr>
            <a:grpSpLocks/>
          </p:cNvGrpSpPr>
          <p:nvPr/>
        </p:nvGrpSpPr>
        <p:grpSpPr bwMode="auto">
          <a:xfrm>
            <a:off x="4179888" y="7970838"/>
            <a:ext cx="1712912" cy="307975"/>
            <a:chOff x="331" y="2829"/>
            <a:chExt cx="981" cy="188"/>
          </a:xfrm>
        </p:grpSpPr>
        <p:sp>
          <p:nvSpPr>
            <p:cNvPr id="25761" name="Text Box 199"/>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62" name="Text Box 200"/>
            <p:cNvSpPr txBox="1">
              <a:spLocks noChangeArrowheads="1"/>
            </p:cNvSpPr>
            <p:nvPr/>
          </p:nvSpPr>
          <p:spPr bwMode="auto">
            <a:xfrm>
              <a:off x="1054" y="2860"/>
              <a:ext cx="22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grpSp>
        <p:nvGrpSpPr>
          <p:cNvPr id="25744" name="Group 201"/>
          <p:cNvGrpSpPr>
            <a:grpSpLocks/>
          </p:cNvGrpSpPr>
          <p:nvPr/>
        </p:nvGrpSpPr>
        <p:grpSpPr bwMode="auto">
          <a:xfrm>
            <a:off x="5529263" y="7970838"/>
            <a:ext cx="1712912" cy="307975"/>
            <a:chOff x="331" y="2829"/>
            <a:chExt cx="981" cy="188"/>
          </a:xfrm>
        </p:grpSpPr>
        <p:sp>
          <p:nvSpPr>
            <p:cNvPr id="25759" name="Text Box 202"/>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60" name="Text Box 203"/>
            <p:cNvSpPr txBox="1">
              <a:spLocks noChangeArrowheads="1"/>
            </p:cNvSpPr>
            <p:nvPr/>
          </p:nvSpPr>
          <p:spPr bwMode="auto">
            <a:xfrm>
              <a:off x="1054" y="2860"/>
              <a:ext cx="22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sp>
        <p:nvSpPr>
          <p:cNvPr id="25745" name="Line 204"/>
          <p:cNvSpPr>
            <a:spLocks noChangeShapeType="1"/>
          </p:cNvSpPr>
          <p:nvPr/>
        </p:nvSpPr>
        <p:spPr bwMode="auto">
          <a:xfrm>
            <a:off x="1268413" y="2378075"/>
            <a:ext cx="4927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5746" name="Text Box 212"/>
          <p:cNvSpPr txBox="1">
            <a:spLocks noChangeArrowheads="1"/>
          </p:cNvSpPr>
          <p:nvPr/>
        </p:nvSpPr>
        <p:spPr bwMode="auto">
          <a:xfrm>
            <a:off x="6737350"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09</a:t>
            </a:r>
          </a:p>
        </p:txBody>
      </p:sp>
      <p:grpSp>
        <p:nvGrpSpPr>
          <p:cNvPr id="25747" name="Group 217"/>
          <p:cNvGrpSpPr>
            <a:grpSpLocks/>
          </p:cNvGrpSpPr>
          <p:nvPr/>
        </p:nvGrpSpPr>
        <p:grpSpPr bwMode="auto">
          <a:xfrm>
            <a:off x="96838" y="5184775"/>
            <a:ext cx="1712912" cy="307975"/>
            <a:chOff x="331" y="2829"/>
            <a:chExt cx="981" cy="188"/>
          </a:xfrm>
        </p:grpSpPr>
        <p:sp>
          <p:nvSpPr>
            <p:cNvPr id="25757" name="Text Box 218"/>
            <p:cNvSpPr txBox="1">
              <a:spLocks noChangeArrowheads="1"/>
            </p:cNvSpPr>
            <p:nvPr/>
          </p:nvSpPr>
          <p:spPr bwMode="auto">
            <a:xfrm>
              <a:off x="331" y="2829"/>
              <a:ext cx="9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a:latin typeface="Kosher-Normal" charset="0"/>
                </a:rPr>
                <a:t>The Bible…Basically</a:t>
              </a:r>
            </a:p>
          </p:txBody>
        </p:sp>
        <p:sp>
          <p:nvSpPr>
            <p:cNvPr id="25758" name="Text Box 219"/>
            <p:cNvSpPr txBox="1">
              <a:spLocks noChangeArrowheads="1"/>
            </p:cNvSpPr>
            <p:nvPr/>
          </p:nvSpPr>
          <p:spPr bwMode="auto">
            <a:xfrm>
              <a:off x="1053" y="2860"/>
              <a:ext cx="23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aseline="30000">
                  <a:latin typeface="Kosher-Normal" charset="0"/>
                </a:rPr>
                <a:t>®</a:t>
              </a:r>
              <a:endParaRPr lang="en-US" altLang="en-US" sz="1100">
                <a:latin typeface="Kosher-Normal" charset="0"/>
              </a:endParaRPr>
            </a:p>
          </p:txBody>
        </p:sp>
      </p:grpSp>
      <p:sp>
        <p:nvSpPr>
          <p:cNvPr id="198" name="Rectangle 8"/>
          <p:cNvSpPr>
            <a:spLocks noChangeArrowheads="1"/>
          </p:cNvSpPr>
          <p:nvPr/>
        </p:nvSpPr>
        <p:spPr bwMode="auto">
          <a:xfrm>
            <a:off x="2371725" y="5507038"/>
            <a:ext cx="719138" cy="233362"/>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_____ B.C</a:t>
            </a:r>
            <a:r>
              <a:rPr lang="en-US" sz="900" b="1" dirty="0">
                <a:latin typeface="Helvetica" pitchFamily="-107" charset="0"/>
                <a:ea typeface="+mn-ea"/>
              </a:rPr>
              <a:t>.</a:t>
            </a:r>
          </a:p>
        </p:txBody>
      </p:sp>
      <p:sp>
        <p:nvSpPr>
          <p:cNvPr id="199" name="Rectangle 10"/>
          <p:cNvSpPr>
            <a:spLocks noChangeArrowheads="1"/>
          </p:cNvSpPr>
          <p:nvPr/>
        </p:nvSpPr>
        <p:spPr bwMode="auto">
          <a:xfrm>
            <a:off x="3733800" y="5510213"/>
            <a:ext cx="787400"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 </a:t>
            </a:r>
            <a:r>
              <a:rPr lang="en-US" sz="800" b="1" dirty="0">
                <a:latin typeface="Helvetica" pitchFamily="-107" charset="0"/>
                <a:ea typeface="+mn-ea"/>
              </a:rPr>
              <a:t>B.C.</a:t>
            </a:r>
          </a:p>
        </p:txBody>
      </p:sp>
      <p:sp>
        <p:nvSpPr>
          <p:cNvPr id="200" name="Rectangle 11"/>
          <p:cNvSpPr>
            <a:spLocks noChangeArrowheads="1"/>
          </p:cNvSpPr>
          <p:nvPr/>
        </p:nvSpPr>
        <p:spPr bwMode="auto">
          <a:xfrm>
            <a:off x="5075238" y="5507038"/>
            <a:ext cx="787400" cy="249237"/>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_____ </a:t>
            </a:r>
            <a:r>
              <a:rPr lang="en-US" sz="800" b="1" dirty="0">
                <a:latin typeface="Helvetica" pitchFamily="-107" charset="0"/>
                <a:ea typeface="+mn-ea"/>
              </a:rPr>
              <a:t>B.C.</a:t>
            </a:r>
          </a:p>
        </p:txBody>
      </p:sp>
      <p:sp>
        <p:nvSpPr>
          <p:cNvPr id="25751" name="Text Box 161"/>
          <p:cNvSpPr txBox="1">
            <a:spLocks noChangeArrowheads="1"/>
          </p:cNvSpPr>
          <p:nvPr/>
        </p:nvSpPr>
        <p:spPr bwMode="auto">
          <a:xfrm>
            <a:off x="257175" y="5518150"/>
            <a:ext cx="1404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5752" name="Text Box 162"/>
          <p:cNvSpPr txBox="1">
            <a:spLocks noChangeArrowheads="1"/>
          </p:cNvSpPr>
          <p:nvPr/>
        </p:nvSpPr>
        <p:spPr bwMode="auto">
          <a:xfrm>
            <a:off x="1654175" y="5518150"/>
            <a:ext cx="1404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5753" name="Text Box 163"/>
          <p:cNvSpPr txBox="1">
            <a:spLocks noChangeArrowheads="1"/>
          </p:cNvSpPr>
          <p:nvPr/>
        </p:nvSpPr>
        <p:spPr bwMode="auto">
          <a:xfrm>
            <a:off x="3033713" y="5518150"/>
            <a:ext cx="14049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5754" name="Text Box 164"/>
          <p:cNvSpPr txBox="1">
            <a:spLocks noChangeArrowheads="1"/>
          </p:cNvSpPr>
          <p:nvPr/>
        </p:nvSpPr>
        <p:spPr bwMode="auto">
          <a:xfrm>
            <a:off x="4359275" y="5518150"/>
            <a:ext cx="1406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5755" name="Text Box 165"/>
          <p:cNvSpPr txBox="1">
            <a:spLocks noChangeArrowheads="1"/>
          </p:cNvSpPr>
          <p:nvPr/>
        </p:nvSpPr>
        <p:spPr bwMode="auto">
          <a:xfrm>
            <a:off x="5722938" y="5518150"/>
            <a:ext cx="14049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08" name="Rectangle 8"/>
          <p:cNvSpPr>
            <a:spLocks noChangeArrowheads="1"/>
          </p:cNvSpPr>
          <p:nvPr/>
        </p:nvSpPr>
        <p:spPr bwMode="auto">
          <a:xfrm>
            <a:off x="1000125" y="5516563"/>
            <a:ext cx="719138" cy="233362"/>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_____ B.C</a:t>
            </a:r>
            <a:r>
              <a:rPr lang="en-US" sz="900" b="1" dirty="0">
                <a:latin typeface="Helvetica" pitchFamily="-107" charset="0"/>
                <a:ea typeface="+mn-ea"/>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409950" y="534988"/>
            <a:ext cx="8445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27" name="Rectangle 3"/>
          <p:cNvSpPr>
            <a:spLocks noChangeArrowheads="1"/>
          </p:cNvSpPr>
          <p:nvPr/>
        </p:nvSpPr>
        <p:spPr bwMode="auto">
          <a:xfrm>
            <a:off x="4052888" y="534988"/>
            <a:ext cx="15303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28" name="Line 4"/>
          <p:cNvSpPr>
            <a:spLocks noChangeShapeType="1"/>
          </p:cNvSpPr>
          <p:nvPr/>
        </p:nvSpPr>
        <p:spPr bwMode="auto">
          <a:xfrm>
            <a:off x="4846638" y="1493838"/>
            <a:ext cx="8096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SG"/>
          </a:p>
        </p:txBody>
      </p:sp>
      <p:sp>
        <p:nvSpPr>
          <p:cNvPr id="26629" name="Rectangle 5"/>
          <p:cNvSpPr>
            <a:spLocks noChangeArrowheads="1"/>
          </p:cNvSpPr>
          <p:nvPr/>
        </p:nvSpPr>
        <p:spPr bwMode="auto">
          <a:xfrm>
            <a:off x="2279650" y="20638"/>
            <a:ext cx="35829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30" name="Rectangle 6"/>
          <p:cNvSpPr>
            <a:spLocks noChangeArrowheads="1"/>
          </p:cNvSpPr>
          <p:nvPr/>
        </p:nvSpPr>
        <p:spPr bwMode="auto">
          <a:xfrm>
            <a:off x="3409950" y="534988"/>
            <a:ext cx="8445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31" name="Rectangle 7"/>
          <p:cNvSpPr>
            <a:spLocks noChangeArrowheads="1"/>
          </p:cNvSpPr>
          <p:nvPr/>
        </p:nvSpPr>
        <p:spPr bwMode="auto">
          <a:xfrm>
            <a:off x="4052888" y="534988"/>
            <a:ext cx="15303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18120" name="Rectangle 8"/>
          <p:cNvSpPr>
            <a:spLocks noChangeArrowheads="1"/>
          </p:cNvSpPr>
          <p:nvPr/>
        </p:nvSpPr>
        <p:spPr bwMode="auto">
          <a:xfrm>
            <a:off x="2295525" y="2840038"/>
            <a:ext cx="658813" cy="219075"/>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1500 B.C.</a:t>
            </a:r>
          </a:p>
        </p:txBody>
      </p:sp>
      <p:sp>
        <p:nvSpPr>
          <p:cNvPr id="26633" name="Text Box 9"/>
          <p:cNvSpPr txBox="1">
            <a:spLocks noChangeArrowheads="1"/>
          </p:cNvSpPr>
          <p:nvPr/>
        </p:nvSpPr>
        <p:spPr bwMode="auto">
          <a:xfrm>
            <a:off x="7172325" y="88900"/>
            <a:ext cx="2682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027" tIns="48513" rIns="97027" bIns="48513" anchor="ctr">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100">
                <a:solidFill>
                  <a:srgbClr val="FFA27C"/>
                </a:solidFill>
                <a:latin typeface="B VAG Rounded Bold" charset="0"/>
              </a:rPr>
              <a:t> </a:t>
            </a:r>
          </a:p>
        </p:txBody>
      </p:sp>
      <p:sp>
        <p:nvSpPr>
          <p:cNvPr id="218122" name="Rectangle 10"/>
          <p:cNvSpPr>
            <a:spLocks noChangeArrowheads="1"/>
          </p:cNvSpPr>
          <p:nvPr/>
        </p:nvSpPr>
        <p:spPr bwMode="auto">
          <a:xfrm>
            <a:off x="3683000" y="2840038"/>
            <a:ext cx="658813" cy="219075"/>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2000 B.C.</a:t>
            </a:r>
          </a:p>
        </p:txBody>
      </p:sp>
      <p:sp>
        <p:nvSpPr>
          <p:cNvPr id="218123" name="Rectangle 11"/>
          <p:cNvSpPr>
            <a:spLocks noChangeArrowheads="1"/>
          </p:cNvSpPr>
          <p:nvPr/>
        </p:nvSpPr>
        <p:spPr bwMode="auto">
          <a:xfrm>
            <a:off x="5075238" y="2841625"/>
            <a:ext cx="658812" cy="219075"/>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2000 B.C.</a:t>
            </a:r>
          </a:p>
        </p:txBody>
      </p:sp>
      <p:sp>
        <p:nvSpPr>
          <p:cNvPr id="218124" name="Rectangle 12"/>
          <p:cNvSpPr>
            <a:spLocks noChangeArrowheads="1"/>
          </p:cNvSpPr>
          <p:nvPr/>
        </p:nvSpPr>
        <p:spPr bwMode="auto">
          <a:xfrm>
            <a:off x="5943600" y="3078163"/>
            <a:ext cx="887413" cy="325437"/>
          </a:xfrm>
          <a:prstGeom prst="rect">
            <a:avLst/>
          </a:prstGeom>
          <a:noFill/>
          <a:ln>
            <a:noFill/>
          </a:ln>
          <a:effectLst>
            <a:outerShdw blurRad="63500" dist="38099" dir="2700000" algn="ctr" rotWithShape="0">
              <a:schemeClr val="bg1">
                <a:alpha val="74997"/>
              </a:schemeClr>
            </a:outerShdw>
          </a:effectLst>
          <a:extLst/>
        </p:spPr>
        <p:txBody>
          <a:bodyPr lIns="96016" tIns="47166" rIns="96016" bIns="47166">
            <a:spAutoFit/>
          </a:bodyPr>
          <a:lstStyle/>
          <a:p>
            <a:pPr algn="ctr" defTabSz="969963">
              <a:defRPr/>
            </a:pPr>
            <a:r>
              <a:rPr lang="en-US" sz="700" b="1" dirty="0">
                <a:latin typeface="Helvetica" pitchFamily="-107" charset="0"/>
                <a:ea typeface="+mn-ea"/>
              </a:rPr>
              <a:t>ABRAHAM WUI MAMÂNGLI</a:t>
            </a:r>
            <a:r>
              <a:rPr lang="en-US" sz="800" b="1" dirty="0">
                <a:latin typeface="Helvetica" pitchFamily="-107" charset="0"/>
                <a:ea typeface="+mn-ea"/>
              </a:rPr>
              <a:t> </a:t>
            </a:r>
          </a:p>
        </p:txBody>
      </p:sp>
      <p:sp>
        <p:nvSpPr>
          <p:cNvPr id="218125" name="Rectangle 13"/>
          <p:cNvSpPr>
            <a:spLocks noChangeArrowheads="1"/>
          </p:cNvSpPr>
          <p:nvPr/>
        </p:nvSpPr>
        <p:spPr bwMode="auto">
          <a:xfrm>
            <a:off x="549275" y="5734050"/>
            <a:ext cx="858838" cy="403225"/>
          </a:xfrm>
          <a:prstGeom prst="rect">
            <a:avLst/>
          </a:prstGeom>
          <a:noFill/>
          <a:ln>
            <a:noFill/>
          </a:ln>
          <a:effectLst>
            <a:outerShdw blurRad="63500" dist="38099" dir="2700000" algn="ctr" rotWithShape="0">
              <a:schemeClr val="bg1">
                <a:alpha val="74997"/>
              </a:schemeClr>
            </a:outerShdw>
          </a:effectLst>
          <a:extLst/>
        </p:spPr>
        <p:txBody>
          <a:bodyPr lIns="96016" tIns="47166" rIns="96016" bIns="47166">
            <a:spAutoFit/>
          </a:bodyPr>
          <a:lstStyle/>
          <a:p>
            <a:pPr algn="ctr" defTabSz="969963">
              <a:defRPr/>
            </a:pPr>
            <a:r>
              <a:rPr lang="en-US" sz="1000" b="1" dirty="0">
                <a:latin typeface="Helvetica" pitchFamily="-107" charset="0"/>
                <a:ea typeface="+mn-ea"/>
              </a:rPr>
              <a:t>CENTURY KHARE</a:t>
            </a:r>
          </a:p>
        </p:txBody>
      </p:sp>
      <p:sp>
        <p:nvSpPr>
          <p:cNvPr id="218126" name="Rectangle 14"/>
          <p:cNvSpPr>
            <a:spLocks noChangeArrowheads="1"/>
          </p:cNvSpPr>
          <p:nvPr/>
        </p:nvSpPr>
        <p:spPr bwMode="auto">
          <a:xfrm>
            <a:off x="2303463" y="5584825"/>
            <a:ext cx="692150" cy="247650"/>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dirty="0">
                <a:latin typeface="Helvetica" pitchFamily="-107" charset="0"/>
                <a:ea typeface="+mn-ea"/>
              </a:rPr>
              <a:t>500 B.C.</a:t>
            </a:r>
          </a:p>
        </p:txBody>
      </p:sp>
      <p:sp>
        <p:nvSpPr>
          <p:cNvPr id="218127" name="Rectangle 15"/>
          <p:cNvSpPr>
            <a:spLocks noChangeArrowheads="1"/>
          </p:cNvSpPr>
          <p:nvPr/>
        </p:nvSpPr>
        <p:spPr bwMode="auto">
          <a:xfrm>
            <a:off x="3692525" y="5586413"/>
            <a:ext cx="692150" cy="247650"/>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a:latin typeface="Helvetica" pitchFamily="-107" charset="0"/>
                <a:ea typeface="+mn-ea"/>
              </a:rPr>
              <a:t>500 B.C.</a:t>
            </a:r>
          </a:p>
        </p:txBody>
      </p:sp>
      <p:sp>
        <p:nvSpPr>
          <p:cNvPr id="218128" name="Rectangle 16"/>
          <p:cNvSpPr>
            <a:spLocks noChangeArrowheads="1"/>
          </p:cNvSpPr>
          <p:nvPr/>
        </p:nvSpPr>
        <p:spPr bwMode="auto">
          <a:xfrm>
            <a:off x="5032375" y="5592763"/>
            <a:ext cx="762000" cy="247650"/>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a:latin typeface="Helvetica" pitchFamily="-107" charset="0"/>
                <a:ea typeface="+mn-ea"/>
              </a:rPr>
              <a:t>1000 B.C.</a:t>
            </a:r>
          </a:p>
        </p:txBody>
      </p:sp>
      <p:sp>
        <p:nvSpPr>
          <p:cNvPr id="218129" name="Rectangle 17"/>
          <p:cNvSpPr>
            <a:spLocks noChangeArrowheads="1"/>
          </p:cNvSpPr>
          <p:nvPr/>
        </p:nvSpPr>
        <p:spPr bwMode="auto">
          <a:xfrm>
            <a:off x="6388100" y="5597525"/>
            <a:ext cx="762000" cy="247650"/>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1000" b="1">
                <a:latin typeface="Helvetica" pitchFamily="-107" charset="0"/>
                <a:ea typeface="+mn-ea"/>
              </a:rPr>
              <a:t>1000 B.C.</a:t>
            </a:r>
          </a:p>
        </p:txBody>
      </p:sp>
      <p:sp>
        <p:nvSpPr>
          <p:cNvPr id="218130" name="Rectangle 18"/>
          <p:cNvSpPr>
            <a:spLocks noChangeArrowheads="1"/>
          </p:cNvSpPr>
          <p:nvPr/>
        </p:nvSpPr>
        <p:spPr bwMode="auto">
          <a:xfrm>
            <a:off x="946150" y="2830513"/>
            <a:ext cx="658813" cy="219075"/>
          </a:xfrm>
          <a:prstGeom prst="rect">
            <a:avLst/>
          </a:prstGeom>
          <a:noFill/>
          <a:ln>
            <a:noFill/>
          </a:ln>
          <a:effectLst>
            <a:outerShdw blurRad="63500" dist="38099" dir="2700000" algn="ctr" rotWithShape="0">
              <a:schemeClr val="bg1">
                <a:alpha val="74997"/>
              </a:schemeClr>
            </a:outerShdw>
          </a:effectLst>
          <a:extLst/>
        </p:spPr>
        <p:txBody>
          <a:bodyPr wrap="none" lIns="96016" tIns="47166" rIns="96016" bIns="47166">
            <a:spAutoFit/>
          </a:bodyPr>
          <a:lstStyle/>
          <a:p>
            <a:pPr defTabSz="969963">
              <a:defRPr/>
            </a:pPr>
            <a:r>
              <a:rPr lang="en-US" sz="800" b="1" dirty="0">
                <a:latin typeface="Helvetica" pitchFamily="-107" charset="0"/>
                <a:ea typeface="+mn-ea"/>
              </a:rPr>
              <a:t>1500 B.C.</a:t>
            </a:r>
          </a:p>
        </p:txBody>
      </p:sp>
      <p:sp>
        <p:nvSpPr>
          <p:cNvPr id="26643" name="Rectangle 19"/>
          <p:cNvSpPr>
            <a:spLocks noChangeArrowheads="1"/>
          </p:cNvSpPr>
          <p:nvPr/>
        </p:nvSpPr>
        <p:spPr bwMode="auto">
          <a:xfrm>
            <a:off x="1917700" y="6045200"/>
            <a:ext cx="920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Chicago" charset="0"/>
            </a:endParaRPr>
          </a:p>
        </p:txBody>
      </p:sp>
      <p:sp>
        <p:nvSpPr>
          <p:cNvPr id="26644" name="AutoShape 20"/>
          <p:cNvSpPr>
            <a:spLocks noChangeArrowheads="1"/>
          </p:cNvSpPr>
          <p:nvPr/>
        </p:nvSpPr>
        <p:spPr bwMode="auto">
          <a:xfrm>
            <a:off x="5970588" y="3400425"/>
            <a:ext cx="803275" cy="112553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45" name="Rectangle 21"/>
          <p:cNvSpPr>
            <a:spLocks noChangeArrowheads="1"/>
          </p:cNvSpPr>
          <p:nvPr/>
        </p:nvSpPr>
        <p:spPr bwMode="auto">
          <a:xfrm>
            <a:off x="5969000" y="3538538"/>
            <a:ext cx="1047750" cy="1443037"/>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46" name="Line 22"/>
          <p:cNvSpPr>
            <a:spLocks noChangeShapeType="1"/>
          </p:cNvSpPr>
          <p:nvPr/>
        </p:nvSpPr>
        <p:spPr bwMode="auto">
          <a:xfrm flipV="1">
            <a:off x="5995988" y="3532188"/>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47" name="Line 23"/>
          <p:cNvSpPr>
            <a:spLocks noChangeShapeType="1"/>
          </p:cNvSpPr>
          <p:nvPr/>
        </p:nvSpPr>
        <p:spPr bwMode="auto">
          <a:xfrm flipV="1">
            <a:off x="6202363" y="3529013"/>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48" name="Line 24"/>
          <p:cNvSpPr>
            <a:spLocks noChangeShapeType="1"/>
          </p:cNvSpPr>
          <p:nvPr/>
        </p:nvSpPr>
        <p:spPr bwMode="auto">
          <a:xfrm>
            <a:off x="6003925" y="491331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49" name="Line 25"/>
          <p:cNvSpPr>
            <a:spLocks noChangeShapeType="1"/>
          </p:cNvSpPr>
          <p:nvPr/>
        </p:nvSpPr>
        <p:spPr bwMode="auto">
          <a:xfrm>
            <a:off x="6011863" y="388620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0" name="Line 26"/>
          <p:cNvSpPr>
            <a:spLocks noChangeShapeType="1"/>
          </p:cNvSpPr>
          <p:nvPr/>
        </p:nvSpPr>
        <p:spPr bwMode="auto">
          <a:xfrm>
            <a:off x="6013450" y="476885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1" name="Line 27"/>
          <p:cNvSpPr>
            <a:spLocks noChangeShapeType="1"/>
          </p:cNvSpPr>
          <p:nvPr/>
        </p:nvSpPr>
        <p:spPr bwMode="auto">
          <a:xfrm>
            <a:off x="6013450" y="425291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2" name="Line 28"/>
          <p:cNvSpPr>
            <a:spLocks noChangeShapeType="1"/>
          </p:cNvSpPr>
          <p:nvPr/>
        </p:nvSpPr>
        <p:spPr bwMode="auto">
          <a:xfrm flipV="1">
            <a:off x="6011863" y="442277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3" name="Line 29"/>
          <p:cNvSpPr>
            <a:spLocks noChangeShapeType="1"/>
          </p:cNvSpPr>
          <p:nvPr/>
        </p:nvSpPr>
        <p:spPr bwMode="auto">
          <a:xfrm flipV="1">
            <a:off x="6011863" y="4068763"/>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4" name="Line 30"/>
          <p:cNvSpPr>
            <a:spLocks noChangeShapeType="1"/>
          </p:cNvSpPr>
          <p:nvPr/>
        </p:nvSpPr>
        <p:spPr bwMode="auto">
          <a:xfrm>
            <a:off x="6011863" y="370840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55" name="Text Box 31"/>
          <p:cNvSpPr txBox="1">
            <a:spLocks noChangeArrowheads="1"/>
          </p:cNvSpPr>
          <p:nvPr/>
        </p:nvSpPr>
        <p:spPr bwMode="auto">
          <a:xfrm>
            <a:off x="5822950" y="3405188"/>
            <a:ext cx="1095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700" b="1">
                <a:solidFill>
                  <a:srgbClr val="000000"/>
                </a:solidFill>
                <a:latin typeface="Arial" panose="020B0604020202020204" pitchFamily="34" charset="0"/>
              </a:rPr>
              <a:t>OKATHUI KASEM</a:t>
            </a:r>
          </a:p>
        </p:txBody>
      </p:sp>
      <p:sp>
        <p:nvSpPr>
          <p:cNvPr id="26656" name="Rectangle 32"/>
          <p:cNvSpPr>
            <a:spLocks noChangeArrowheads="1"/>
          </p:cNvSpPr>
          <p:nvPr/>
        </p:nvSpPr>
        <p:spPr bwMode="auto">
          <a:xfrm>
            <a:off x="6032500" y="3698875"/>
            <a:ext cx="9334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Morei Khare</a:t>
            </a:r>
          </a:p>
        </p:txBody>
      </p:sp>
      <p:sp>
        <p:nvSpPr>
          <p:cNvPr id="26657" name="Rectangle 33"/>
          <p:cNvSpPr>
            <a:spLocks noChangeArrowheads="1"/>
          </p:cNvSpPr>
          <p:nvPr/>
        </p:nvSpPr>
        <p:spPr bwMode="auto">
          <a:xfrm>
            <a:off x="5934075" y="4056063"/>
            <a:ext cx="11811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Shimkhur Khare</a:t>
            </a:r>
          </a:p>
        </p:txBody>
      </p:sp>
      <p:sp>
        <p:nvSpPr>
          <p:cNvPr id="26658" name="Rectangle 34"/>
          <p:cNvSpPr>
            <a:spLocks noChangeArrowheads="1"/>
          </p:cNvSpPr>
          <p:nvPr/>
        </p:nvSpPr>
        <p:spPr bwMode="auto">
          <a:xfrm>
            <a:off x="5942013" y="4419600"/>
            <a:ext cx="11128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Tara kaphong/</a:t>
            </a:r>
          </a:p>
          <a:p>
            <a:r>
              <a:rPr lang="en-US" altLang="en-US" sz="1000" b="1">
                <a:solidFill>
                  <a:srgbClr val="000000"/>
                </a:solidFill>
                <a:latin typeface="Helvetica" panose="020B0604020202020204" pitchFamily="34" charset="0"/>
              </a:rPr>
              <a:t>Changjingawut</a:t>
            </a:r>
          </a:p>
        </p:txBody>
      </p:sp>
      <p:sp>
        <p:nvSpPr>
          <p:cNvPr id="26659" name="Rectangle 35"/>
          <p:cNvSpPr>
            <a:spLocks noChangeArrowheads="1"/>
          </p:cNvSpPr>
          <p:nvPr/>
        </p:nvSpPr>
        <p:spPr bwMode="auto">
          <a:xfrm>
            <a:off x="5908675" y="3875088"/>
            <a:ext cx="11938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Paokapha Khare</a:t>
            </a:r>
          </a:p>
        </p:txBody>
      </p:sp>
      <p:sp>
        <p:nvSpPr>
          <p:cNvPr id="26660" name="Rectangle 36"/>
          <p:cNvSpPr>
            <a:spLocks noChangeArrowheads="1"/>
          </p:cNvSpPr>
          <p:nvPr/>
        </p:nvSpPr>
        <p:spPr bwMode="auto">
          <a:xfrm>
            <a:off x="5908675" y="4238625"/>
            <a:ext cx="1193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Mi Sâkathat Khare</a:t>
            </a:r>
            <a:endParaRPr lang="en-US" altLang="en-US" sz="1000" b="1">
              <a:solidFill>
                <a:srgbClr val="000000"/>
              </a:solidFill>
              <a:latin typeface="Helvetica" panose="020B0604020202020204" pitchFamily="34" charset="0"/>
            </a:endParaRPr>
          </a:p>
        </p:txBody>
      </p:sp>
      <p:sp>
        <p:nvSpPr>
          <p:cNvPr id="26661" name="Rectangle 37"/>
          <p:cNvSpPr>
            <a:spLocks noChangeArrowheads="1"/>
          </p:cNvSpPr>
          <p:nvPr/>
        </p:nvSpPr>
        <p:spPr bwMode="auto">
          <a:xfrm>
            <a:off x="6200775" y="4738688"/>
            <a:ext cx="54927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Dolân</a:t>
            </a:r>
          </a:p>
        </p:txBody>
      </p:sp>
      <p:sp>
        <p:nvSpPr>
          <p:cNvPr id="105509" name="Rectangle 38"/>
          <p:cNvSpPr>
            <a:spLocks noChangeArrowheads="1"/>
          </p:cNvSpPr>
          <p:nvPr/>
        </p:nvSpPr>
        <p:spPr bwMode="auto">
          <a:xfrm>
            <a:off x="5919788" y="3552825"/>
            <a:ext cx="1157287" cy="187325"/>
          </a:xfrm>
          <a:prstGeom prst="rect">
            <a:avLst/>
          </a:prstGeom>
          <a:noFill/>
          <a:ln w="12700">
            <a:noFill/>
            <a:miter lim="800000"/>
            <a:headEnd/>
            <a:tailEnd/>
          </a:ln>
        </p:spPr>
        <p:txBody>
          <a:bodyPr wrap="none" lIns="96016" tIns="47166" rIns="96016" bIns="47166">
            <a:spAutoFit/>
          </a:bodyPr>
          <a:lstStyle/>
          <a:p>
            <a:pPr defTabSz="969963">
              <a:defRPr/>
            </a:pPr>
            <a:r>
              <a:rPr lang="en-US" sz="600" b="1" dirty="0" err="1">
                <a:solidFill>
                  <a:srgbClr val="000000"/>
                </a:solidFill>
                <a:latin typeface="Helvetica" charset="0"/>
                <a:ea typeface="ＭＳ Ｐゴシック" charset="-128"/>
              </a:rPr>
              <a:t>Mayarnao</a:t>
            </a:r>
            <a:r>
              <a:rPr lang="en-US" sz="600" b="1" dirty="0">
                <a:solidFill>
                  <a:srgbClr val="000000"/>
                </a:solidFill>
                <a:latin typeface="Helvetica" charset="0"/>
                <a:ea typeface="ＭＳ Ｐゴシック" charset="-128"/>
              </a:rPr>
              <a:t> &amp; </a:t>
            </a:r>
            <a:r>
              <a:rPr lang="en-US" sz="600" b="1" dirty="0" err="1">
                <a:solidFill>
                  <a:srgbClr val="000000"/>
                </a:solidFill>
                <a:latin typeface="Helvetica" charset="0"/>
                <a:ea typeface="ＭＳ Ｐゴシック" charset="-128"/>
              </a:rPr>
              <a:t>Shanao</a:t>
            </a:r>
            <a:r>
              <a:rPr lang="en-US" sz="600" b="1" dirty="0">
                <a:solidFill>
                  <a:srgbClr val="000000"/>
                </a:solidFill>
                <a:latin typeface="Helvetica" charset="0"/>
                <a:ea typeface="ＭＳ Ｐゴシック" charset="-128"/>
              </a:rPr>
              <a:t> </a:t>
            </a:r>
            <a:r>
              <a:rPr lang="en-US" sz="600" b="1" dirty="0" err="1">
                <a:solidFill>
                  <a:srgbClr val="000000"/>
                </a:solidFill>
                <a:latin typeface="Helvetica" charset="0"/>
                <a:ea typeface="ＭＳ Ｐゴシック" charset="-128"/>
              </a:rPr>
              <a:t>khare</a:t>
            </a:r>
            <a:endParaRPr lang="en-US" sz="650" b="1" dirty="0">
              <a:solidFill>
                <a:srgbClr val="000000"/>
              </a:solidFill>
              <a:latin typeface="Helvetica" charset="0"/>
              <a:ea typeface="ＭＳ Ｐゴシック" charset="-128"/>
            </a:endParaRPr>
          </a:p>
        </p:txBody>
      </p:sp>
      <p:sp>
        <p:nvSpPr>
          <p:cNvPr id="26663" name="AutoShape 39"/>
          <p:cNvSpPr>
            <a:spLocks noChangeArrowheads="1"/>
          </p:cNvSpPr>
          <p:nvPr/>
        </p:nvSpPr>
        <p:spPr bwMode="auto">
          <a:xfrm>
            <a:off x="4605338" y="3886200"/>
            <a:ext cx="765175" cy="931863"/>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26664" name="Picture 4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3228975"/>
            <a:ext cx="51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65" name="Rectangle 41"/>
          <p:cNvSpPr>
            <a:spLocks noChangeArrowheads="1"/>
          </p:cNvSpPr>
          <p:nvPr/>
        </p:nvSpPr>
        <p:spPr bwMode="auto">
          <a:xfrm>
            <a:off x="4883150" y="3365500"/>
            <a:ext cx="231775" cy="20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66" name="AutoShape 42"/>
          <p:cNvSpPr>
            <a:spLocks noChangeArrowheads="1"/>
          </p:cNvSpPr>
          <p:nvPr/>
        </p:nvSpPr>
        <p:spPr bwMode="auto">
          <a:xfrm>
            <a:off x="4613275" y="3856038"/>
            <a:ext cx="803275" cy="1100137"/>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67" name="Rectangle 43"/>
          <p:cNvSpPr>
            <a:spLocks noChangeArrowheads="1"/>
          </p:cNvSpPr>
          <p:nvPr/>
        </p:nvSpPr>
        <p:spPr bwMode="auto">
          <a:xfrm>
            <a:off x="4611688" y="3994150"/>
            <a:ext cx="1047750" cy="977900"/>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68" name="Line 44"/>
          <p:cNvSpPr>
            <a:spLocks noChangeShapeType="1"/>
          </p:cNvSpPr>
          <p:nvPr/>
        </p:nvSpPr>
        <p:spPr bwMode="auto">
          <a:xfrm flipV="1">
            <a:off x="4622800" y="3994150"/>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69" name="Line 45"/>
          <p:cNvSpPr>
            <a:spLocks noChangeShapeType="1"/>
          </p:cNvSpPr>
          <p:nvPr/>
        </p:nvSpPr>
        <p:spPr bwMode="auto">
          <a:xfrm flipV="1">
            <a:off x="4843463" y="4003675"/>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0" name="Rectangle 46"/>
          <p:cNvSpPr>
            <a:spLocks noChangeArrowheads="1"/>
          </p:cNvSpPr>
          <p:nvPr/>
        </p:nvSpPr>
        <p:spPr bwMode="auto">
          <a:xfrm>
            <a:off x="4627563" y="3852863"/>
            <a:ext cx="7159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ABRAHAM</a:t>
            </a:r>
          </a:p>
        </p:txBody>
      </p:sp>
      <p:sp>
        <p:nvSpPr>
          <p:cNvPr id="26671" name="Line 47"/>
          <p:cNvSpPr>
            <a:spLocks noChangeShapeType="1"/>
          </p:cNvSpPr>
          <p:nvPr/>
        </p:nvSpPr>
        <p:spPr bwMode="auto">
          <a:xfrm>
            <a:off x="4651375" y="43481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2" name="Line 48"/>
          <p:cNvSpPr>
            <a:spLocks noChangeShapeType="1"/>
          </p:cNvSpPr>
          <p:nvPr/>
        </p:nvSpPr>
        <p:spPr bwMode="auto">
          <a:xfrm>
            <a:off x="4652963" y="471487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3" name="Line 49"/>
          <p:cNvSpPr>
            <a:spLocks noChangeShapeType="1"/>
          </p:cNvSpPr>
          <p:nvPr/>
        </p:nvSpPr>
        <p:spPr bwMode="auto">
          <a:xfrm flipV="1">
            <a:off x="4651375" y="488473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4" name="Line 50"/>
          <p:cNvSpPr>
            <a:spLocks noChangeShapeType="1"/>
          </p:cNvSpPr>
          <p:nvPr/>
        </p:nvSpPr>
        <p:spPr bwMode="auto">
          <a:xfrm flipV="1">
            <a:off x="4651375" y="4530725"/>
            <a:ext cx="960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5" name="Line 51"/>
          <p:cNvSpPr>
            <a:spLocks noChangeShapeType="1"/>
          </p:cNvSpPr>
          <p:nvPr/>
        </p:nvSpPr>
        <p:spPr bwMode="auto">
          <a:xfrm>
            <a:off x="4651375" y="41703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76" name="Rectangle 52"/>
          <p:cNvSpPr>
            <a:spLocks noChangeArrowheads="1"/>
          </p:cNvSpPr>
          <p:nvPr/>
        </p:nvSpPr>
        <p:spPr bwMode="auto">
          <a:xfrm>
            <a:off x="4768850" y="4144963"/>
            <a:ext cx="7493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100" b="1">
                <a:solidFill>
                  <a:srgbClr val="000000"/>
                </a:solidFill>
                <a:latin typeface="Helvetica" panose="020B0604020202020204" pitchFamily="34" charset="0"/>
              </a:rPr>
              <a:t>N - Â - S</a:t>
            </a:r>
          </a:p>
        </p:txBody>
      </p:sp>
      <p:sp>
        <p:nvSpPr>
          <p:cNvPr id="26677" name="Rectangle 53"/>
          <p:cNvSpPr>
            <a:spLocks noChangeArrowheads="1"/>
          </p:cNvSpPr>
          <p:nvPr/>
        </p:nvSpPr>
        <p:spPr bwMode="auto">
          <a:xfrm>
            <a:off x="4887913" y="4513263"/>
            <a:ext cx="4857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100" b="1">
                <a:solidFill>
                  <a:srgbClr val="000000"/>
                </a:solidFill>
                <a:latin typeface="Helvetica" panose="020B0604020202020204" pitchFamily="34" charset="0"/>
              </a:rPr>
              <a:t>J - E</a:t>
            </a:r>
          </a:p>
        </p:txBody>
      </p:sp>
      <p:sp>
        <p:nvSpPr>
          <p:cNvPr id="26678" name="Rectangle 54"/>
          <p:cNvSpPr>
            <a:spLocks noChangeArrowheads="1"/>
          </p:cNvSpPr>
          <p:nvPr/>
        </p:nvSpPr>
        <p:spPr bwMode="auto">
          <a:xfrm>
            <a:off x="4957763" y="4686300"/>
            <a:ext cx="3460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100" b="1">
                <a:solidFill>
                  <a:srgbClr val="000000"/>
                </a:solidFill>
                <a:latin typeface="Helvetica" panose="020B0604020202020204" pitchFamily="34" charset="0"/>
              </a:rPr>
              <a:t>12</a:t>
            </a:r>
          </a:p>
        </p:txBody>
      </p:sp>
      <p:sp>
        <p:nvSpPr>
          <p:cNvPr id="26679" name="Rectangle 55"/>
          <p:cNvSpPr>
            <a:spLocks noChangeArrowheads="1"/>
          </p:cNvSpPr>
          <p:nvPr/>
        </p:nvSpPr>
        <p:spPr bwMode="auto">
          <a:xfrm>
            <a:off x="4692650" y="3979863"/>
            <a:ext cx="91281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Awui KAHO</a:t>
            </a:r>
          </a:p>
        </p:txBody>
      </p:sp>
      <p:sp>
        <p:nvSpPr>
          <p:cNvPr id="26680" name="Rectangle 56"/>
          <p:cNvSpPr>
            <a:spLocks noChangeArrowheads="1"/>
          </p:cNvSpPr>
          <p:nvPr/>
        </p:nvSpPr>
        <p:spPr bwMode="auto">
          <a:xfrm>
            <a:off x="4935538" y="4329113"/>
            <a:ext cx="3921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100" b="1">
                <a:solidFill>
                  <a:srgbClr val="000000"/>
                </a:solidFill>
                <a:latin typeface="Helvetica" panose="020B0604020202020204" pitchFamily="34" charset="0"/>
              </a:rPr>
              <a:t>I - I</a:t>
            </a:r>
          </a:p>
        </p:txBody>
      </p:sp>
      <p:sp>
        <p:nvSpPr>
          <p:cNvPr id="26681" name="AutoShape 57"/>
          <p:cNvSpPr>
            <a:spLocks noChangeArrowheads="1"/>
          </p:cNvSpPr>
          <p:nvPr/>
        </p:nvSpPr>
        <p:spPr bwMode="auto">
          <a:xfrm>
            <a:off x="3194050" y="3822700"/>
            <a:ext cx="803275" cy="508000"/>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82" name="Freeform 58"/>
          <p:cNvSpPr>
            <a:spLocks/>
          </p:cNvSpPr>
          <p:nvPr/>
        </p:nvSpPr>
        <p:spPr bwMode="auto">
          <a:xfrm>
            <a:off x="3844925" y="3984625"/>
            <a:ext cx="225425" cy="79375"/>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26683" name="AutoShape 59"/>
          <p:cNvSpPr>
            <a:spLocks noChangeArrowheads="1"/>
          </p:cNvSpPr>
          <p:nvPr/>
        </p:nvSpPr>
        <p:spPr bwMode="auto">
          <a:xfrm>
            <a:off x="3230563" y="3881438"/>
            <a:ext cx="755650" cy="300037"/>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84" name="Rectangle 60"/>
          <p:cNvSpPr>
            <a:spLocks noChangeArrowheads="1"/>
          </p:cNvSpPr>
          <p:nvPr/>
        </p:nvSpPr>
        <p:spPr bwMode="auto">
          <a:xfrm>
            <a:off x="3295650" y="40703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6685" name="Rectangle 61"/>
          <p:cNvSpPr>
            <a:spLocks noChangeArrowheads="1"/>
          </p:cNvSpPr>
          <p:nvPr/>
        </p:nvSpPr>
        <p:spPr bwMode="auto">
          <a:xfrm>
            <a:off x="3194050" y="3971925"/>
            <a:ext cx="1047750" cy="431800"/>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86" name="Line 62"/>
          <p:cNvSpPr>
            <a:spLocks noChangeShapeType="1"/>
          </p:cNvSpPr>
          <p:nvPr/>
        </p:nvSpPr>
        <p:spPr bwMode="auto">
          <a:xfrm flipV="1">
            <a:off x="3213100" y="3968750"/>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87" name="Line 63"/>
          <p:cNvSpPr>
            <a:spLocks noChangeShapeType="1"/>
          </p:cNvSpPr>
          <p:nvPr/>
        </p:nvSpPr>
        <p:spPr bwMode="auto">
          <a:xfrm>
            <a:off x="3419475" y="3959225"/>
            <a:ext cx="554038" cy="6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88" name="Rectangle 64"/>
          <p:cNvSpPr>
            <a:spLocks noChangeArrowheads="1"/>
          </p:cNvSpPr>
          <p:nvPr/>
        </p:nvSpPr>
        <p:spPr bwMode="auto">
          <a:xfrm>
            <a:off x="3244850" y="3827463"/>
            <a:ext cx="6032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JOSEPH</a:t>
            </a:r>
          </a:p>
        </p:txBody>
      </p:sp>
      <p:sp>
        <p:nvSpPr>
          <p:cNvPr id="26689" name="Line 65"/>
          <p:cNvSpPr>
            <a:spLocks noChangeShapeType="1"/>
          </p:cNvSpPr>
          <p:nvPr/>
        </p:nvSpPr>
        <p:spPr bwMode="auto">
          <a:xfrm>
            <a:off x="3241675" y="431641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90" name="Line 66"/>
          <p:cNvSpPr>
            <a:spLocks noChangeShapeType="1"/>
          </p:cNvSpPr>
          <p:nvPr/>
        </p:nvSpPr>
        <p:spPr bwMode="auto">
          <a:xfrm>
            <a:off x="3241675" y="41402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91" name="Rectangle 67"/>
          <p:cNvSpPr>
            <a:spLocks noChangeArrowheads="1"/>
          </p:cNvSpPr>
          <p:nvPr/>
        </p:nvSpPr>
        <p:spPr bwMode="auto">
          <a:xfrm>
            <a:off x="3276600" y="3954463"/>
            <a:ext cx="80327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r>
              <a:rPr lang="en-US" altLang="en-US" sz="1000" b="1">
                <a:solidFill>
                  <a:srgbClr val="000000"/>
                </a:solidFill>
                <a:latin typeface="Helvetica" panose="020B0604020202020204" pitchFamily="34" charset="0"/>
              </a:rPr>
              <a:t>   Raopam</a:t>
            </a:r>
          </a:p>
        </p:txBody>
      </p:sp>
      <p:sp>
        <p:nvSpPr>
          <p:cNvPr id="26692" name="Rectangle 68"/>
          <p:cNvSpPr>
            <a:spLocks noChangeArrowheads="1"/>
          </p:cNvSpPr>
          <p:nvPr/>
        </p:nvSpPr>
        <p:spPr bwMode="auto">
          <a:xfrm>
            <a:off x="3514725" y="4135438"/>
            <a:ext cx="4016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430</a:t>
            </a:r>
          </a:p>
        </p:txBody>
      </p:sp>
      <p:sp>
        <p:nvSpPr>
          <p:cNvPr id="26693" name="AutoShape 69"/>
          <p:cNvSpPr>
            <a:spLocks noChangeArrowheads="1"/>
          </p:cNvSpPr>
          <p:nvPr/>
        </p:nvSpPr>
        <p:spPr bwMode="auto">
          <a:xfrm>
            <a:off x="1849438" y="3198813"/>
            <a:ext cx="768350" cy="347662"/>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94" name="Rectangle 70"/>
          <p:cNvSpPr>
            <a:spLocks noChangeArrowheads="1"/>
          </p:cNvSpPr>
          <p:nvPr/>
        </p:nvSpPr>
        <p:spPr bwMode="auto">
          <a:xfrm>
            <a:off x="2014538" y="3402013"/>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6695" name="AutoShape 71"/>
          <p:cNvSpPr>
            <a:spLocks noChangeArrowheads="1"/>
          </p:cNvSpPr>
          <p:nvPr/>
        </p:nvSpPr>
        <p:spPr bwMode="auto">
          <a:xfrm>
            <a:off x="1811338" y="3213100"/>
            <a:ext cx="803275" cy="1092200"/>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26696" name="Rectangle 72"/>
          <p:cNvSpPr>
            <a:spLocks noChangeArrowheads="1"/>
          </p:cNvSpPr>
          <p:nvPr/>
        </p:nvSpPr>
        <p:spPr bwMode="auto">
          <a:xfrm>
            <a:off x="1811338" y="3363913"/>
            <a:ext cx="1047750" cy="1147762"/>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697" name="Line 73"/>
          <p:cNvSpPr>
            <a:spLocks noChangeShapeType="1"/>
          </p:cNvSpPr>
          <p:nvPr/>
        </p:nvSpPr>
        <p:spPr bwMode="auto">
          <a:xfrm flipV="1">
            <a:off x="1820863" y="3343275"/>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98" name="Line 74"/>
          <p:cNvSpPr>
            <a:spLocks noChangeShapeType="1"/>
          </p:cNvSpPr>
          <p:nvPr/>
        </p:nvSpPr>
        <p:spPr bwMode="auto">
          <a:xfrm flipV="1">
            <a:off x="2049463" y="3352800"/>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699" name="Rectangle 75"/>
          <p:cNvSpPr>
            <a:spLocks noChangeArrowheads="1"/>
          </p:cNvSpPr>
          <p:nvPr/>
        </p:nvSpPr>
        <p:spPr bwMode="auto">
          <a:xfrm>
            <a:off x="1925638" y="3192463"/>
            <a:ext cx="55721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MOSES</a:t>
            </a:r>
          </a:p>
        </p:txBody>
      </p:sp>
      <p:sp>
        <p:nvSpPr>
          <p:cNvPr id="26700" name="Line 76"/>
          <p:cNvSpPr>
            <a:spLocks noChangeShapeType="1"/>
          </p:cNvSpPr>
          <p:nvPr/>
        </p:nvSpPr>
        <p:spPr bwMode="auto">
          <a:xfrm>
            <a:off x="1863725" y="370363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1" name="Line 77"/>
          <p:cNvSpPr>
            <a:spLocks noChangeShapeType="1"/>
          </p:cNvSpPr>
          <p:nvPr/>
        </p:nvSpPr>
        <p:spPr bwMode="auto">
          <a:xfrm>
            <a:off x="1865313" y="442436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2" name="Line 78"/>
          <p:cNvSpPr>
            <a:spLocks noChangeShapeType="1"/>
          </p:cNvSpPr>
          <p:nvPr/>
        </p:nvSpPr>
        <p:spPr bwMode="auto">
          <a:xfrm>
            <a:off x="1865313" y="407035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3" name="Line 79"/>
          <p:cNvSpPr>
            <a:spLocks noChangeShapeType="1"/>
          </p:cNvSpPr>
          <p:nvPr/>
        </p:nvSpPr>
        <p:spPr bwMode="auto">
          <a:xfrm flipV="1">
            <a:off x="1863725" y="42418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4" name="Line 80"/>
          <p:cNvSpPr>
            <a:spLocks noChangeShapeType="1"/>
          </p:cNvSpPr>
          <p:nvPr/>
        </p:nvSpPr>
        <p:spPr bwMode="auto">
          <a:xfrm flipV="1">
            <a:off x="1863725" y="3887788"/>
            <a:ext cx="960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5" name="Line 81"/>
          <p:cNvSpPr>
            <a:spLocks noChangeShapeType="1"/>
          </p:cNvSpPr>
          <p:nvPr/>
        </p:nvSpPr>
        <p:spPr bwMode="auto">
          <a:xfrm>
            <a:off x="1863725" y="3527425"/>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06" name="Rectangle 82"/>
          <p:cNvSpPr>
            <a:spLocks noChangeArrowheads="1"/>
          </p:cNvSpPr>
          <p:nvPr/>
        </p:nvSpPr>
        <p:spPr bwMode="auto">
          <a:xfrm>
            <a:off x="2090738" y="3513138"/>
            <a:ext cx="4937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Sinai</a:t>
            </a:r>
          </a:p>
        </p:txBody>
      </p:sp>
      <p:sp>
        <p:nvSpPr>
          <p:cNvPr id="26707" name="Rectangle 83"/>
          <p:cNvSpPr>
            <a:spLocks noChangeArrowheads="1"/>
          </p:cNvSpPr>
          <p:nvPr/>
        </p:nvSpPr>
        <p:spPr bwMode="auto">
          <a:xfrm>
            <a:off x="1990725" y="3702050"/>
            <a:ext cx="704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A - Y - P</a:t>
            </a:r>
          </a:p>
        </p:txBody>
      </p:sp>
      <p:sp>
        <p:nvSpPr>
          <p:cNvPr id="26708" name="Rectangle 84"/>
          <p:cNvSpPr>
            <a:spLocks noChangeArrowheads="1"/>
          </p:cNvSpPr>
          <p:nvPr/>
        </p:nvSpPr>
        <p:spPr bwMode="auto">
          <a:xfrm>
            <a:off x="1784350" y="3879850"/>
            <a:ext cx="1114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Kadesh Barnea</a:t>
            </a:r>
          </a:p>
        </p:txBody>
      </p:sp>
      <p:sp>
        <p:nvSpPr>
          <p:cNvPr id="26709" name="Rectangle 85"/>
          <p:cNvSpPr>
            <a:spLocks noChangeArrowheads="1"/>
          </p:cNvSpPr>
          <p:nvPr/>
        </p:nvSpPr>
        <p:spPr bwMode="auto">
          <a:xfrm>
            <a:off x="2176463" y="4060825"/>
            <a:ext cx="3317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40</a:t>
            </a:r>
          </a:p>
        </p:txBody>
      </p:sp>
      <p:sp>
        <p:nvSpPr>
          <p:cNvPr id="26710" name="Rectangle 86"/>
          <p:cNvSpPr>
            <a:spLocks noChangeArrowheads="1"/>
          </p:cNvSpPr>
          <p:nvPr/>
        </p:nvSpPr>
        <p:spPr bwMode="auto">
          <a:xfrm>
            <a:off x="1782763" y="4238625"/>
            <a:ext cx="11144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Tamkachithei 5</a:t>
            </a:r>
          </a:p>
        </p:txBody>
      </p:sp>
      <p:sp>
        <p:nvSpPr>
          <p:cNvPr id="26711" name="Rectangle 87"/>
          <p:cNvSpPr>
            <a:spLocks noChangeArrowheads="1"/>
          </p:cNvSpPr>
          <p:nvPr/>
        </p:nvSpPr>
        <p:spPr bwMode="auto">
          <a:xfrm>
            <a:off x="2022475" y="3343275"/>
            <a:ext cx="7270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Shongza</a:t>
            </a:r>
          </a:p>
        </p:txBody>
      </p:sp>
      <p:sp>
        <p:nvSpPr>
          <p:cNvPr id="26712" name="AutoShape 88"/>
          <p:cNvSpPr>
            <a:spLocks noChangeArrowheads="1"/>
          </p:cNvSpPr>
          <p:nvPr/>
        </p:nvSpPr>
        <p:spPr bwMode="auto">
          <a:xfrm>
            <a:off x="428625" y="3779838"/>
            <a:ext cx="803275" cy="449262"/>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26713" name="Freeform 89"/>
          <p:cNvSpPr>
            <a:spLocks/>
          </p:cNvSpPr>
          <p:nvPr/>
        </p:nvSpPr>
        <p:spPr bwMode="auto">
          <a:xfrm>
            <a:off x="1079500" y="3887788"/>
            <a:ext cx="227013" cy="79375"/>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26714" name="AutoShape 90"/>
          <p:cNvSpPr>
            <a:spLocks noChangeArrowheads="1"/>
          </p:cNvSpPr>
          <p:nvPr/>
        </p:nvSpPr>
        <p:spPr bwMode="auto">
          <a:xfrm>
            <a:off x="463550" y="3790950"/>
            <a:ext cx="725488" cy="300038"/>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15" name="Rectangle 91"/>
          <p:cNvSpPr>
            <a:spLocks noChangeArrowheads="1"/>
          </p:cNvSpPr>
          <p:nvPr/>
        </p:nvSpPr>
        <p:spPr bwMode="auto">
          <a:xfrm>
            <a:off x="552450" y="39528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6716" name="Rectangle 92"/>
          <p:cNvSpPr>
            <a:spLocks noChangeArrowheads="1"/>
          </p:cNvSpPr>
          <p:nvPr/>
        </p:nvSpPr>
        <p:spPr bwMode="auto">
          <a:xfrm>
            <a:off x="460375" y="414972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Helvetica" panose="020B0604020202020204" pitchFamily="34" charset="0"/>
            </a:endParaRPr>
          </a:p>
        </p:txBody>
      </p:sp>
      <p:sp>
        <p:nvSpPr>
          <p:cNvPr id="26717" name="Rectangle 93"/>
          <p:cNvSpPr>
            <a:spLocks noChangeArrowheads="1"/>
          </p:cNvSpPr>
          <p:nvPr/>
        </p:nvSpPr>
        <p:spPr bwMode="auto">
          <a:xfrm>
            <a:off x="425450" y="3921125"/>
            <a:ext cx="1047750" cy="436563"/>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18" name="Line 94"/>
          <p:cNvSpPr>
            <a:spLocks noChangeShapeType="1"/>
          </p:cNvSpPr>
          <p:nvPr/>
        </p:nvSpPr>
        <p:spPr bwMode="auto">
          <a:xfrm flipV="1">
            <a:off x="446088" y="3902075"/>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19" name="Line 95"/>
          <p:cNvSpPr>
            <a:spLocks noChangeShapeType="1"/>
          </p:cNvSpPr>
          <p:nvPr/>
        </p:nvSpPr>
        <p:spPr bwMode="auto">
          <a:xfrm flipV="1">
            <a:off x="658813" y="3911600"/>
            <a:ext cx="5667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20" name="Line 96"/>
          <p:cNvSpPr>
            <a:spLocks noChangeShapeType="1"/>
          </p:cNvSpPr>
          <p:nvPr/>
        </p:nvSpPr>
        <p:spPr bwMode="auto">
          <a:xfrm>
            <a:off x="471488" y="426402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21" name="Line 97"/>
          <p:cNvSpPr>
            <a:spLocks noChangeShapeType="1"/>
          </p:cNvSpPr>
          <p:nvPr/>
        </p:nvSpPr>
        <p:spPr bwMode="auto">
          <a:xfrm>
            <a:off x="471488" y="408781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22" name="Rectangle 98"/>
          <p:cNvSpPr>
            <a:spLocks noChangeArrowheads="1"/>
          </p:cNvSpPr>
          <p:nvPr/>
        </p:nvSpPr>
        <p:spPr bwMode="auto">
          <a:xfrm>
            <a:off x="504825" y="3760788"/>
            <a:ext cx="6143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JOSHUA</a:t>
            </a:r>
          </a:p>
        </p:txBody>
      </p:sp>
      <p:sp>
        <p:nvSpPr>
          <p:cNvPr id="26723" name="Rectangle 99"/>
          <p:cNvSpPr>
            <a:spLocks noChangeArrowheads="1"/>
          </p:cNvSpPr>
          <p:nvPr/>
        </p:nvSpPr>
        <p:spPr bwMode="auto">
          <a:xfrm>
            <a:off x="557213" y="3897313"/>
            <a:ext cx="8048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Jericho/Ai</a:t>
            </a:r>
          </a:p>
        </p:txBody>
      </p:sp>
      <p:sp>
        <p:nvSpPr>
          <p:cNvPr id="22628" name="Rectangle 100"/>
          <p:cNvSpPr>
            <a:spLocks noChangeArrowheads="1"/>
          </p:cNvSpPr>
          <p:nvPr/>
        </p:nvSpPr>
        <p:spPr bwMode="auto">
          <a:xfrm>
            <a:off x="357188" y="4092575"/>
            <a:ext cx="1204912" cy="225425"/>
          </a:xfrm>
          <a:prstGeom prst="rect">
            <a:avLst/>
          </a:prstGeom>
          <a:noFill/>
          <a:ln w="12700">
            <a:noFill/>
            <a:miter lim="800000"/>
            <a:headEnd/>
            <a:tailEnd/>
          </a:ln>
        </p:spPr>
        <p:txBody>
          <a:bodyPr wrap="none" lIns="96016" tIns="47166" rIns="96016" bIns="47166">
            <a:spAutoFit/>
          </a:bodyPr>
          <a:lstStyle/>
          <a:p>
            <a:pPr defTabSz="969963">
              <a:defRPr/>
            </a:pPr>
            <a:r>
              <a:rPr lang="en-US" sz="850" b="1" dirty="0" err="1">
                <a:solidFill>
                  <a:srgbClr val="000000"/>
                </a:solidFill>
                <a:latin typeface="Helvetica" charset="0"/>
                <a:ea typeface="ＭＳ Ｐゴシック" charset="-128"/>
              </a:rPr>
              <a:t>Ngalei</a:t>
            </a:r>
            <a:r>
              <a:rPr lang="en-US" sz="850" b="1" dirty="0">
                <a:solidFill>
                  <a:srgbClr val="000000"/>
                </a:solidFill>
                <a:latin typeface="Helvetica" charset="0"/>
                <a:ea typeface="ＭＳ Ｐゴシック" charset="-128"/>
              </a:rPr>
              <a:t> </a:t>
            </a:r>
            <a:r>
              <a:rPr lang="en-US" sz="850" b="1" dirty="0" err="1">
                <a:solidFill>
                  <a:srgbClr val="000000"/>
                </a:solidFill>
                <a:latin typeface="Helvetica" charset="0"/>
                <a:ea typeface="ＭＳ Ｐゴシック" charset="-128"/>
              </a:rPr>
              <a:t>Ngayarkahai</a:t>
            </a:r>
            <a:endParaRPr lang="en-US" sz="850" b="1" dirty="0">
              <a:solidFill>
                <a:srgbClr val="000000"/>
              </a:solidFill>
              <a:latin typeface="Helvetica" charset="0"/>
              <a:ea typeface="ＭＳ Ｐゴシック" charset="-128"/>
            </a:endParaRPr>
          </a:p>
        </p:txBody>
      </p:sp>
      <p:sp>
        <p:nvSpPr>
          <p:cNvPr id="26725" name="AutoShape 101"/>
          <p:cNvSpPr>
            <a:spLocks noChangeArrowheads="1"/>
          </p:cNvSpPr>
          <p:nvPr/>
        </p:nvSpPr>
        <p:spPr bwMode="auto">
          <a:xfrm>
            <a:off x="490538" y="6138863"/>
            <a:ext cx="803275" cy="1125537"/>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26" name="Rectangle 102"/>
          <p:cNvSpPr>
            <a:spLocks noChangeArrowheads="1"/>
          </p:cNvSpPr>
          <p:nvPr/>
        </p:nvSpPr>
        <p:spPr bwMode="auto">
          <a:xfrm>
            <a:off x="488950" y="6289675"/>
            <a:ext cx="1047750" cy="1323975"/>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27" name="Line 103"/>
          <p:cNvSpPr>
            <a:spLocks noChangeShapeType="1"/>
          </p:cNvSpPr>
          <p:nvPr/>
        </p:nvSpPr>
        <p:spPr bwMode="auto">
          <a:xfrm flipV="1">
            <a:off x="495300" y="6276975"/>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28" name="Line 104"/>
          <p:cNvSpPr>
            <a:spLocks noChangeShapeType="1"/>
          </p:cNvSpPr>
          <p:nvPr/>
        </p:nvSpPr>
        <p:spPr bwMode="auto">
          <a:xfrm flipV="1">
            <a:off x="727075" y="6286500"/>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29" name="Rectangle 105"/>
          <p:cNvSpPr>
            <a:spLocks noChangeArrowheads="1"/>
          </p:cNvSpPr>
          <p:nvPr/>
        </p:nvSpPr>
        <p:spPr bwMode="auto">
          <a:xfrm>
            <a:off x="549275" y="6096000"/>
            <a:ext cx="6286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300" b="1" dirty="0" err="1" smtClean="0">
                <a:solidFill>
                  <a:srgbClr val="000000"/>
                </a:solidFill>
                <a:latin typeface="Arial" panose="020B0604020202020204" pitchFamily="34" charset="0"/>
              </a:rPr>
              <a:t>Jishu</a:t>
            </a:r>
            <a:endParaRPr lang="en-US" altLang="en-US" sz="1300" b="1" dirty="0">
              <a:solidFill>
                <a:srgbClr val="000000"/>
              </a:solidFill>
              <a:latin typeface="Arial" panose="020B0604020202020204" pitchFamily="34" charset="0"/>
            </a:endParaRPr>
          </a:p>
        </p:txBody>
      </p:sp>
      <p:sp>
        <p:nvSpPr>
          <p:cNvPr id="26730" name="Line 106"/>
          <p:cNvSpPr>
            <a:spLocks noChangeShapeType="1"/>
          </p:cNvSpPr>
          <p:nvPr/>
        </p:nvSpPr>
        <p:spPr bwMode="auto">
          <a:xfrm>
            <a:off x="534988" y="662305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1" name="Line 107"/>
          <p:cNvSpPr>
            <a:spLocks noChangeShapeType="1"/>
          </p:cNvSpPr>
          <p:nvPr/>
        </p:nvSpPr>
        <p:spPr bwMode="auto">
          <a:xfrm>
            <a:off x="528638" y="734377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2" name="Line 108"/>
          <p:cNvSpPr>
            <a:spLocks noChangeShapeType="1"/>
          </p:cNvSpPr>
          <p:nvPr/>
        </p:nvSpPr>
        <p:spPr bwMode="auto">
          <a:xfrm>
            <a:off x="528638" y="7527925"/>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3" name="Line 109"/>
          <p:cNvSpPr>
            <a:spLocks noChangeShapeType="1"/>
          </p:cNvSpPr>
          <p:nvPr/>
        </p:nvSpPr>
        <p:spPr bwMode="auto">
          <a:xfrm>
            <a:off x="536575" y="69897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4" name="Line 110"/>
          <p:cNvSpPr>
            <a:spLocks noChangeShapeType="1"/>
          </p:cNvSpPr>
          <p:nvPr/>
        </p:nvSpPr>
        <p:spPr bwMode="auto">
          <a:xfrm flipV="1">
            <a:off x="534988" y="7161213"/>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5" name="Line 111"/>
          <p:cNvSpPr>
            <a:spLocks noChangeShapeType="1"/>
          </p:cNvSpPr>
          <p:nvPr/>
        </p:nvSpPr>
        <p:spPr bwMode="auto">
          <a:xfrm flipV="1">
            <a:off x="534988" y="6807200"/>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6" name="Line 112"/>
          <p:cNvSpPr>
            <a:spLocks noChangeShapeType="1"/>
          </p:cNvSpPr>
          <p:nvPr/>
        </p:nvSpPr>
        <p:spPr bwMode="auto">
          <a:xfrm>
            <a:off x="536575" y="644683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37" name="Rectangle 113"/>
          <p:cNvSpPr>
            <a:spLocks noChangeArrowheads="1"/>
          </p:cNvSpPr>
          <p:nvPr/>
        </p:nvSpPr>
        <p:spPr bwMode="auto">
          <a:xfrm>
            <a:off x="682625" y="6826250"/>
            <a:ext cx="6810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Paokaphâ</a:t>
            </a:r>
          </a:p>
        </p:txBody>
      </p:sp>
      <p:sp>
        <p:nvSpPr>
          <p:cNvPr id="26738" name="Rectangle 114"/>
          <p:cNvSpPr>
            <a:spLocks noChangeArrowheads="1"/>
          </p:cNvSpPr>
          <p:nvPr/>
        </p:nvSpPr>
        <p:spPr bwMode="auto">
          <a:xfrm>
            <a:off x="793750" y="6996113"/>
            <a:ext cx="4810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Otsak</a:t>
            </a:r>
          </a:p>
        </p:txBody>
      </p:sp>
      <p:sp>
        <p:nvSpPr>
          <p:cNvPr id="26739" name="Rectangle 115"/>
          <p:cNvSpPr>
            <a:spLocks noChangeArrowheads="1"/>
          </p:cNvSpPr>
          <p:nvPr/>
        </p:nvSpPr>
        <p:spPr bwMode="auto">
          <a:xfrm>
            <a:off x="692150" y="7180263"/>
            <a:ext cx="7000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Chithibing</a:t>
            </a:r>
          </a:p>
        </p:txBody>
      </p:sp>
      <p:sp>
        <p:nvSpPr>
          <p:cNvPr id="26740" name="Rectangle 116"/>
          <p:cNvSpPr>
            <a:spLocks noChangeArrowheads="1"/>
          </p:cNvSpPr>
          <p:nvPr/>
        </p:nvSpPr>
        <p:spPr bwMode="auto">
          <a:xfrm>
            <a:off x="625475" y="7364413"/>
            <a:ext cx="8112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Phongkhami</a:t>
            </a:r>
          </a:p>
        </p:txBody>
      </p:sp>
      <p:sp>
        <p:nvSpPr>
          <p:cNvPr id="218229" name="Rectangle 117"/>
          <p:cNvSpPr>
            <a:spLocks noChangeArrowheads="1"/>
          </p:cNvSpPr>
          <p:nvPr/>
        </p:nvSpPr>
        <p:spPr bwMode="auto">
          <a:xfrm>
            <a:off x="730250" y="6438900"/>
            <a:ext cx="563563" cy="249238"/>
          </a:xfrm>
          <a:prstGeom prst="rect">
            <a:avLst/>
          </a:prstGeom>
          <a:noFill/>
          <a:ln w="12700">
            <a:noFill/>
            <a:miter lim="800000"/>
            <a:headEnd/>
            <a:tailEnd/>
          </a:ln>
          <a:effectLst/>
        </p:spPr>
        <p:txBody>
          <a:bodyPr wrap="none" lIns="96016" tIns="47166" rIns="96016" bIns="47166">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000" b="1" i="1" smtClean="0">
                <a:solidFill>
                  <a:srgbClr val="000000"/>
                </a:solidFill>
                <a:effectLst>
                  <a:outerShdw blurRad="38100" dist="38100" dir="2700000" algn="tl">
                    <a:srgbClr val="C0C0C0"/>
                  </a:outerShdw>
                </a:effectLst>
                <a:latin typeface="Helvetica" panose="020B0604020202020204" pitchFamily="34" charset="0"/>
              </a:rPr>
              <a:t>Krush</a:t>
            </a:r>
          </a:p>
        </p:txBody>
      </p:sp>
      <p:sp>
        <p:nvSpPr>
          <p:cNvPr id="218230" name="Rectangle 118"/>
          <p:cNvSpPr>
            <a:spLocks noChangeArrowheads="1"/>
          </p:cNvSpPr>
          <p:nvPr/>
        </p:nvSpPr>
        <p:spPr bwMode="auto">
          <a:xfrm>
            <a:off x="692150" y="6623050"/>
            <a:ext cx="635000" cy="247650"/>
          </a:xfrm>
          <a:prstGeom prst="rect">
            <a:avLst/>
          </a:prstGeom>
          <a:noFill/>
          <a:ln w="12700">
            <a:noFill/>
            <a:miter lim="800000"/>
            <a:headEnd/>
            <a:tailEnd/>
          </a:ln>
          <a:effectLst/>
        </p:spPr>
        <p:txBody>
          <a:bodyPr wrap="none" lIns="96016" tIns="47166" rIns="96016" bIns="47166">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000" b="1" i="1" smtClean="0">
                <a:solidFill>
                  <a:srgbClr val="000000"/>
                </a:solidFill>
                <a:effectLst>
                  <a:outerShdw blurRad="38100" dist="38100" dir="2700000" algn="tl">
                    <a:srgbClr val="C0C0C0"/>
                  </a:outerShdw>
                </a:effectLst>
                <a:latin typeface="Helvetica" panose="020B0604020202020204" pitchFamily="34" charset="0"/>
              </a:rPr>
              <a:t>Church</a:t>
            </a:r>
          </a:p>
        </p:txBody>
      </p:sp>
      <p:sp>
        <p:nvSpPr>
          <p:cNvPr id="218231" name="Rectangle 119"/>
          <p:cNvSpPr>
            <a:spLocks noChangeArrowheads="1"/>
          </p:cNvSpPr>
          <p:nvPr/>
        </p:nvSpPr>
        <p:spPr bwMode="auto">
          <a:xfrm>
            <a:off x="793750" y="6249988"/>
            <a:ext cx="528638" cy="263525"/>
          </a:xfrm>
          <a:prstGeom prst="rect">
            <a:avLst/>
          </a:prstGeom>
          <a:noFill/>
          <a:ln w="12700">
            <a:noFill/>
            <a:miter lim="800000"/>
            <a:headEnd/>
            <a:tailEnd/>
          </a:ln>
          <a:effectLst/>
        </p:spPr>
        <p:txBody>
          <a:bodyPr wrap="none" lIns="96016" tIns="47166" rIns="96016" bIns="47166">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100" b="1" i="1" smtClean="0">
                <a:solidFill>
                  <a:srgbClr val="000000"/>
                </a:solidFill>
                <a:effectLst>
                  <a:outerShdw blurRad="38100" dist="38100" dir="2700000" algn="tl">
                    <a:srgbClr val="C0C0C0"/>
                  </a:outerShdw>
                </a:effectLst>
                <a:latin typeface="Helvetica" panose="020B0604020202020204" pitchFamily="34" charset="0"/>
              </a:rPr>
              <a:t>Mirin</a:t>
            </a:r>
          </a:p>
        </p:txBody>
      </p:sp>
      <p:sp>
        <p:nvSpPr>
          <p:cNvPr id="26744" name="AutoShape 120"/>
          <p:cNvSpPr>
            <a:spLocks noChangeArrowheads="1"/>
          </p:cNvSpPr>
          <p:nvPr/>
        </p:nvSpPr>
        <p:spPr bwMode="auto">
          <a:xfrm>
            <a:off x="1801813" y="6607175"/>
            <a:ext cx="803275" cy="358775"/>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45" name="Line 121"/>
          <p:cNvSpPr>
            <a:spLocks noChangeShapeType="1"/>
          </p:cNvSpPr>
          <p:nvPr/>
        </p:nvSpPr>
        <p:spPr bwMode="auto">
          <a:xfrm flipV="1">
            <a:off x="1816100" y="674846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46" name="Line 122"/>
          <p:cNvSpPr>
            <a:spLocks noChangeShapeType="1"/>
          </p:cNvSpPr>
          <p:nvPr/>
        </p:nvSpPr>
        <p:spPr bwMode="auto">
          <a:xfrm flipV="1">
            <a:off x="2022475" y="675163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47" name="Line 123"/>
          <p:cNvSpPr>
            <a:spLocks noChangeShapeType="1"/>
          </p:cNvSpPr>
          <p:nvPr/>
        </p:nvSpPr>
        <p:spPr bwMode="auto">
          <a:xfrm>
            <a:off x="1844675" y="709771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48" name="Line 124"/>
          <p:cNvSpPr>
            <a:spLocks noChangeShapeType="1"/>
          </p:cNvSpPr>
          <p:nvPr/>
        </p:nvSpPr>
        <p:spPr bwMode="auto">
          <a:xfrm>
            <a:off x="1846263" y="692150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49" name="Rectangle 125"/>
          <p:cNvSpPr>
            <a:spLocks noChangeArrowheads="1"/>
          </p:cNvSpPr>
          <p:nvPr/>
        </p:nvSpPr>
        <p:spPr bwMode="auto">
          <a:xfrm>
            <a:off x="1803400" y="6754813"/>
            <a:ext cx="1047750" cy="439737"/>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50" name="Line 126"/>
          <p:cNvSpPr>
            <a:spLocks noChangeShapeType="1"/>
          </p:cNvSpPr>
          <p:nvPr/>
        </p:nvSpPr>
        <p:spPr bwMode="auto">
          <a:xfrm flipV="1">
            <a:off x="1812925" y="675798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51" name="Line 127"/>
          <p:cNvSpPr>
            <a:spLocks noChangeShapeType="1"/>
          </p:cNvSpPr>
          <p:nvPr/>
        </p:nvSpPr>
        <p:spPr bwMode="auto">
          <a:xfrm flipV="1">
            <a:off x="2032000" y="676751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52" name="Rectangle 128"/>
          <p:cNvSpPr>
            <a:spLocks noChangeArrowheads="1"/>
          </p:cNvSpPr>
          <p:nvPr/>
        </p:nvSpPr>
        <p:spPr bwMode="auto">
          <a:xfrm>
            <a:off x="1862138" y="6588125"/>
            <a:ext cx="79216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VARI KAHAI</a:t>
            </a:r>
          </a:p>
        </p:txBody>
      </p:sp>
      <p:sp>
        <p:nvSpPr>
          <p:cNvPr id="26753" name="Line 129"/>
          <p:cNvSpPr>
            <a:spLocks noChangeShapeType="1"/>
          </p:cNvSpPr>
          <p:nvPr/>
        </p:nvSpPr>
        <p:spPr bwMode="auto">
          <a:xfrm>
            <a:off x="1879600" y="710088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54" name="Line 130"/>
          <p:cNvSpPr>
            <a:spLocks noChangeShapeType="1"/>
          </p:cNvSpPr>
          <p:nvPr/>
        </p:nvSpPr>
        <p:spPr bwMode="auto">
          <a:xfrm>
            <a:off x="1871663" y="692467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55" name="Rectangle 131"/>
          <p:cNvSpPr>
            <a:spLocks noChangeArrowheads="1"/>
          </p:cNvSpPr>
          <p:nvPr/>
        </p:nvSpPr>
        <p:spPr bwMode="auto">
          <a:xfrm>
            <a:off x="1739900" y="6937375"/>
            <a:ext cx="11938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Romanwui Zatkhanâ</a:t>
            </a:r>
            <a:endParaRPr lang="en-US" altLang="en-US" sz="1000" b="1">
              <a:solidFill>
                <a:srgbClr val="000000"/>
              </a:solidFill>
              <a:latin typeface="Helvetica" panose="020B0604020202020204" pitchFamily="34" charset="0"/>
            </a:endParaRPr>
          </a:p>
        </p:txBody>
      </p:sp>
      <p:sp>
        <p:nvSpPr>
          <p:cNvPr id="26756" name="Rectangle 132"/>
          <p:cNvSpPr>
            <a:spLocks noChangeArrowheads="1"/>
          </p:cNvSpPr>
          <p:nvPr/>
        </p:nvSpPr>
        <p:spPr bwMode="auto">
          <a:xfrm>
            <a:off x="1795463" y="6732588"/>
            <a:ext cx="10080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Greekpâ Alex</a:t>
            </a:r>
          </a:p>
        </p:txBody>
      </p:sp>
      <p:sp>
        <p:nvSpPr>
          <p:cNvPr id="26757" name="Rectangle 133"/>
          <p:cNvSpPr>
            <a:spLocks noChangeArrowheads="1"/>
          </p:cNvSpPr>
          <p:nvPr/>
        </p:nvSpPr>
        <p:spPr bwMode="auto">
          <a:xfrm>
            <a:off x="4573588" y="7007225"/>
            <a:ext cx="13350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800" b="1">
              <a:solidFill>
                <a:srgbClr val="000000"/>
              </a:solidFill>
              <a:latin typeface="Helvetica" panose="020B0604020202020204" pitchFamily="34" charset="0"/>
            </a:endParaRPr>
          </a:p>
        </p:txBody>
      </p:sp>
      <p:sp>
        <p:nvSpPr>
          <p:cNvPr id="26758" name="Rectangle 134"/>
          <p:cNvSpPr>
            <a:spLocks noChangeArrowheads="1"/>
          </p:cNvSpPr>
          <p:nvPr/>
        </p:nvSpPr>
        <p:spPr bwMode="auto">
          <a:xfrm>
            <a:off x="4573588" y="7007225"/>
            <a:ext cx="13350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800" b="1">
              <a:solidFill>
                <a:srgbClr val="000000"/>
              </a:solidFill>
              <a:latin typeface="Helvetica" panose="020B0604020202020204" pitchFamily="34" charset="0"/>
            </a:endParaRPr>
          </a:p>
        </p:txBody>
      </p:sp>
      <p:pic>
        <p:nvPicPr>
          <p:cNvPr id="26759" name="Picture 1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5780088"/>
            <a:ext cx="45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6760" name="Rectangle 136"/>
          <p:cNvSpPr>
            <a:spLocks noChangeArrowheads="1"/>
          </p:cNvSpPr>
          <p:nvPr/>
        </p:nvSpPr>
        <p:spPr bwMode="auto">
          <a:xfrm>
            <a:off x="4633913" y="5873750"/>
            <a:ext cx="190500" cy="13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61" name="AutoShape 137"/>
          <p:cNvSpPr>
            <a:spLocks noChangeArrowheads="1"/>
          </p:cNvSpPr>
          <p:nvPr/>
        </p:nvSpPr>
        <p:spPr bwMode="auto">
          <a:xfrm>
            <a:off x="4614863" y="6191250"/>
            <a:ext cx="803275" cy="112553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62" name="Rectangle 138"/>
          <p:cNvSpPr>
            <a:spLocks noChangeArrowheads="1"/>
          </p:cNvSpPr>
          <p:nvPr/>
        </p:nvSpPr>
        <p:spPr bwMode="auto">
          <a:xfrm>
            <a:off x="4614863" y="6342063"/>
            <a:ext cx="1047750" cy="1693862"/>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63" name="Line 139"/>
          <p:cNvSpPr>
            <a:spLocks noChangeShapeType="1"/>
          </p:cNvSpPr>
          <p:nvPr/>
        </p:nvSpPr>
        <p:spPr bwMode="auto">
          <a:xfrm flipV="1">
            <a:off x="4624388" y="634841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64" name="Line 140"/>
          <p:cNvSpPr>
            <a:spLocks noChangeShapeType="1"/>
          </p:cNvSpPr>
          <p:nvPr/>
        </p:nvSpPr>
        <p:spPr bwMode="auto">
          <a:xfrm flipV="1">
            <a:off x="4845050" y="635793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65" name="Rectangle 141"/>
          <p:cNvSpPr>
            <a:spLocks noChangeArrowheads="1"/>
          </p:cNvSpPr>
          <p:nvPr/>
        </p:nvSpPr>
        <p:spPr bwMode="auto">
          <a:xfrm>
            <a:off x="4554538" y="6184900"/>
            <a:ext cx="9731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800" b="1">
                <a:latin typeface="Arial" panose="020B0604020202020204" pitchFamily="34" charset="0"/>
              </a:rPr>
              <a:t>WUNGNAO</a:t>
            </a:r>
          </a:p>
        </p:txBody>
      </p:sp>
      <p:sp>
        <p:nvSpPr>
          <p:cNvPr id="26766" name="Line 142"/>
          <p:cNvSpPr>
            <a:spLocks noChangeShapeType="1"/>
          </p:cNvSpPr>
          <p:nvPr/>
        </p:nvSpPr>
        <p:spPr bwMode="auto">
          <a:xfrm>
            <a:off x="4652963" y="6670675"/>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67" name="Line 143"/>
          <p:cNvSpPr>
            <a:spLocks noChangeShapeType="1"/>
          </p:cNvSpPr>
          <p:nvPr/>
        </p:nvSpPr>
        <p:spPr bwMode="auto">
          <a:xfrm>
            <a:off x="4648200" y="739140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68" name="Line 144"/>
          <p:cNvSpPr>
            <a:spLocks noChangeShapeType="1"/>
          </p:cNvSpPr>
          <p:nvPr/>
        </p:nvSpPr>
        <p:spPr bwMode="auto">
          <a:xfrm>
            <a:off x="4648200" y="7575550"/>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69" name="Line 145"/>
          <p:cNvSpPr>
            <a:spLocks noChangeShapeType="1"/>
          </p:cNvSpPr>
          <p:nvPr/>
        </p:nvSpPr>
        <p:spPr bwMode="auto">
          <a:xfrm>
            <a:off x="4652963" y="7759700"/>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0" name="Line 146"/>
          <p:cNvSpPr>
            <a:spLocks noChangeShapeType="1"/>
          </p:cNvSpPr>
          <p:nvPr/>
        </p:nvSpPr>
        <p:spPr bwMode="auto">
          <a:xfrm>
            <a:off x="4654550" y="79422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1" name="Line 147"/>
          <p:cNvSpPr>
            <a:spLocks noChangeShapeType="1"/>
          </p:cNvSpPr>
          <p:nvPr/>
        </p:nvSpPr>
        <p:spPr bwMode="auto">
          <a:xfrm>
            <a:off x="4654550" y="703738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2" name="Line 148"/>
          <p:cNvSpPr>
            <a:spLocks noChangeShapeType="1"/>
          </p:cNvSpPr>
          <p:nvPr/>
        </p:nvSpPr>
        <p:spPr bwMode="auto">
          <a:xfrm flipV="1">
            <a:off x="4652963" y="720883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3" name="Line 149"/>
          <p:cNvSpPr>
            <a:spLocks noChangeShapeType="1"/>
          </p:cNvSpPr>
          <p:nvPr/>
        </p:nvSpPr>
        <p:spPr bwMode="auto">
          <a:xfrm flipV="1">
            <a:off x="4652963" y="6854825"/>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4" name="Line 150"/>
          <p:cNvSpPr>
            <a:spLocks noChangeShapeType="1"/>
          </p:cNvSpPr>
          <p:nvPr/>
        </p:nvSpPr>
        <p:spPr bwMode="auto">
          <a:xfrm>
            <a:off x="4654550" y="649446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75" name="Line 151"/>
          <p:cNvSpPr>
            <a:spLocks noChangeShapeType="1"/>
          </p:cNvSpPr>
          <p:nvPr/>
        </p:nvSpPr>
        <p:spPr bwMode="auto">
          <a:xfrm>
            <a:off x="5140325" y="6748463"/>
            <a:ext cx="0" cy="12573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pic>
        <p:nvPicPr>
          <p:cNvPr id="26776" name="Picture 15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5786438"/>
            <a:ext cx="45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6777" name="Rectangle 153"/>
          <p:cNvSpPr>
            <a:spLocks noChangeArrowheads="1"/>
          </p:cNvSpPr>
          <p:nvPr/>
        </p:nvSpPr>
        <p:spPr bwMode="auto">
          <a:xfrm>
            <a:off x="5262563" y="5880100"/>
            <a:ext cx="190500" cy="13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18266" name="Rectangle 154"/>
          <p:cNvSpPr>
            <a:spLocks noChangeArrowheads="1"/>
          </p:cNvSpPr>
          <p:nvPr/>
        </p:nvSpPr>
        <p:spPr bwMode="auto">
          <a:xfrm>
            <a:off x="4651375" y="6497638"/>
            <a:ext cx="976313" cy="249237"/>
          </a:xfrm>
          <a:prstGeom prst="rect">
            <a:avLst/>
          </a:prstGeom>
          <a:noFill/>
          <a:ln w="12700">
            <a:noFill/>
            <a:miter lim="800000"/>
            <a:headEnd/>
            <a:tailEnd/>
          </a:ln>
          <a:effectLst/>
        </p:spPr>
        <p:txBody>
          <a:bodyPr wrap="none" lIns="96016" tIns="47166" rIns="96016" bIns="47166">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000" b="1" smtClean="0">
                <a:solidFill>
                  <a:srgbClr val="000000"/>
                </a:solidFill>
                <a:effectLst>
                  <a:outerShdw blurRad="38100" dist="38100" dir="2700000" algn="tl">
                    <a:srgbClr val="C0C0C0"/>
                  </a:outerShdw>
                </a:effectLst>
                <a:latin typeface="Helvetica" panose="020B0604020202020204" pitchFamily="34" charset="0"/>
              </a:rPr>
              <a:t> ••• KAKAI••• </a:t>
            </a:r>
          </a:p>
        </p:txBody>
      </p:sp>
      <p:sp>
        <p:nvSpPr>
          <p:cNvPr id="26779" name="Rectangle 155"/>
          <p:cNvSpPr>
            <a:spLocks noChangeArrowheads="1"/>
          </p:cNvSpPr>
          <p:nvPr/>
        </p:nvSpPr>
        <p:spPr bwMode="auto">
          <a:xfrm>
            <a:off x="4600575" y="6880225"/>
            <a:ext cx="10541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800" b="1">
                <a:solidFill>
                  <a:srgbClr val="000000"/>
                </a:solidFill>
                <a:latin typeface="Helvetica" panose="020B0604020202020204" pitchFamily="34" charset="0"/>
              </a:rPr>
              <a:t>Israel        Judah</a:t>
            </a:r>
          </a:p>
        </p:txBody>
      </p:sp>
      <p:sp>
        <p:nvSpPr>
          <p:cNvPr id="26780" name="Rectangle 156"/>
          <p:cNvSpPr>
            <a:spLocks noChangeArrowheads="1"/>
          </p:cNvSpPr>
          <p:nvPr/>
        </p:nvSpPr>
        <p:spPr bwMode="auto">
          <a:xfrm>
            <a:off x="4695825" y="7045325"/>
            <a:ext cx="7985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10               2</a:t>
            </a:r>
          </a:p>
        </p:txBody>
      </p:sp>
      <p:sp>
        <p:nvSpPr>
          <p:cNvPr id="26781" name="Rectangle 157"/>
          <p:cNvSpPr>
            <a:spLocks noChangeArrowheads="1"/>
          </p:cNvSpPr>
          <p:nvPr/>
        </p:nvSpPr>
        <p:spPr bwMode="auto">
          <a:xfrm>
            <a:off x="4676775" y="7418388"/>
            <a:ext cx="896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 20-J         20-R</a:t>
            </a:r>
          </a:p>
        </p:txBody>
      </p:sp>
      <p:sp>
        <p:nvSpPr>
          <p:cNvPr id="26782" name="Rectangle 158"/>
          <p:cNvSpPr>
            <a:spLocks noChangeArrowheads="1"/>
          </p:cNvSpPr>
          <p:nvPr/>
        </p:nvSpPr>
        <p:spPr bwMode="auto">
          <a:xfrm>
            <a:off x="4665663" y="7600950"/>
            <a:ext cx="868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 200           350</a:t>
            </a:r>
          </a:p>
        </p:txBody>
      </p:sp>
      <p:sp>
        <p:nvSpPr>
          <p:cNvPr id="26783" name="Rectangle 159"/>
          <p:cNvSpPr>
            <a:spLocks noChangeArrowheads="1"/>
          </p:cNvSpPr>
          <p:nvPr/>
        </p:nvSpPr>
        <p:spPr bwMode="auto">
          <a:xfrm>
            <a:off x="4591050" y="7785100"/>
            <a:ext cx="10715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Assyria    Babylon</a:t>
            </a:r>
          </a:p>
        </p:txBody>
      </p:sp>
      <p:sp>
        <p:nvSpPr>
          <p:cNvPr id="26784" name="Rectangle 160"/>
          <p:cNvSpPr>
            <a:spLocks noChangeArrowheads="1"/>
          </p:cNvSpPr>
          <p:nvPr/>
        </p:nvSpPr>
        <p:spPr bwMode="auto">
          <a:xfrm>
            <a:off x="4713288" y="6697663"/>
            <a:ext cx="8921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Âto            Âze</a:t>
            </a:r>
          </a:p>
        </p:txBody>
      </p:sp>
      <p:sp>
        <p:nvSpPr>
          <p:cNvPr id="218273" name="Rectangle 161"/>
          <p:cNvSpPr>
            <a:spLocks noChangeArrowheads="1"/>
          </p:cNvSpPr>
          <p:nvPr/>
        </p:nvSpPr>
        <p:spPr bwMode="auto">
          <a:xfrm>
            <a:off x="4619625" y="7227888"/>
            <a:ext cx="830263" cy="219075"/>
          </a:xfrm>
          <a:prstGeom prst="rect">
            <a:avLst/>
          </a:prstGeom>
          <a:noFill/>
          <a:ln w="12700">
            <a:noFill/>
            <a:miter lim="800000"/>
            <a:headEnd/>
            <a:tailEnd/>
          </a:ln>
          <a:effectLst/>
        </p:spPr>
        <p:txBody>
          <a:bodyPr wrap="none" lIns="96016" tIns="47166" rIns="96016" bIns="47166">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800" b="1" smtClean="0">
                <a:solidFill>
                  <a:srgbClr val="000000"/>
                </a:solidFill>
                <a:effectLst>
                  <a:outerShdw blurRad="38100" dist="38100" dir="2700000" algn="tl">
                    <a:srgbClr val="C0C0C0"/>
                  </a:outerShdw>
                </a:effectLst>
                <a:latin typeface="Helvetica" panose="020B0604020202020204" pitchFamily="34" charset="0"/>
              </a:rPr>
              <a:t>MARÂNBING</a:t>
            </a:r>
          </a:p>
        </p:txBody>
      </p:sp>
      <p:sp>
        <p:nvSpPr>
          <p:cNvPr id="26786" name="Rectangle 162"/>
          <p:cNvSpPr>
            <a:spLocks noChangeArrowheads="1"/>
          </p:cNvSpPr>
          <p:nvPr/>
        </p:nvSpPr>
        <p:spPr bwMode="auto">
          <a:xfrm>
            <a:off x="4791075" y="6321425"/>
            <a:ext cx="6778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S - D - S</a:t>
            </a:r>
          </a:p>
        </p:txBody>
      </p:sp>
      <p:sp>
        <p:nvSpPr>
          <p:cNvPr id="26787" name="AutoShape 163"/>
          <p:cNvSpPr>
            <a:spLocks noChangeArrowheads="1"/>
          </p:cNvSpPr>
          <p:nvPr/>
        </p:nvSpPr>
        <p:spPr bwMode="auto">
          <a:xfrm>
            <a:off x="5899150" y="6575425"/>
            <a:ext cx="803275" cy="496888"/>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88" name="Rectangle 164"/>
          <p:cNvSpPr>
            <a:spLocks noChangeArrowheads="1"/>
          </p:cNvSpPr>
          <p:nvPr/>
        </p:nvSpPr>
        <p:spPr bwMode="auto">
          <a:xfrm>
            <a:off x="5891213" y="6738938"/>
            <a:ext cx="1047750" cy="427037"/>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89" name="Line 165"/>
          <p:cNvSpPr>
            <a:spLocks noChangeShapeType="1"/>
          </p:cNvSpPr>
          <p:nvPr/>
        </p:nvSpPr>
        <p:spPr bwMode="auto">
          <a:xfrm flipV="1">
            <a:off x="5907088" y="6732588"/>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90" name="Line 166"/>
          <p:cNvSpPr>
            <a:spLocks noChangeShapeType="1"/>
          </p:cNvSpPr>
          <p:nvPr/>
        </p:nvSpPr>
        <p:spPr bwMode="auto">
          <a:xfrm flipV="1">
            <a:off x="6129338" y="6716713"/>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2695" name="Rectangle 167"/>
          <p:cNvSpPr>
            <a:spLocks noChangeArrowheads="1"/>
          </p:cNvSpPr>
          <p:nvPr/>
        </p:nvSpPr>
        <p:spPr bwMode="auto">
          <a:xfrm>
            <a:off x="5837238" y="6550025"/>
            <a:ext cx="950912" cy="211138"/>
          </a:xfrm>
          <a:prstGeom prst="rect">
            <a:avLst/>
          </a:prstGeom>
          <a:noFill/>
          <a:ln w="12700">
            <a:noFill/>
            <a:miter lim="800000"/>
            <a:headEnd/>
            <a:tailEnd/>
          </a:ln>
        </p:spPr>
        <p:txBody>
          <a:bodyPr wrap="none" lIns="96016" tIns="47166" rIns="96016" bIns="47166">
            <a:spAutoFit/>
          </a:bodyPr>
          <a:lstStyle/>
          <a:p>
            <a:pPr defTabSz="969963">
              <a:defRPr/>
            </a:pPr>
            <a:r>
              <a:rPr lang="en-US" sz="750" b="1" dirty="0">
                <a:solidFill>
                  <a:srgbClr val="000000"/>
                </a:solidFill>
                <a:latin typeface="Arial" pitchFamily="34" charset="0"/>
                <a:ea typeface="ＭＳ Ｐゴシック" charset="-128"/>
              </a:rPr>
              <a:t>ROTKHAMARAT</a:t>
            </a:r>
          </a:p>
        </p:txBody>
      </p:sp>
      <p:sp>
        <p:nvSpPr>
          <p:cNvPr id="26792" name="Line 168"/>
          <p:cNvSpPr>
            <a:spLocks noChangeShapeType="1"/>
          </p:cNvSpPr>
          <p:nvPr/>
        </p:nvSpPr>
        <p:spPr bwMode="auto">
          <a:xfrm>
            <a:off x="5943600" y="7059613"/>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93" name="Line 169"/>
          <p:cNvSpPr>
            <a:spLocks noChangeShapeType="1"/>
          </p:cNvSpPr>
          <p:nvPr/>
        </p:nvSpPr>
        <p:spPr bwMode="auto">
          <a:xfrm>
            <a:off x="5937250" y="6881813"/>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94" name="Rectangle 170"/>
          <p:cNvSpPr>
            <a:spLocks noChangeArrowheads="1"/>
          </p:cNvSpPr>
          <p:nvPr/>
        </p:nvSpPr>
        <p:spPr bwMode="auto">
          <a:xfrm>
            <a:off x="6199188" y="6884988"/>
            <a:ext cx="4016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350</a:t>
            </a:r>
          </a:p>
        </p:txBody>
      </p:sp>
      <p:sp>
        <p:nvSpPr>
          <p:cNvPr id="26795" name="Rectangle 171"/>
          <p:cNvSpPr>
            <a:spLocks noChangeArrowheads="1"/>
          </p:cNvSpPr>
          <p:nvPr/>
        </p:nvSpPr>
        <p:spPr bwMode="auto">
          <a:xfrm>
            <a:off x="5826125" y="6675438"/>
            <a:ext cx="12334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Wungv</a:t>
            </a:r>
            <a:r>
              <a:rPr lang="en-US" altLang="en-US" sz="1000" b="1" u="sng">
                <a:solidFill>
                  <a:srgbClr val="000000"/>
                </a:solidFill>
                <a:latin typeface="Helvetica" panose="020B0604020202020204" pitchFamily="34" charset="0"/>
              </a:rPr>
              <a:t>a</a:t>
            </a:r>
            <a:r>
              <a:rPr lang="en-US" altLang="en-US" sz="1000" b="1">
                <a:solidFill>
                  <a:srgbClr val="000000"/>
                </a:solidFill>
                <a:latin typeface="Helvetica" panose="020B0604020202020204" pitchFamily="34" charset="0"/>
              </a:rPr>
              <a:t>-Wungvâ</a:t>
            </a:r>
          </a:p>
        </p:txBody>
      </p:sp>
      <p:sp>
        <p:nvSpPr>
          <p:cNvPr id="26796" name="AutoShape 172"/>
          <p:cNvSpPr>
            <a:spLocks noChangeArrowheads="1"/>
          </p:cNvSpPr>
          <p:nvPr/>
        </p:nvSpPr>
        <p:spPr bwMode="auto">
          <a:xfrm>
            <a:off x="3278188" y="6451600"/>
            <a:ext cx="803275" cy="688975"/>
          </a:xfrm>
          <a:prstGeom prst="roundRect">
            <a:avLst>
              <a:gd name="adj" fmla="val 16667"/>
            </a:avLst>
          </a:prstGeom>
          <a:solidFill>
            <a:schemeClr val="bg1"/>
          </a:solidFill>
          <a:ln w="1905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97" name="Rectangle 173"/>
          <p:cNvSpPr>
            <a:spLocks noChangeArrowheads="1"/>
          </p:cNvSpPr>
          <p:nvPr/>
        </p:nvSpPr>
        <p:spPr bwMode="auto">
          <a:xfrm>
            <a:off x="3276600" y="6602413"/>
            <a:ext cx="1047750" cy="787400"/>
          </a:xfrm>
          <a:prstGeom prst="rect">
            <a:avLst/>
          </a:prstGeom>
          <a:solidFill>
            <a:schemeClr val="bg1"/>
          </a:solidFill>
          <a:ln w="19050">
            <a:solidFill>
              <a:srgbClr val="000000"/>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798" name="Line 174"/>
          <p:cNvSpPr>
            <a:spLocks noChangeShapeType="1"/>
          </p:cNvSpPr>
          <p:nvPr/>
        </p:nvSpPr>
        <p:spPr bwMode="auto">
          <a:xfrm flipV="1">
            <a:off x="3295650" y="6581775"/>
            <a:ext cx="5683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799" name="Line 175"/>
          <p:cNvSpPr>
            <a:spLocks noChangeShapeType="1"/>
          </p:cNvSpPr>
          <p:nvPr/>
        </p:nvSpPr>
        <p:spPr bwMode="auto">
          <a:xfrm flipV="1">
            <a:off x="3502025" y="6592888"/>
            <a:ext cx="5667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800" name="Rectangle 176"/>
          <p:cNvSpPr>
            <a:spLocks noChangeArrowheads="1"/>
          </p:cNvSpPr>
          <p:nvPr/>
        </p:nvSpPr>
        <p:spPr bwMode="auto">
          <a:xfrm>
            <a:off x="3276600" y="6454775"/>
            <a:ext cx="7381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Arial" panose="020B0604020202020204" pitchFamily="34" charset="0"/>
              </a:rPr>
              <a:t>NARKAHAI</a:t>
            </a:r>
          </a:p>
        </p:txBody>
      </p:sp>
      <p:sp>
        <p:nvSpPr>
          <p:cNvPr id="26801" name="Rectangle 177"/>
          <p:cNvSpPr>
            <a:spLocks noChangeArrowheads="1"/>
          </p:cNvSpPr>
          <p:nvPr/>
        </p:nvSpPr>
        <p:spPr bwMode="auto">
          <a:xfrm>
            <a:off x="3322638" y="6438900"/>
            <a:ext cx="9191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000" b="1">
              <a:solidFill>
                <a:srgbClr val="000000"/>
              </a:solidFill>
              <a:latin typeface="Chicago" charset="0"/>
            </a:endParaRPr>
          </a:p>
        </p:txBody>
      </p:sp>
      <p:sp>
        <p:nvSpPr>
          <p:cNvPr id="26802" name="Line 178"/>
          <p:cNvSpPr>
            <a:spLocks noChangeShapeType="1"/>
          </p:cNvSpPr>
          <p:nvPr/>
        </p:nvSpPr>
        <p:spPr bwMode="auto">
          <a:xfrm>
            <a:off x="3313113" y="6942138"/>
            <a:ext cx="963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803" name="Line 179"/>
          <p:cNvSpPr>
            <a:spLocks noChangeShapeType="1"/>
          </p:cNvSpPr>
          <p:nvPr/>
        </p:nvSpPr>
        <p:spPr bwMode="auto">
          <a:xfrm>
            <a:off x="3314700" y="6765925"/>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804" name="Rectangle 180"/>
          <p:cNvSpPr>
            <a:spLocks noChangeArrowheads="1"/>
          </p:cNvSpPr>
          <p:nvPr/>
        </p:nvSpPr>
        <p:spPr bwMode="auto">
          <a:xfrm>
            <a:off x="3230563" y="6772275"/>
            <a:ext cx="11763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Hankhaung âpong 3</a:t>
            </a:r>
            <a:endParaRPr lang="en-US" altLang="en-US" sz="1000" b="1">
              <a:solidFill>
                <a:srgbClr val="000000"/>
              </a:solidFill>
              <a:latin typeface="Helvetica" panose="020B0604020202020204" pitchFamily="34" charset="0"/>
            </a:endParaRPr>
          </a:p>
        </p:txBody>
      </p:sp>
      <p:sp>
        <p:nvSpPr>
          <p:cNvPr id="26805" name="Rectangle 181"/>
          <p:cNvSpPr>
            <a:spLocks noChangeArrowheads="1"/>
          </p:cNvSpPr>
          <p:nvPr/>
        </p:nvSpPr>
        <p:spPr bwMode="auto">
          <a:xfrm>
            <a:off x="3346450" y="7104063"/>
            <a:ext cx="914400" cy="2635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100" b="1">
                <a:solidFill>
                  <a:srgbClr val="000000"/>
                </a:solidFill>
                <a:latin typeface="Helvetica" panose="020B0604020202020204" pitchFamily="34" charset="0"/>
              </a:rPr>
              <a:t>Z - E - N</a:t>
            </a:r>
          </a:p>
        </p:txBody>
      </p:sp>
      <p:sp>
        <p:nvSpPr>
          <p:cNvPr id="26806" name="Rectangle 182"/>
          <p:cNvSpPr>
            <a:spLocks noChangeArrowheads="1"/>
          </p:cNvSpPr>
          <p:nvPr/>
        </p:nvSpPr>
        <p:spPr bwMode="auto">
          <a:xfrm>
            <a:off x="3343275" y="6583363"/>
            <a:ext cx="9032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000000"/>
                </a:solidFill>
                <a:latin typeface="Helvetica" panose="020B0604020202020204" pitchFamily="34" charset="0"/>
              </a:rPr>
              <a:t>Zingkum 70</a:t>
            </a:r>
          </a:p>
        </p:txBody>
      </p:sp>
      <p:sp>
        <p:nvSpPr>
          <p:cNvPr id="26807" name="Rectangle 183"/>
          <p:cNvSpPr>
            <a:spLocks noChangeArrowheads="1"/>
          </p:cNvSpPr>
          <p:nvPr/>
        </p:nvSpPr>
        <p:spPr bwMode="auto">
          <a:xfrm>
            <a:off x="3160713" y="6943725"/>
            <a:ext cx="12795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800" b="1">
                <a:solidFill>
                  <a:srgbClr val="000000"/>
                </a:solidFill>
                <a:latin typeface="Helvetica" panose="020B0604020202020204" pitchFamily="34" charset="0"/>
              </a:rPr>
              <a:t>Zingkum 100/50,000</a:t>
            </a:r>
          </a:p>
        </p:txBody>
      </p:sp>
      <p:sp>
        <p:nvSpPr>
          <p:cNvPr id="26808" name="Line 184"/>
          <p:cNvSpPr>
            <a:spLocks noChangeShapeType="1"/>
          </p:cNvSpPr>
          <p:nvPr/>
        </p:nvSpPr>
        <p:spPr bwMode="auto">
          <a:xfrm>
            <a:off x="3314700" y="7310438"/>
            <a:ext cx="963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809" name="Line 185"/>
          <p:cNvSpPr>
            <a:spLocks noChangeShapeType="1"/>
          </p:cNvSpPr>
          <p:nvPr/>
        </p:nvSpPr>
        <p:spPr bwMode="auto">
          <a:xfrm flipV="1">
            <a:off x="3313113" y="7126288"/>
            <a:ext cx="960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nvGrpSpPr>
          <p:cNvPr id="26810" name="Group 186"/>
          <p:cNvGrpSpPr>
            <a:grpSpLocks/>
          </p:cNvGrpSpPr>
          <p:nvPr/>
        </p:nvGrpSpPr>
        <p:grpSpPr bwMode="auto">
          <a:xfrm>
            <a:off x="2060575" y="4551363"/>
            <a:ext cx="614363" cy="523875"/>
            <a:chOff x="1180" y="2738"/>
            <a:chExt cx="352" cy="320"/>
          </a:xfrm>
        </p:grpSpPr>
        <p:pic>
          <p:nvPicPr>
            <p:cNvPr id="26831" name="Picture 1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 y="2738"/>
              <a:ext cx="35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26832" name="Rectangle 188"/>
            <p:cNvSpPr>
              <a:spLocks noChangeArrowheads="1"/>
            </p:cNvSpPr>
            <p:nvPr/>
          </p:nvSpPr>
          <p:spPr bwMode="auto">
            <a:xfrm>
              <a:off x="1289" y="2851"/>
              <a:ext cx="122" cy="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6833" name="Text Box 189"/>
            <p:cNvSpPr txBox="1">
              <a:spLocks noChangeArrowheads="1"/>
            </p:cNvSpPr>
            <p:nvPr/>
          </p:nvSpPr>
          <p:spPr bwMode="auto">
            <a:xfrm>
              <a:off x="1200" y="2828"/>
              <a:ext cx="28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NT</a:t>
              </a:r>
              <a:endParaRPr lang="en-US" altLang="en-US" sz="1100">
                <a:latin typeface="Sand" charset="0"/>
              </a:endParaRPr>
            </a:p>
          </p:txBody>
        </p:sp>
      </p:grpSp>
      <p:sp>
        <p:nvSpPr>
          <p:cNvPr id="26811" name="Text Box 190"/>
          <p:cNvSpPr txBox="1">
            <a:spLocks noChangeArrowheads="1"/>
          </p:cNvSpPr>
          <p:nvPr/>
        </p:nvSpPr>
        <p:spPr bwMode="auto">
          <a:xfrm>
            <a:off x="4749800" y="3309938"/>
            <a:ext cx="5032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AT</a:t>
            </a:r>
            <a:endParaRPr lang="en-US" altLang="en-US" sz="1300">
              <a:latin typeface="Sand" charset="0"/>
            </a:endParaRPr>
          </a:p>
        </p:txBody>
      </p:sp>
      <p:sp>
        <p:nvSpPr>
          <p:cNvPr id="26812" name="Text Box 191"/>
          <p:cNvSpPr txBox="1">
            <a:spLocks noChangeArrowheads="1"/>
          </p:cNvSpPr>
          <p:nvPr/>
        </p:nvSpPr>
        <p:spPr bwMode="auto">
          <a:xfrm>
            <a:off x="4484688" y="5805488"/>
            <a:ext cx="503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DT</a:t>
            </a:r>
            <a:endParaRPr lang="en-US" altLang="en-US" sz="1100">
              <a:latin typeface="Sand" charset="0"/>
            </a:endParaRPr>
          </a:p>
        </p:txBody>
      </p:sp>
      <p:sp>
        <p:nvSpPr>
          <p:cNvPr id="26813" name="Text Box 192"/>
          <p:cNvSpPr txBox="1">
            <a:spLocks noChangeArrowheads="1"/>
          </p:cNvSpPr>
          <p:nvPr/>
        </p:nvSpPr>
        <p:spPr bwMode="auto">
          <a:xfrm>
            <a:off x="5100638" y="5811838"/>
            <a:ext cx="5032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KT</a:t>
            </a:r>
          </a:p>
        </p:txBody>
      </p:sp>
      <p:sp>
        <p:nvSpPr>
          <p:cNvPr id="26814" name="Rectangle 194"/>
          <p:cNvSpPr>
            <a:spLocks noChangeArrowheads="1"/>
          </p:cNvSpPr>
          <p:nvPr/>
        </p:nvSpPr>
        <p:spPr bwMode="auto">
          <a:xfrm>
            <a:off x="2432050" y="847725"/>
            <a:ext cx="38290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000" b="1" i="1">
                <a:latin typeface="Helvetica" panose="020B0604020202020204" pitchFamily="34" charset="0"/>
              </a:rPr>
              <a:t>YKT FLASH CARDS</a:t>
            </a:r>
          </a:p>
        </p:txBody>
      </p:sp>
      <p:grpSp>
        <p:nvGrpSpPr>
          <p:cNvPr id="26815" name="Group 201"/>
          <p:cNvGrpSpPr>
            <a:grpSpLocks/>
          </p:cNvGrpSpPr>
          <p:nvPr/>
        </p:nvGrpSpPr>
        <p:grpSpPr bwMode="auto">
          <a:xfrm>
            <a:off x="234950" y="2819400"/>
            <a:ext cx="6965950" cy="439738"/>
            <a:chOff x="134" y="1651"/>
            <a:chExt cx="3990" cy="269"/>
          </a:xfrm>
        </p:grpSpPr>
        <p:sp>
          <p:nvSpPr>
            <p:cNvPr id="26826" name="Text Box 202"/>
            <p:cNvSpPr txBox="1">
              <a:spLocks noChangeArrowheads="1"/>
            </p:cNvSpPr>
            <p:nvPr/>
          </p:nvSpPr>
          <p:spPr bwMode="auto">
            <a:xfrm>
              <a:off x="134" y="1651"/>
              <a:ext cx="80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6827" name="Text Box 203"/>
            <p:cNvSpPr txBox="1">
              <a:spLocks noChangeArrowheads="1"/>
            </p:cNvSpPr>
            <p:nvPr/>
          </p:nvSpPr>
          <p:spPr bwMode="auto">
            <a:xfrm>
              <a:off x="907" y="1657"/>
              <a:ext cx="80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p:txBody>
        </p:sp>
        <p:sp>
          <p:nvSpPr>
            <p:cNvPr id="26828" name="Text Box 204"/>
            <p:cNvSpPr txBox="1">
              <a:spLocks noChangeArrowheads="1"/>
            </p:cNvSpPr>
            <p:nvPr/>
          </p:nvSpPr>
          <p:spPr bwMode="auto">
            <a:xfrm>
              <a:off x="1708" y="1657"/>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6829" name="Text Box 205"/>
            <p:cNvSpPr txBox="1">
              <a:spLocks noChangeArrowheads="1"/>
            </p:cNvSpPr>
            <p:nvPr/>
          </p:nvSpPr>
          <p:spPr bwMode="auto">
            <a:xfrm>
              <a:off x="2497" y="1657"/>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6830" name="Text Box 206"/>
            <p:cNvSpPr txBox="1">
              <a:spLocks noChangeArrowheads="1"/>
            </p:cNvSpPr>
            <p:nvPr/>
          </p:nvSpPr>
          <p:spPr bwMode="auto">
            <a:xfrm>
              <a:off x="3319" y="1657"/>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      TARIK ATAM</a:t>
              </a:r>
            </a:p>
            <a:p>
              <a:pPr>
                <a:spcBef>
                  <a:spcPct val="50000"/>
                </a:spcBef>
              </a:pPr>
              <a:endParaRPr lang="en-US" altLang="en-US" sz="800" b="1">
                <a:latin typeface="Helvetica" panose="020B0604020202020204" pitchFamily="34" charset="0"/>
              </a:endParaRPr>
            </a:p>
          </p:txBody>
        </p:sp>
      </p:grpSp>
      <p:grpSp>
        <p:nvGrpSpPr>
          <p:cNvPr id="26816" name="Group 207"/>
          <p:cNvGrpSpPr>
            <a:grpSpLocks/>
          </p:cNvGrpSpPr>
          <p:nvPr/>
        </p:nvGrpSpPr>
        <p:grpSpPr bwMode="auto">
          <a:xfrm>
            <a:off x="315913" y="5595938"/>
            <a:ext cx="6794500" cy="439737"/>
            <a:chOff x="181" y="3349"/>
            <a:chExt cx="3891" cy="269"/>
          </a:xfrm>
        </p:grpSpPr>
        <p:sp>
          <p:nvSpPr>
            <p:cNvPr id="26821" name="Text Box 208"/>
            <p:cNvSpPr txBox="1">
              <a:spLocks noChangeArrowheads="1"/>
            </p:cNvSpPr>
            <p:nvPr/>
          </p:nvSpPr>
          <p:spPr bwMode="auto">
            <a:xfrm>
              <a:off x="181" y="3349"/>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          TARIK ATAM</a:t>
              </a:r>
            </a:p>
            <a:p>
              <a:pPr>
                <a:spcBef>
                  <a:spcPct val="50000"/>
                </a:spcBef>
              </a:pPr>
              <a:endParaRPr lang="en-US" altLang="en-US" sz="800" b="1">
                <a:latin typeface="Helvetica" panose="020B0604020202020204" pitchFamily="34" charset="0"/>
              </a:endParaRPr>
            </a:p>
          </p:txBody>
        </p:sp>
        <p:sp>
          <p:nvSpPr>
            <p:cNvPr id="26822" name="Text Box 209"/>
            <p:cNvSpPr txBox="1">
              <a:spLocks noChangeArrowheads="1"/>
            </p:cNvSpPr>
            <p:nvPr/>
          </p:nvSpPr>
          <p:spPr bwMode="auto">
            <a:xfrm>
              <a:off x="922" y="3349"/>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6823" name="Text Box 210"/>
            <p:cNvSpPr txBox="1">
              <a:spLocks noChangeArrowheads="1"/>
            </p:cNvSpPr>
            <p:nvPr/>
          </p:nvSpPr>
          <p:spPr bwMode="auto">
            <a:xfrm>
              <a:off x="1718" y="3349"/>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6824" name="Text Box 211"/>
            <p:cNvSpPr txBox="1">
              <a:spLocks noChangeArrowheads="1"/>
            </p:cNvSpPr>
            <p:nvPr/>
          </p:nvSpPr>
          <p:spPr bwMode="auto">
            <a:xfrm>
              <a:off x="2487" y="3353"/>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sp>
          <p:nvSpPr>
            <p:cNvPr id="26825" name="Text Box 212"/>
            <p:cNvSpPr txBox="1">
              <a:spLocks noChangeArrowheads="1"/>
            </p:cNvSpPr>
            <p:nvPr/>
          </p:nvSpPr>
          <p:spPr bwMode="auto">
            <a:xfrm>
              <a:off x="3267" y="3355"/>
              <a:ext cx="80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Helvetica" panose="020B0604020202020204" pitchFamily="34" charset="0"/>
                </a:rPr>
                <a:t>TARIK ATAM</a:t>
              </a:r>
            </a:p>
            <a:p>
              <a:pPr>
                <a:spcBef>
                  <a:spcPct val="50000"/>
                </a:spcBef>
              </a:pPr>
              <a:endParaRPr lang="en-US" altLang="en-US" sz="800" b="1">
                <a:latin typeface="Helvetica" panose="020B0604020202020204" pitchFamily="34" charset="0"/>
              </a:endParaRPr>
            </a:p>
          </p:txBody>
        </p:sp>
      </p:grpSp>
      <p:sp>
        <p:nvSpPr>
          <p:cNvPr id="26817" name="Text Box 213"/>
          <p:cNvSpPr txBox="1">
            <a:spLocks noChangeArrowheads="1"/>
          </p:cNvSpPr>
          <p:nvPr/>
        </p:nvSpPr>
        <p:spPr bwMode="auto">
          <a:xfrm>
            <a:off x="701675" y="8162925"/>
            <a:ext cx="6127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4000" i="1">
                <a:latin typeface="Arial Black" panose="020B0A04020102090204" pitchFamily="34" charset="0"/>
              </a:rPr>
              <a:t>NGAHÂNKAKÂ VÂK</a:t>
            </a:r>
          </a:p>
        </p:txBody>
      </p:sp>
      <p:sp>
        <p:nvSpPr>
          <p:cNvPr id="26818" name="Line 214"/>
          <p:cNvSpPr>
            <a:spLocks noChangeShapeType="1"/>
          </p:cNvSpPr>
          <p:nvPr/>
        </p:nvSpPr>
        <p:spPr bwMode="auto">
          <a:xfrm>
            <a:off x="1268413" y="2378075"/>
            <a:ext cx="4927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6819" name="Text Box 215"/>
          <p:cNvSpPr txBox="1">
            <a:spLocks noChangeArrowheads="1"/>
          </p:cNvSpPr>
          <p:nvPr/>
        </p:nvSpPr>
        <p:spPr bwMode="auto">
          <a:xfrm>
            <a:off x="6761163"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09</a:t>
            </a:r>
          </a:p>
        </p:txBody>
      </p:sp>
      <p:sp>
        <p:nvSpPr>
          <p:cNvPr id="26820" name="Text Box 217"/>
          <p:cNvSpPr txBox="1">
            <a:spLocks noChangeArrowheads="1"/>
          </p:cNvSpPr>
          <p:nvPr/>
        </p:nvSpPr>
        <p:spPr bwMode="auto">
          <a:xfrm>
            <a:off x="422275" y="1362075"/>
            <a:ext cx="689927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latin typeface="Comic Sans MS" panose="030F0702030302020204" pitchFamily="66" charset="0"/>
              </a:rPr>
              <a:t>Lairik ânâ hi mangâ-kala-khanukli kapi kahaina. Lâk khavâk kazik eina chukhaida khalei pâreng chili chichâpvâlu, lairik ânâ teokhamei semshok khavai kala chibing china Bible File âv</a:t>
            </a:r>
            <a:r>
              <a:rPr lang="en-US" altLang="en-US" sz="1500" b="1" u="sng">
                <a:latin typeface="Comic Sans MS" panose="030F0702030302020204" pitchFamily="66" charset="0"/>
              </a:rPr>
              <a:t>a</a:t>
            </a:r>
            <a:r>
              <a:rPr lang="en-US" altLang="en-US" sz="1500" b="1">
                <a:latin typeface="Comic Sans MS" panose="030F0702030302020204" pitchFamily="66" charset="0"/>
              </a:rPr>
              <a:t>v</a:t>
            </a:r>
            <a:r>
              <a:rPr lang="en-US" altLang="en-US" sz="1500" b="1" u="sng">
                <a:latin typeface="Comic Sans MS" panose="030F0702030302020204" pitchFamily="66" charset="0"/>
              </a:rPr>
              <a:t>a</a:t>
            </a:r>
            <a:r>
              <a:rPr lang="en-US" altLang="en-US" sz="1500" b="1">
                <a:latin typeface="Comic Sans MS" panose="030F0702030302020204" pitchFamily="66" charset="0"/>
              </a:rPr>
              <a:t>li khimamei zangkhala kachi chitheira.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6650038" y="193675"/>
            <a:ext cx="54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omic Sans MS" panose="030F0702030302020204" pitchFamily="66" charset="0"/>
              </a:rPr>
              <a:t>10</a:t>
            </a:r>
          </a:p>
        </p:txBody>
      </p:sp>
      <p:sp>
        <p:nvSpPr>
          <p:cNvPr id="27651" name="Rectangle 8"/>
          <p:cNvSpPr>
            <a:spLocks noChangeArrowheads="1"/>
          </p:cNvSpPr>
          <p:nvPr/>
        </p:nvSpPr>
        <p:spPr bwMode="auto">
          <a:xfrm>
            <a:off x="228600" y="1827213"/>
            <a:ext cx="70723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ja-JP" sz="3600" b="1" i="1">
                <a:latin typeface="Helvetica" panose="020B0604020202020204" pitchFamily="34" charset="0"/>
              </a:rPr>
              <a:t>“_______”</a:t>
            </a:r>
            <a:r>
              <a:rPr lang="ja-JP" altLang="en-US" sz="3600" b="1" i="1">
                <a:latin typeface="Helvetica" panose="020B0604020202020204" pitchFamily="34" charset="0"/>
              </a:rPr>
              <a:t> </a:t>
            </a:r>
            <a:r>
              <a:rPr lang="en-US" altLang="ja-JP" sz="3600" b="1" i="1">
                <a:latin typeface="Helvetica" panose="020B0604020202020204" pitchFamily="34" charset="0"/>
              </a:rPr>
              <a:t>kaji Maramli…</a:t>
            </a:r>
            <a:endParaRPr lang="en-US" altLang="en-US" sz="2000" b="1" i="1">
              <a:latin typeface="Helvetica" panose="020B0604020202020204" pitchFamily="34" charset="0"/>
            </a:endParaRPr>
          </a:p>
        </p:txBody>
      </p:sp>
      <p:sp>
        <p:nvSpPr>
          <p:cNvPr id="27652" name="Rectangle 9"/>
          <p:cNvSpPr>
            <a:spLocks noChangeArrowheads="1"/>
          </p:cNvSpPr>
          <p:nvPr/>
        </p:nvSpPr>
        <p:spPr bwMode="auto">
          <a:xfrm>
            <a:off x="803275" y="1046163"/>
            <a:ext cx="6245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a:latin typeface="Helvetica" panose="020B0604020202020204" pitchFamily="34" charset="0"/>
              </a:rPr>
              <a:t>Bibleli Phongkhamiwui </a:t>
            </a:r>
            <a:r>
              <a:rPr lang="ja-JP" altLang="en-US" sz="2000" b="1">
                <a:latin typeface="Helvetica" panose="020B0604020202020204" pitchFamily="34" charset="0"/>
              </a:rPr>
              <a:t>“</a:t>
            </a:r>
            <a:r>
              <a:rPr lang="en-US" altLang="ja-JP" sz="2000" b="1">
                <a:latin typeface="Helvetica" panose="020B0604020202020204" pitchFamily="34" charset="0"/>
              </a:rPr>
              <a:t>Âmeikong</a:t>
            </a:r>
            <a:r>
              <a:rPr lang="ja-JP" altLang="en-US" sz="2000" b="1">
                <a:latin typeface="Helvetica" panose="020B0604020202020204" pitchFamily="34" charset="0"/>
              </a:rPr>
              <a:t>”</a:t>
            </a:r>
            <a:r>
              <a:rPr lang="en-US" altLang="ja-JP" sz="2000" b="1">
                <a:latin typeface="Helvetica" panose="020B0604020202020204" pitchFamily="34" charset="0"/>
              </a:rPr>
              <a:t> (khamataiya):</a:t>
            </a:r>
          </a:p>
          <a:p>
            <a:pPr algn="ctr"/>
            <a:r>
              <a:rPr lang="en-US" altLang="en-US" sz="2000" b="1">
                <a:latin typeface="Helvetica" panose="020B0604020202020204" pitchFamily="34" charset="0"/>
              </a:rPr>
              <a:t>Varewui Makhangapat Tuingashitwui Rânyei </a:t>
            </a:r>
          </a:p>
        </p:txBody>
      </p:sp>
      <p:sp>
        <p:nvSpPr>
          <p:cNvPr id="27653" name="Text Box 11"/>
          <p:cNvSpPr txBox="1">
            <a:spLocks noChangeArrowheads="1"/>
          </p:cNvSpPr>
          <p:nvPr/>
        </p:nvSpPr>
        <p:spPr bwMode="auto">
          <a:xfrm>
            <a:off x="228600" y="2522538"/>
            <a:ext cx="70707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i="1" dirty="0">
                <a:latin typeface="Helvetica" panose="020B0604020202020204" pitchFamily="34" charset="0"/>
              </a:rPr>
              <a:t>Hebrew </a:t>
            </a:r>
            <a:r>
              <a:rPr lang="en-US" altLang="en-US" sz="2000" b="1" i="1" dirty="0" err="1">
                <a:latin typeface="Helvetica" panose="020B0604020202020204" pitchFamily="34" charset="0"/>
              </a:rPr>
              <a:t>kala</a:t>
            </a:r>
            <a:r>
              <a:rPr lang="en-US" altLang="en-US" sz="2000" b="1" i="1" dirty="0">
                <a:latin typeface="Helvetica" panose="020B0604020202020204" pitchFamily="34" charset="0"/>
              </a:rPr>
              <a:t> Greek </a:t>
            </a:r>
            <a:r>
              <a:rPr lang="en-US" altLang="en-US" sz="2000" b="1" i="1" dirty="0" err="1" smtClean="0">
                <a:latin typeface="Helvetica" panose="020B0604020202020204" pitchFamily="34" charset="0"/>
              </a:rPr>
              <a:t>khaninili</a:t>
            </a:r>
            <a:r>
              <a:rPr lang="en-US" altLang="en-US" sz="2000" b="1" i="1" dirty="0">
                <a:latin typeface="Helvetica" panose="020B0604020202020204" pitchFamily="34" charset="0"/>
              </a:rPr>
              <a:t>:</a:t>
            </a:r>
            <a:r>
              <a:rPr lang="en-US" altLang="en-US" sz="2400" b="1" i="1" dirty="0">
                <a:latin typeface="Helvetica" panose="020B0604020202020204" pitchFamily="34" charset="0"/>
              </a:rPr>
              <a:t>                                         </a:t>
            </a:r>
            <a:r>
              <a:rPr lang="ja-JP" altLang="en-US" sz="2400" b="1" i="1" dirty="0">
                <a:latin typeface="Helvetica" panose="020B0604020202020204" pitchFamily="34" charset="0"/>
              </a:rPr>
              <a:t>“</a:t>
            </a:r>
            <a:r>
              <a:rPr lang="en-US" altLang="ja-JP" sz="2400" b="1" i="1" dirty="0">
                <a:latin typeface="Helvetica" panose="020B0604020202020204" pitchFamily="34" charset="0"/>
              </a:rPr>
              <a:t>MOREI</a:t>
            </a:r>
            <a:r>
              <a:rPr lang="ja-JP" altLang="en-US" sz="2400" b="1" i="1" dirty="0">
                <a:latin typeface="Helvetica" panose="020B0604020202020204" pitchFamily="34" charset="0"/>
              </a:rPr>
              <a:t>”</a:t>
            </a:r>
            <a:r>
              <a:rPr lang="en-US" altLang="ja-JP" sz="2400" b="1" i="1" dirty="0">
                <a:latin typeface="Helvetica" panose="020B0604020202020204" pitchFamily="34" charset="0"/>
              </a:rPr>
              <a:t> </a:t>
            </a:r>
            <a:r>
              <a:rPr lang="en-US" altLang="ja-JP" sz="2400" b="1" i="1" dirty="0" err="1">
                <a:latin typeface="Helvetica" panose="020B0604020202020204" pitchFamily="34" charset="0"/>
              </a:rPr>
              <a:t>kaji</a:t>
            </a:r>
            <a:r>
              <a:rPr lang="en-US" altLang="ja-JP" sz="2400" b="1" i="1" dirty="0">
                <a:latin typeface="Helvetica" panose="020B0604020202020204" pitchFamily="34" charset="0"/>
              </a:rPr>
              <a:t> hi: </a:t>
            </a:r>
            <a:r>
              <a:rPr lang="en-US" altLang="ja-JP" sz="2400" b="1" dirty="0" err="1">
                <a:latin typeface="Helvetica" panose="020B0604020202020204" pitchFamily="34" charset="0"/>
              </a:rPr>
              <a:t>âcham</a:t>
            </a:r>
            <a:r>
              <a:rPr lang="en-US" altLang="ja-JP" sz="2400" b="1" dirty="0">
                <a:latin typeface="Helvetica" panose="020B0604020202020204" pitchFamily="34" charset="0"/>
              </a:rPr>
              <a:t> </a:t>
            </a:r>
            <a:r>
              <a:rPr lang="en-US" altLang="ja-JP" sz="2400" b="1" dirty="0" err="1">
                <a:latin typeface="Helvetica" panose="020B0604020202020204" pitchFamily="34" charset="0"/>
              </a:rPr>
              <a:t>âram</a:t>
            </a:r>
            <a:r>
              <a:rPr lang="en-US" altLang="ja-JP" sz="2400" b="1" dirty="0">
                <a:latin typeface="Helvetica" panose="020B0604020202020204" pitchFamily="34" charset="0"/>
              </a:rPr>
              <a:t> </a:t>
            </a:r>
            <a:r>
              <a:rPr lang="en-US" altLang="ja-JP" sz="2400" b="1" dirty="0" err="1">
                <a:latin typeface="Helvetica" panose="020B0604020202020204" pitchFamily="34" charset="0"/>
              </a:rPr>
              <a:t>kakai</a:t>
            </a:r>
            <a:r>
              <a:rPr lang="en-US" altLang="ja-JP" sz="2400" b="1" dirty="0">
                <a:latin typeface="Helvetica" panose="020B0604020202020204" pitchFamily="34" charset="0"/>
              </a:rPr>
              <a:t>, </a:t>
            </a:r>
            <a:r>
              <a:rPr lang="en-US" altLang="ja-JP" sz="2400" b="1" dirty="0" err="1">
                <a:latin typeface="Helvetica" panose="020B0604020202020204" pitchFamily="34" charset="0"/>
              </a:rPr>
              <a:t>khayon</a:t>
            </a:r>
            <a:r>
              <a:rPr lang="en-US" altLang="ja-JP" sz="2400" b="1" dirty="0">
                <a:latin typeface="Helvetica" panose="020B0604020202020204" pitchFamily="34" charset="0"/>
              </a:rPr>
              <a:t>, </a:t>
            </a:r>
            <a:r>
              <a:rPr lang="en-US" altLang="ja-JP" sz="2400" b="1" dirty="0" err="1">
                <a:latin typeface="Helvetica" panose="020B0604020202020204" pitchFamily="34" charset="0"/>
              </a:rPr>
              <a:t>chonkhamakân</a:t>
            </a:r>
            <a:r>
              <a:rPr lang="en-US" altLang="ja-JP" sz="2400" b="1" dirty="0">
                <a:latin typeface="Helvetica" panose="020B0604020202020204" pitchFamily="34" charset="0"/>
              </a:rPr>
              <a:t>, </a:t>
            </a:r>
            <a:r>
              <a:rPr lang="en-US" altLang="ja-JP" sz="2400" b="1" dirty="0" err="1">
                <a:latin typeface="Helvetica" panose="020B0604020202020204" pitchFamily="34" charset="0"/>
              </a:rPr>
              <a:t>makaphâ</a:t>
            </a:r>
            <a:r>
              <a:rPr lang="en-US" altLang="ja-JP" sz="2400" b="1" dirty="0">
                <a:latin typeface="Helvetica" panose="020B0604020202020204" pitchFamily="34" charset="0"/>
              </a:rPr>
              <a:t> </a:t>
            </a:r>
            <a:r>
              <a:rPr lang="en-US" altLang="ja-JP" sz="2400" b="1" dirty="0" err="1">
                <a:latin typeface="Helvetica" panose="020B0604020202020204" pitchFamily="34" charset="0"/>
              </a:rPr>
              <a:t>makhayâ</a:t>
            </a:r>
            <a:r>
              <a:rPr lang="en-US" altLang="ja-JP" sz="2400" b="1" dirty="0">
                <a:latin typeface="Helvetica" panose="020B0604020202020204" pitchFamily="34" charset="0"/>
              </a:rPr>
              <a:t>, </a:t>
            </a:r>
            <a:r>
              <a:rPr lang="en-US" altLang="ja-JP" sz="2400" b="1" dirty="0" err="1">
                <a:latin typeface="Helvetica" panose="020B0604020202020204" pitchFamily="34" charset="0"/>
              </a:rPr>
              <a:t>khalâng</a:t>
            </a:r>
            <a:r>
              <a:rPr lang="en-US" altLang="ja-JP" sz="2400" b="1" dirty="0">
                <a:latin typeface="Helvetica" panose="020B0604020202020204" pitchFamily="34" charset="0"/>
              </a:rPr>
              <a:t>, </a:t>
            </a:r>
            <a:r>
              <a:rPr lang="en-US" altLang="ja-JP" sz="2400" b="1" dirty="0" err="1">
                <a:latin typeface="Helvetica" panose="020B0604020202020204" pitchFamily="34" charset="0"/>
              </a:rPr>
              <a:t>kala</a:t>
            </a:r>
            <a:r>
              <a:rPr lang="en-US" altLang="ja-JP" sz="2400" b="1" dirty="0">
                <a:latin typeface="Helvetica" panose="020B0604020202020204" pitchFamily="34" charset="0"/>
              </a:rPr>
              <a:t> </a:t>
            </a:r>
            <a:r>
              <a:rPr lang="en-US" altLang="ja-JP" sz="2400" b="1" dirty="0" err="1">
                <a:latin typeface="Helvetica" panose="020B0604020202020204" pitchFamily="34" charset="0"/>
              </a:rPr>
              <a:t>makaphâ</a:t>
            </a:r>
            <a:r>
              <a:rPr lang="en-US" altLang="ja-JP" sz="2400" b="1" dirty="0">
                <a:latin typeface="Helvetica" panose="020B0604020202020204" pitchFamily="34" charset="0"/>
              </a:rPr>
              <a:t>.</a:t>
            </a:r>
            <a:endParaRPr lang="en-US" altLang="en-US" sz="2400" b="1" dirty="0">
              <a:latin typeface="Helvetica" panose="020B0604020202020204" pitchFamily="34" charset="0"/>
            </a:endParaRPr>
          </a:p>
        </p:txBody>
      </p:sp>
      <p:sp>
        <p:nvSpPr>
          <p:cNvPr id="27654" name="Text Box 12"/>
          <p:cNvSpPr txBox="1">
            <a:spLocks noChangeArrowheads="1"/>
          </p:cNvSpPr>
          <p:nvPr/>
        </p:nvSpPr>
        <p:spPr bwMode="auto">
          <a:xfrm>
            <a:off x="777875" y="4090988"/>
            <a:ext cx="608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600" b="1" i="1">
                <a:latin typeface="Helvetica" panose="020B0604020202020204" pitchFamily="34" charset="0"/>
              </a:rPr>
              <a:t>Kha chili lângmeida…</a:t>
            </a:r>
          </a:p>
        </p:txBody>
      </p:sp>
      <p:sp>
        <p:nvSpPr>
          <p:cNvPr id="27655" name="Rectangle 14"/>
          <p:cNvSpPr>
            <a:spLocks noChangeArrowheads="1"/>
          </p:cNvSpPr>
          <p:nvPr/>
        </p:nvSpPr>
        <p:spPr bwMode="auto">
          <a:xfrm>
            <a:off x="374650" y="7126288"/>
            <a:ext cx="6811963" cy="1292225"/>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ja-JP" sz="2600" b="1" i="1">
                <a:latin typeface="Helvetica" panose="020B0604020202020204" pitchFamily="34" charset="0"/>
              </a:rPr>
              <a:t>“…mi saikora morei sâserhaoda Varewui tekhamatei chili makâshungrarmana.”</a:t>
            </a:r>
            <a:r>
              <a:rPr lang="ja-JP" altLang="en-US" sz="2600" b="1" i="1">
                <a:latin typeface="Helvetica" panose="020B0604020202020204" pitchFamily="34" charset="0"/>
              </a:rPr>
              <a:t>”</a:t>
            </a:r>
            <a:r>
              <a:rPr lang="en-US" altLang="ja-JP" sz="2600" b="1" i="1">
                <a:latin typeface="Helvetica" panose="020B0604020202020204" pitchFamily="34" charset="0"/>
              </a:rPr>
              <a:t> Romnao 3:23</a:t>
            </a:r>
            <a:endParaRPr lang="en-US" altLang="en-US" sz="2600" b="1" i="1">
              <a:latin typeface="Helvetica" panose="020B0604020202020204" pitchFamily="34" charset="0"/>
            </a:endParaRPr>
          </a:p>
        </p:txBody>
      </p:sp>
      <p:sp>
        <p:nvSpPr>
          <p:cNvPr id="27656" name="Text Box 10"/>
          <p:cNvSpPr txBox="1">
            <a:spLocks noChangeArrowheads="1"/>
          </p:cNvSpPr>
          <p:nvPr/>
        </p:nvSpPr>
        <p:spPr bwMode="auto">
          <a:xfrm>
            <a:off x="441325" y="4973638"/>
            <a:ext cx="6711950" cy="1570037"/>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ja-JP" altLang="en-US" sz="4800" b="1" i="1">
                <a:latin typeface="Helvetica" panose="020B0604020202020204" pitchFamily="34" charset="0"/>
              </a:rPr>
              <a:t>“</a:t>
            </a:r>
            <a:r>
              <a:rPr lang="en-US" altLang="ja-JP" sz="4800" b="1" i="1">
                <a:latin typeface="Helvetica" panose="020B0604020202020204" pitchFamily="34" charset="0"/>
              </a:rPr>
              <a:t>MOREI</a:t>
            </a:r>
            <a:r>
              <a:rPr lang="ja-JP" altLang="en-US" sz="4800" b="1" i="1">
                <a:latin typeface="Helvetica" panose="020B0604020202020204" pitchFamily="34" charset="0"/>
              </a:rPr>
              <a:t>”</a:t>
            </a:r>
            <a:r>
              <a:rPr lang="en-US" altLang="ja-JP" sz="4800" b="1" i="1">
                <a:latin typeface="Helvetica" panose="020B0604020202020204" pitchFamily="34" charset="0"/>
              </a:rPr>
              <a:t> = </a:t>
            </a:r>
          </a:p>
          <a:p>
            <a:pPr algn="ctr">
              <a:spcBef>
                <a:spcPct val="50000"/>
              </a:spcBef>
            </a:pPr>
            <a:endParaRPr lang="en-US" altLang="en-US" sz="3200" b="1" i="1">
              <a:latin typeface="Helvetica" panose="020B0604020202020204" pitchFamily="34" charset="0"/>
            </a:endParaRPr>
          </a:p>
        </p:txBody>
      </p:sp>
      <p:sp>
        <p:nvSpPr>
          <p:cNvPr id="27657" name="Rectangle 16"/>
          <p:cNvSpPr>
            <a:spLocks noChangeArrowheads="1"/>
          </p:cNvSpPr>
          <p:nvPr/>
        </p:nvSpPr>
        <p:spPr bwMode="auto">
          <a:xfrm>
            <a:off x="1371600" y="1830388"/>
            <a:ext cx="16811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4000" b="1">
                <a:solidFill>
                  <a:srgbClr val="E32434"/>
                </a:solidFill>
                <a:latin typeface="Capitals" charset="0"/>
              </a:rPr>
              <a:t>MOREI</a:t>
            </a:r>
            <a:endParaRPr lang="en-US" altLang="en-US" sz="4000" b="1" baseline="-25000">
              <a:solidFill>
                <a:srgbClr val="E32434"/>
              </a:solidFill>
              <a:latin typeface="Capitals" charset="0"/>
            </a:endParaRPr>
          </a:p>
        </p:txBody>
      </p:sp>
      <p:sp>
        <p:nvSpPr>
          <p:cNvPr id="27658" name="Rectangle 17"/>
          <p:cNvSpPr>
            <a:spLocks noChangeArrowheads="1"/>
          </p:cNvSpPr>
          <p:nvPr/>
        </p:nvSpPr>
        <p:spPr bwMode="auto">
          <a:xfrm>
            <a:off x="1779588" y="5910263"/>
            <a:ext cx="4537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a:solidFill>
                  <a:srgbClr val="E32434"/>
                </a:solidFill>
                <a:latin typeface="Capitals" charset="0"/>
              </a:rPr>
              <a:t>KHARIN  CHI  MAKAZ</a:t>
            </a:r>
            <a:r>
              <a:rPr lang="en-US" altLang="en-US" sz="3200" b="1" u="sng">
                <a:solidFill>
                  <a:srgbClr val="E32434"/>
                </a:solidFill>
                <a:latin typeface="Capitals" charset="0"/>
              </a:rPr>
              <a:t>A</a:t>
            </a:r>
            <a:endParaRPr lang="en-US" altLang="en-US" sz="3200" b="1" u="sng" baseline="-25000">
              <a:solidFill>
                <a:srgbClr val="E32434"/>
              </a:solidFill>
              <a:latin typeface="Capitals" charset="0"/>
            </a:endParaRPr>
          </a:p>
        </p:txBody>
      </p:sp>
      <p:cxnSp>
        <p:nvCxnSpPr>
          <p:cNvPr id="27659" name="Straight Connector 11"/>
          <p:cNvCxnSpPr>
            <a:cxnSpLocks noChangeShapeType="1"/>
          </p:cNvCxnSpPr>
          <p:nvPr/>
        </p:nvCxnSpPr>
        <p:spPr bwMode="auto">
          <a:xfrm>
            <a:off x="1695450" y="6419850"/>
            <a:ext cx="171450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7660" name="Straight Connector 13"/>
          <p:cNvCxnSpPr>
            <a:cxnSpLocks noChangeShapeType="1"/>
          </p:cNvCxnSpPr>
          <p:nvPr/>
        </p:nvCxnSpPr>
        <p:spPr bwMode="auto">
          <a:xfrm>
            <a:off x="4419600" y="6419850"/>
            <a:ext cx="192405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7661" name="Straight Connector 17"/>
          <p:cNvCxnSpPr>
            <a:cxnSpLocks noChangeShapeType="1"/>
          </p:cNvCxnSpPr>
          <p:nvPr/>
        </p:nvCxnSpPr>
        <p:spPr bwMode="auto">
          <a:xfrm>
            <a:off x="3619500" y="6419850"/>
            <a:ext cx="66675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724650" y="195263"/>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11</a:t>
            </a:r>
          </a:p>
        </p:txBody>
      </p:sp>
      <p:sp>
        <p:nvSpPr>
          <p:cNvPr id="28675" name="Text Box 5"/>
          <p:cNvSpPr txBox="1">
            <a:spLocks noChangeArrowheads="1"/>
          </p:cNvSpPr>
          <p:nvPr/>
        </p:nvSpPr>
        <p:spPr bwMode="auto">
          <a:xfrm>
            <a:off x="577850" y="950913"/>
            <a:ext cx="6965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600" b="1" i="1">
                <a:latin typeface="Skia" charset="0"/>
              </a:rPr>
              <a:t>VAREWUI  ______________   __________ !</a:t>
            </a:r>
          </a:p>
        </p:txBody>
      </p:sp>
      <p:sp>
        <p:nvSpPr>
          <p:cNvPr id="28676" name="Text Box 6"/>
          <p:cNvSpPr txBox="1">
            <a:spLocks noChangeArrowheads="1"/>
          </p:cNvSpPr>
          <p:nvPr/>
        </p:nvSpPr>
        <p:spPr bwMode="auto">
          <a:xfrm>
            <a:off x="515938" y="8451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000">
              <a:latin typeface="Times" panose="02020603050405020304" pitchFamily="18" charset="0"/>
            </a:endParaRPr>
          </a:p>
        </p:txBody>
      </p:sp>
      <p:sp>
        <p:nvSpPr>
          <p:cNvPr id="28677" name="Text Box 7"/>
          <p:cNvSpPr txBox="1">
            <a:spLocks noChangeArrowheads="1"/>
          </p:cNvSpPr>
          <p:nvPr/>
        </p:nvSpPr>
        <p:spPr bwMode="auto">
          <a:xfrm>
            <a:off x="519113" y="8356600"/>
            <a:ext cx="657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Skia" charset="0"/>
              </a:rPr>
              <a:t>ITHUMWUI KHARINCHI Z</a:t>
            </a:r>
            <a:r>
              <a:rPr lang="en-US" altLang="en-US" sz="2000" b="1" u="sng">
                <a:latin typeface="Skia" charset="0"/>
              </a:rPr>
              <a:t>A</a:t>
            </a:r>
            <a:r>
              <a:rPr lang="en-US" altLang="en-US" sz="2000" b="1">
                <a:latin typeface="Skia" charset="0"/>
              </a:rPr>
              <a:t>KA MAZ</a:t>
            </a:r>
            <a:r>
              <a:rPr lang="en-US" altLang="en-US" sz="2000" b="1" u="sng">
                <a:latin typeface="Skia" charset="0"/>
              </a:rPr>
              <a:t>A</a:t>
            </a:r>
            <a:r>
              <a:rPr lang="en-US" altLang="en-US" sz="2000" b="1">
                <a:latin typeface="Skia" charset="0"/>
              </a:rPr>
              <a:t>DO?</a:t>
            </a:r>
          </a:p>
        </p:txBody>
      </p:sp>
      <p:sp>
        <p:nvSpPr>
          <p:cNvPr id="28678" name="Text Box 8"/>
          <p:cNvSpPr txBox="1">
            <a:spLocks noChangeArrowheads="1"/>
          </p:cNvSpPr>
          <p:nvPr/>
        </p:nvSpPr>
        <p:spPr bwMode="auto">
          <a:xfrm>
            <a:off x="323850" y="1449388"/>
            <a:ext cx="7016750"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b="1" dirty="0">
              <a:latin typeface="Skia" charset="0"/>
            </a:endParaRPr>
          </a:p>
          <a:p>
            <a:pPr algn="ctr"/>
            <a:r>
              <a:rPr lang="en-US" altLang="en-US" sz="1000" b="1" dirty="0" smtClean="0">
                <a:latin typeface="Skia" charset="0"/>
              </a:rPr>
              <a:t>AVÂ…NGANINGKHAME…SASHAP </a:t>
            </a:r>
            <a:r>
              <a:rPr lang="en-US" altLang="en-US" sz="1000" b="1" dirty="0">
                <a:latin typeface="Skia" charset="0"/>
              </a:rPr>
              <a:t>PANGSHAPA…ALPHA…AMEN…ACHALAKHAWUI MI…THAONEOMI KAHAIYA…PANGMON KHAREI…PROHOWUI PANGTHEI…KHARINGAWUI AKHAVA…SHITKASANG HAOPHOKPAM…HAOKAPHOK KALA AKATANGA…AKHAMANG KAJA SOKHAMI KHAMUNGA…APHANG…KHARINGAWUI KHAMUI…VAREWUI KHAMUI…MAKHAM KAHAIYA…KAHORA ZINGTHANWO…YAOKAHOMA…KAPANGKHUI </a:t>
            </a:r>
            <a:r>
              <a:rPr lang="en-US" altLang="en-US" sz="1000" b="1" dirty="0" smtClean="0">
                <a:latin typeface="Skia" charset="0"/>
              </a:rPr>
              <a:t>KAHAIYA…</a:t>
            </a:r>
            <a:r>
              <a:rPr lang="en-US" altLang="en-US" sz="1000" b="1" i="1" u="sng" dirty="0" smtClean="0">
                <a:latin typeface="Skia" charset="0"/>
              </a:rPr>
              <a:t>KRISTA</a:t>
            </a:r>
            <a:r>
              <a:rPr lang="en-US" altLang="en-US" sz="1000" b="1" dirty="0" smtClean="0">
                <a:latin typeface="Skia" charset="0"/>
              </a:rPr>
              <a:t>…VAREWUI KRISTA…</a:t>
            </a:r>
            <a:r>
              <a:rPr lang="en-US" altLang="en-US" sz="1000" b="1" i="1" u="sng" dirty="0" smtClean="0">
                <a:latin typeface="Skia" charset="0"/>
              </a:rPr>
              <a:t>PROHOWUI KRISTA</a:t>
            </a:r>
            <a:r>
              <a:rPr lang="en-US" altLang="en-US" sz="1000" b="1" dirty="0" smtClean="0">
                <a:latin typeface="Skia" charset="0"/>
              </a:rPr>
              <a:t>…KRISTA, </a:t>
            </a:r>
            <a:r>
              <a:rPr lang="en-US" altLang="en-US" sz="1000" b="1" dirty="0">
                <a:latin typeface="Skia" charset="0"/>
              </a:rPr>
              <a:t>KHARINGA VAREWUI NAOMAYARA…RINGPHA KHANGASAKA…RAIMI AKHAVA…ISRAELLI MAKAN KHAME…KACHUIYA MEI…PAKR</a:t>
            </a:r>
            <a:r>
              <a:rPr lang="en-US" altLang="en-US" sz="1000" b="1" u="sng" dirty="0">
                <a:latin typeface="Skia" charset="0"/>
              </a:rPr>
              <a:t>A</a:t>
            </a:r>
            <a:r>
              <a:rPr lang="en-US" altLang="en-US" sz="1000" b="1" dirty="0">
                <a:latin typeface="Skia" charset="0"/>
              </a:rPr>
              <a:t> AKHOKA…MACHINME…KAZING NGALEI KASA…HUIKHAME….YUR SAIKORAWUI NINGKACHANG…KHAMONG…EL SHADDAI…KATANG MAKHAVAI VARE…KATANG MAKHAVAI AVÂ…VAREWUI AZAK TAKAMHAI…NINGKATONG KALA KHAMASHUNG…NINGTONGDA SAKHI SAKHAME…ÂVÂ…VARENA SEMKAHAI KATONGALI NAOCHIZAI KHARE…. SAMPHANGKHARE ATHEI…SHIMPHUNG…KHASHINA KHALOKBING KALA MOREI KAPHUNGBINGWUI NGASOTNAO…NIMSHIMRI KAHAI KHON…VAREWUI LEMMET…PROHOWUI TEKHAMATEI…</a:t>
            </a:r>
            <a:r>
              <a:rPr lang="en-US" altLang="en-US" sz="1000" b="1" i="1" u="sng" dirty="0">
                <a:latin typeface="Skia" charset="0"/>
              </a:rPr>
              <a:t>VARIVARA</a:t>
            </a:r>
            <a:r>
              <a:rPr lang="en-US" altLang="en-US" sz="1000" b="1" dirty="0">
                <a:latin typeface="Skia" charset="0"/>
              </a:rPr>
              <a:t>…</a:t>
            </a:r>
            <a:r>
              <a:rPr lang="en-US" altLang="en-US" sz="1000" b="1" i="1" u="sng" dirty="0">
                <a:latin typeface="Skia" charset="0"/>
              </a:rPr>
              <a:t>SASHAP PANGSHAPA VARE</a:t>
            </a:r>
            <a:r>
              <a:rPr lang="en-US" altLang="en-US" sz="1000" b="1" dirty="0">
                <a:latin typeface="Skia" charset="0"/>
              </a:rPr>
              <a:t>…SAIKORAWUI VARE…ILI KATHEI VARE…KAPHA YAOKAHOMA…PANGMON KHAREI…SASHAPA YAOKAHOMA…CHIZ</a:t>
            </a:r>
            <a:r>
              <a:rPr lang="en-US" altLang="en-US" sz="1000" b="1" u="sng" dirty="0">
                <a:latin typeface="Skia" charset="0"/>
              </a:rPr>
              <a:t>A</a:t>
            </a:r>
            <a:r>
              <a:rPr lang="en-US" altLang="en-US" sz="1000" b="1" dirty="0">
                <a:latin typeface="Skia" charset="0"/>
              </a:rPr>
              <a:t>KHAME…PHASAWUI AKUI…CHURCHWUI AKUI…SAIKORAWUI SHIMLUIKAT…KATANG MAKHAVAI PANGMON KHAREI…THANRKHAMATHENGA…ISRAELWUI THANGKHAMATHENGA…MANGLA KATHARA…KACHIHAN…PANGSHAK KHALEIYA HUIKHAME… I CHI INA…VAREWUI AMAHÂ…AKHALATTAWUI AMAHÂ…IMMANUEL…JEHOVAH…</a:t>
            </a:r>
          </a:p>
          <a:p>
            <a:pPr algn="ctr">
              <a:spcBef>
                <a:spcPts val="600"/>
              </a:spcBef>
            </a:pPr>
            <a:r>
              <a:rPr lang="en-US" altLang="en-US" sz="1900" b="1" i="1" u="sng" dirty="0" smtClean="0">
                <a:latin typeface="Skia" charset="0"/>
              </a:rPr>
              <a:t>JISHU…</a:t>
            </a:r>
            <a:endParaRPr lang="en-US" altLang="en-US" sz="1900" b="1" dirty="0">
              <a:latin typeface="Skia" charset="0"/>
            </a:endParaRPr>
          </a:p>
          <a:p>
            <a:pPr algn="ctr"/>
            <a:r>
              <a:rPr lang="en-US" altLang="en-US" sz="1000" b="1" dirty="0" smtClean="0">
                <a:latin typeface="Skia" charset="0"/>
              </a:rPr>
              <a:t>JISHU KRISTA </a:t>
            </a:r>
            <a:r>
              <a:rPr lang="en-US" altLang="en-US" sz="1000" b="1" dirty="0">
                <a:latin typeface="Skia" charset="0"/>
              </a:rPr>
              <a:t>ITHUMWUI PROHO…BICHAR SAME…AWUNGA…KATANG MAKHAVAIYA AWUNGA…AWUNGABINGWUI AWUNGA…THOTTHOTWUI AWUNGA…VAREWUI YAONAO…KHANAOWA ADAM…AIN KHAME…KATHANA…KHARINGA…OKATHUIWUI KAHOR…KHALANG KATHA…TAMPAKWUI TIMRAWON…JUDAH SHANGNAOWUI KAZINGKH</a:t>
            </a:r>
            <a:r>
              <a:rPr lang="en-US" altLang="en-US" sz="1000" b="1" u="sng" dirty="0">
                <a:latin typeface="Skia" charset="0"/>
              </a:rPr>
              <a:t>A</a:t>
            </a:r>
            <a:r>
              <a:rPr lang="en-US" altLang="en-US" sz="1000" b="1" dirty="0">
                <a:latin typeface="Skia" charset="0"/>
              </a:rPr>
              <a:t>…KHARINGA LUNGGUI…KHARINGA TAR</a:t>
            </a:r>
            <a:r>
              <a:rPr lang="en-US" altLang="en-US" sz="1000" b="1" u="sng" dirty="0">
                <a:latin typeface="Skia" charset="0"/>
              </a:rPr>
              <a:t>A</a:t>
            </a:r>
            <a:r>
              <a:rPr lang="en-US" altLang="en-US" sz="1000" b="1" dirty="0">
                <a:latin typeface="Skia" charset="0"/>
              </a:rPr>
              <a:t>…PROHO…SASHAPA PROHO VARE…</a:t>
            </a:r>
            <a:r>
              <a:rPr lang="en-US" altLang="en-US" sz="1000" b="1" i="1" u="sng" dirty="0">
                <a:latin typeface="Skia" charset="0"/>
              </a:rPr>
              <a:t>PROHO </a:t>
            </a:r>
            <a:r>
              <a:rPr lang="en-US" altLang="en-US" sz="1000" b="1" i="1" u="sng" dirty="0" smtClean="0">
                <a:latin typeface="Skia" charset="0"/>
              </a:rPr>
              <a:t>JISHU KRISTA</a:t>
            </a:r>
            <a:r>
              <a:rPr lang="en-US" altLang="en-US" sz="1000" b="1" dirty="0" smtClean="0">
                <a:latin typeface="Skia" charset="0"/>
              </a:rPr>
              <a:t>…SAIKORAWUI </a:t>
            </a:r>
            <a:r>
              <a:rPr lang="en-US" altLang="en-US" sz="1000" b="1" dirty="0">
                <a:latin typeface="Skia" charset="0"/>
              </a:rPr>
              <a:t>PROHO…TEKHAMATEIYA PROHO…PROHOBINGWUI PROHO…ITHUMLI NGARONGKHANGASAKA PROHO…LEIKASHI…WUKKAKHANGA MI…AMEI… NGASHIKME…LUMASHAN KATHA VARE …NAZARENE…DAVIDWUI NAOTUN…OMEGA…NAOHO NAOTONG…ITHUMLI MAKANKHAME YAONAO…ITHUMWUI CHINGRI KAHAI…HAM KASA…</a:t>
            </a:r>
          </a:p>
          <a:p>
            <a:pPr algn="ctr"/>
            <a:r>
              <a:rPr lang="en-US" altLang="en-US" sz="1000" b="1" dirty="0">
                <a:latin typeface="Skia" charset="0"/>
              </a:rPr>
              <a:t>VAREWUI PANGSHAP…CHINGRI KAHAI WUNGNAO…MARAN…SAMATHA KHAME…RABONNI [OJA]…VAREWUI TEKHAMATEIWUI KAHAN…HUIKHAME…SHARKHAWUI MEI…RINGKHALUIYA KALA KHARINGA…KHANGARONGA…LUNGHAR…DAVIDWUI ANGAYUNG…SHARONWUI WON…VAREWUI THEMSAKLI KHAMUNGA…OKATHUI WUNGNAOTUNGLI KHAMUNGA…ISRAELLI KHAMUNGA…NGATANGKHAME…                   ISRAELWUI EINA KHANTHING…ATHA…RAO…NAMANGLALI HOMKHAME KALA YANGKHAME…CHANGVEI…DAVIDWUI NAOMAYARA…VAREWUI NAOMAYARA…JACOBWUI EINA KASHOK SIRA…LUNGGUI…KHANGARONGWUI NAO…OJA…KHAMASHUNGA KAHOR…KHAMASHUNGA DRAKATHEIRONG…VAREWUI THANGKHAMEI… MATAKKHAK KAHAI MACHINME…TUI…VAREWUI TUI.</a:t>
            </a:r>
          </a:p>
          <a:p>
            <a:pPr algn="ctr"/>
            <a:endParaRPr lang="en-US" altLang="en-US" sz="1000" b="1" dirty="0">
              <a:latin typeface="Skia" charset="0"/>
            </a:endParaRPr>
          </a:p>
          <a:p>
            <a:r>
              <a:rPr lang="en-US" altLang="en-US" sz="1200" b="1" dirty="0">
                <a:latin typeface="Skia" charset="0"/>
              </a:rPr>
              <a:t>				</a:t>
            </a:r>
            <a:r>
              <a:rPr lang="en-US" altLang="en-US" sz="1200" b="1" dirty="0" smtClean="0">
                <a:latin typeface="Skia" charset="0"/>
              </a:rPr>
              <a:t>Mary </a:t>
            </a:r>
            <a:r>
              <a:rPr lang="en-US" altLang="en-US" sz="1200" b="1" dirty="0" err="1">
                <a:latin typeface="Skia" charset="0"/>
              </a:rPr>
              <a:t>Foxwell</a:t>
            </a:r>
            <a:r>
              <a:rPr lang="en-US" altLang="en-US" sz="1200" b="1" dirty="0">
                <a:latin typeface="Skia" charset="0"/>
              </a:rPr>
              <a:t> </a:t>
            </a:r>
            <a:r>
              <a:rPr lang="en-US" altLang="en-US" sz="1200" b="1" dirty="0" err="1">
                <a:latin typeface="Skia" charset="0"/>
              </a:rPr>
              <a:t>Loeks</a:t>
            </a:r>
            <a:r>
              <a:rPr lang="en-US" altLang="en-US" sz="1200" b="1" dirty="0">
                <a:latin typeface="Skia" charset="0"/>
              </a:rPr>
              <a:t>, </a:t>
            </a:r>
            <a:r>
              <a:rPr lang="en-US" altLang="en-US" sz="1200" b="1" i="1" dirty="0">
                <a:latin typeface="Skia" charset="0"/>
              </a:rPr>
              <a:t> </a:t>
            </a:r>
          </a:p>
          <a:p>
            <a:r>
              <a:rPr lang="en-US" altLang="en-US" sz="1200" b="1" i="1" dirty="0">
                <a:latin typeface="Skia" charset="0"/>
              </a:rPr>
              <a:t>				The Glorious Names of God,</a:t>
            </a:r>
            <a:r>
              <a:rPr lang="en-US" altLang="en-US" sz="1200" b="1" dirty="0">
                <a:latin typeface="Skia" charset="0"/>
              </a:rPr>
              <a:t> 	</a:t>
            </a:r>
          </a:p>
          <a:p>
            <a:r>
              <a:rPr lang="en-US" altLang="en-US" sz="1200" b="1" dirty="0">
                <a:latin typeface="Skia" charset="0"/>
              </a:rPr>
              <a:t>				</a:t>
            </a:r>
            <a:r>
              <a:rPr lang="en-US" altLang="en-US" sz="1200" b="1" dirty="0" smtClean="0">
                <a:latin typeface="Skia" charset="0"/>
              </a:rPr>
              <a:t>Baker, </a:t>
            </a:r>
            <a:r>
              <a:rPr lang="en-US" altLang="en-US" sz="1200" b="1" dirty="0">
                <a:latin typeface="Skia" charset="0"/>
              </a:rPr>
              <a:t>1986</a:t>
            </a:r>
            <a:endParaRPr lang="en-US" altLang="en-US" sz="1000" dirty="0">
              <a:latin typeface="Times" panose="02020603050405020304" pitchFamily="18" charset="0"/>
            </a:endParaRPr>
          </a:p>
        </p:txBody>
      </p:sp>
      <p:sp>
        <p:nvSpPr>
          <p:cNvPr id="28679" name="Rectangle 9"/>
          <p:cNvSpPr>
            <a:spLocks noChangeArrowheads="1"/>
          </p:cNvSpPr>
          <p:nvPr/>
        </p:nvSpPr>
        <p:spPr bwMode="auto">
          <a:xfrm>
            <a:off x="2370138" y="1025525"/>
            <a:ext cx="461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400" b="1">
                <a:solidFill>
                  <a:srgbClr val="E32434"/>
                </a:solidFill>
                <a:latin typeface="Capitals" charset="0"/>
              </a:rPr>
              <a:t> </a:t>
            </a:r>
            <a:r>
              <a:rPr lang="en-US" altLang="en-US" sz="2200" b="1">
                <a:solidFill>
                  <a:srgbClr val="E32434"/>
                </a:solidFill>
                <a:latin typeface="Capitals" charset="0"/>
              </a:rPr>
              <a:t>TEKHAMATEIYA         AMINGBING</a:t>
            </a:r>
            <a:endParaRPr lang="en-US" altLang="en-US" sz="2200" b="1" baseline="-25000">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1"/>
          <p:cNvSpPr txBox="1">
            <a:spLocks noChangeArrowheads="1"/>
          </p:cNvSpPr>
          <p:nvPr/>
        </p:nvSpPr>
        <p:spPr bwMode="auto">
          <a:xfrm>
            <a:off x="5759450" y="158750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200" b="1" baseline="-25000">
              <a:latin typeface="Comic Sans MS" panose="030F0702030302020204" pitchFamily="66" charset="0"/>
            </a:endParaRPr>
          </a:p>
        </p:txBody>
      </p:sp>
      <p:sp>
        <p:nvSpPr>
          <p:cNvPr id="29699" name="Text Box 12"/>
          <p:cNvSpPr txBox="1">
            <a:spLocks noChangeArrowheads="1"/>
          </p:cNvSpPr>
          <p:nvPr/>
        </p:nvSpPr>
        <p:spPr bwMode="auto">
          <a:xfrm>
            <a:off x="6630988" y="174625"/>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omic Sans MS" panose="030F0702030302020204" pitchFamily="66" charset="0"/>
              </a:rPr>
              <a:t>12</a:t>
            </a:r>
            <a:endParaRPr lang="en-US" altLang="en-US" sz="1800" b="1">
              <a:latin typeface="Comic Sans MS" panose="030F0702030302020204" pitchFamily="66" charset="0"/>
            </a:endParaRPr>
          </a:p>
        </p:txBody>
      </p:sp>
      <p:grpSp>
        <p:nvGrpSpPr>
          <p:cNvPr id="29700" name="Group 36"/>
          <p:cNvGrpSpPr>
            <a:grpSpLocks/>
          </p:cNvGrpSpPr>
          <p:nvPr/>
        </p:nvGrpSpPr>
        <p:grpSpPr bwMode="auto">
          <a:xfrm>
            <a:off x="57150" y="3886200"/>
            <a:ext cx="7483475" cy="4302125"/>
            <a:chOff x="36" y="1962"/>
            <a:chExt cx="4714" cy="2710"/>
          </a:xfrm>
        </p:grpSpPr>
        <p:sp>
          <p:nvSpPr>
            <p:cNvPr id="29709" name="AutoShape 18"/>
            <p:cNvSpPr>
              <a:spLocks noChangeArrowheads="1"/>
            </p:cNvSpPr>
            <p:nvPr/>
          </p:nvSpPr>
          <p:spPr bwMode="auto">
            <a:xfrm>
              <a:off x="636" y="1962"/>
              <a:ext cx="3408" cy="2688"/>
            </a:xfrm>
            <a:prstGeom prst="triangle">
              <a:avLst>
                <a:gd name="adj" fmla="val 50000"/>
              </a:avLst>
            </a:prstGeom>
            <a:solidFill>
              <a:schemeClr val="bg1"/>
            </a:solidFill>
            <a:ln w="762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9710" name="Rectangle 19"/>
            <p:cNvSpPr>
              <a:spLocks noChangeArrowheads="1"/>
            </p:cNvSpPr>
            <p:nvPr/>
          </p:nvSpPr>
          <p:spPr bwMode="auto">
            <a:xfrm>
              <a:off x="2619" y="4378"/>
              <a:ext cx="138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Helvetica" panose="020B0604020202020204" pitchFamily="34" charset="0"/>
                </a:rPr>
                <a:t>___________</a:t>
              </a:r>
            </a:p>
          </p:txBody>
        </p:sp>
        <p:sp>
          <p:nvSpPr>
            <p:cNvPr id="29711" name="Rectangle 21"/>
            <p:cNvSpPr>
              <a:spLocks noChangeArrowheads="1"/>
            </p:cNvSpPr>
            <p:nvPr/>
          </p:nvSpPr>
          <p:spPr bwMode="auto">
            <a:xfrm>
              <a:off x="2076" y="2290"/>
              <a:ext cx="138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Helvetica" panose="020B0604020202020204" pitchFamily="34" charset="0"/>
                </a:rPr>
                <a:t>____</a:t>
              </a:r>
            </a:p>
          </p:txBody>
        </p:sp>
        <p:sp>
          <p:nvSpPr>
            <p:cNvPr id="29712" name="Rectangle 22"/>
            <p:cNvSpPr>
              <a:spLocks noChangeArrowheads="1"/>
            </p:cNvSpPr>
            <p:nvPr/>
          </p:nvSpPr>
          <p:spPr bwMode="auto">
            <a:xfrm>
              <a:off x="740" y="4386"/>
              <a:ext cx="138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Helvetica" panose="020B0604020202020204" pitchFamily="34" charset="0"/>
                </a:rPr>
                <a:t>___________</a:t>
              </a:r>
            </a:p>
          </p:txBody>
        </p:sp>
        <p:sp>
          <p:nvSpPr>
            <p:cNvPr id="29713" name="Line 23"/>
            <p:cNvSpPr>
              <a:spLocks noChangeShapeType="1"/>
            </p:cNvSpPr>
            <p:nvPr/>
          </p:nvSpPr>
          <p:spPr bwMode="auto">
            <a:xfrm flipV="1">
              <a:off x="978" y="3752"/>
              <a:ext cx="1183" cy="626"/>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4" name="Line 24"/>
            <p:cNvSpPr>
              <a:spLocks noChangeShapeType="1"/>
            </p:cNvSpPr>
            <p:nvPr/>
          </p:nvSpPr>
          <p:spPr bwMode="auto">
            <a:xfrm flipH="1" flipV="1">
              <a:off x="2608" y="3741"/>
              <a:ext cx="1119" cy="63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5" name="Line 25"/>
            <p:cNvSpPr>
              <a:spLocks noChangeShapeType="1"/>
            </p:cNvSpPr>
            <p:nvPr/>
          </p:nvSpPr>
          <p:spPr bwMode="auto">
            <a:xfrm>
              <a:off x="2370" y="2546"/>
              <a:ext cx="0" cy="834"/>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6" name="Line 26"/>
            <p:cNvSpPr>
              <a:spLocks noChangeShapeType="1"/>
            </p:cNvSpPr>
            <p:nvPr/>
          </p:nvSpPr>
          <p:spPr bwMode="auto">
            <a:xfrm flipV="1">
              <a:off x="1133" y="2589"/>
              <a:ext cx="1012" cy="153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7" name="Line 27"/>
            <p:cNvSpPr>
              <a:spLocks noChangeShapeType="1"/>
            </p:cNvSpPr>
            <p:nvPr/>
          </p:nvSpPr>
          <p:spPr bwMode="auto">
            <a:xfrm flipH="1" flipV="1">
              <a:off x="2543" y="2562"/>
              <a:ext cx="1020" cy="156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8" name="Line 28"/>
            <p:cNvSpPr>
              <a:spLocks noChangeShapeType="1"/>
            </p:cNvSpPr>
            <p:nvPr/>
          </p:nvSpPr>
          <p:spPr bwMode="auto">
            <a:xfrm flipH="1">
              <a:off x="1366" y="4307"/>
              <a:ext cx="2024"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29719" name="Rectangle 30"/>
            <p:cNvSpPr>
              <a:spLocks noChangeArrowheads="1"/>
            </p:cNvSpPr>
            <p:nvPr/>
          </p:nvSpPr>
          <p:spPr bwMode="auto">
            <a:xfrm>
              <a:off x="1526" y="3443"/>
              <a:ext cx="170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Helvetica" panose="020B0604020202020204" pitchFamily="34" charset="0"/>
                </a:rPr>
                <a:t>___________</a:t>
              </a:r>
            </a:p>
          </p:txBody>
        </p:sp>
        <p:sp>
          <p:nvSpPr>
            <p:cNvPr id="29720" name="Text Box 31"/>
            <p:cNvSpPr txBox="1">
              <a:spLocks noChangeArrowheads="1"/>
            </p:cNvSpPr>
            <p:nvPr/>
          </p:nvSpPr>
          <p:spPr bwMode="auto">
            <a:xfrm>
              <a:off x="36" y="2011"/>
              <a:ext cx="1861"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3400" b="1">
                  <a:latin typeface="Kosher-Normal" charset="0"/>
                </a:rPr>
                <a:t>KACHAMA TUINGASHIT</a:t>
              </a:r>
            </a:p>
          </p:txBody>
        </p:sp>
        <p:sp>
          <p:nvSpPr>
            <p:cNvPr id="29721" name="Text Box 32"/>
            <p:cNvSpPr txBox="1">
              <a:spLocks noChangeArrowheads="1"/>
            </p:cNvSpPr>
            <p:nvPr/>
          </p:nvSpPr>
          <p:spPr bwMode="auto">
            <a:xfrm>
              <a:off x="2889" y="2009"/>
              <a:ext cx="1861"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400" b="1">
                  <a:latin typeface="Kosher-Normal" charset="0"/>
                </a:rPr>
                <a:t>KADHARA TUINGASHIT</a:t>
              </a:r>
            </a:p>
          </p:txBody>
        </p:sp>
      </p:grpSp>
      <p:sp>
        <p:nvSpPr>
          <p:cNvPr id="29701" name="Rectangle 34"/>
          <p:cNvSpPr>
            <a:spLocks noChangeArrowheads="1"/>
          </p:cNvSpPr>
          <p:nvPr/>
        </p:nvSpPr>
        <p:spPr bwMode="auto">
          <a:xfrm>
            <a:off x="198438" y="1179513"/>
            <a:ext cx="70834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300" b="1">
                <a:latin typeface="Helvetica" panose="020B0604020202020204" pitchFamily="34" charset="0"/>
              </a:rPr>
              <a:t>Varewui Makhangapat Tuingashitwui Ranyei:    Bibleli Phongkhamiwui </a:t>
            </a:r>
            <a:r>
              <a:rPr lang="en-US" altLang="ja-JP" sz="2300" b="1">
                <a:latin typeface="Helvetica" panose="020B0604020202020204" pitchFamily="34" charset="0"/>
              </a:rPr>
              <a:t>Ameikong (Khamataiya)</a:t>
            </a:r>
            <a:endParaRPr lang="en-US" altLang="en-US" sz="2300" b="1">
              <a:latin typeface="Helvetica" panose="020B0604020202020204" pitchFamily="34" charset="0"/>
            </a:endParaRPr>
          </a:p>
        </p:txBody>
      </p:sp>
      <p:sp>
        <p:nvSpPr>
          <p:cNvPr id="29702" name="Rectangle 35"/>
          <p:cNvSpPr>
            <a:spLocks noChangeArrowheads="1"/>
          </p:cNvSpPr>
          <p:nvPr/>
        </p:nvSpPr>
        <p:spPr bwMode="auto">
          <a:xfrm>
            <a:off x="58738" y="2322513"/>
            <a:ext cx="74025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i="1">
                <a:latin typeface="Helvetica" panose="020B0604020202020204" pitchFamily="34" charset="0"/>
              </a:rPr>
              <a:t>Kachama kala Kadhara Tuingashitli ngacheiung-ngacheivâ sâkapai tuiyur kaikhawui kakhalat hi phaningyangsa:</a:t>
            </a:r>
          </a:p>
        </p:txBody>
      </p:sp>
      <p:sp>
        <p:nvSpPr>
          <p:cNvPr id="29703" name="AutoShape 37"/>
          <p:cNvSpPr>
            <a:spLocks noChangeArrowheads="1"/>
          </p:cNvSpPr>
          <p:nvPr/>
        </p:nvSpPr>
        <p:spPr bwMode="auto">
          <a:xfrm>
            <a:off x="2347913" y="3446463"/>
            <a:ext cx="2884487" cy="547687"/>
          </a:xfrm>
          <a:prstGeom prst="curvedDownArrow">
            <a:avLst>
              <a:gd name="adj1" fmla="val 105333"/>
              <a:gd name="adj2" fmla="val 210667"/>
              <a:gd name="adj3" fmla="val 33333"/>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9704" name="AutoShape 38"/>
          <p:cNvSpPr>
            <a:spLocks noChangeArrowheads="1"/>
          </p:cNvSpPr>
          <p:nvPr/>
        </p:nvSpPr>
        <p:spPr bwMode="auto">
          <a:xfrm rot="-10686276">
            <a:off x="2112963" y="5149850"/>
            <a:ext cx="2884487" cy="547688"/>
          </a:xfrm>
          <a:prstGeom prst="curvedDownArrow">
            <a:avLst>
              <a:gd name="adj1" fmla="val 105333"/>
              <a:gd name="adj2" fmla="val 210666"/>
              <a:gd name="adj3" fmla="val 33333"/>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9705" name="Rectangle 39"/>
          <p:cNvSpPr>
            <a:spLocks noChangeArrowheads="1"/>
          </p:cNvSpPr>
          <p:nvPr/>
        </p:nvSpPr>
        <p:spPr bwMode="auto">
          <a:xfrm>
            <a:off x="4102100" y="7734300"/>
            <a:ext cx="21986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TUINGASHIT</a:t>
            </a:r>
          </a:p>
        </p:txBody>
      </p:sp>
      <p:sp>
        <p:nvSpPr>
          <p:cNvPr id="29706" name="Rectangle 40"/>
          <p:cNvSpPr>
            <a:spLocks noChangeArrowheads="1"/>
          </p:cNvSpPr>
          <p:nvPr/>
        </p:nvSpPr>
        <p:spPr bwMode="auto">
          <a:xfrm>
            <a:off x="2644775" y="4438650"/>
            <a:ext cx="21986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NING</a:t>
            </a:r>
          </a:p>
        </p:txBody>
      </p:sp>
      <p:sp>
        <p:nvSpPr>
          <p:cNvPr id="29707" name="Rectangle 41"/>
          <p:cNvSpPr>
            <a:spLocks noChangeArrowheads="1"/>
          </p:cNvSpPr>
          <p:nvPr/>
        </p:nvSpPr>
        <p:spPr bwMode="auto">
          <a:xfrm>
            <a:off x="1166813" y="7766050"/>
            <a:ext cx="2198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dirty="0">
                <a:solidFill>
                  <a:srgbClr val="E32434"/>
                </a:solidFill>
                <a:latin typeface="Capitals" charset="0"/>
              </a:rPr>
              <a:t>CONTRACT</a:t>
            </a:r>
          </a:p>
        </p:txBody>
      </p:sp>
      <p:sp>
        <p:nvSpPr>
          <p:cNvPr id="29708" name="Rectangle 42"/>
          <p:cNvSpPr>
            <a:spLocks noChangeArrowheads="1"/>
          </p:cNvSpPr>
          <p:nvPr/>
        </p:nvSpPr>
        <p:spPr bwMode="auto">
          <a:xfrm>
            <a:off x="2344738" y="6276975"/>
            <a:ext cx="270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a:solidFill>
                  <a:srgbClr val="E32434"/>
                </a:solidFill>
                <a:latin typeface="Capitals" charset="0"/>
              </a:rPr>
              <a:t>KHANGASHIT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547688" y="1287463"/>
            <a:ext cx="65770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600" b="1" i="1" dirty="0">
                <a:latin typeface="Skia" charset="0"/>
              </a:rPr>
              <a:t>ACHÂLAKHA TUINGASHITWUI </a:t>
            </a:r>
            <a:r>
              <a:rPr lang="en-US" altLang="en-US" sz="2600" b="1" i="1" dirty="0" smtClean="0">
                <a:latin typeface="Skia" charset="0"/>
              </a:rPr>
              <a:t>KHANGASHIKBING…MAKHANGACHEI KHAVAI NGANAIMAMÂN </a:t>
            </a:r>
            <a:r>
              <a:rPr lang="en-US" altLang="en-US" sz="2600" b="1" i="1" dirty="0">
                <a:latin typeface="Skia" charset="0"/>
              </a:rPr>
              <a:t>KAHAI!</a:t>
            </a:r>
          </a:p>
          <a:p>
            <a:pPr algn="ctr">
              <a:spcBef>
                <a:spcPct val="50000"/>
              </a:spcBef>
            </a:pPr>
            <a:endParaRPr lang="en-US" altLang="en-US" sz="2600" b="1" i="1" dirty="0">
              <a:latin typeface="Skia" charset="0"/>
            </a:endParaRPr>
          </a:p>
        </p:txBody>
      </p:sp>
      <p:sp>
        <p:nvSpPr>
          <p:cNvPr id="30723" name="Text Box 4"/>
          <p:cNvSpPr txBox="1">
            <a:spLocks noChangeArrowheads="1"/>
          </p:cNvSpPr>
          <p:nvPr/>
        </p:nvSpPr>
        <p:spPr bwMode="auto">
          <a:xfrm>
            <a:off x="515938" y="84439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000" b="1">
              <a:latin typeface="Skia" charset="0"/>
            </a:endParaRPr>
          </a:p>
        </p:txBody>
      </p:sp>
      <p:sp>
        <p:nvSpPr>
          <p:cNvPr id="30724" name="Text Box 6"/>
          <p:cNvSpPr txBox="1">
            <a:spLocks noChangeArrowheads="1"/>
          </p:cNvSpPr>
          <p:nvPr/>
        </p:nvSpPr>
        <p:spPr bwMode="auto">
          <a:xfrm>
            <a:off x="236538" y="3613150"/>
            <a:ext cx="7126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400" b="1">
                <a:latin typeface="Skia" charset="0"/>
              </a:rPr>
              <a:t>_____________</a:t>
            </a:r>
            <a:r>
              <a:rPr lang="en-US" altLang="en-US" sz="2200" b="1">
                <a:latin typeface="Skia" charset="0"/>
              </a:rPr>
              <a:t>TUINGASHIT</a:t>
            </a:r>
            <a:r>
              <a:rPr lang="en-US" altLang="en-US" sz="2400" b="1">
                <a:latin typeface="Skia" charset="0"/>
              </a:rPr>
              <a:t>:</a:t>
            </a:r>
            <a:r>
              <a:rPr lang="en-US" altLang="en-US" sz="1800" b="1">
                <a:latin typeface="Skia" charset="0"/>
              </a:rPr>
              <a:t> </a:t>
            </a:r>
            <a:r>
              <a:rPr lang="en-US" altLang="en-US" sz="1800" b="1">
                <a:solidFill>
                  <a:srgbClr val="000000"/>
                </a:solidFill>
                <a:latin typeface="Skia" charset="0"/>
              </a:rPr>
              <a:t>Athumwui alungli pheihop ngath</a:t>
            </a:r>
            <a:r>
              <a:rPr lang="en-US" altLang="en-US" sz="1800" b="1" u="sng">
                <a:solidFill>
                  <a:srgbClr val="000000"/>
                </a:solidFill>
                <a:latin typeface="Skia" charset="0"/>
              </a:rPr>
              <a:t>a</a:t>
            </a:r>
            <a:r>
              <a:rPr lang="en-US" altLang="en-US" sz="1800" b="1">
                <a:solidFill>
                  <a:srgbClr val="000000"/>
                </a:solidFill>
                <a:latin typeface="Skia" charset="0"/>
              </a:rPr>
              <a:t>khangarok; hiwui khutamva pheihop chi âkhavâpâli mahanmiranglakha eina tangda tuingashit chi leira.</a:t>
            </a:r>
          </a:p>
        </p:txBody>
      </p:sp>
      <p:sp>
        <p:nvSpPr>
          <p:cNvPr id="30725" name="Text Box 7"/>
          <p:cNvSpPr txBox="1">
            <a:spLocks noChangeArrowheads="1"/>
          </p:cNvSpPr>
          <p:nvPr/>
        </p:nvSpPr>
        <p:spPr bwMode="auto">
          <a:xfrm>
            <a:off x="247650" y="4733925"/>
            <a:ext cx="7016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400" b="1">
                <a:latin typeface="Skia" charset="0"/>
              </a:rPr>
              <a:t> ___________</a:t>
            </a:r>
            <a:r>
              <a:rPr lang="en-US" altLang="en-US" sz="2200" b="1">
                <a:latin typeface="Skia" charset="0"/>
              </a:rPr>
              <a:t>TUINGASHIT</a:t>
            </a:r>
            <a:r>
              <a:rPr lang="en-US" altLang="en-US" sz="2400" b="1">
                <a:latin typeface="Skia" charset="0"/>
              </a:rPr>
              <a:t>:</a:t>
            </a:r>
            <a:r>
              <a:rPr lang="en-US" altLang="en-US" sz="1800" b="1">
                <a:latin typeface="Skia" charset="0"/>
              </a:rPr>
              <a:t> Athumna </a:t>
            </a:r>
            <a:r>
              <a:rPr lang="en-US" altLang="en-US" sz="1800" b="1">
                <a:solidFill>
                  <a:srgbClr val="000000"/>
                </a:solidFill>
                <a:latin typeface="Skia" charset="0"/>
              </a:rPr>
              <a:t>âmankasaka machi hi chonsâkhaonaoli phungzata. Mayâkhangarok wui âlungli, âkhana âkhawui chonsâkhaoli machi kateoteo masiksang ngaroka, hiwui khutamva machi âpâ chi ngarakzakda âkhav</a:t>
            </a:r>
            <a:r>
              <a:rPr lang="en-US" altLang="en-US" sz="1800" b="1">
                <a:latin typeface="Skia" charset="0"/>
              </a:rPr>
              <a:t>â</a:t>
            </a:r>
            <a:r>
              <a:rPr lang="en-US" altLang="en-US" sz="1800" b="1">
                <a:solidFill>
                  <a:srgbClr val="000000"/>
                </a:solidFill>
                <a:latin typeface="Skia" charset="0"/>
              </a:rPr>
              <a:t>pâli mahanmiranglakha eina tangda tuingshit chi makaila leira. </a:t>
            </a:r>
          </a:p>
        </p:txBody>
      </p:sp>
      <p:sp>
        <p:nvSpPr>
          <p:cNvPr id="30726" name="Text Box 8"/>
          <p:cNvSpPr txBox="1">
            <a:spLocks noChangeArrowheads="1"/>
          </p:cNvSpPr>
          <p:nvPr/>
        </p:nvSpPr>
        <p:spPr bwMode="auto">
          <a:xfrm>
            <a:off x="238125" y="6677025"/>
            <a:ext cx="70167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400" b="1">
                <a:latin typeface="Skia" charset="0"/>
              </a:rPr>
              <a:t>___________T</a:t>
            </a:r>
            <a:r>
              <a:rPr lang="en-US" altLang="en-US" sz="2200" b="1">
                <a:latin typeface="Skia" charset="0"/>
              </a:rPr>
              <a:t>UINGASHIT</a:t>
            </a:r>
            <a:r>
              <a:rPr lang="en-US" altLang="en-US" sz="2400" b="1">
                <a:latin typeface="Skia" charset="0"/>
              </a:rPr>
              <a:t>:</a:t>
            </a:r>
            <a:r>
              <a:rPr lang="en-US" altLang="en-US" sz="1800" b="1">
                <a:latin typeface="Skia" charset="0"/>
              </a:rPr>
              <a:t> </a:t>
            </a:r>
            <a:r>
              <a:rPr lang="en-US" altLang="en-US" sz="1800" b="1">
                <a:solidFill>
                  <a:srgbClr val="000000"/>
                </a:solidFill>
                <a:latin typeface="Skia" charset="0"/>
              </a:rPr>
              <a:t>Tuingashit kakaip</a:t>
            </a:r>
            <a:r>
              <a:rPr lang="en-US" altLang="en-US" sz="1800" b="1">
                <a:latin typeface="Skia" charset="0"/>
              </a:rPr>
              <a:t>â</a:t>
            </a:r>
            <a:r>
              <a:rPr lang="en-US" altLang="en-US" sz="1800" b="1">
                <a:solidFill>
                  <a:srgbClr val="000000"/>
                </a:solidFill>
                <a:latin typeface="Skia" charset="0"/>
              </a:rPr>
              <a:t> chili s</a:t>
            </a:r>
            <a:r>
              <a:rPr lang="en-US" altLang="en-US" sz="1800" b="1">
                <a:latin typeface="Skia" charset="0"/>
              </a:rPr>
              <a:t>â</a:t>
            </a:r>
            <a:r>
              <a:rPr lang="en-US" altLang="en-US" sz="1800" b="1">
                <a:solidFill>
                  <a:srgbClr val="000000"/>
                </a:solidFill>
                <a:latin typeface="Skia" charset="0"/>
              </a:rPr>
              <a:t> li s</a:t>
            </a:r>
            <a:r>
              <a:rPr lang="en-US" altLang="en-US" sz="1800" b="1">
                <a:latin typeface="Skia" charset="0"/>
              </a:rPr>
              <a:t>â</a:t>
            </a:r>
            <a:r>
              <a:rPr lang="en-US" altLang="en-US" sz="1800" b="1">
                <a:solidFill>
                  <a:srgbClr val="000000"/>
                </a:solidFill>
                <a:latin typeface="Skia" charset="0"/>
              </a:rPr>
              <a:t>kathat t</a:t>
            </a:r>
            <a:r>
              <a:rPr lang="en-US" altLang="en-US" sz="1800" b="1">
                <a:latin typeface="Skia" charset="0"/>
              </a:rPr>
              <a:t>â</a:t>
            </a:r>
            <a:r>
              <a:rPr lang="en-US" altLang="en-US" sz="1800" b="1">
                <a:solidFill>
                  <a:srgbClr val="000000"/>
                </a:solidFill>
                <a:latin typeface="Skia" charset="0"/>
              </a:rPr>
              <a:t>kam eina: kathiwui tandi mira. S</a:t>
            </a:r>
            <a:r>
              <a:rPr lang="en-US" altLang="en-US" sz="1800" b="1">
                <a:latin typeface="Skia" charset="0"/>
              </a:rPr>
              <a:t>â</a:t>
            </a:r>
            <a:r>
              <a:rPr lang="en-US" altLang="en-US" sz="1800" b="1">
                <a:solidFill>
                  <a:srgbClr val="000000"/>
                </a:solidFill>
                <a:latin typeface="Skia" charset="0"/>
              </a:rPr>
              <a:t> kathiwui khutam hina theikhangasakva, mathiranglakha eina tangda tuingashit hi zatn</a:t>
            </a:r>
            <a:r>
              <a:rPr lang="en-US" altLang="en-US" sz="1800" b="1">
                <a:latin typeface="Skia" charset="0"/>
              </a:rPr>
              <a:t>â</a:t>
            </a:r>
            <a:r>
              <a:rPr lang="en-US" altLang="en-US" sz="1800" b="1">
                <a:solidFill>
                  <a:srgbClr val="000000"/>
                </a:solidFill>
                <a:latin typeface="Skia" charset="0"/>
              </a:rPr>
              <a:t>ra.</a:t>
            </a:r>
          </a:p>
        </p:txBody>
      </p:sp>
      <p:sp>
        <p:nvSpPr>
          <p:cNvPr id="30727" name="Text Box 9"/>
          <p:cNvSpPr txBox="1">
            <a:spLocks noChangeArrowheads="1"/>
          </p:cNvSpPr>
          <p:nvPr/>
        </p:nvSpPr>
        <p:spPr bwMode="auto">
          <a:xfrm>
            <a:off x="247650" y="2759075"/>
            <a:ext cx="701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400" b="1">
                <a:latin typeface="Skia" charset="0"/>
              </a:rPr>
              <a:t>__________</a:t>
            </a:r>
            <a:r>
              <a:rPr lang="en-US" altLang="en-US" sz="2200" b="1">
                <a:latin typeface="Skia" charset="0"/>
              </a:rPr>
              <a:t>TUINGASHIT</a:t>
            </a:r>
            <a:r>
              <a:rPr lang="en-US" altLang="en-US" sz="2400" b="1">
                <a:latin typeface="Skia" charset="0"/>
              </a:rPr>
              <a:t>:</a:t>
            </a:r>
            <a:r>
              <a:rPr lang="en-US" altLang="en-US" sz="1800" b="1">
                <a:latin typeface="Skia" charset="0"/>
              </a:rPr>
              <a:t> Aruihonwui handshake kasâli khangarui; pangmayâ khani mitkhangarok; hunakhawui vang.</a:t>
            </a:r>
          </a:p>
        </p:txBody>
      </p:sp>
      <p:sp>
        <p:nvSpPr>
          <p:cNvPr id="30728" name="Text Box 10"/>
          <p:cNvSpPr txBox="1">
            <a:spLocks noChangeArrowheads="1"/>
          </p:cNvSpPr>
          <p:nvPr/>
        </p:nvSpPr>
        <p:spPr bwMode="auto">
          <a:xfrm>
            <a:off x="527050" y="8235950"/>
            <a:ext cx="6567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r>
              <a:rPr lang="en-US" altLang="en-US" sz="1400" b="1" dirty="0" err="1" smtClean="0">
                <a:solidFill>
                  <a:srgbClr val="000000"/>
                </a:solidFill>
                <a:latin typeface="Garamond" panose="02020404030301010803" pitchFamily="18" charset="0"/>
              </a:rPr>
              <a:t>Apong</a:t>
            </a:r>
            <a:r>
              <a:rPr lang="en-US" altLang="en-US" sz="1400" b="1" dirty="0" smtClean="0">
                <a:solidFill>
                  <a:srgbClr val="000000"/>
                </a:solidFill>
                <a:latin typeface="Garamond" panose="02020404030301010803" pitchFamily="18" charset="0"/>
              </a:rPr>
              <a:t>: </a:t>
            </a:r>
            <a:r>
              <a:rPr lang="en-US" altLang="en-US" sz="1400" b="1" dirty="0">
                <a:solidFill>
                  <a:srgbClr val="000000"/>
                </a:solidFill>
                <a:latin typeface="Garamond" panose="02020404030301010803" pitchFamily="18" charset="0"/>
              </a:rPr>
              <a:t>J. Dwight Pentecost,                                                                                           </a:t>
            </a:r>
            <a:r>
              <a:rPr lang="en-US" altLang="en-US" sz="1400" b="1" i="1" dirty="0">
                <a:solidFill>
                  <a:srgbClr val="000000"/>
                </a:solidFill>
                <a:latin typeface="Garamond" panose="02020404030301010803" pitchFamily="18" charset="0"/>
              </a:rPr>
              <a:t>Thy Kingdom Come</a:t>
            </a:r>
            <a:r>
              <a:rPr lang="en-US" altLang="en-US" sz="1400" b="1" dirty="0">
                <a:solidFill>
                  <a:srgbClr val="000000"/>
                </a:solidFill>
                <a:latin typeface="Garamond" panose="02020404030301010803" pitchFamily="18" charset="0"/>
              </a:rPr>
              <a:t> </a:t>
            </a:r>
          </a:p>
        </p:txBody>
      </p:sp>
      <p:sp>
        <p:nvSpPr>
          <p:cNvPr id="30729" name="Text Box 12"/>
          <p:cNvSpPr txBox="1">
            <a:spLocks noChangeArrowheads="1"/>
          </p:cNvSpPr>
          <p:nvPr/>
        </p:nvSpPr>
        <p:spPr bwMode="auto">
          <a:xfrm>
            <a:off x="6737350" y="17621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13</a:t>
            </a:r>
          </a:p>
        </p:txBody>
      </p:sp>
      <p:sp>
        <p:nvSpPr>
          <p:cNvPr id="30730" name="Rectangle 13"/>
          <p:cNvSpPr>
            <a:spLocks noChangeArrowheads="1"/>
          </p:cNvSpPr>
          <p:nvPr/>
        </p:nvSpPr>
        <p:spPr bwMode="auto">
          <a:xfrm>
            <a:off x="411163" y="3624263"/>
            <a:ext cx="27035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a:solidFill>
                  <a:srgbClr val="E32434"/>
                </a:solidFill>
                <a:latin typeface="Capitals" charset="0"/>
              </a:rPr>
              <a:t>PHEIHOPWUI </a:t>
            </a:r>
          </a:p>
        </p:txBody>
      </p:sp>
      <p:sp>
        <p:nvSpPr>
          <p:cNvPr id="30731" name="Rectangle 14"/>
          <p:cNvSpPr>
            <a:spLocks noChangeArrowheads="1"/>
          </p:cNvSpPr>
          <p:nvPr/>
        </p:nvSpPr>
        <p:spPr bwMode="auto">
          <a:xfrm>
            <a:off x="411163" y="2751138"/>
            <a:ext cx="27035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a:solidFill>
                  <a:srgbClr val="E32434"/>
                </a:solidFill>
                <a:latin typeface="Capitals" charset="0"/>
              </a:rPr>
              <a:t>APANGWUI</a:t>
            </a:r>
          </a:p>
        </p:txBody>
      </p:sp>
      <p:sp>
        <p:nvSpPr>
          <p:cNvPr id="30732" name="Rectangle 15"/>
          <p:cNvSpPr>
            <a:spLocks noChangeArrowheads="1"/>
          </p:cNvSpPr>
          <p:nvPr/>
        </p:nvSpPr>
        <p:spPr bwMode="auto">
          <a:xfrm>
            <a:off x="411163" y="4738688"/>
            <a:ext cx="20240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a:solidFill>
                  <a:srgbClr val="E32434"/>
                </a:solidFill>
                <a:latin typeface="Capitals" charset="0"/>
              </a:rPr>
              <a:t>MACHIWUI</a:t>
            </a:r>
          </a:p>
        </p:txBody>
      </p:sp>
      <p:sp>
        <p:nvSpPr>
          <p:cNvPr id="30733" name="Rectangle 16"/>
          <p:cNvSpPr>
            <a:spLocks noChangeArrowheads="1"/>
          </p:cNvSpPr>
          <p:nvPr/>
        </p:nvSpPr>
        <p:spPr bwMode="auto">
          <a:xfrm>
            <a:off x="411163" y="6688138"/>
            <a:ext cx="23955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a:solidFill>
                  <a:srgbClr val="E32434"/>
                </a:solidFill>
                <a:latin typeface="Capitals" charset="0"/>
              </a:rPr>
              <a:t>ASHEEWUI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5675" y="1357313"/>
            <a:ext cx="5627688" cy="63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dirty="0">
                <a:latin typeface="Times" panose="02020603050405020304" pitchFamily="18" charset="0"/>
              </a:rPr>
              <a:t>KATAMNAOLI </a:t>
            </a:r>
            <a:r>
              <a:rPr lang="en-US" altLang="en-US" sz="1800" b="1" dirty="0" smtClean="0">
                <a:latin typeface="Times" panose="02020603050405020304" pitchFamily="18" charset="0"/>
              </a:rPr>
              <a:t>KACHITHEI: </a:t>
            </a:r>
            <a:endParaRPr lang="en-US" altLang="en-US" sz="1800" b="1" dirty="0">
              <a:latin typeface="Times" panose="02020603050405020304" pitchFamily="18" charset="0"/>
            </a:endParaRPr>
          </a:p>
          <a:p>
            <a:pPr algn="ctr">
              <a:spcBef>
                <a:spcPct val="50000"/>
              </a:spcBef>
            </a:pPr>
            <a:endParaRPr lang="en-US" altLang="en-US" sz="1800" b="1" dirty="0">
              <a:latin typeface="Times" panose="02020603050405020304" pitchFamily="18" charset="0"/>
            </a:endParaRPr>
          </a:p>
          <a:p>
            <a:pPr algn="ctr">
              <a:spcBef>
                <a:spcPct val="50000"/>
              </a:spcBef>
            </a:pPr>
            <a:r>
              <a:rPr lang="en-US" altLang="en-US" sz="1800" b="1" dirty="0" smtClean="0">
                <a:latin typeface="Times" panose="02020603050405020304" pitchFamily="18" charset="0"/>
              </a:rPr>
              <a:t>KATAMLI NGACHON KHAVAI LAIRIK </a:t>
            </a:r>
            <a:r>
              <a:rPr lang="en-US" altLang="en-US" sz="1800" b="1" dirty="0">
                <a:latin typeface="Times" panose="02020603050405020304" pitchFamily="18" charset="0"/>
              </a:rPr>
              <a:t>HI POWERPOINT EINA </a:t>
            </a:r>
            <a:r>
              <a:rPr lang="en-US" altLang="en-US" sz="1800" b="1" dirty="0" smtClean="0">
                <a:latin typeface="Times" panose="02020603050405020304" pitchFamily="18" charset="0"/>
              </a:rPr>
              <a:t>TAMKACHITHEILI SHICHINPAI  KHAVAI NAMKASHOKNA</a:t>
            </a:r>
            <a:endParaRPr lang="en-US" altLang="en-US" sz="1800" b="1" dirty="0">
              <a:latin typeface="Times" panose="02020603050405020304" pitchFamily="18" charset="0"/>
            </a:endParaRPr>
          </a:p>
          <a:p>
            <a:pPr algn="ctr">
              <a:spcBef>
                <a:spcPct val="50000"/>
              </a:spcBef>
            </a:pPr>
            <a:r>
              <a:rPr lang="en-US" altLang="en-US" sz="1800" b="1" dirty="0" smtClean="0">
                <a:latin typeface="Times" panose="02020603050405020304" pitchFamily="18" charset="0"/>
              </a:rPr>
              <a:t>KHAYEIRUM HILI KATAMLI NGACHON KVAI KALA SHICHINPAI </a:t>
            </a:r>
            <a:r>
              <a:rPr lang="en-US" altLang="en-US" sz="1800" b="1" dirty="0">
                <a:latin typeface="Times" panose="02020603050405020304" pitchFamily="18" charset="0"/>
              </a:rPr>
              <a:t>KHAVAI </a:t>
            </a:r>
            <a:r>
              <a:rPr lang="en-US" altLang="en-US" sz="1800" b="1" dirty="0" smtClean="0">
                <a:latin typeface="Times" panose="02020603050405020304" pitchFamily="18" charset="0"/>
              </a:rPr>
              <a:t>KHINA CHÂMEITHUIRA KAJI POWERPOINT </a:t>
            </a:r>
            <a:r>
              <a:rPr lang="en-US" altLang="en-US" sz="1800" b="1" dirty="0">
                <a:latin typeface="Times" panose="02020603050405020304" pitchFamily="18" charset="0"/>
              </a:rPr>
              <a:t>SLIDES BING HILI CHITHEIMI HAIDALEI.</a:t>
            </a:r>
          </a:p>
          <a:p>
            <a:pPr algn="ctr">
              <a:spcBef>
                <a:spcPct val="50000"/>
              </a:spcBef>
            </a:pPr>
            <a:r>
              <a:rPr lang="en-US" altLang="en-US" sz="1800" b="1" dirty="0">
                <a:latin typeface="Times" panose="02020603050405020304" pitchFamily="18" charset="0"/>
              </a:rPr>
              <a:t>NAMSHOKLUISHIT LAGA SHIKACHIN THARAN LAIRIK NAMKASHOK WUI </a:t>
            </a:r>
            <a:r>
              <a:rPr lang="en-US" altLang="en-US" sz="1800" b="1" dirty="0" smtClean="0">
                <a:latin typeface="Times" panose="02020603050405020304" pitchFamily="18" charset="0"/>
              </a:rPr>
              <a:t>KHAMAYA ZANGRÂN </a:t>
            </a:r>
            <a:r>
              <a:rPr lang="en-US" altLang="en-US" sz="1800" b="1" dirty="0">
                <a:latin typeface="Times" panose="02020603050405020304" pitchFamily="18" charset="0"/>
              </a:rPr>
              <a:t>CHI LAIRIK ÂNÂ </a:t>
            </a:r>
            <a:r>
              <a:rPr lang="en-US" altLang="en-US" sz="1800" b="1" dirty="0" smtClean="0">
                <a:latin typeface="Times" panose="02020603050405020304" pitchFamily="18" charset="0"/>
              </a:rPr>
              <a:t>KACHIDA ZANGPHALUNGRA</a:t>
            </a:r>
            <a:r>
              <a:rPr lang="en-US" altLang="en-US" sz="1800" b="1" dirty="0">
                <a:latin typeface="Times" panose="02020603050405020304" pitchFamily="18" charset="0"/>
              </a:rPr>
              <a:t>. </a:t>
            </a:r>
          </a:p>
          <a:p>
            <a:pPr algn="ctr">
              <a:spcBef>
                <a:spcPct val="50000"/>
              </a:spcBef>
            </a:pPr>
            <a:endParaRPr lang="en-US" altLang="en-US" sz="1800" b="1" dirty="0">
              <a:latin typeface="Times" panose="02020603050405020304" pitchFamily="18" charset="0"/>
            </a:endParaRPr>
          </a:p>
          <a:p>
            <a:pPr algn="ctr">
              <a:spcBef>
                <a:spcPct val="50000"/>
              </a:spcBef>
            </a:pPr>
            <a:endParaRPr lang="en-US" altLang="en-US" sz="1800" b="1" dirty="0">
              <a:latin typeface="Times" panose="02020603050405020304" pitchFamily="18" charset="0"/>
            </a:endParaRPr>
          </a:p>
          <a:p>
            <a:pPr algn="ctr">
              <a:spcBef>
                <a:spcPct val="50000"/>
              </a:spcBef>
            </a:pPr>
            <a:r>
              <a:rPr lang="en-US" altLang="en-US" sz="1800" b="1" dirty="0">
                <a:latin typeface="Times" panose="02020603050405020304" pitchFamily="18" charset="0"/>
              </a:rPr>
              <a:t>KATAMLI KHANGACHON 09/09a</a:t>
            </a:r>
          </a:p>
          <a:p>
            <a:pPr algn="ctr">
              <a:spcBef>
                <a:spcPct val="50000"/>
              </a:spcBef>
            </a:pPr>
            <a:r>
              <a:rPr lang="en-US" altLang="en-US" sz="1800" b="1" dirty="0">
                <a:latin typeface="Times" panose="02020603050405020304" pitchFamily="18" charset="0"/>
              </a:rPr>
              <a:t>KALA 26/26a</a:t>
            </a:r>
          </a:p>
          <a:p>
            <a:pPr algn="ctr">
              <a:spcBef>
                <a:spcPct val="50000"/>
              </a:spcBef>
            </a:pPr>
            <a:r>
              <a:rPr lang="en-US" altLang="en-US" sz="1800" b="1" dirty="0">
                <a:latin typeface="Times" panose="02020603050405020304" pitchFamily="18" charset="0"/>
              </a:rPr>
              <a:t>ÂNÂ BINGHI KHANUK-EINA-KHANUK NAPLAGA SHICHIN KHAVAINA.</a:t>
            </a:r>
          </a:p>
        </p:txBody>
      </p:sp>
      <p:sp>
        <p:nvSpPr>
          <p:cNvPr id="12291" name="Rectangle 3"/>
          <p:cNvSpPr>
            <a:spLocks noChangeArrowheads="1"/>
          </p:cNvSpPr>
          <p:nvPr/>
        </p:nvSpPr>
        <p:spPr bwMode="auto">
          <a:xfrm>
            <a:off x="3086878" y="53975"/>
            <a:ext cx="3960036" cy="414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2292" name="Text Box 4"/>
          <p:cNvSpPr txBox="1">
            <a:spLocks noChangeArrowheads="1"/>
          </p:cNvSpPr>
          <p:nvPr/>
        </p:nvSpPr>
        <p:spPr bwMode="auto">
          <a:xfrm>
            <a:off x="6870700" y="878205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dirty="0" smtClean="0">
                <a:latin typeface="Times" panose="02020603050405020304" pitchFamily="18" charset="0"/>
              </a:rPr>
              <a:t>53</a:t>
            </a:r>
            <a:endParaRPr lang="en-US" altLang="en-US" sz="1200" dirty="0">
              <a:latin typeface="Times"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12" name="AutoShape 84" descr="30%"/>
          <p:cNvSpPr>
            <a:spLocks noChangeArrowheads="1"/>
          </p:cNvSpPr>
          <p:nvPr/>
        </p:nvSpPr>
        <p:spPr bwMode="auto">
          <a:xfrm>
            <a:off x="630238" y="7253288"/>
            <a:ext cx="6307137" cy="9683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31747" name="AutoShape 2"/>
          <p:cNvSpPr>
            <a:spLocks noChangeArrowheads="1"/>
          </p:cNvSpPr>
          <p:nvPr/>
        </p:nvSpPr>
        <p:spPr bwMode="auto">
          <a:xfrm>
            <a:off x="576263" y="5599113"/>
            <a:ext cx="6394450" cy="1089025"/>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01732" name="AutoShape 4" descr="30%"/>
          <p:cNvSpPr>
            <a:spLocks noChangeArrowheads="1"/>
          </p:cNvSpPr>
          <p:nvPr/>
        </p:nvSpPr>
        <p:spPr bwMode="auto">
          <a:xfrm>
            <a:off x="831850" y="2586038"/>
            <a:ext cx="1616075"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201733" name="AutoShape 5" descr="30%"/>
          <p:cNvSpPr>
            <a:spLocks noChangeArrowheads="1"/>
          </p:cNvSpPr>
          <p:nvPr/>
        </p:nvSpPr>
        <p:spPr bwMode="auto">
          <a:xfrm>
            <a:off x="736600" y="4486275"/>
            <a:ext cx="5978525"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201734" name="AutoShape 6" descr="30%"/>
          <p:cNvSpPr>
            <a:spLocks noChangeArrowheads="1"/>
          </p:cNvSpPr>
          <p:nvPr/>
        </p:nvSpPr>
        <p:spPr bwMode="auto">
          <a:xfrm>
            <a:off x="5133975" y="2587625"/>
            <a:ext cx="1524000"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31751" name="Text Box 7"/>
          <p:cNvSpPr txBox="1">
            <a:spLocks noChangeArrowheads="1"/>
          </p:cNvSpPr>
          <p:nvPr/>
        </p:nvSpPr>
        <p:spPr bwMode="auto">
          <a:xfrm>
            <a:off x="6702425" y="193675"/>
            <a:ext cx="506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omic Sans MS" panose="030F0702030302020204" pitchFamily="66" charset="0"/>
              </a:rPr>
              <a:t>14</a:t>
            </a:r>
          </a:p>
        </p:txBody>
      </p:sp>
      <p:sp>
        <p:nvSpPr>
          <p:cNvPr id="31752" name="Rectangle 8"/>
          <p:cNvSpPr>
            <a:spLocks noChangeArrowheads="1"/>
          </p:cNvSpPr>
          <p:nvPr/>
        </p:nvSpPr>
        <p:spPr bwMode="auto">
          <a:xfrm>
            <a:off x="1419225" y="3133725"/>
            <a:ext cx="504031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53" name="Line 9"/>
          <p:cNvSpPr>
            <a:spLocks noChangeShapeType="1"/>
          </p:cNvSpPr>
          <p:nvPr/>
        </p:nvSpPr>
        <p:spPr bwMode="auto">
          <a:xfrm>
            <a:off x="6307138" y="3395663"/>
            <a:ext cx="1587" cy="919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SG"/>
          </a:p>
        </p:txBody>
      </p:sp>
      <p:sp>
        <p:nvSpPr>
          <p:cNvPr id="31754" name="Rectangle 10"/>
          <p:cNvSpPr>
            <a:spLocks noChangeArrowheads="1"/>
          </p:cNvSpPr>
          <p:nvPr/>
        </p:nvSpPr>
        <p:spPr bwMode="auto">
          <a:xfrm>
            <a:off x="296863" y="1263650"/>
            <a:ext cx="705326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300" b="1" i="1">
                <a:latin typeface="Helvetica" panose="020B0604020202020204" pitchFamily="34" charset="0"/>
              </a:rPr>
              <a:t>HAOKAPHOKLI   ABRAHAMLI  NGASHITKAHAI:   Bibleli Phongkhamiwui </a:t>
            </a:r>
            <a:r>
              <a:rPr lang="en-US" altLang="ja-JP" sz="2300" b="1" i="1">
                <a:latin typeface="Helvetica" panose="020B0604020202020204" pitchFamily="34" charset="0"/>
              </a:rPr>
              <a:t>Ameikong (Khamataiya)</a:t>
            </a:r>
            <a:endParaRPr lang="en-US" altLang="en-US" sz="2300" b="1" i="1">
              <a:latin typeface="Helvetica" panose="020B0604020202020204" pitchFamily="34" charset="0"/>
            </a:endParaRPr>
          </a:p>
        </p:txBody>
      </p:sp>
      <p:sp>
        <p:nvSpPr>
          <p:cNvPr id="201745" name="Rectangle 17"/>
          <p:cNvSpPr>
            <a:spLocks noChangeArrowheads="1"/>
          </p:cNvSpPr>
          <p:nvPr/>
        </p:nvSpPr>
        <p:spPr bwMode="auto">
          <a:xfrm>
            <a:off x="2297113" y="2857500"/>
            <a:ext cx="2897187" cy="730250"/>
          </a:xfrm>
          <a:prstGeom prst="rect">
            <a:avLst/>
          </a:prstGeom>
          <a:noFill/>
          <a:ln w="12700">
            <a:noFill/>
            <a:miter lim="800000"/>
            <a:headEnd/>
            <a:tailEnd/>
          </a:ln>
          <a:effectLst>
            <a:outerShdw blurRad="63500" dist="40161" dir="4293903" algn="ctr" rotWithShape="0">
              <a:srgbClr val="CCCCCC">
                <a:alpha val="74998"/>
              </a:srgbClr>
            </a:outerShdw>
          </a:effectLst>
        </p:spPr>
        <p:txBody>
          <a:bodyPr lIns="90487" tIns="44450" rIns="90487" bIns="44450">
            <a:spAutoFit/>
          </a:bodyPr>
          <a:lstStyle/>
          <a:p>
            <a:pPr algn="ctr">
              <a:lnSpc>
                <a:spcPct val="80000"/>
              </a:lnSpc>
              <a:defRPr/>
            </a:pPr>
            <a:r>
              <a:rPr lang="en-US" sz="2600" b="1" i="1" dirty="0">
                <a:latin typeface="Kosher-Normal" charset="0"/>
                <a:ea typeface="ＭＳ Ｐゴシック" charset="0"/>
                <a:cs typeface="ＭＳ Ｐゴシック" charset="0"/>
              </a:rPr>
              <a:t>ABRAHAMWUI TUINGASHIT</a:t>
            </a:r>
          </a:p>
        </p:txBody>
      </p:sp>
      <p:sp>
        <p:nvSpPr>
          <p:cNvPr id="31756" name="Rectangle 18"/>
          <p:cNvSpPr>
            <a:spLocks noChangeArrowheads="1"/>
          </p:cNvSpPr>
          <p:nvPr/>
        </p:nvSpPr>
        <p:spPr bwMode="auto">
          <a:xfrm>
            <a:off x="812800" y="2765425"/>
            <a:ext cx="1589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Abrahamli </a:t>
            </a:r>
            <a:r>
              <a:rPr lang="en-US" altLang="en-US" sz="1800" b="1" i="1">
                <a:latin typeface="Helvetica" panose="020B0604020202020204" pitchFamily="34" charset="0"/>
              </a:rPr>
              <a:t>_______</a:t>
            </a:r>
            <a:r>
              <a:rPr lang="en-US" altLang="en-US" sz="1800" b="1">
                <a:latin typeface="Helvetica" panose="020B0604020202020204" pitchFamily="34" charset="0"/>
              </a:rPr>
              <a:t> Hao. 12:1-3</a:t>
            </a:r>
          </a:p>
        </p:txBody>
      </p:sp>
      <p:sp>
        <p:nvSpPr>
          <p:cNvPr id="31757" name="Text Box 19"/>
          <p:cNvSpPr txBox="1">
            <a:spLocks noChangeArrowheads="1"/>
          </p:cNvSpPr>
          <p:nvPr/>
        </p:nvSpPr>
        <p:spPr bwMode="auto">
          <a:xfrm>
            <a:off x="5081588" y="2754313"/>
            <a:ext cx="15970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   </a:t>
            </a:r>
            <a:r>
              <a:rPr lang="en-US" altLang="en-US" sz="1800" b="1" i="1">
                <a:latin typeface="Helvetica" panose="020B0604020202020204" pitchFamily="34" charset="0"/>
              </a:rPr>
              <a:t>__________</a:t>
            </a:r>
            <a:r>
              <a:rPr lang="en-US" altLang="en-US" sz="1800" b="1">
                <a:latin typeface="Helvetica" panose="020B0604020202020204" pitchFamily="34" charset="0"/>
              </a:rPr>
              <a:t> Hao. 15:9-18</a:t>
            </a:r>
          </a:p>
        </p:txBody>
      </p:sp>
      <p:sp>
        <p:nvSpPr>
          <p:cNvPr id="31758" name="Rectangle 21"/>
          <p:cNvSpPr>
            <a:spLocks noChangeArrowheads="1"/>
          </p:cNvSpPr>
          <p:nvPr/>
        </p:nvSpPr>
        <p:spPr bwMode="auto">
          <a:xfrm>
            <a:off x="1012825" y="5045075"/>
            <a:ext cx="16097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13:15</a:t>
            </a:r>
          </a:p>
        </p:txBody>
      </p:sp>
      <p:sp>
        <p:nvSpPr>
          <p:cNvPr id="31759" name="Rectangle 22"/>
          <p:cNvSpPr>
            <a:spLocks noChangeArrowheads="1"/>
          </p:cNvSpPr>
          <p:nvPr/>
        </p:nvSpPr>
        <p:spPr bwMode="auto">
          <a:xfrm>
            <a:off x="2865438" y="5040313"/>
            <a:ext cx="16113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13:14-16</a:t>
            </a:r>
          </a:p>
        </p:txBody>
      </p:sp>
      <p:sp>
        <p:nvSpPr>
          <p:cNvPr id="31760" name="Rectangle 23"/>
          <p:cNvSpPr>
            <a:spLocks noChangeArrowheads="1"/>
          </p:cNvSpPr>
          <p:nvPr/>
        </p:nvSpPr>
        <p:spPr bwMode="auto">
          <a:xfrm>
            <a:off x="4891088" y="5037138"/>
            <a:ext cx="16097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15:9-18</a:t>
            </a:r>
          </a:p>
        </p:txBody>
      </p:sp>
      <p:sp>
        <p:nvSpPr>
          <p:cNvPr id="31761" name="AutoShape 24"/>
          <p:cNvSpPr>
            <a:spLocks noChangeArrowheads="1"/>
          </p:cNvSpPr>
          <p:nvPr/>
        </p:nvSpPr>
        <p:spPr bwMode="auto">
          <a:xfrm>
            <a:off x="660400" y="5681663"/>
            <a:ext cx="6226175" cy="931862"/>
          </a:xfrm>
          <a:prstGeom prst="roundRect">
            <a:avLst>
              <a:gd name="adj" fmla="val 16667"/>
            </a:avLst>
          </a:prstGeom>
          <a:solidFill>
            <a:schemeClr val="tx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62" name="Rectangle 26"/>
          <p:cNvSpPr>
            <a:spLocks noChangeArrowheads="1"/>
          </p:cNvSpPr>
          <p:nvPr/>
        </p:nvSpPr>
        <p:spPr bwMode="auto">
          <a:xfrm>
            <a:off x="5376863" y="5816600"/>
            <a:ext cx="18161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i="1">
                <a:latin typeface="Helvetica" panose="020B0604020202020204" pitchFamily="34" charset="0"/>
              </a:rPr>
              <a:t>__________</a:t>
            </a:r>
          </a:p>
        </p:txBody>
      </p:sp>
      <p:sp>
        <p:nvSpPr>
          <p:cNvPr id="31763" name="Rectangle 29"/>
          <p:cNvSpPr>
            <a:spLocks noChangeArrowheads="1"/>
          </p:cNvSpPr>
          <p:nvPr/>
        </p:nvSpPr>
        <p:spPr bwMode="auto">
          <a:xfrm>
            <a:off x="5310188" y="6162675"/>
            <a:ext cx="1741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Gen. ___:___</a:t>
            </a:r>
          </a:p>
        </p:txBody>
      </p:sp>
      <p:sp>
        <p:nvSpPr>
          <p:cNvPr id="31764" name="Rectangle 30"/>
          <p:cNvSpPr>
            <a:spLocks noChangeArrowheads="1"/>
          </p:cNvSpPr>
          <p:nvPr/>
        </p:nvSpPr>
        <p:spPr bwMode="auto">
          <a:xfrm>
            <a:off x="166688" y="8313738"/>
            <a:ext cx="7219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200" b="1" i="1">
                <a:latin typeface="Helvetica" panose="020B0604020202020204" pitchFamily="34" charset="0"/>
              </a:rPr>
              <a:t>Kakhalat mataisang khangasak Tuingashitbing</a:t>
            </a:r>
            <a:r>
              <a:rPr lang="en-US" altLang="en-US" sz="2400" b="1" i="1">
                <a:latin typeface="Helvetica" panose="020B0604020202020204" pitchFamily="34" charset="0"/>
              </a:rPr>
              <a:t> </a:t>
            </a:r>
          </a:p>
        </p:txBody>
      </p:sp>
      <p:sp>
        <p:nvSpPr>
          <p:cNvPr id="31765" name="AutoShape 31"/>
          <p:cNvSpPr>
            <a:spLocks noChangeArrowheads="1"/>
          </p:cNvSpPr>
          <p:nvPr/>
        </p:nvSpPr>
        <p:spPr bwMode="auto">
          <a:xfrm>
            <a:off x="1384300" y="6770688"/>
            <a:ext cx="469900" cy="369887"/>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66" name="AutoShape 32"/>
          <p:cNvSpPr>
            <a:spLocks noChangeArrowheads="1"/>
          </p:cNvSpPr>
          <p:nvPr/>
        </p:nvSpPr>
        <p:spPr bwMode="auto">
          <a:xfrm>
            <a:off x="5688013" y="6753225"/>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67" name="AutoShape 33"/>
          <p:cNvSpPr>
            <a:spLocks noChangeArrowheads="1"/>
          </p:cNvSpPr>
          <p:nvPr/>
        </p:nvSpPr>
        <p:spPr bwMode="auto">
          <a:xfrm>
            <a:off x="3400425" y="6769100"/>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68" name="AutoShape 34"/>
          <p:cNvSpPr>
            <a:spLocks noChangeArrowheads="1"/>
          </p:cNvSpPr>
          <p:nvPr/>
        </p:nvSpPr>
        <p:spPr bwMode="auto">
          <a:xfrm>
            <a:off x="265113" y="3059113"/>
            <a:ext cx="236537"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1769" name="AutoShape 35"/>
          <p:cNvSpPr>
            <a:spLocks noChangeArrowheads="1"/>
          </p:cNvSpPr>
          <p:nvPr/>
        </p:nvSpPr>
        <p:spPr bwMode="auto">
          <a:xfrm>
            <a:off x="265113" y="4800600"/>
            <a:ext cx="236537" cy="24288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1770" name="AutoShape 37"/>
          <p:cNvSpPr>
            <a:spLocks noChangeArrowheads="1"/>
          </p:cNvSpPr>
          <p:nvPr/>
        </p:nvSpPr>
        <p:spPr bwMode="auto">
          <a:xfrm>
            <a:off x="266700" y="7526338"/>
            <a:ext cx="236538"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1771" name="AutoShape 38"/>
          <p:cNvSpPr>
            <a:spLocks noChangeArrowheads="1"/>
          </p:cNvSpPr>
          <p:nvPr/>
        </p:nvSpPr>
        <p:spPr bwMode="auto">
          <a:xfrm>
            <a:off x="5087938" y="5794375"/>
            <a:ext cx="1628775"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72" name="AutoShape 39"/>
          <p:cNvSpPr>
            <a:spLocks noChangeArrowheads="1"/>
          </p:cNvSpPr>
          <p:nvPr/>
        </p:nvSpPr>
        <p:spPr bwMode="auto">
          <a:xfrm>
            <a:off x="2838450" y="5794375"/>
            <a:ext cx="1835150"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73" name="Rectangle 41"/>
          <p:cNvSpPr>
            <a:spLocks noChangeArrowheads="1"/>
          </p:cNvSpPr>
          <p:nvPr/>
        </p:nvSpPr>
        <p:spPr bwMode="auto">
          <a:xfrm>
            <a:off x="2816225" y="6151563"/>
            <a:ext cx="1762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12:2</a:t>
            </a:r>
          </a:p>
        </p:txBody>
      </p:sp>
      <p:sp>
        <p:nvSpPr>
          <p:cNvPr id="31774" name="Rectangle 43"/>
          <p:cNvSpPr>
            <a:spLocks noChangeArrowheads="1"/>
          </p:cNvSpPr>
          <p:nvPr/>
        </p:nvSpPr>
        <p:spPr bwMode="auto">
          <a:xfrm>
            <a:off x="4975225" y="6153150"/>
            <a:ext cx="17621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12:3</a:t>
            </a:r>
          </a:p>
        </p:txBody>
      </p:sp>
      <p:sp>
        <p:nvSpPr>
          <p:cNvPr id="31775" name="Rectangle 44"/>
          <p:cNvSpPr>
            <a:spLocks noChangeArrowheads="1"/>
          </p:cNvSpPr>
          <p:nvPr/>
        </p:nvSpPr>
        <p:spPr bwMode="auto">
          <a:xfrm>
            <a:off x="263525" y="3994150"/>
            <a:ext cx="6850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i="1">
                <a:latin typeface="Helvetica" panose="020B0604020202020204" pitchFamily="34" charset="0"/>
              </a:rPr>
              <a:t>Abrahamwui Tuingashit hili F</a:t>
            </a:r>
            <a:r>
              <a:rPr lang="en-US" altLang="en-US" sz="1800" b="1" i="1" u="sng">
                <a:latin typeface="Helvetica" panose="020B0604020202020204" pitchFamily="34" charset="0"/>
              </a:rPr>
              <a:t>a</a:t>
            </a:r>
            <a:r>
              <a:rPr lang="en-US" altLang="en-US" sz="1800" b="1" i="1">
                <a:latin typeface="Helvetica" panose="020B0604020202020204" pitchFamily="34" charset="0"/>
              </a:rPr>
              <a:t>rorkhami Tuir</a:t>
            </a:r>
            <a:r>
              <a:rPr lang="en-US" altLang="en-US" sz="1800" b="1" i="1" u="sng">
                <a:latin typeface="Helvetica" panose="020B0604020202020204" pitchFamily="34" charset="0"/>
              </a:rPr>
              <a:t>a</a:t>
            </a:r>
            <a:r>
              <a:rPr lang="en-US" altLang="en-US" sz="1800" b="1" i="1">
                <a:latin typeface="Helvetica" panose="020B0604020202020204" pitchFamily="34" charset="0"/>
              </a:rPr>
              <a:t>bing </a:t>
            </a:r>
          </a:p>
        </p:txBody>
      </p:sp>
      <p:sp>
        <p:nvSpPr>
          <p:cNvPr id="31776" name="Line 55"/>
          <p:cNvSpPr>
            <a:spLocks noChangeShapeType="1"/>
          </p:cNvSpPr>
          <p:nvPr/>
        </p:nvSpPr>
        <p:spPr bwMode="auto">
          <a:xfrm flipH="1">
            <a:off x="2640013" y="4697413"/>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77" name="Line 56"/>
          <p:cNvSpPr>
            <a:spLocks noChangeShapeType="1"/>
          </p:cNvSpPr>
          <p:nvPr/>
        </p:nvSpPr>
        <p:spPr bwMode="auto">
          <a:xfrm flipH="1">
            <a:off x="4675188" y="4697413"/>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78" name="Line 59"/>
          <p:cNvSpPr>
            <a:spLocks noChangeShapeType="1"/>
          </p:cNvSpPr>
          <p:nvPr/>
        </p:nvSpPr>
        <p:spPr bwMode="auto">
          <a:xfrm>
            <a:off x="1004888" y="4984750"/>
            <a:ext cx="144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79" name="Line 61"/>
          <p:cNvSpPr>
            <a:spLocks noChangeShapeType="1"/>
          </p:cNvSpPr>
          <p:nvPr/>
        </p:nvSpPr>
        <p:spPr bwMode="auto">
          <a:xfrm>
            <a:off x="2922588" y="4995863"/>
            <a:ext cx="144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80" name="Line 62"/>
          <p:cNvSpPr>
            <a:spLocks noChangeShapeType="1"/>
          </p:cNvSpPr>
          <p:nvPr/>
        </p:nvSpPr>
        <p:spPr bwMode="auto">
          <a:xfrm>
            <a:off x="4995863" y="4995863"/>
            <a:ext cx="144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81" name="AutoShape 36"/>
          <p:cNvSpPr>
            <a:spLocks noChangeArrowheads="1"/>
          </p:cNvSpPr>
          <p:nvPr/>
        </p:nvSpPr>
        <p:spPr bwMode="auto">
          <a:xfrm>
            <a:off x="266700" y="6027738"/>
            <a:ext cx="236538"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1782" name="Line 64"/>
          <p:cNvSpPr>
            <a:spLocks noChangeShapeType="1"/>
          </p:cNvSpPr>
          <p:nvPr/>
        </p:nvSpPr>
        <p:spPr bwMode="auto">
          <a:xfrm>
            <a:off x="3016250" y="6180138"/>
            <a:ext cx="1449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83" name="Line 66"/>
          <p:cNvSpPr>
            <a:spLocks noChangeShapeType="1"/>
          </p:cNvSpPr>
          <p:nvPr/>
        </p:nvSpPr>
        <p:spPr bwMode="auto">
          <a:xfrm>
            <a:off x="5187950" y="6167438"/>
            <a:ext cx="1449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84" name="AutoShape 65"/>
          <p:cNvSpPr>
            <a:spLocks noChangeArrowheads="1"/>
          </p:cNvSpPr>
          <p:nvPr/>
        </p:nvSpPr>
        <p:spPr bwMode="auto">
          <a:xfrm>
            <a:off x="754063" y="5816600"/>
            <a:ext cx="1816100"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1785" name="Rectangle 28"/>
          <p:cNvSpPr>
            <a:spLocks noChangeArrowheads="1"/>
          </p:cNvSpPr>
          <p:nvPr/>
        </p:nvSpPr>
        <p:spPr bwMode="auto">
          <a:xfrm>
            <a:off x="768350" y="6167438"/>
            <a:ext cx="1762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12:1</a:t>
            </a:r>
          </a:p>
        </p:txBody>
      </p:sp>
      <p:sp>
        <p:nvSpPr>
          <p:cNvPr id="31786" name="Line 67"/>
          <p:cNvSpPr>
            <a:spLocks noChangeShapeType="1"/>
          </p:cNvSpPr>
          <p:nvPr/>
        </p:nvSpPr>
        <p:spPr bwMode="auto">
          <a:xfrm>
            <a:off x="906463" y="6167438"/>
            <a:ext cx="144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787" name="Text Box 69"/>
          <p:cNvSpPr txBox="1">
            <a:spLocks noChangeArrowheads="1"/>
          </p:cNvSpPr>
          <p:nvPr/>
        </p:nvSpPr>
        <p:spPr bwMode="auto">
          <a:xfrm>
            <a:off x="1401763" y="8909050"/>
            <a:ext cx="5672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i="1" u="sng"/>
              <a:t>KUPSANG KAHAI, KATAMLI KHANGACHON MASING 32 LI MIHAIDALEI</a:t>
            </a:r>
            <a:r>
              <a:rPr lang="en-US" altLang="en-US" sz="1400" b="1" i="1" u="sng"/>
              <a:t>.</a:t>
            </a:r>
          </a:p>
        </p:txBody>
      </p:sp>
      <p:sp>
        <p:nvSpPr>
          <p:cNvPr id="31788" name="Rectangle 70"/>
          <p:cNvSpPr>
            <a:spLocks noChangeArrowheads="1"/>
          </p:cNvSpPr>
          <p:nvPr/>
        </p:nvSpPr>
        <p:spPr bwMode="auto">
          <a:xfrm>
            <a:off x="274638" y="5822950"/>
            <a:ext cx="2703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NGALEI</a:t>
            </a:r>
          </a:p>
        </p:txBody>
      </p:sp>
      <p:sp>
        <p:nvSpPr>
          <p:cNvPr id="31789" name="Rectangle 71"/>
          <p:cNvSpPr>
            <a:spLocks noChangeArrowheads="1"/>
          </p:cNvSpPr>
          <p:nvPr/>
        </p:nvSpPr>
        <p:spPr bwMode="auto">
          <a:xfrm>
            <a:off x="5080000" y="3024188"/>
            <a:ext cx="16002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a:solidFill>
                  <a:srgbClr val="E32434"/>
                </a:solidFill>
                <a:latin typeface="Capitals" charset="0"/>
              </a:rPr>
              <a:t>TUINGASHIT</a:t>
            </a:r>
          </a:p>
        </p:txBody>
      </p:sp>
      <p:sp>
        <p:nvSpPr>
          <p:cNvPr id="31790" name="Rectangle 72"/>
          <p:cNvSpPr>
            <a:spLocks noChangeArrowheads="1"/>
          </p:cNvSpPr>
          <p:nvPr/>
        </p:nvSpPr>
        <p:spPr bwMode="auto">
          <a:xfrm>
            <a:off x="631825" y="4724400"/>
            <a:ext cx="2157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solidFill>
                  <a:srgbClr val="E32434"/>
                </a:solidFill>
                <a:latin typeface="Capitals" charset="0"/>
              </a:rPr>
              <a:t>KATANG MAKHAVAI</a:t>
            </a:r>
          </a:p>
        </p:txBody>
      </p:sp>
      <p:sp>
        <p:nvSpPr>
          <p:cNvPr id="31791" name="Rectangle 73"/>
          <p:cNvSpPr>
            <a:spLocks noChangeArrowheads="1"/>
          </p:cNvSpPr>
          <p:nvPr/>
        </p:nvSpPr>
        <p:spPr bwMode="auto">
          <a:xfrm>
            <a:off x="2565400" y="4743450"/>
            <a:ext cx="2157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solidFill>
                  <a:srgbClr val="E32434"/>
                </a:solidFill>
                <a:latin typeface="Capitals" charset="0"/>
              </a:rPr>
              <a:t>TAZAK KAHAI</a:t>
            </a:r>
          </a:p>
        </p:txBody>
      </p:sp>
      <p:sp>
        <p:nvSpPr>
          <p:cNvPr id="31792" name="Rectangle 74"/>
          <p:cNvSpPr>
            <a:spLocks noChangeArrowheads="1"/>
          </p:cNvSpPr>
          <p:nvPr/>
        </p:nvSpPr>
        <p:spPr bwMode="auto">
          <a:xfrm>
            <a:off x="4627563" y="4748213"/>
            <a:ext cx="2157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solidFill>
                  <a:srgbClr val="E32434"/>
                </a:solidFill>
                <a:latin typeface="Capitals" charset="0"/>
              </a:rPr>
              <a:t>MAKHANGAPAT</a:t>
            </a:r>
          </a:p>
        </p:txBody>
      </p:sp>
      <p:sp>
        <p:nvSpPr>
          <p:cNvPr id="31793" name="Rectangle 75"/>
          <p:cNvSpPr>
            <a:spLocks noChangeArrowheads="1"/>
          </p:cNvSpPr>
          <p:nvPr/>
        </p:nvSpPr>
        <p:spPr bwMode="auto">
          <a:xfrm>
            <a:off x="787400" y="2994025"/>
            <a:ext cx="1625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KAHO</a:t>
            </a:r>
          </a:p>
        </p:txBody>
      </p:sp>
      <p:sp>
        <p:nvSpPr>
          <p:cNvPr id="31794" name="Rectangle 76"/>
          <p:cNvSpPr>
            <a:spLocks noChangeArrowheads="1"/>
          </p:cNvSpPr>
          <p:nvPr/>
        </p:nvSpPr>
        <p:spPr bwMode="auto">
          <a:xfrm>
            <a:off x="4578350" y="5821363"/>
            <a:ext cx="2703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SOKHAMI</a:t>
            </a:r>
          </a:p>
        </p:txBody>
      </p:sp>
      <p:sp>
        <p:nvSpPr>
          <p:cNvPr id="31795" name="Rectangle 77"/>
          <p:cNvSpPr>
            <a:spLocks noChangeArrowheads="1"/>
          </p:cNvSpPr>
          <p:nvPr/>
        </p:nvSpPr>
        <p:spPr bwMode="auto">
          <a:xfrm>
            <a:off x="2430463" y="5832475"/>
            <a:ext cx="2703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ATHA</a:t>
            </a:r>
          </a:p>
        </p:txBody>
      </p:sp>
      <p:sp>
        <p:nvSpPr>
          <p:cNvPr id="31796" name="Rectangle 11"/>
          <p:cNvSpPr>
            <a:spLocks noChangeArrowheads="1"/>
          </p:cNvSpPr>
          <p:nvPr/>
        </p:nvSpPr>
        <p:spPr bwMode="auto">
          <a:xfrm>
            <a:off x="696913" y="7500938"/>
            <a:ext cx="18796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50000"/>
              </a:lnSpc>
            </a:pPr>
            <a:r>
              <a:rPr lang="en-US" altLang="en-US" sz="2000" b="1">
                <a:latin typeface="HallmarkeCondBold" charset="0"/>
              </a:rPr>
              <a:t>Tuingashit</a:t>
            </a:r>
          </a:p>
        </p:txBody>
      </p:sp>
      <p:sp>
        <p:nvSpPr>
          <p:cNvPr id="31797" name="Rectangle 12"/>
          <p:cNvSpPr>
            <a:spLocks noChangeArrowheads="1"/>
          </p:cNvSpPr>
          <p:nvPr/>
        </p:nvSpPr>
        <p:spPr bwMode="auto">
          <a:xfrm>
            <a:off x="2743200" y="7597775"/>
            <a:ext cx="1762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a:latin typeface="HallmarkeCondBold" charset="0"/>
              </a:rPr>
              <a:t>Tuingashit</a:t>
            </a:r>
          </a:p>
        </p:txBody>
      </p:sp>
      <p:sp>
        <p:nvSpPr>
          <p:cNvPr id="31798" name="Rectangle 14"/>
          <p:cNvSpPr>
            <a:spLocks noChangeArrowheads="1"/>
          </p:cNvSpPr>
          <p:nvPr/>
        </p:nvSpPr>
        <p:spPr bwMode="auto">
          <a:xfrm>
            <a:off x="728663" y="7900988"/>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Khalatlui 30:1-10</a:t>
            </a:r>
          </a:p>
        </p:txBody>
      </p:sp>
      <p:sp>
        <p:nvSpPr>
          <p:cNvPr id="31799" name="Rectangle 15"/>
          <p:cNvSpPr>
            <a:spLocks noChangeArrowheads="1"/>
          </p:cNvSpPr>
          <p:nvPr/>
        </p:nvSpPr>
        <p:spPr bwMode="auto">
          <a:xfrm>
            <a:off x="2703513" y="7904163"/>
            <a:ext cx="1890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2 Sam. 7:14-16</a:t>
            </a:r>
          </a:p>
        </p:txBody>
      </p:sp>
      <p:sp>
        <p:nvSpPr>
          <p:cNvPr id="31800" name="Rectangle 16"/>
          <p:cNvSpPr>
            <a:spLocks noChangeArrowheads="1"/>
          </p:cNvSpPr>
          <p:nvPr/>
        </p:nvSpPr>
        <p:spPr bwMode="auto">
          <a:xfrm>
            <a:off x="5068888" y="7910513"/>
            <a:ext cx="1665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Jer. 31:31-34</a:t>
            </a:r>
          </a:p>
        </p:txBody>
      </p:sp>
      <p:sp>
        <p:nvSpPr>
          <p:cNvPr id="31801" name="Line 52"/>
          <p:cNvSpPr>
            <a:spLocks noChangeShapeType="1"/>
          </p:cNvSpPr>
          <p:nvPr/>
        </p:nvSpPr>
        <p:spPr bwMode="auto">
          <a:xfrm>
            <a:off x="2784475" y="7670800"/>
            <a:ext cx="17383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802" name="Line 53"/>
          <p:cNvSpPr>
            <a:spLocks noChangeShapeType="1"/>
          </p:cNvSpPr>
          <p:nvPr/>
        </p:nvSpPr>
        <p:spPr bwMode="auto">
          <a:xfrm>
            <a:off x="4927600" y="7654925"/>
            <a:ext cx="17383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803" name="Line 54"/>
          <p:cNvSpPr>
            <a:spLocks noChangeShapeType="1"/>
          </p:cNvSpPr>
          <p:nvPr/>
        </p:nvSpPr>
        <p:spPr bwMode="auto">
          <a:xfrm flipH="1">
            <a:off x="4662488" y="7419975"/>
            <a:ext cx="0" cy="515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804" name="Line 57"/>
          <p:cNvSpPr>
            <a:spLocks noChangeShapeType="1"/>
          </p:cNvSpPr>
          <p:nvPr/>
        </p:nvSpPr>
        <p:spPr bwMode="auto">
          <a:xfrm flipH="1">
            <a:off x="2622550" y="7427913"/>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805" name="Line 58"/>
          <p:cNvSpPr>
            <a:spLocks noChangeShapeType="1"/>
          </p:cNvSpPr>
          <p:nvPr/>
        </p:nvSpPr>
        <p:spPr bwMode="auto">
          <a:xfrm>
            <a:off x="762000" y="7664450"/>
            <a:ext cx="17383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1806" name="Rectangle 68"/>
          <p:cNvSpPr>
            <a:spLocks noChangeArrowheads="1"/>
          </p:cNvSpPr>
          <p:nvPr/>
        </p:nvSpPr>
        <p:spPr bwMode="auto">
          <a:xfrm>
            <a:off x="5040313" y="7597775"/>
            <a:ext cx="1712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a:latin typeface="HallmarkeCondBold" charset="0"/>
              </a:rPr>
              <a:t>Tuingashit</a:t>
            </a:r>
          </a:p>
        </p:txBody>
      </p:sp>
      <p:sp>
        <p:nvSpPr>
          <p:cNvPr id="31807" name="Rectangle 78"/>
          <p:cNvSpPr>
            <a:spLocks noChangeArrowheads="1"/>
          </p:cNvSpPr>
          <p:nvPr/>
        </p:nvSpPr>
        <p:spPr bwMode="auto">
          <a:xfrm>
            <a:off x="660400" y="7321550"/>
            <a:ext cx="1900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NGALEI</a:t>
            </a:r>
          </a:p>
        </p:txBody>
      </p:sp>
      <p:sp>
        <p:nvSpPr>
          <p:cNvPr id="31808" name="Rectangle 79"/>
          <p:cNvSpPr>
            <a:spLocks noChangeArrowheads="1"/>
          </p:cNvSpPr>
          <p:nvPr/>
        </p:nvSpPr>
        <p:spPr bwMode="auto">
          <a:xfrm>
            <a:off x="2630488" y="7331075"/>
            <a:ext cx="19002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DAVIDWUI</a:t>
            </a:r>
          </a:p>
        </p:txBody>
      </p:sp>
      <p:sp>
        <p:nvSpPr>
          <p:cNvPr id="31809" name="Rectangle 80"/>
          <p:cNvSpPr>
            <a:spLocks noChangeArrowheads="1"/>
          </p:cNvSpPr>
          <p:nvPr/>
        </p:nvSpPr>
        <p:spPr bwMode="auto">
          <a:xfrm>
            <a:off x="4810125" y="7315200"/>
            <a:ext cx="1900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KADHAR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743700" y="195263"/>
            <a:ext cx="50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15</a:t>
            </a:r>
          </a:p>
        </p:txBody>
      </p:sp>
      <p:sp>
        <p:nvSpPr>
          <p:cNvPr id="32771" name="Text Box 7"/>
          <p:cNvSpPr txBox="1">
            <a:spLocks noChangeArrowheads="1"/>
          </p:cNvSpPr>
          <p:nvPr/>
        </p:nvSpPr>
        <p:spPr bwMode="auto">
          <a:xfrm>
            <a:off x="0" y="995363"/>
            <a:ext cx="7543800" cy="75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ts val="1600"/>
              </a:spcBef>
            </a:pPr>
            <a:r>
              <a:rPr lang="en-US" altLang="en-US" sz="1600" b="1" i="1">
                <a:latin typeface="Capitals" charset="0"/>
              </a:rPr>
              <a:t>Varena Mosesli ngasoda Ngakheikhang kahai Khangarân:</a:t>
            </a:r>
          </a:p>
          <a:p>
            <a:pPr algn="ctr">
              <a:spcBef>
                <a:spcPts val="400"/>
              </a:spcBef>
            </a:pPr>
            <a:r>
              <a:rPr lang="en-US" altLang="ja-JP" sz="2400" b="1" i="1">
                <a:latin typeface="Capitals" charset="0"/>
              </a:rPr>
              <a:t>“</a:t>
            </a:r>
            <a:r>
              <a:rPr lang="en-US" altLang="ja-JP" sz="1800" b="1" i="1">
                <a:latin typeface="Capitals" charset="0"/>
              </a:rPr>
              <a:t> _______________</a:t>
            </a:r>
            <a:r>
              <a:rPr lang="en-US" altLang="ja-JP" sz="2400" b="1" i="1">
                <a:latin typeface="Capitals" charset="0"/>
              </a:rPr>
              <a:t>TUINGASHIT”</a:t>
            </a:r>
            <a:r>
              <a:rPr lang="ja-JP" altLang="en-US" sz="1800" b="1" i="1">
                <a:latin typeface="Capitals" charset="0"/>
              </a:rPr>
              <a:t>”</a:t>
            </a:r>
            <a:endParaRPr lang="en-US" altLang="en-US" sz="1600" b="1" i="1">
              <a:latin typeface="Capitals" charset="0"/>
            </a:endParaRPr>
          </a:p>
        </p:txBody>
      </p:sp>
      <p:pic>
        <p:nvPicPr>
          <p:cNvPr id="32772" name="Picture 16"/>
          <p:cNvPicPr>
            <a:picLocks noChangeAspect="1" noChangeArrowheads="1"/>
          </p:cNvPicPr>
          <p:nvPr/>
        </p:nvPicPr>
        <p:blipFill>
          <a:blip r:embed="rId2">
            <a:lum contrast="-48000"/>
            <a:extLst>
              <a:ext uri="{28A0092B-C50C-407E-A947-70E740481C1C}">
                <a14:useLocalDpi xmlns:a14="http://schemas.microsoft.com/office/drawing/2010/main" val="0"/>
              </a:ext>
            </a:extLst>
          </a:blip>
          <a:srcRect l="2621" t="12593" r="8322" b="7408"/>
          <a:stretch>
            <a:fillRect/>
          </a:stretch>
        </p:blipFill>
        <p:spPr bwMode="auto">
          <a:xfrm>
            <a:off x="331788" y="7623175"/>
            <a:ext cx="166528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1622425" y="1763713"/>
            <a:ext cx="4540250" cy="892175"/>
          </a:xfrm>
          <a:prstGeom prst="rect">
            <a:avLst/>
          </a:prstGeom>
          <a:solidFill>
            <a:schemeClr val="bg1"/>
          </a:solidFill>
          <a:ln w="57150">
            <a:solidFill>
              <a:schemeClr val="tx1"/>
            </a:solidFill>
            <a:miter lim="800000"/>
            <a:headEnd/>
            <a:tailEnd/>
          </a:ln>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a:latin typeface="Helvetica" panose="020B0604020202020204" pitchFamily="34" charset="0"/>
              </a:rPr>
              <a:t>A-Y-P</a:t>
            </a:r>
          </a:p>
          <a:p>
            <a:pPr algn="ctr">
              <a:spcBef>
                <a:spcPts val="600"/>
              </a:spcBef>
              <a:spcAft>
                <a:spcPts val="600"/>
              </a:spcAft>
            </a:pPr>
            <a:r>
              <a:rPr lang="en-US" altLang="en-US" sz="1500" b="1">
                <a:latin typeface="Helvetica" panose="020B0604020202020204" pitchFamily="34" charset="0"/>
              </a:rPr>
              <a:t>Hunnakhawui, Sâphalungki kachi, Kashok-shok</a:t>
            </a:r>
          </a:p>
        </p:txBody>
      </p:sp>
      <p:grpSp>
        <p:nvGrpSpPr>
          <p:cNvPr id="32774" name="Group 28"/>
          <p:cNvGrpSpPr>
            <a:grpSpLocks/>
          </p:cNvGrpSpPr>
          <p:nvPr/>
        </p:nvGrpSpPr>
        <p:grpSpPr bwMode="auto">
          <a:xfrm>
            <a:off x="4930775" y="2919413"/>
            <a:ext cx="2146300" cy="785812"/>
            <a:chOff x="2415" y="2160"/>
            <a:chExt cx="1240" cy="392"/>
          </a:xfrm>
        </p:grpSpPr>
        <p:sp>
          <p:nvSpPr>
            <p:cNvPr id="32787" name="Oval 22" descr="60%"/>
            <p:cNvSpPr>
              <a:spLocks noChangeArrowheads="1"/>
            </p:cNvSpPr>
            <p:nvPr/>
          </p:nvSpPr>
          <p:spPr bwMode="auto">
            <a:xfrm>
              <a:off x="2496" y="2160"/>
              <a:ext cx="1072"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baseline="-25000">
                <a:solidFill>
                  <a:schemeClr val="bg1"/>
                </a:solidFill>
                <a:latin typeface="Times" panose="02020603050405020304" pitchFamily="18" charset="0"/>
              </a:endParaRPr>
            </a:p>
          </p:txBody>
        </p:sp>
        <p:sp>
          <p:nvSpPr>
            <p:cNvPr id="137236" name="Text Box 20"/>
            <p:cNvSpPr txBox="1">
              <a:spLocks noChangeArrowheads="1"/>
            </p:cNvSpPr>
            <p:nvPr/>
          </p:nvSpPr>
          <p:spPr bwMode="auto">
            <a:xfrm>
              <a:off x="2415" y="2234"/>
              <a:ext cx="1240" cy="21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2200" b="1" dirty="0" err="1" smtClean="0">
                  <a:solidFill>
                    <a:schemeClr val="bg1"/>
                  </a:solidFill>
                  <a:latin typeface="Helvetica" charset="0"/>
                </a:rPr>
                <a:t>Âcham-Âram</a:t>
              </a:r>
              <a:endParaRPr lang="en-US" sz="2200" b="1" dirty="0" smtClean="0">
                <a:latin typeface="Helvetica" charset="0"/>
              </a:endParaRPr>
            </a:p>
          </p:txBody>
        </p:sp>
      </p:grpSp>
      <p:grpSp>
        <p:nvGrpSpPr>
          <p:cNvPr id="32775" name="Group 29"/>
          <p:cNvGrpSpPr>
            <a:grpSpLocks/>
          </p:cNvGrpSpPr>
          <p:nvPr/>
        </p:nvGrpSpPr>
        <p:grpSpPr bwMode="auto">
          <a:xfrm>
            <a:off x="352425" y="5597525"/>
            <a:ext cx="1703388" cy="622300"/>
            <a:chOff x="3183" y="1248"/>
            <a:chExt cx="1073" cy="392"/>
          </a:xfrm>
        </p:grpSpPr>
        <p:sp>
          <p:nvSpPr>
            <p:cNvPr id="32785" name="Oval 23" descr="60%"/>
            <p:cNvSpPr>
              <a:spLocks noChangeArrowheads="1"/>
            </p:cNvSpPr>
            <p:nvPr/>
          </p:nvSpPr>
          <p:spPr bwMode="auto">
            <a:xfrm>
              <a:off x="3184" y="1248"/>
              <a:ext cx="1072"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baseline="-25000">
                <a:solidFill>
                  <a:schemeClr val="bg1"/>
                </a:solidFill>
                <a:latin typeface="Times" panose="02020603050405020304" pitchFamily="18" charset="0"/>
              </a:endParaRPr>
            </a:p>
          </p:txBody>
        </p:sp>
        <p:sp>
          <p:nvSpPr>
            <p:cNvPr id="137240" name="Text Box 24"/>
            <p:cNvSpPr txBox="1">
              <a:spLocks noChangeArrowheads="1"/>
            </p:cNvSpPr>
            <p:nvPr/>
          </p:nvSpPr>
          <p:spPr bwMode="auto">
            <a:xfrm>
              <a:off x="3183" y="1286"/>
              <a:ext cx="1056" cy="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2400" b="1" dirty="0" err="1" smtClean="0">
                  <a:solidFill>
                    <a:schemeClr val="bg1"/>
                  </a:solidFill>
                  <a:latin typeface="Helvetica" charset="0"/>
                </a:rPr>
                <a:t>Yâruirin</a:t>
              </a:r>
              <a:endParaRPr lang="en-US" sz="2400" b="1" dirty="0" smtClean="0">
                <a:latin typeface="Helvetica" charset="0"/>
              </a:endParaRPr>
            </a:p>
          </p:txBody>
        </p:sp>
      </p:grpSp>
      <p:grpSp>
        <p:nvGrpSpPr>
          <p:cNvPr id="32776" name="Group 27"/>
          <p:cNvGrpSpPr>
            <a:grpSpLocks/>
          </p:cNvGrpSpPr>
          <p:nvPr/>
        </p:nvGrpSpPr>
        <p:grpSpPr bwMode="auto">
          <a:xfrm>
            <a:off x="4652963" y="7370763"/>
            <a:ext cx="2252662" cy="622300"/>
            <a:chOff x="1752" y="3808"/>
            <a:chExt cx="1419" cy="392"/>
          </a:xfrm>
        </p:grpSpPr>
        <p:sp>
          <p:nvSpPr>
            <p:cNvPr id="32783" name="Oval 25" descr="60%"/>
            <p:cNvSpPr>
              <a:spLocks noChangeArrowheads="1"/>
            </p:cNvSpPr>
            <p:nvPr/>
          </p:nvSpPr>
          <p:spPr bwMode="auto">
            <a:xfrm>
              <a:off x="1752" y="3808"/>
              <a:ext cx="1376"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baseline="-25000">
                <a:solidFill>
                  <a:schemeClr val="bg1"/>
                </a:solidFill>
                <a:latin typeface="Times" panose="02020603050405020304" pitchFamily="18" charset="0"/>
              </a:endParaRPr>
            </a:p>
          </p:txBody>
        </p:sp>
        <p:sp>
          <p:nvSpPr>
            <p:cNvPr id="137242" name="Text Box 26"/>
            <p:cNvSpPr txBox="1">
              <a:spLocks noChangeArrowheads="1"/>
            </p:cNvSpPr>
            <p:nvPr/>
          </p:nvSpPr>
          <p:spPr bwMode="auto">
            <a:xfrm>
              <a:off x="1775" y="3852"/>
              <a:ext cx="1396" cy="271"/>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2200" b="1" dirty="0" err="1" smtClean="0">
                  <a:solidFill>
                    <a:schemeClr val="bg1"/>
                  </a:solidFill>
                  <a:latin typeface="Helvetica" charset="0"/>
                </a:rPr>
                <a:t>Sh</a:t>
              </a:r>
              <a:r>
                <a:rPr lang="en-US" sz="2000" b="1" dirty="0" err="1">
                  <a:solidFill>
                    <a:schemeClr val="bg1"/>
                  </a:solidFill>
                  <a:latin typeface="Helvetica" charset="0"/>
                </a:rPr>
                <a:t>â</a:t>
              </a:r>
              <a:r>
                <a:rPr lang="en-US" sz="2200" b="1" dirty="0" err="1" smtClean="0">
                  <a:solidFill>
                    <a:schemeClr val="bg1"/>
                  </a:solidFill>
                  <a:latin typeface="Helvetica" charset="0"/>
                </a:rPr>
                <a:t>r</a:t>
              </a:r>
              <a:endParaRPr lang="en-US" sz="2200" b="1" dirty="0" smtClean="0">
                <a:latin typeface="Helvetica" charset="0"/>
              </a:endParaRPr>
            </a:p>
          </p:txBody>
        </p:sp>
      </p:grpSp>
      <p:sp>
        <p:nvSpPr>
          <p:cNvPr id="32777" name="Text Box 17"/>
          <p:cNvSpPr txBox="1">
            <a:spLocks noChangeArrowheads="1"/>
          </p:cNvSpPr>
          <p:nvPr/>
        </p:nvSpPr>
        <p:spPr bwMode="auto">
          <a:xfrm>
            <a:off x="815975" y="2717800"/>
            <a:ext cx="6273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5000"/>
              </a:lnSpc>
              <a:spcBef>
                <a:spcPct val="50000"/>
              </a:spcBef>
            </a:pPr>
            <a:r>
              <a:rPr lang="en-US" altLang="en-US" sz="2400" b="1" baseline="-25000">
                <a:latin typeface="Helvetica" panose="020B0604020202020204" pitchFamily="34" charset="0"/>
              </a:rPr>
              <a:t>KAPIKASANG 20:  __________________ </a:t>
            </a:r>
          </a:p>
          <a:p>
            <a:pPr>
              <a:lnSpc>
                <a:spcPct val="75000"/>
              </a:lnSpc>
              <a:spcBef>
                <a:spcPct val="50000"/>
              </a:spcBef>
            </a:pPr>
            <a:r>
              <a:rPr lang="en-US" altLang="en-US" sz="2400" b="1" baseline="-25000">
                <a:latin typeface="Helvetica" panose="020B0604020202020204" pitchFamily="34" charset="0"/>
              </a:rPr>
              <a:t>	         </a:t>
            </a:r>
            <a:r>
              <a:rPr lang="ja-JP" altLang="en-US" sz="2600" b="1" baseline="-25000">
                <a:latin typeface="Helvetica" panose="020B0604020202020204" pitchFamily="34" charset="0"/>
              </a:rPr>
              <a:t>“</a:t>
            </a:r>
            <a:r>
              <a:rPr lang="en-US" altLang="ja-JP" sz="2600" b="1" baseline="-25000">
                <a:latin typeface="Helvetica" panose="020B0604020202020204" pitchFamily="34" charset="0"/>
              </a:rPr>
              <a:t>Ningkhami Tharâ</a:t>
            </a:r>
            <a:r>
              <a:rPr lang="ja-JP" altLang="en-US" sz="2600" b="1" baseline="-25000">
                <a:latin typeface="Helvetica" panose="020B0604020202020204" pitchFamily="34" charset="0"/>
              </a:rPr>
              <a:t>”</a:t>
            </a:r>
            <a:endParaRPr lang="en-US" altLang="ja-JP" sz="2600" b="1" baseline="-25000">
              <a:latin typeface="Helvetica" panose="020B0604020202020204" pitchFamily="34" charset="0"/>
            </a:endParaRPr>
          </a:p>
          <a:p>
            <a:pPr>
              <a:lnSpc>
                <a:spcPct val="75000"/>
              </a:lnSpc>
              <a:spcBef>
                <a:spcPct val="50000"/>
              </a:spcBef>
            </a:pPr>
            <a:endParaRPr lang="en-US" altLang="en-US" sz="2400" b="1" baseline="-25000">
              <a:latin typeface="Helvetica" panose="020B0604020202020204" pitchFamily="34" charset="0"/>
            </a:endParaRPr>
          </a:p>
        </p:txBody>
      </p:sp>
      <p:sp>
        <p:nvSpPr>
          <p:cNvPr id="32778" name="Rectangle 15"/>
          <p:cNvSpPr>
            <a:spLocks noChangeArrowheads="1"/>
          </p:cNvSpPr>
          <p:nvPr/>
        </p:nvSpPr>
        <p:spPr bwMode="auto">
          <a:xfrm>
            <a:off x="785813" y="3365500"/>
            <a:ext cx="641667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1pPr>
            <a:lvl2pPr marL="742950" indent="-285750">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2pPr>
            <a:lvl3pPr marL="1143000" indent="-228600">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3pPr>
            <a:lvl4pPr marL="1600200" indent="-228600">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4pPr>
            <a:lvl5pPr marL="2057400" indent="-228600">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tabLst>
                <a:tab pos="228600" algn="l"/>
                <a:tab pos="457200" algn="l"/>
                <a:tab pos="685800" algn="l"/>
                <a:tab pos="914400" algn="l"/>
                <a:tab pos="1143000" algn="l"/>
                <a:tab pos="1371600" algn="l"/>
                <a:tab pos="1600200" algn="l"/>
                <a:tab pos="1828800" algn="l"/>
                <a:tab pos="2065338" algn="l"/>
                <a:tab pos="2286000" algn="l"/>
                <a:tab pos="2522538" algn="l"/>
                <a:tab pos="2743200" algn="l"/>
              </a:tabLs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Ngalung</a:t>
            </a: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Khare</a:t>
            </a:r>
            <a:r>
              <a:rPr lang="en-US" altLang="en-US" sz="1400" b="1" i="1" baseline="-25000" dirty="0">
                <a:latin typeface="Helvetica" panose="020B0604020202020204" pitchFamily="34" charset="0"/>
              </a:rPr>
              <a:t> – </a:t>
            </a:r>
            <a:r>
              <a:rPr lang="en-US" altLang="en-US" sz="1400" b="1" i="1" u="sng" baseline="-25000" dirty="0" err="1">
                <a:latin typeface="Helvetica" panose="020B0604020202020204" pitchFamily="34" charset="0"/>
              </a:rPr>
              <a:t>Vareli</a:t>
            </a:r>
            <a:r>
              <a:rPr lang="en-US" altLang="en-US" sz="1400" b="1" i="1" u="sng" baseline="-25000" dirty="0">
                <a:latin typeface="Helvetica" panose="020B0604020202020204" pitchFamily="34" charset="0"/>
              </a:rPr>
              <a:t> </a:t>
            </a:r>
            <a:r>
              <a:rPr lang="en-US" altLang="en-US" sz="1400" b="1" i="1" u="sng" baseline="-25000" dirty="0" err="1">
                <a:latin typeface="Helvetica" panose="020B0604020202020204" pitchFamily="34" charset="0"/>
              </a:rPr>
              <a:t>Sâkhangayi</a:t>
            </a: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Tuiza</a:t>
            </a:r>
            <a:r>
              <a:rPr lang="en-US" altLang="en-US" sz="1400" b="1" i="1" baseline="-25000" dirty="0">
                <a:latin typeface="Helvetica" panose="020B0604020202020204" pitchFamily="34" charset="0"/>
              </a:rPr>
              <a:t> 1-12)</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Proho</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Nawui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Vare</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Kateili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Varenada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phaningsh</a:t>
            </a:r>
            <a:r>
              <a:rPr lang="en-US" altLang="en-US" sz="1200" b="1" baseline="-25000" dirty="0" err="1">
                <a:latin typeface="Helvetica" panose="020B0604020202020204" pitchFamily="34" charset="0"/>
                <a:cs typeface="Times New Roman" panose="02020603050405020304" pitchFamily="18" charset="0"/>
              </a:rPr>
              <a:t>â</a:t>
            </a:r>
            <a:r>
              <a:rPr lang="en-US" altLang="en-US" sz="1200" b="1" baseline="-25000" dirty="0" err="1">
                <a:latin typeface="Helvetica" panose="020B0604020202020204" pitchFamily="34" charset="0"/>
              </a:rPr>
              <a:t>ra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Kameoli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Ngaraikach</a:t>
            </a:r>
            <a:r>
              <a:rPr lang="en-US" altLang="en-US" sz="1200" b="1" baseline="-25000" dirty="0" err="1">
                <a:latin typeface="Helvetica" panose="020B0604020202020204" pitchFamily="34" charset="0"/>
                <a:cs typeface="Times New Roman" panose="02020603050405020304" pitchFamily="18" charset="0"/>
              </a:rPr>
              <a:t>â</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akhali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sh</a:t>
            </a:r>
            <a:r>
              <a:rPr lang="en-US" altLang="en-US" sz="1200" b="1" baseline="-25000" dirty="0" err="1">
                <a:latin typeface="Helvetica" panose="020B0604020202020204" pitchFamily="34" charset="0"/>
                <a:cs typeface="Times New Roman" panose="02020603050405020304" pitchFamily="18" charset="0"/>
              </a:rPr>
              <a:t>â</a:t>
            </a:r>
            <a:r>
              <a:rPr lang="en-US" altLang="en-US" sz="1200" b="1" baseline="-25000" dirty="0" err="1">
                <a:latin typeface="Helvetica" panose="020B0604020202020204" pitchFamily="34" charset="0"/>
              </a:rPr>
              <a:t>r</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sash</a:t>
            </a:r>
            <a:r>
              <a:rPr lang="en-US" altLang="en-US" sz="1200" b="1" baseline="-25000" dirty="0" err="1">
                <a:latin typeface="Helvetica" panose="020B0604020202020204" pitchFamily="34" charset="0"/>
                <a:cs typeface="Times New Roman" panose="02020603050405020304" pitchFamily="18" charset="0"/>
              </a:rPr>
              <a:t>â</a:t>
            </a:r>
            <a:r>
              <a:rPr lang="en-US" altLang="en-US" sz="1200" b="1" baseline="-25000" dirty="0" err="1">
                <a:latin typeface="Helvetica" panose="020B0604020202020204" pitchFamily="34" charset="0"/>
              </a:rPr>
              <a:t>ra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Vare</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kateili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makhorumpai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mana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Prohowui</a:t>
            </a:r>
            <a:r>
              <a:rPr lang="en-US" altLang="en-US" sz="1200" b="1" baseline="-25000" dirty="0">
                <a:latin typeface="Helvetica" panose="020B0604020202020204" pitchFamily="34" charset="0"/>
              </a:rPr>
              <a:t> Ming </a:t>
            </a:r>
            <a:r>
              <a:rPr lang="en-US" altLang="en-US" sz="1200" b="1" baseline="-25000" dirty="0" err="1">
                <a:latin typeface="Helvetica" panose="020B0604020202020204" pitchFamily="34" charset="0"/>
              </a:rPr>
              <a:t>Kathar</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eina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haira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Sabbath </a:t>
            </a:r>
            <a:r>
              <a:rPr lang="en-US" altLang="en-US" sz="1200" b="1" baseline="-25000" dirty="0" err="1">
                <a:latin typeface="Helvetica" panose="020B0604020202020204" pitchFamily="34" charset="0"/>
              </a:rPr>
              <a:t>Zimiksho</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kathar</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eina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mayonphalungra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Tharukthang</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mang</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ot</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kasa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Sabbath </a:t>
            </a:r>
            <a:r>
              <a:rPr lang="en-US" altLang="en-US" sz="1200" b="1" baseline="-25000" dirty="0" err="1">
                <a:latin typeface="Helvetica" panose="020B0604020202020204" pitchFamily="34" charset="0"/>
              </a:rPr>
              <a:t>Zimiksholi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khangasam</a:t>
            </a:r>
            <a:endParaRPr lang="en-US" altLang="en-US" sz="1200" b="1" baseline="-25000" dirty="0">
              <a:latin typeface="Helvetica" panose="020B0604020202020204" pitchFamily="34" charset="0"/>
            </a:endParaRPr>
          </a:p>
          <a:p>
            <a:pPr>
              <a:lnSpc>
                <a:spcPct val="65000"/>
              </a:lnSpc>
              <a:spcBef>
                <a:spcPct val="50000"/>
              </a:spcBef>
            </a:pPr>
            <a:endParaRPr lang="en-US" altLang="en-US" sz="1200" b="1" i="1" baseline="-25000" dirty="0">
              <a:latin typeface="Helvetica" panose="020B0604020202020204" pitchFamily="34" charset="0"/>
            </a:endParaRPr>
          </a:p>
          <a:p>
            <a:pPr>
              <a:lnSpc>
                <a:spcPct val="65000"/>
              </a:lnSpc>
              <a:spcBef>
                <a:spcPct val="50000"/>
              </a:spcBef>
            </a:pP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Ngalung</a:t>
            </a: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Kakhane</a:t>
            </a:r>
            <a:r>
              <a:rPr lang="en-US" altLang="en-US" sz="1400" b="1" i="1" baseline="-25000" dirty="0">
                <a:latin typeface="Helvetica" panose="020B0604020202020204" pitchFamily="34" charset="0"/>
              </a:rPr>
              <a:t> – </a:t>
            </a:r>
            <a:r>
              <a:rPr lang="en-US" altLang="en-US" sz="1400" b="1" i="1" u="sng" baseline="-25000" dirty="0" err="1">
                <a:latin typeface="Helvetica" panose="020B0604020202020204" pitchFamily="34" charset="0"/>
              </a:rPr>
              <a:t>Mili</a:t>
            </a:r>
            <a:r>
              <a:rPr lang="en-US" altLang="en-US" sz="1400" b="1" i="1" u="sng" baseline="-25000" dirty="0">
                <a:latin typeface="Helvetica" panose="020B0604020202020204" pitchFamily="34" charset="0"/>
              </a:rPr>
              <a:t> </a:t>
            </a:r>
            <a:r>
              <a:rPr lang="en-US" altLang="en-US" sz="1400" b="1" i="1" u="sng" baseline="-25000" dirty="0" err="1">
                <a:latin typeface="Helvetica" panose="020B0604020202020204" pitchFamily="34" charset="0"/>
              </a:rPr>
              <a:t>Sâkhangayi</a:t>
            </a:r>
            <a:r>
              <a:rPr lang="en-US" altLang="en-US" sz="1400" b="1" i="1" baseline="-25000" dirty="0">
                <a:latin typeface="Helvetica" panose="020B0604020202020204" pitchFamily="34" charset="0"/>
              </a:rPr>
              <a:t> (</a:t>
            </a:r>
            <a:r>
              <a:rPr lang="en-US" altLang="en-US" sz="1400" b="1" i="1" baseline="-25000" dirty="0" err="1">
                <a:latin typeface="Helvetica" panose="020B0604020202020204" pitchFamily="34" charset="0"/>
              </a:rPr>
              <a:t>Tuiza</a:t>
            </a:r>
            <a:r>
              <a:rPr lang="en-US" altLang="en-US" sz="1400" b="1" i="1" baseline="-25000" dirty="0">
                <a:latin typeface="Helvetica" panose="020B0604020202020204" pitchFamily="34" charset="0"/>
              </a:rPr>
              <a:t> 13-17)</a:t>
            </a:r>
          </a:p>
          <a:p>
            <a:pPr>
              <a:lnSpc>
                <a:spcPct val="65000"/>
              </a:lnSpc>
              <a:spcBef>
                <a:spcPct val="50000"/>
              </a:spcBef>
            </a:pPr>
            <a:r>
              <a:rPr lang="en-US" altLang="en-US" sz="1200" b="1" baseline="-25000" dirty="0">
                <a:latin typeface="Helvetica" panose="020B0604020202020204" pitchFamily="34" charset="0"/>
              </a:rPr>
              <a:t>				Av</a:t>
            </a:r>
            <a:r>
              <a:rPr lang="en-US" altLang="en-US" sz="1200" b="1" u="sng" baseline="-25000" dirty="0">
                <a:latin typeface="Helvetica" panose="020B0604020202020204" pitchFamily="34" charset="0"/>
              </a:rPr>
              <a:t>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avâli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khayashilu</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i="1" baseline="-25000" dirty="0">
                <a:latin typeface="Helvetica" panose="020B0604020202020204" pitchFamily="34" charset="0"/>
              </a:rPr>
              <a:t>				</a:t>
            </a:r>
            <a:r>
              <a:rPr lang="en-US" altLang="en-US" sz="1400" b="1" i="1" baseline="-25000" dirty="0" err="1">
                <a:latin typeface="Helvetica" panose="020B0604020202020204" pitchFamily="34" charset="0"/>
              </a:rPr>
              <a:t>Sakashâr</a:t>
            </a:r>
            <a:r>
              <a:rPr lang="en-US" altLang="en-US" sz="1400" b="1" i="1" baseline="-25000" dirty="0">
                <a:latin typeface="Helvetica" panose="020B0604020202020204" pitchFamily="34" charset="0"/>
              </a:rPr>
              <a:t>:</a:t>
            </a:r>
            <a:endParaRPr lang="en-US" altLang="en-US" sz="14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Sakathat</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Phokapha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Khali kash</a:t>
            </a:r>
            <a:r>
              <a:rPr lang="en-US" altLang="en-US" sz="1200" b="1" u="sng" baseline="-25000" dirty="0">
                <a:latin typeface="Helvetica" panose="020B0604020202020204" pitchFamily="34" charset="0"/>
              </a:rPr>
              <a:t>a</a:t>
            </a: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Kakapik</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Mili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otli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kakahao</a:t>
            </a:r>
            <a:endParaRPr lang="en-US" altLang="en-US" sz="1200" b="1" baseline="-25000" dirty="0">
              <a:latin typeface="Helvetica" panose="020B0604020202020204" pitchFamily="34" charset="0"/>
            </a:endParaRPr>
          </a:p>
          <a:p>
            <a:pPr>
              <a:lnSpc>
                <a:spcPct val="65000"/>
              </a:lnSpc>
              <a:spcBef>
                <a:spcPct val="50000"/>
              </a:spcBef>
            </a:pPr>
            <a:endParaRPr lang="en-US" altLang="en-US" sz="1200" b="1" baseline="-25000" dirty="0">
              <a:latin typeface="Helvetica" panose="020B0604020202020204" pitchFamily="34" charset="0"/>
            </a:endParaRPr>
          </a:p>
          <a:p>
            <a:pPr>
              <a:lnSpc>
                <a:spcPct val="65000"/>
              </a:lnSpc>
              <a:spcBef>
                <a:spcPct val="50000"/>
              </a:spcBef>
            </a:pPr>
            <a:r>
              <a:rPr lang="en-US" altLang="en-US" sz="2400" b="1" baseline="-25000" dirty="0">
                <a:latin typeface="Helvetica" panose="020B0604020202020204" pitchFamily="34" charset="0"/>
              </a:rPr>
              <a:t>KAPIKASANG 21-24: _________________ AINBING</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Ichichawui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mashun</a:t>
            </a:r>
            <a:r>
              <a:rPr lang="en-US" altLang="en-US" sz="1200" b="1" dirty="0">
                <a:latin typeface="Helvetica" panose="020B0604020202020204" pitchFamily="34" charset="0"/>
              </a:rPr>
              <a:t> </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Lanwui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mashun</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Ningtongda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ringkhavai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sakhangayi</a:t>
            </a:r>
            <a:endParaRPr lang="en-US" altLang="en-US" sz="1200" b="1" baseline="-25000" dirty="0">
              <a:latin typeface="Helvetica" panose="020B0604020202020204" pitchFamily="34" charset="0"/>
            </a:endParaRPr>
          </a:p>
          <a:p>
            <a:pPr>
              <a:lnSpc>
                <a:spcPct val="65000"/>
              </a:lnSpc>
              <a:spcBef>
                <a:spcPct val="50000"/>
              </a:spcBef>
            </a:pPr>
            <a:endParaRPr lang="en-US" altLang="en-US" sz="1200" b="1" baseline="-25000" dirty="0">
              <a:latin typeface="Helvetica" panose="020B0604020202020204" pitchFamily="34" charset="0"/>
            </a:endParaRPr>
          </a:p>
          <a:p>
            <a:pPr>
              <a:lnSpc>
                <a:spcPct val="65000"/>
              </a:lnSpc>
              <a:spcBef>
                <a:spcPct val="50000"/>
              </a:spcBef>
            </a:pPr>
            <a:r>
              <a:rPr lang="en-US" altLang="en-US" sz="2400" b="1" baseline="-25000" dirty="0">
                <a:latin typeface="Helvetica" panose="020B0604020202020204" pitchFamily="34" charset="0"/>
              </a:rPr>
              <a:t>KAPIKASANG 25-31: _____________________ AINBING</a:t>
            </a:r>
            <a:endParaRPr lang="en-US" altLang="en-US" sz="1200" b="1" baseline="-25000" dirty="0">
              <a:latin typeface="Helvetica" panose="020B0604020202020204" pitchFamily="34" charset="0"/>
            </a:endParaRPr>
          </a:p>
          <a:p>
            <a:pPr>
              <a:lnSpc>
                <a:spcPct val="65000"/>
              </a:lnSpc>
              <a:spcBef>
                <a:spcPts val="12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Ningkhami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Oko</a:t>
            </a:r>
            <a:r>
              <a:rPr lang="en-US" altLang="en-US" sz="1200" b="1" baseline="-25000" dirty="0">
                <a:latin typeface="Helvetica" panose="020B0604020202020204" pitchFamily="34" charset="0"/>
              </a:rPr>
              <a:t>, Table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Thaomeishong</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Chi </a:t>
            </a:r>
            <a:r>
              <a:rPr lang="en-US" altLang="en-US" sz="1200" b="1" baseline="-25000" dirty="0" err="1">
                <a:latin typeface="Helvetica" panose="020B0604020202020204" pitchFamily="34" charset="0"/>
              </a:rPr>
              <a:t>semkaka</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Pithraiwui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Hanphutpam</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Kayang</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Chiwui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Pangmonbing</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Pangmonbingli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tharkachikat</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Hanphutpamwui</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nganamkapha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khokharumabing</a:t>
            </a:r>
            <a:endParaRPr lang="en-US" altLang="en-US" sz="1200" b="1" baseline="-25000" dirty="0">
              <a:latin typeface="Helvetica" panose="020B0604020202020204" pitchFamily="34" charset="0"/>
            </a:endParaRPr>
          </a:p>
          <a:p>
            <a:pPr>
              <a:lnSpc>
                <a:spcPct val="65000"/>
              </a:lnSpc>
              <a:spcBef>
                <a:spcPct val="50000"/>
              </a:spcBef>
            </a:pP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Otram</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khangath</a:t>
            </a:r>
            <a:r>
              <a:rPr lang="en-US" altLang="en-US" sz="1200" b="1" u="sng" baseline="-25000" dirty="0" err="1">
                <a:latin typeface="Helvetica" panose="020B0604020202020204" pitchFamily="34" charset="0"/>
              </a:rPr>
              <a:t>a</a:t>
            </a:r>
            <a:r>
              <a:rPr lang="en-US" altLang="en-US" sz="1200" b="1" baseline="-25000" dirty="0" err="1">
                <a:latin typeface="Helvetica" panose="020B0604020202020204" pitchFamily="34" charset="0"/>
              </a:rPr>
              <a:t>bing</a:t>
            </a:r>
            <a:r>
              <a:rPr lang="en-US" altLang="en-US" sz="1200" b="1" baseline="-25000" dirty="0">
                <a:latin typeface="Helvetica" panose="020B0604020202020204" pitchFamily="34" charset="0"/>
              </a:rPr>
              <a:t> </a:t>
            </a:r>
            <a:r>
              <a:rPr lang="en-US" altLang="en-US" sz="1200" b="1" baseline="-25000" dirty="0" err="1">
                <a:latin typeface="Helvetica" panose="020B0604020202020204" pitchFamily="34" charset="0"/>
              </a:rPr>
              <a:t>kala</a:t>
            </a:r>
            <a:r>
              <a:rPr lang="en-US" altLang="en-US" sz="1200" b="1" baseline="-25000" dirty="0">
                <a:latin typeface="Helvetica" panose="020B0604020202020204" pitchFamily="34" charset="0"/>
              </a:rPr>
              <a:t> Sabbath </a:t>
            </a:r>
          </a:p>
          <a:p>
            <a:pPr>
              <a:spcBef>
                <a:spcPct val="50000"/>
              </a:spcBef>
            </a:pPr>
            <a:endParaRPr lang="en-US" altLang="en-US" sz="1200" b="1" baseline="-25000" dirty="0">
              <a:latin typeface="Helvetica" panose="020B0604020202020204" pitchFamily="34" charset="0"/>
            </a:endParaRPr>
          </a:p>
          <a:p>
            <a:pPr>
              <a:spcBef>
                <a:spcPct val="50000"/>
              </a:spcBef>
            </a:pPr>
            <a:endParaRPr lang="en-US" altLang="en-US" sz="1400" b="1" baseline="-25000" dirty="0">
              <a:latin typeface="Times" panose="02020603050405020304" pitchFamily="18" charset="0"/>
            </a:endParaRPr>
          </a:p>
        </p:txBody>
      </p:sp>
      <p:sp>
        <p:nvSpPr>
          <p:cNvPr id="32779" name="Rectangle 31"/>
          <p:cNvSpPr>
            <a:spLocks noChangeArrowheads="1"/>
          </p:cNvSpPr>
          <p:nvPr/>
        </p:nvSpPr>
        <p:spPr bwMode="auto">
          <a:xfrm>
            <a:off x="1450975" y="1239838"/>
            <a:ext cx="23987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a:solidFill>
                  <a:srgbClr val="E32434"/>
                </a:solidFill>
                <a:latin typeface="Capitals" charset="0"/>
              </a:rPr>
              <a:t>MOSESWUI</a:t>
            </a:r>
          </a:p>
        </p:txBody>
      </p:sp>
      <p:sp>
        <p:nvSpPr>
          <p:cNvPr id="32780" name="Rectangle 32"/>
          <p:cNvSpPr>
            <a:spLocks noChangeArrowheads="1"/>
          </p:cNvSpPr>
          <p:nvPr/>
        </p:nvSpPr>
        <p:spPr bwMode="auto">
          <a:xfrm>
            <a:off x="2562225" y="2659063"/>
            <a:ext cx="277177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dirty="0" smtClean="0">
                <a:solidFill>
                  <a:srgbClr val="E32434"/>
                </a:solidFill>
                <a:latin typeface="Capitals" charset="0"/>
              </a:rPr>
              <a:t>NINGKHAMI THAR</a:t>
            </a:r>
            <a:r>
              <a:rPr lang="en-US" altLang="en-US" sz="2000" b="1" dirty="0" smtClean="0">
                <a:solidFill>
                  <a:srgbClr val="E32434"/>
                </a:solidFill>
                <a:latin typeface="Times New Roman" panose="02020603050405020304" pitchFamily="18" charset="0"/>
                <a:cs typeface="Times New Roman" panose="02020603050405020304" pitchFamily="18" charset="0"/>
              </a:rPr>
              <a:t>Ȃ</a:t>
            </a:r>
            <a:endParaRPr lang="en-US" altLang="en-US" sz="2000" b="1" dirty="0">
              <a:solidFill>
                <a:srgbClr val="E32434"/>
              </a:solidFill>
              <a:latin typeface="Capitals" charset="0"/>
            </a:endParaRPr>
          </a:p>
        </p:txBody>
      </p:sp>
      <p:sp>
        <p:nvSpPr>
          <p:cNvPr id="32781" name="Rectangle 33"/>
          <p:cNvSpPr>
            <a:spLocks noChangeArrowheads="1"/>
          </p:cNvSpPr>
          <p:nvPr/>
        </p:nvSpPr>
        <p:spPr bwMode="auto">
          <a:xfrm>
            <a:off x="2732088" y="6122988"/>
            <a:ext cx="239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YÂRUIRINWUI</a:t>
            </a:r>
          </a:p>
        </p:txBody>
      </p:sp>
      <p:sp>
        <p:nvSpPr>
          <p:cNvPr id="32782" name="Rectangle 34"/>
          <p:cNvSpPr>
            <a:spLocks noChangeArrowheads="1"/>
          </p:cNvSpPr>
          <p:nvPr/>
        </p:nvSpPr>
        <p:spPr bwMode="auto">
          <a:xfrm>
            <a:off x="2862263" y="7027863"/>
            <a:ext cx="2471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solidFill>
                  <a:srgbClr val="E32434"/>
                </a:solidFill>
                <a:latin typeface="Capitals" charset="0"/>
              </a:rPr>
              <a:t>TABERNACLEWUI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19175" y="4800600"/>
            <a:ext cx="5715000" cy="254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795" name="Rectangle 3"/>
          <p:cNvSpPr>
            <a:spLocks noChangeArrowheads="1"/>
          </p:cNvSpPr>
          <p:nvPr/>
        </p:nvSpPr>
        <p:spPr bwMode="auto">
          <a:xfrm>
            <a:off x="127000" y="4902200"/>
            <a:ext cx="70627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33796" name="Group 4"/>
          <p:cNvGrpSpPr>
            <a:grpSpLocks/>
          </p:cNvGrpSpPr>
          <p:nvPr/>
        </p:nvGrpSpPr>
        <p:grpSpPr bwMode="auto">
          <a:xfrm>
            <a:off x="2349500" y="1689100"/>
            <a:ext cx="1651000" cy="393700"/>
            <a:chOff x="320" y="992"/>
            <a:chExt cx="1040" cy="248"/>
          </a:xfrm>
        </p:grpSpPr>
        <p:sp>
          <p:nvSpPr>
            <p:cNvPr id="33857" name="Rectangle 5"/>
            <p:cNvSpPr>
              <a:spLocks noChangeArrowheads="1"/>
            </p:cNvSpPr>
            <p:nvPr/>
          </p:nvSpPr>
          <p:spPr bwMode="auto">
            <a:xfrm>
              <a:off x="440" y="992"/>
              <a:ext cx="768" cy="16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858" name="Rectangle 6"/>
            <p:cNvSpPr>
              <a:spLocks noChangeArrowheads="1"/>
            </p:cNvSpPr>
            <p:nvPr/>
          </p:nvSpPr>
          <p:spPr bwMode="auto">
            <a:xfrm>
              <a:off x="320" y="1096"/>
              <a:ext cx="1040"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3797" name="Text Box 7"/>
          <p:cNvSpPr txBox="1">
            <a:spLocks noChangeArrowheads="1"/>
          </p:cNvSpPr>
          <p:nvPr/>
        </p:nvSpPr>
        <p:spPr bwMode="auto">
          <a:xfrm>
            <a:off x="6737350" y="177800"/>
            <a:ext cx="50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16</a:t>
            </a:r>
          </a:p>
        </p:txBody>
      </p:sp>
      <p:sp>
        <p:nvSpPr>
          <p:cNvPr id="33798" name="Text Box 8"/>
          <p:cNvSpPr txBox="1">
            <a:spLocks noChangeArrowheads="1"/>
          </p:cNvSpPr>
          <p:nvPr/>
        </p:nvSpPr>
        <p:spPr bwMode="auto">
          <a:xfrm>
            <a:off x="2738438" y="2003425"/>
            <a:ext cx="2011362"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800" b="1">
                <a:latin typeface="Arial" panose="020B0604020202020204" pitchFamily="34" charset="0"/>
              </a:rPr>
              <a:t>ENOSH</a:t>
            </a:r>
          </a:p>
          <a:p>
            <a:pPr algn="ctr">
              <a:lnSpc>
                <a:spcPct val="50000"/>
              </a:lnSpc>
              <a:spcBef>
                <a:spcPct val="50000"/>
              </a:spcBef>
            </a:pPr>
            <a:r>
              <a:rPr lang="en-US" altLang="en-US" sz="800" b="1">
                <a:latin typeface="Arial" panose="020B0604020202020204" pitchFamily="34" charset="0"/>
              </a:rPr>
              <a:t>CAINAN</a:t>
            </a:r>
          </a:p>
          <a:p>
            <a:pPr algn="ctr">
              <a:lnSpc>
                <a:spcPct val="50000"/>
              </a:lnSpc>
              <a:spcBef>
                <a:spcPct val="50000"/>
              </a:spcBef>
            </a:pPr>
            <a:r>
              <a:rPr lang="en-US" altLang="en-US" sz="800" b="1">
                <a:latin typeface="Arial" panose="020B0604020202020204" pitchFamily="34" charset="0"/>
              </a:rPr>
              <a:t>MAHALALEEL</a:t>
            </a:r>
          </a:p>
          <a:p>
            <a:pPr algn="ctr">
              <a:lnSpc>
                <a:spcPct val="50000"/>
              </a:lnSpc>
              <a:spcBef>
                <a:spcPct val="50000"/>
              </a:spcBef>
            </a:pPr>
            <a:r>
              <a:rPr lang="en-US" altLang="en-US" sz="800" b="1">
                <a:latin typeface="Arial" panose="020B0604020202020204" pitchFamily="34" charset="0"/>
              </a:rPr>
              <a:t>JARED</a:t>
            </a:r>
          </a:p>
          <a:p>
            <a:pPr algn="ctr">
              <a:lnSpc>
                <a:spcPct val="50000"/>
              </a:lnSpc>
              <a:spcBef>
                <a:spcPct val="50000"/>
              </a:spcBef>
            </a:pPr>
            <a:r>
              <a:rPr lang="en-US" altLang="en-US" sz="800" b="1">
                <a:latin typeface="Arial" panose="020B0604020202020204" pitchFamily="34" charset="0"/>
              </a:rPr>
              <a:t>ENOCH</a:t>
            </a:r>
          </a:p>
          <a:p>
            <a:pPr algn="ctr">
              <a:lnSpc>
                <a:spcPct val="50000"/>
              </a:lnSpc>
              <a:spcBef>
                <a:spcPct val="50000"/>
              </a:spcBef>
            </a:pPr>
            <a:r>
              <a:rPr lang="en-US" altLang="en-US" sz="800" b="1">
                <a:latin typeface="Arial" panose="020B0604020202020204" pitchFamily="34" charset="0"/>
              </a:rPr>
              <a:t>METHUSELAH</a:t>
            </a:r>
          </a:p>
          <a:p>
            <a:pPr algn="ctr">
              <a:lnSpc>
                <a:spcPct val="50000"/>
              </a:lnSpc>
              <a:spcBef>
                <a:spcPct val="50000"/>
              </a:spcBef>
            </a:pPr>
            <a:r>
              <a:rPr lang="en-US" altLang="en-US" sz="800" b="1">
                <a:latin typeface="Arial" panose="020B0604020202020204" pitchFamily="34" charset="0"/>
              </a:rPr>
              <a:t>LAMECH</a:t>
            </a:r>
          </a:p>
          <a:p>
            <a:pPr algn="ctr">
              <a:lnSpc>
                <a:spcPct val="50000"/>
              </a:lnSpc>
              <a:spcBef>
                <a:spcPct val="50000"/>
              </a:spcBef>
            </a:pPr>
            <a:r>
              <a:rPr lang="en-US" altLang="en-US" sz="800" b="1">
                <a:latin typeface="Arial" panose="020B0604020202020204" pitchFamily="34" charset="0"/>
              </a:rPr>
              <a:t>NOAH</a:t>
            </a:r>
          </a:p>
          <a:p>
            <a:pPr algn="ctr">
              <a:lnSpc>
                <a:spcPct val="50000"/>
              </a:lnSpc>
              <a:spcBef>
                <a:spcPct val="50000"/>
              </a:spcBef>
            </a:pPr>
            <a:r>
              <a:rPr lang="en-US" altLang="en-US" sz="800" b="1">
                <a:latin typeface="Arial" panose="020B0604020202020204" pitchFamily="34" charset="0"/>
              </a:rPr>
              <a:t>SHEM (HAM &amp; JAPHETH)</a:t>
            </a:r>
          </a:p>
          <a:p>
            <a:pPr algn="ctr">
              <a:lnSpc>
                <a:spcPct val="50000"/>
              </a:lnSpc>
              <a:spcBef>
                <a:spcPct val="50000"/>
              </a:spcBef>
            </a:pPr>
            <a:r>
              <a:rPr lang="en-US" altLang="en-US" sz="800" b="1">
                <a:latin typeface="Arial" panose="020B0604020202020204" pitchFamily="34" charset="0"/>
              </a:rPr>
              <a:t>ARPHAXAD</a:t>
            </a:r>
          </a:p>
          <a:p>
            <a:pPr algn="ctr">
              <a:lnSpc>
                <a:spcPct val="50000"/>
              </a:lnSpc>
              <a:spcBef>
                <a:spcPct val="50000"/>
              </a:spcBef>
            </a:pPr>
            <a:r>
              <a:rPr lang="en-US" altLang="en-US" sz="800" b="1">
                <a:latin typeface="Arial" panose="020B0604020202020204" pitchFamily="34" charset="0"/>
              </a:rPr>
              <a:t>CAINAN</a:t>
            </a:r>
          </a:p>
          <a:p>
            <a:pPr algn="ctr">
              <a:lnSpc>
                <a:spcPct val="50000"/>
              </a:lnSpc>
              <a:spcBef>
                <a:spcPct val="50000"/>
              </a:spcBef>
            </a:pPr>
            <a:r>
              <a:rPr lang="en-US" altLang="en-US" sz="800" b="1">
                <a:latin typeface="Arial" panose="020B0604020202020204" pitchFamily="34" charset="0"/>
              </a:rPr>
              <a:t>SHELAH</a:t>
            </a:r>
          </a:p>
          <a:p>
            <a:pPr algn="ctr">
              <a:lnSpc>
                <a:spcPct val="50000"/>
              </a:lnSpc>
              <a:spcBef>
                <a:spcPct val="50000"/>
              </a:spcBef>
            </a:pPr>
            <a:r>
              <a:rPr lang="en-US" altLang="en-US" sz="800" b="1">
                <a:latin typeface="Arial" panose="020B0604020202020204" pitchFamily="34" charset="0"/>
              </a:rPr>
              <a:t>HEBER</a:t>
            </a:r>
          </a:p>
          <a:p>
            <a:pPr algn="ctr">
              <a:lnSpc>
                <a:spcPct val="50000"/>
              </a:lnSpc>
              <a:spcBef>
                <a:spcPct val="50000"/>
              </a:spcBef>
            </a:pPr>
            <a:r>
              <a:rPr lang="en-US" altLang="en-US" sz="800" b="1">
                <a:latin typeface="Arial" panose="020B0604020202020204" pitchFamily="34" charset="0"/>
              </a:rPr>
              <a:t>PELEG</a:t>
            </a:r>
          </a:p>
          <a:p>
            <a:pPr algn="ctr">
              <a:lnSpc>
                <a:spcPct val="50000"/>
              </a:lnSpc>
              <a:spcBef>
                <a:spcPct val="50000"/>
              </a:spcBef>
            </a:pPr>
            <a:r>
              <a:rPr lang="en-US" altLang="en-US" sz="800" b="1">
                <a:latin typeface="Arial" panose="020B0604020202020204" pitchFamily="34" charset="0"/>
              </a:rPr>
              <a:t>REU</a:t>
            </a:r>
          </a:p>
          <a:p>
            <a:pPr algn="ctr">
              <a:lnSpc>
                <a:spcPct val="50000"/>
              </a:lnSpc>
              <a:spcBef>
                <a:spcPct val="50000"/>
              </a:spcBef>
            </a:pPr>
            <a:r>
              <a:rPr lang="en-US" altLang="en-US" sz="800" b="1">
                <a:latin typeface="Arial" panose="020B0604020202020204" pitchFamily="34" charset="0"/>
              </a:rPr>
              <a:t>SERUG</a:t>
            </a:r>
          </a:p>
          <a:p>
            <a:pPr algn="ctr">
              <a:lnSpc>
                <a:spcPct val="50000"/>
              </a:lnSpc>
              <a:spcBef>
                <a:spcPct val="50000"/>
              </a:spcBef>
            </a:pPr>
            <a:r>
              <a:rPr lang="en-US" altLang="en-US" sz="800" b="1">
                <a:latin typeface="Arial" panose="020B0604020202020204" pitchFamily="34" charset="0"/>
              </a:rPr>
              <a:t>NAHOR</a:t>
            </a:r>
          </a:p>
          <a:p>
            <a:pPr algn="ctr">
              <a:lnSpc>
                <a:spcPct val="50000"/>
              </a:lnSpc>
              <a:spcBef>
                <a:spcPct val="50000"/>
              </a:spcBef>
            </a:pPr>
            <a:r>
              <a:rPr lang="en-US" altLang="en-US" sz="800" b="1">
                <a:latin typeface="Arial" panose="020B0604020202020204" pitchFamily="34" charset="0"/>
              </a:rPr>
              <a:t>TERAH</a:t>
            </a:r>
          </a:p>
          <a:p>
            <a:pPr algn="ctr">
              <a:lnSpc>
                <a:spcPct val="50000"/>
              </a:lnSpc>
              <a:spcBef>
                <a:spcPct val="50000"/>
              </a:spcBef>
            </a:pPr>
            <a:r>
              <a:rPr lang="en-US" altLang="en-US" sz="1000" b="1">
                <a:latin typeface="Arial" panose="020B0604020202020204" pitchFamily="34" charset="0"/>
              </a:rPr>
              <a:t>ABRAHAM (SARAH)</a:t>
            </a:r>
          </a:p>
          <a:p>
            <a:pPr algn="ctr">
              <a:lnSpc>
                <a:spcPct val="50000"/>
              </a:lnSpc>
              <a:spcBef>
                <a:spcPct val="50000"/>
              </a:spcBef>
            </a:pPr>
            <a:r>
              <a:rPr lang="en-US" altLang="en-US" sz="1000" b="1">
                <a:latin typeface="Arial" panose="020B0604020202020204" pitchFamily="34" charset="0"/>
              </a:rPr>
              <a:t>ISAAC (REBEKAH)</a:t>
            </a:r>
          </a:p>
          <a:p>
            <a:pPr algn="ctr">
              <a:lnSpc>
                <a:spcPct val="50000"/>
              </a:lnSpc>
              <a:spcBef>
                <a:spcPct val="50000"/>
              </a:spcBef>
            </a:pPr>
            <a:r>
              <a:rPr lang="en-US" altLang="en-US" sz="1000" b="1">
                <a:latin typeface="Arial" panose="020B0604020202020204" pitchFamily="34" charset="0"/>
              </a:rPr>
              <a:t>JACOB</a:t>
            </a:r>
            <a:endParaRPr lang="en-US" altLang="en-US" sz="800" b="1">
              <a:latin typeface="Arial" panose="020B0604020202020204" pitchFamily="34" charset="0"/>
            </a:endParaRPr>
          </a:p>
        </p:txBody>
      </p:sp>
      <p:sp>
        <p:nvSpPr>
          <p:cNvPr id="33799" name="Text Box 9"/>
          <p:cNvSpPr txBox="1">
            <a:spLocks noChangeArrowheads="1"/>
          </p:cNvSpPr>
          <p:nvPr/>
        </p:nvSpPr>
        <p:spPr bwMode="auto">
          <a:xfrm>
            <a:off x="2032000" y="5454650"/>
            <a:ext cx="1090613"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1400" b="1" u="sng">
                <a:latin typeface="Arial" panose="020B0604020202020204" pitchFamily="34" charset="0"/>
              </a:rPr>
              <a:t>NATHAN</a:t>
            </a:r>
            <a:endParaRPr lang="en-US" altLang="en-US" sz="800" b="1" u="sng">
              <a:latin typeface="Arial" panose="020B0604020202020204" pitchFamily="34" charset="0"/>
            </a:endParaRPr>
          </a:p>
          <a:p>
            <a:pPr algn="ctr">
              <a:lnSpc>
                <a:spcPct val="50000"/>
              </a:lnSpc>
              <a:spcBef>
                <a:spcPct val="50000"/>
              </a:spcBef>
            </a:pPr>
            <a:r>
              <a:rPr lang="en-US" altLang="en-US" sz="800" b="1">
                <a:latin typeface="Arial" panose="020B0604020202020204" pitchFamily="34" charset="0"/>
              </a:rPr>
              <a:t>MATTATHA</a:t>
            </a:r>
          </a:p>
          <a:p>
            <a:pPr algn="ctr">
              <a:lnSpc>
                <a:spcPct val="50000"/>
              </a:lnSpc>
              <a:spcBef>
                <a:spcPct val="50000"/>
              </a:spcBef>
            </a:pPr>
            <a:r>
              <a:rPr lang="en-US" altLang="en-US" sz="800" b="1">
                <a:latin typeface="Arial" panose="020B0604020202020204" pitchFamily="34" charset="0"/>
              </a:rPr>
              <a:t>MENNA</a:t>
            </a:r>
          </a:p>
          <a:p>
            <a:pPr algn="ctr">
              <a:lnSpc>
                <a:spcPct val="50000"/>
              </a:lnSpc>
              <a:spcBef>
                <a:spcPct val="50000"/>
              </a:spcBef>
            </a:pPr>
            <a:r>
              <a:rPr lang="en-US" altLang="en-US" sz="800" b="1">
                <a:latin typeface="Arial" panose="020B0604020202020204" pitchFamily="34" charset="0"/>
              </a:rPr>
              <a:t>MELEA</a:t>
            </a:r>
          </a:p>
          <a:p>
            <a:pPr algn="ctr">
              <a:lnSpc>
                <a:spcPct val="50000"/>
              </a:lnSpc>
              <a:spcBef>
                <a:spcPct val="50000"/>
              </a:spcBef>
            </a:pPr>
            <a:r>
              <a:rPr lang="en-US" altLang="en-US" sz="800" b="1">
                <a:latin typeface="Arial" panose="020B0604020202020204" pitchFamily="34" charset="0"/>
              </a:rPr>
              <a:t>ELIAKIM</a:t>
            </a:r>
          </a:p>
          <a:p>
            <a:pPr algn="ctr">
              <a:lnSpc>
                <a:spcPct val="50000"/>
              </a:lnSpc>
              <a:spcBef>
                <a:spcPct val="50000"/>
              </a:spcBef>
            </a:pPr>
            <a:r>
              <a:rPr lang="en-US" altLang="en-US" sz="800" b="1">
                <a:latin typeface="Arial" panose="020B0604020202020204" pitchFamily="34" charset="0"/>
              </a:rPr>
              <a:t>JONAM</a:t>
            </a:r>
          </a:p>
          <a:p>
            <a:pPr algn="ctr">
              <a:lnSpc>
                <a:spcPct val="50000"/>
              </a:lnSpc>
              <a:spcBef>
                <a:spcPct val="50000"/>
              </a:spcBef>
            </a:pPr>
            <a:r>
              <a:rPr lang="en-US" altLang="en-US" sz="800" b="1">
                <a:latin typeface="Arial" panose="020B0604020202020204" pitchFamily="34" charset="0"/>
              </a:rPr>
              <a:t>JOSEPH</a:t>
            </a:r>
          </a:p>
          <a:p>
            <a:pPr algn="ctr">
              <a:lnSpc>
                <a:spcPct val="50000"/>
              </a:lnSpc>
              <a:spcBef>
                <a:spcPct val="50000"/>
              </a:spcBef>
            </a:pPr>
            <a:r>
              <a:rPr lang="en-US" altLang="en-US" sz="800" b="1">
                <a:latin typeface="Arial" panose="020B0604020202020204" pitchFamily="34" charset="0"/>
              </a:rPr>
              <a:t>JUDAH</a:t>
            </a:r>
          </a:p>
          <a:p>
            <a:pPr algn="ctr">
              <a:lnSpc>
                <a:spcPct val="50000"/>
              </a:lnSpc>
              <a:spcBef>
                <a:spcPct val="50000"/>
              </a:spcBef>
            </a:pPr>
            <a:r>
              <a:rPr lang="en-US" altLang="en-US" sz="800" b="1">
                <a:latin typeface="Arial" panose="020B0604020202020204" pitchFamily="34" charset="0"/>
              </a:rPr>
              <a:t>SIMEON</a:t>
            </a:r>
          </a:p>
          <a:p>
            <a:pPr algn="ctr">
              <a:lnSpc>
                <a:spcPct val="50000"/>
              </a:lnSpc>
              <a:spcBef>
                <a:spcPct val="50000"/>
              </a:spcBef>
            </a:pPr>
            <a:r>
              <a:rPr lang="en-US" altLang="en-US" sz="800" b="1">
                <a:latin typeface="Arial" panose="020B0604020202020204" pitchFamily="34" charset="0"/>
              </a:rPr>
              <a:t>LEVI</a:t>
            </a:r>
          </a:p>
          <a:p>
            <a:pPr algn="ctr">
              <a:lnSpc>
                <a:spcPct val="50000"/>
              </a:lnSpc>
              <a:spcBef>
                <a:spcPct val="50000"/>
              </a:spcBef>
            </a:pPr>
            <a:r>
              <a:rPr lang="en-US" altLang="en-US" sz="800" b="1">
                <a:latin typeface="Arial" panose="020B0604020202020204" pitchFamily="34" charset="0"/>
              </a:rPr>
              <a:t>MATTHAT</a:t>
            </a:r>
          </a:p>
          <a:p>
            <a:pPr algn="ctr">
              <a:lnSpc>
                <a:spcPct val="50000"/>
              </a:lnSpc>
              <a:spcBef>
                <a:spcPct val="50000"/>
              </a:spcBef>
            </a:pPr>
            <a:r>
              <a:rPr lang="en-US" altLang="en-US" sz="800" b="1">
                <a:latin typeface="Arial" panose="020B0604020202020204" pitchFamily="34" charset="0"/>
              </a:rPr>
              <a:t>JORIM</a:t>
            </a:r>
          </a:p>
          <a:p>
            <a:pPr algn="ctr">
              <a:lnSpc>
                <a:spcPct val="50000"/>
              </a:lnSpc>
              <a:spcBef>
                <a:spcPct val="50000"/>
              </a:spcBef>
            </a:pPr>
            <a:r>
              <a:rPr lang="en-US" altLang="en-US" sz="800" b="1">
                <a:latin typeface="Arial" panose="020B0604020202020204" pitchFamily="34" charset="0"/>
              </a:rPr>
              <a:t>ELIEZER</a:t>
            </a:r>
          </a:p>
          <a:p>
            <a:pPr algn="ctr">
              <a:lnSpc>
                <a:spcPct val="50000"/>
              </a:lnSpc>
              <a:spcBef>
                <a:spcPct val="50000"/>
              </a:spcBef>
            </a:pPr>
            <a:r>
              <a:rPr lang="en-US" altLang="en-US" sz="800" b="1">
                <a:latin typeface="Arial" panose="020B0604020202020204" pitchFamily="34" charset="0"/>
              </a:rPr>
              <a:t>JOSHUA</a:t>
            </a:r>
          </a:p>
          <a:p>
            <a:pPr algn="ctr">
              <a:lnSpc>
                <a:spcPct val="50000"/>
              </a:lnSpc>
              <a:spcBef>
                <a:spcPct val="50000"/>
              </a:spcBef>
            </a:pPr>
            <a:r>
              <a:rPr lang="en-US" altLang="en-US" sz="800" b="1">
                <a:latin typeface="Arial" panose="020B0604020202020204" pitchFamily="34" charset="0"/>
              </a:rPr>
              <a:t>ER</a:t>
            </a:r>
          </a:p>
          <a:p>
            <a:pPr algn="ctr">
              <a:lnSpc>
                <a:spcPct val="50000"/>
              </a:lnSpc>
              <a:spcBef>
                <a:spcPct val="50000"/>
              </a:spcBef>
            </a:pPr>
            <a:r>
              <a:rPr lang="en-US" altLang="en-US" sz="800" b="1">
                <a:latin typeface="Arial" panose="020B0604020202020204" pitchFamily="34" charset="0"/>
              </a:rPr>
              <a:t>ELMADAM</a:t>
            </a:r>
          </a:p>
          <a:p>
            <a:pPr algn="ctr">
              <a:lnSpc>
                <a:spcPct val="50000"/>
              </a:lnSpc>
              <a:spcBef>
                <a:spcPct val="50000"/>
              </a:spcBef>
            </a:pPr>
            <a:r>
              <a:rPr lang="en-US" altLang="en-US" sz="800" b="1">
                <a:latin typeface="Arial" panose="020B0604020202020204" pitchFamily="34" charset="0"/>
              </a:rPr>
              <a:t>COSAM</a:t>
            </a:r>
          </a:p>
          <a:p>
            <a:pPr algn="ctr">
              <a:lnSpc>
                <a:spcPct val="50000"/>
              </a:lnSpc>
              <a:spcBef>
                <a:spcPct val="50000"/>
              </a:spcBef>
            </a:pPr>
            <a:r>
              <a:rPr lang="en-US" altLang="en-US" sz="800" b="1">
                <a:latin typeface="Arial" panose="020B0604020202020204" pitchFamily="34" charset="0"/>
              </a:rPr>
              <a:t>ADDI</a:t>
            </a:r>
          </a:p>
          <a:p>
            <a:pPr algn="ctr">
              <a:lnSpc>
                <a:spcPct val="50000"/>
              </a:lnSpc>
              <a:spcBef>
                <a:spcPct val="50000"/>
              </a:spcBef>
            </a:pPr>
            <a:r>
              <a:rPr lang="en-US" altLang="en-US" sz="800" b="1">
                <a:latin typeface="Arial" panose="020B0604020202020204" pitchFamily="34" charset="0"/>
              </a:rPr>
              <a:t>MELCHI</a:t>
            </a:r>
          </a:p>
          <a:p>
            <a:pPr algn="ctr">
              <a:lnSpc>
                <a:spcPct val="50000"/>
              </a:lnSpc>
              <a:spcBef>
                <a:spcPct val="50000"/>
              </a:spcBef>
            </a:pPr>
            <a:r>
              <a:rPr lang="en-US" altLang="en-US" sz="800" b="1">
                <a:latin typeface="Arial" panose="020B0604020202020204" pitchFamily="34" charset="0"/>
              </a:rPr>
              <a:t>NERI</a:t>
            </a:r>
          </a:p>
          <a:p>
            <a:pPr algn="ctr">
              <a:lnSpc>
                <a:spcPct val="50000"/>
              </a:lnSpc>
              <a:spcBef>
                <a:spcPct val="50000"/>
              </a:spcBef>
            </a:pPr>
            <a:r>
              <a:rPr lang="en-US" altLang="en-US" sz="800" b="1">
                <a:latin typeface="Arial" panose="020B0604020202020204" pitchFamily="34" charset="0"/>
              </a:rPr>
              <a:t>SHEALTIEL</a:t>
            </a:r>
          </a:p>
          <a:p>
            <a:pPr algn="ctr">
              <a:lnSpc>
                <a:spcPct val="50000"/>
              </a:lnSpc>
              <a:spcBef>
                <a:spcPct val="50000"/>
              </a:spcBef>
            </a:pPr>
            <a:r>
              <a:rPr lang="en-US" altLang="en-US" sz="800" b="1">
                <a:latin typeface="Arial" panose="020B0604020202020204" pitchFamily="34" charset="0"/>
              </a:rPr>
              <a:t>ZERUBBABEL</a:t>
            </a:r>
          </a:p>
          <a:p>
            <a:pPr algn="ctr">
              <a:lnSpc>
                <a:spcPct val="50000"/>
              </a:lnSpc>
              <a:spcBef>
                <a:spcPct val="50000"/>
              </a:spcBef>
            </a:pPr>
            <a:endParaRPr lang="en-US" altLang="en-US" sz="800" b="1" u="sng">
              <a:latin typeface="Arial" panose="020B0604020202020204" pitchFamily="34" charset="0"/>
            </a:endParaRPr>
          </a:p>
        </p:txBody>
      </p:sp>
      <p:sp>
        <p:nvSpPr>
          <p:cNvPr id="33800" name="Text Box 10"/>
          <p:cNvSpPr txBox="1">
            <a:spLocks noChangeArrowheads="1"/>
          </p:cNvSpPr>
          <p:nvPr/>
        </p:nvSpPr>
        <p:spPr bwMode="auto">
          <a:xfrm>
            <a:off x="2971800" y="5461000"/>
            <a:ext cx="15843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800" b="1">
                <a:latin typeface="Arial" panose="020B0604020202020204" pitchFamily="34" charset="0"/>
              </a:rPr>
              <a:t>PEREZ</a:t>
            </a:r>
          </a:p>
          <a:p>
            <a:pPr algn="ctr">
              <a:lnSpc>
                <a:spcPct val="50000"/>
              </a:lnSpc>
              <a:spcBef>
                <a:spcPct val="50000"/>
              </a:spcBef>
            </a:pPr>
            <a:r>
              <a:rPr lang="en-US" altLang="en-US" sz="800" b="1">
                <a:latin typeface="Arial" panose="020B0604020202020204" pitchFamily="34" charset="0"/>
              </a:rPr>
              <a:t>HEZRON</a:t>
            </a:r>
          </a:p>
          <a:p>
            <a:pPr algn="ctr">
              <a:lnSpc>
                <a:spcPct val="50000"/>
              </a:lnSpc>
              <a:spcBef>
                <a:spcPct val="50000"/>
              </a:spcBef>
            </a:pPr>
            <a:r>
              <a:rPr lang="en-US" altLang="en-US" sz="800" b="1">
                <a:latin typeface="Arial" panose="020B0604020202020204" pitchFamily="34" charset="0"/>
              </a:rPr>
              <a:t>RAM</a:t>
            </a:r>
          </a:p>
          <a:p>
            <a:pPr algn="ctr">
              <a:lnSpc>
                <a:spcPct val="50000"/>
              </a:lnSpc>
              <a:spcBef>
                <a:spcPct val="50000"/>
              </a:spcBef>
            </a:pPr>
            <a:r>
              <a:rPr lang="en-US" altLang="en-US" sz="800" b="1">
                <a:latin typeface="Arial" panose="020B0604020202020204" pitchFamily="34" charset="0"/>
              </a:rPr>
              <a:t>ADMIN</a:t>
            </a:r>
          </a:p>
          <a:p>
            <a:pPr algn="ctr">
              <a:lnSpc>
                <a:spcPct val="50000"/>
              </a:lnSpc>
              <a:spcBef>
                <a:spcPct val="50000"/>
              </a:spcBef>
            </a:pPr>
            <a:r>
              <a:rPr lang="en-US" altLang="en-US" sz="800" b="1">
                <a:latin typeface="Arial" panose="020B0604020202020204" pitchFamily="34" charset="0"/>
              </a:rPr>
              <a:t>AMMINNADAB</a:t>
            </a:r>
          </a:p>
          <a:p>
            <a:pPr algn="ctr">
              <a:lnSpc>
                <a:spcPct val="50000"/>
              </a:lnSpc>
              <a:spcBef>
                <a:spcPct val="50000"/>
              </a:spcBef>
            </a:pPr>
            <a:r>
              <a:rPr lang="en-US" altLang="en-US" sz="800" b="1">
                <a:latin typeface="Arial" panose="020B0604020202020204" pitchFamily="34" charset="0"/>
              </a:rPr>
              <a:t>NAHSHON</a:t>
            </a:r>
          </a:p>
          <a:p>
            <a:pPr algn="ctr">
              <a:lnSpc>
                <a:spcPct val="50000"/>
              </a:lnSpc>
              <a:spcBef>
                <a:spcPct val="50000"/>
              </a:spcBef>
            </a:pPr>
            <a:r>
              <a:rPr lang="en-US" altLang="en-US" sz="800" b="1">
                <a:latin typeface="Arial" panose="020B0604020202020204" pitchFamily="34" charset="0"/>
              </a:rPr>
              <a:t>SALMON</a:t>
            </a:r>
          </a:p>
          <a:p>
            <a:pPr algn="ctr">
              <a:lnSpc>
                <a:spcPct val="50000"/>
              </a:lnSpc>
              <a:spcBef>
                <a:spcPct val="50000"/>
              </a:spcBef>
            </a:pPr>
            <a:r>
              <a:rPr lang="en-US" altLang="en-US" sz="800" b="1">
                <a:latin typeface="Arial" panose="020B0604020202020204" pitchFamily="34" charset="0"/>
              </a:rPr>
              <a:t>BOAZ</a:t>
            </a:r>
          </a:p>
          <a:p>
            <a:pPr algn="ctr">
              <a:lnSpc>
                <a:spcPct val="50000"/>
              </a:lnSpc>
              <a:spcBef>
                <a:spcPct val="50000"/>
              </a:spcBef>
            </a:pPr>
            <a:r>
              <a:rPr lang="en-US" altLang="en-US" sz="800" b="1">
                <a:latin typeface="Arial" panose="020B0604020202020204" pitchFamily="34" charset="0"/>
              </a:rPr>
              <a:t>OBED</a:t>
            </a:r>
          </a:p>
          <a:p>
            <a:pPr algn="ctr">
              <a:lnSpc>
                <a:spcPct val="50000"/>
              </a:lnSpc>
              <a:spcBef>
                <a:spcPct val="50000"/>
              </a:spcBef>
            </a:pPr>
            <a:r>
              <a:rPr lang="en-US" altLang="en-US" sz="800" b="1">
                <a:latin typeface="Arial" panose="020B0604020202020204" pitchFamily="34" charset="0"/>
              </a:rPr>
              <a:t>JESSE</a:t>
            </a:r>
          </a:p>
          <a:p>
            <a:pPr algn="ctr">
              <a:lnSpc>
                <a:spcPct val="50000"/>
              </a:lnSpc>
              <a:spcBef>
                <a:spcPct val="50000"/>
              </a:spcBef>
            </a:pPr>
            <a:endParaRPr lang="en-US" altLang="en-US" sz="800" b="1">
              <a:latin typeface="Arial" panose="020B0604020202020204" pitchFamily="34" charset="0"/>
            </a:endParaRPr>
          </a:p>
          <a:p>
            <a:pPr algn="ctr">
              <a:lnSpc>
                <a:spcPct val="50000"/>
              </a:lnSpc>
              <a:spcBef>
                <a:spcPct val="50000"/>
              </a:spcBef>
            </a:pPr>
            <a:endParaRPr lang="en-US" altLang="en-US" sz="800" b="1">
              <a:latin typeface="Arial" panose="020B0604020202020204" pitchFamily="34" charset="0"/>
            </a:endParaRPr>
          </a:p>
        </p:txBody>
      </p:sp>
      <p:sp>
        <p:nvSpPr>
          <p:cNvPr id="33801" name="Text Box 11"/>
          <p:cNvSpPr txBox="1">
            <a:spLocks noChangeArrowheads="1"/>
          </p:cNvSpPr>
          <p:nvPr/>
        </p:nvSpPr>
        <p:spPr bwMode="auto">
          <a:xfrm>
            <a:off x="4494213" y="5467350"/>
            <a:ext cx="12906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1400" b="1" u="sng">
                <a:latin typeface="Arial" panose="020B0604020202020204" pitchFamily="34" charset="0"/>
              </a:rPr>
              <a:t>SOLOMON</a:t>
            </a:r>
            <a:endParaRPr lang="en-US" altLang="en-US" sz="800" b="1" u="sng">
              <a:latin typeface="Arial" panose="020B0604020202020204" pitchFamily="34" charset="0"/>
            </a:endParaRPr>
          </a:p>
          <a:p>
            <a:pPr algn="ctr">
              <a:lnSpc>
                <a:spcPct val="50000"/>
              </a:lnSpc>
              <a:spcBef>
                <a:spcPct val="50000"/>
              </a:spcBef>
            </a:pPr>
            <a:r>
              <a:rPr lang="en-US" altLang="en-US" sz="800" b="1">
                <a:latin typeface="Arial" panose="020B0604020202020204" pitchFamily="34" charset="0"/>
              </a:rPr>
              <a:t>REHOBOAM</a:t>
            </a:r>
          </a:p>
          <a:p>
            <a:pPr algn="ctr">
              <a:lnSpc>
                <a:spcPct val="50000"/>
              </a:lnSpc>
              <a:spcBef>
                <a:spcPct val="50000"/>
              </a:spcBef>
            </a:pPr>
            <a:r>
              <a:rPr lang="en-US" altLang="en-US" sz="800" b="1">
                <a:latin typeface="Arial" panose="020B0604020202020204" pitchFamily="34" charset="0"/>
              </a:rPr>
              <a:t>ABIJAH</a:t>
            </a:r>
          </a:p>
          <a:p>
            <a:pPr algn="ctr">
              <a:lnSpc>
                <a:spcPct val="50000"/>
              </a:lnSpc>
              <a:spcBef>
                <a:spcPct val="50000"/>
              </a:spcBef>
            </a:pPr>
            <a:r>
              <a:rPr lang="en-US" altLang="en-US" sz="800" b="1">
                <a:latin typeface="Arial" panose="020B0604020202020204" pitchFamily="34" charset="0"/>
              </a:rPr>
              <a:t>ASA</a:t>
            </a:r>
          </a:p>
          <a:p>
            <a:pPr algn="ctr">
              <a:lnSpc>
                <a:spcPct val="50000"/>
              </a:lnSpc>
              <a:spcBef>
                <a:spcPct val="50000"/>
              </a:spcBef>
            </a:pPr>
            <a:r>
              <a:rPr lang="en-US" altLang="en-US" sz="800" b="1">
                <a:latin typeface="Arial" panose="020B0604020202020204" pitchFamily="34" charset="0"/>
              </a:rPr>
              <a:t>JEHOSHAPHAT</a:t>
            </a:r>
          </a:p>
          <a:p>
            <a:pPr algn="ctr">
              <a:lnSpc>
                <a:spcPct val="50000"/>
              </a:lnSpc>
              <a:spcBef>
                <a:spcPct val="50000"/>
              </a:spcBef>
            </a:pPr>
            <a:r>
              <a:rPr lang="en-US" altLang="en-US" sz="800" b="1">
                <a:latin typeface="Arial" panose="020B0604020202020204" pitchFamily="34" charset="0"/>
              </a:rPr>
              <a:t>JORAM</a:t>
            </a:r>
          </a:p>
          <a:p>
            <a:pPr algn="ctr">
              <a:lnSpc>
                <a:spcPct val="50000"/>
              </a:lnSpc>
              <a:spcBef>
                <a:spcPct val="50000"/>
              </a:spcBef>
            </a:pPr>
            <a:r>
              <a:rPr lang="en-US" altLang="en-US" sz="800" b="1">
                <a:latin typeface="Arial" panose="020B0604020202020204" pitchFamily="34" charset="0"/>
              </a:rPr>
              <a:t>UZZIAH</a:t>
            </a:r>
          </a:p>
          <a:p>
            <a:pPr algn="ctr">
              <a:lnSpc>
                <a:spcPct val="50000"/>
              </a:lnSpc>
              <a:spcBef>
                <a:spcPct val="50000"/>
              </a:spcBef>
            </a:pPr>
            <a:r>
              <a:rPr lang="en-US" altLang="en-US" sz="800" b="1">
                <a:latin typeface="Arial" panose="020B0604020202020204" pitchFamily="34" charset="0"/>
              </a:rPr>
              <a:t>JOTHAM</a:t>
            </a:r>
          </a:p>
          <a:p>
            <a:pPr algn="ctr">
              <a:lnSpc>
                <a:spcPct val="50000"/>
              </a:lnSpc>
              <a:spcBef>
                <a:spcPct val="50000"/>
              </a:spcBef>
            </a:pPr>
            <a:r>
              <a:rPr lang="en-US" altLang="en-US" sz="800" b="1">
                <a:latin typeface="Arial" panose="020B0604020202020204" pitchFamily="34" charset="0"/>
              </a:rPr>
              <a:t>AHAZ</a:t>
            </a:r>
          </a:p>
          <a:p>
            <a:pPr algn="ctr">
              <a:lnSpc>
                <a:spcPct val="50000"/>
              </a:lnSpc>
              <a:spcBef>
                <a:spcPct val="50000"/>
              </a:spcBef>
            </a:pPr>
            <a:r>
              <a:rPr lang="en-US" altLang="en-US" sz="800" b="1">
                <a:latin typeface="Arial" panose="020B0604020202020204" pitchFamily="34" charset="0"/>
              </a:rPr>
              <a:t>HEZEKIAH</a:t>
            </a:r>
          </a:p>
          <a:p>
            <a:pPr algn="ctr">
              <a:lnSpc>
                <a:spcPct val="50000"/>
              </a:lnSpc>
              <a:spcBef>
                <a:spcPct val="50000"/>
              </a:spcBef>
            </a:pPr>
            <a:r>
              <a:rPr lang="en-US" altLang="en-US" sz="800" b="1">
                <a:latin typeface="Arial" panose="020B0604020202020204" pitchFamily="34" charset="0"/>
              </a:rPr>
              <a:t>MANASSEH</a:t>
            </a:r>
          </a:p>
          <a:p>
            <a:pPr algn="ctr">
              <a:lnSpc>
                <a:spcPct val="50000"/>
              </a:lnSpc>
              <a:spcBef>
                <a:spcPct val="50000"/>
              </a:spcBef>
            </a:pPr>
            <a:r>
              <a:rPr lang="en-US" altLang="en-US" sz="800" b="1">
                <a:latin typeface="Arial" panose="020B0604020202020204" pitchFamily="34" charset="0"/>
              </a:rPr>
              <a:t>AMON</a:t>
            </a:r>
          </a:p>
          <a:p>
            <a:pPr algn="ctr">
              <a:lnSpc>
                <a:spcPct val="50000"/>
              </a:lnSpc>
              <a:spcBef>
                <a:spcPct val="50000"/>
              </a:spcBef>
            </a:pPr>
            <a:r>
              <a:rPr lang="en-US" altLang="en-US" sz="800" b="1">
                <a:latin typeface="Arial" panose="020B0604020202020204" pitchFamily="34" charset="0"/>
              </a:rPr>
              <a:t>JOSIAH            </a:t>
            </a:r>
          </a:p>
          <a:p>
            <a:pPr algn="ctr">
              <a:lnSpc>
                <a:spcPct val="50000"/>
              </a:lnSpc>
              <a:spcBef>
                <a:spcPct val="50000"/>
              </a:spcBef>
            </a:pPr>
            <a:r>
              <a:rPr lang="en-US" altLang="en-US" sz="800" b="1">
                <a:latin typeface="Arial" panose="020B0604020202020204" pitchFamily="34" charset="0"/>
              </a:rPr>
              <a:t>JECONIAH</a:t>
            </a:r>
          </a:p>
          <a:p>
            <a:pPr algn="ctr"/>
            <a:r>
              <a:rPr lang="en-US" altLang="en-US" sz="600" b="1" u="sng">
                <a:latin typeface="Arial" panose="020B0604020202020204" pitchFamily="34" charset="0"/>
              </a:rPr>
              <a:t>AWUI THARA KHONSHIKAHAI;</a:t>
            </a:r>
          </a:p>
          <a:p>
            <a:pPr algn="ctr"/>
            <a:r>
              <a:rPr lang="en-US" altLang="en-US" sz="600" b="1" u="sng">
                <a:latin typeface="Arial" panose="020B0604020202020204" pitchFamily="34" charset="0"/>
              </a:rPr>
              <a:t>(JER. 22: 24-30LI YANGLU);</a:t>
            </a:r>
          </a:p>
          <a:p>
            <a:pPr algn="ctr"/>
            <a:r>
              <a:rPr lang="en-US" altLang="en-US" sz="600" b="1">
                <a:latin typeface="Arial" panose="020B0604020202020204" pitchFamily="34" charset="0"/>
              </a:rPr>
              <a:t>   </a:t>
            </a:r>
            <a:r>
              <a:rPr lang="en-US" altLang="en-US" sz="600" b="1" u="sng">
                <a:latin typeface="Arial" panose="020B0604020202020204" pitchFamily="34" charset="0"/>
              </a:rPr>
              <a:t>ASHEEWUI THARA HILI NGASAMHAOwA; KHA AINWUI THARAVA LEIFAYA</a:t>
            </a:r>
            <a:r>
              <a:rPr lang="en-US" altLang="en-US" sz="800" b="1">
                <a:latin typeface="Arial" panose="020B0604020202020204" pitchFamily="34" charset="0"/>
              </a:rPr>
              <a:t>.</a:t>
            </a:r>
          </a:p>
          <a:p>
            <a:pPr algn="ctr">
              <a:lnSpc>
                <a:spcPct val="50000"/>
              </a:lnSpc>
              <a:spcBef>
                <a:spcPct val="50000"/>
              </a:spcBef>
            </a:pPr>
            <a:r>
              <a:rPr lang="en-US" altLang="en-US" sz="800" b="1">
                <a:latin typeface="Arial" panose="020B0604020202020204" pitchFamily="34" charset="0"/>
              </a:rPr>
              <a:t>SHEALTIEL</a:t>
            </a:r>
          </a:p>
          <a:p>
            <a:pPr algn="ctr">
              <a:lnSpc>
                <a:spcPct val="50000"/>
              </a:lnSpc>
              <a:spcBef>
                <a:spcPct val="50000"/>
              </a:spcBef>
            </a:pPr>
            <a:r>
              <a:rPr lang="en-US" altLang="en-US" sz="800" b="1">
                <a:latin typeface="Arial" panose="020B0604020202020204" pitchFamily="34" charset="0"/>
              </a:rPr>
              <a:t>ZERUBBABEL</a:t>
            </a:r>
          </a:p>
        </p:txBody>
      </p:sp>
      <p:sp>
        <p:nvSpPr>
          <p:cNvPr id="33802" name="Text Box 12"/>
          <p:cNvSpPr txBox="1">
            <a:spLocks noChangeArrowheads="1"/>
          </p:cNvSpPr>
          <p:nvPr/>
        </p:nvSpPr>
        <p:spPr bwMode="auto">
          <a:xfrm>
            <a:off x="904875" y="1169988"/>
            <a:ext cx="5888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2400" b="1" i="1" dirty="0" smtClean="0">
                <a:latin typeface="Arial" panose="020B0604020202020204" pitchFamily="34" charset="0"/>
              </a:rPr>
              <a:t>JISHU KRISTAWUI </a:t>
            </a:r>
            <a:r>
              <a:rPr lang="en-US" altLang="en-US" sz="2400" b="1" i="1" dirty="0">
                <a:latin typeface="Arial" panose="020B0604020202020204" pitchFamily="34" charset="0"/>
              </a:rPr>
              <a:t>MI-UN</a:t>
            </a:r>
          </a:p>
        </p:txBody>
      </p:sp>
      <p:sp>
        <p:nvSpPr>
          <p:cNvPr id="33803" name="Text Box 13"/>
          <p:cNvSpPr txBox="1">
            <a:spLocks noChangeArrowheads="1"/>
          </p:cNvSpPr>
          <p:nvPr/>
        </p:nvSpPr>
        <p:spPr bwMode="auto">
          <a:xfrm>
            <a:off x="5535613" y="6664325"/>
            <a:ext cx="138906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endParaRPr lang="en-US" altLang="en-US" sz="800" b="1">
              <a:latin typeface="Arial" panose="020B0604020202020204" pitchFamily="34" charset="0"/>
            </a:endParaRPr>
          </a:p>
          <a:p>
            <a:pPr algn="ctr">
              <a:lnSpc>
                <a:spcPct val="50000"/>
              </a:lnSpc>
              <a:spcBef>
                <a:spcPct val="50000"/>
              </a:spcBef>
            </a:pPr>
            <a:endParaRPr lang="en-US" altLang="en-US" sz="800" b="1">
              <a:latin typeface="Arial" panose="020B0604020202020204" pitchFamily="34" charset="0"/>
            </a:endParaRPr>
          </a:p>
          <a:p>
            <a:pPr algn="ctr">
              <a:lnSpc>
                <a:spcPct val="50000"/>
              </a:lnSpc>
              <a:spcBef>
                <a:spcPct val="50000"/>
              </a:spcBef>
            </a:pPr>
            <a:r>
              <a:rPr lang="en-US" altLang="en-US" sz="800" b="1">
                <a:latin typeface="Arial" panose="020B0604020202020204" pitchFamily="34" charset="0"/>
              </a:rPr>
              <a:t>ABIUD</a:t>
            </a:r>
          </a:p>
          <a:p>
            <a:pPr algn="ctr">
              <a:lnSpc>
                <a:spcPct val="50000"/>
              </a:lnSpc>
              <a:spcBef>
                <a:spcPct val="50000"/>
              </a:spcBef>
            </a:pPr>
            <a:r>
              <a:rPr lang="en-US" altLang="en-US" sz="800" b="1">
                <a:latin typeface="Arial" panose="020B0604020202020204" pitchFamily="34" charset="0"/>
              </a:rPr>
              <a:t>ELIAKIM</a:t>
            </a:r>
          </a:p>
          <a:p>
            <a:pPr algn="ctr">
              <a:lnSpc>
                <a:spcPct val="50000"/>
              </a:lnSpc>
              <a:spcBef>
                <a:spcPct val="50000"/>
              </a:spcBef>
            </a:pPr>
            <a:r>
              <a:rPr lang="en-US" altLang="en-US" sz="800" b="1">
                <a:latin typeface="Arial" panose="020B0604020202020204" pitchFamily="34" charset="0"/>
              </a:rPr>
              <a:t>AZOR</a:t>
            </a:r>
          </a:p>
          <a:p>
            <a:pPr algn="ctr">
              <a:lnSpc>
                <a:spcPct val="50000"/>
              </a:lnSpc>
              <a:spcBef>
                <a:spcPct val="50000"/>
              </a:spcBef>
            </a:pPr>
            <a:r>
              <a:rPr lang="en-US" altLang="en-US" sz="800" b="1">
                <a:latin typeface="Arial" panose="020B0604020202020204" pitchFamily="34" charset="0"/>
              </a:rPr>
              <a:t>ZADOK</a:t>
            </a:r>
          </a:p>
          <a:p>
            <a:pPr algn="ctr">
              <a:lnSpc>
                <a:spcPct val="50000"/>
              </a:lnSpc>
              <a:spcBef>
                <a:spcPct val="50000"/>
              </a:spcBef>
            </a:pPr>
            <a:r>
              <a:rPr lang="en-US" altLang="en-US" sz="800" b="1">
                <a:latin typeface="Arial" panose="020B0604020202020204" pitchFamily="34" charset="0"/>
              </a:rPr>
              <a:t>ACHIM</a:t>
            </a:r>
          </a:p>
          <a:p>
            <a:pPr algn="ctr">
              <a:lnSpc>
                <a:spcPct val="50000"/>
              </a:lnSpc>
              <a:spcBef>
                <a:spcPct val="50000"/>
              </a:spcBef>
            </a:pPr>
            <a:r>
              <a:rPr lang="en-US" altLang="en-US" sz="800" b="1">
                <a:latin typeface="Arial" panose="020B0604020202020204" pitchFamily="34" charset="0"/>
              </a:rPr>
              <a:t>ELIUD</a:t>
            </a:r>
          </a:p>
          <a:p>
            <a:pPr algn="ctr">
              <a:lnSpc>
                <a:spcPct val="50000"/>
              </a:lnSpc>
              <a:spcBef>
                <a:spcPct val="50000"/>
              </a:spcBef>
            </a:pPr>
            <a:r>
              <a:rPr lang="en-US" altLang="en-US" sz="800" b="1">
                <a:latin typeface="Arial" panose="020B0604020202020204" pitchFamily="34" charset="0"/>
              </a:rPr>
              <a:t>ELEAZAR</a:t>
            </a:r>
          </a:p>
          <a:p>
            <a:pPr algn="ctr">
              <a:lnSpc>
                <a:spcPct val="50000"/>
              </a:lnSpc>
              <a:spcBef>
                <a:spcPct val="50000"/>
              </a:spcBef>
            </a:pPr>
            <a:r>
              <a:rPr lang="en-US" altLang="en-US" sz="800" b="1">
                <a:latin typeface="Arial" panose="020B0604020202020204" pitchFamily="34" charset="0"/>
              </a:rPr>
              <a:t>MATTHAN</a:t>
            </a:r>
          </a:p>
          <a:p>
            <a:pPr algn="ctr">
              <a:lnSpc>
                <a:spcPct val="50000"/>
              </a:lnSpc>
              <a:spcBef>
                <a:spcPct val="50000"/>
              </a:spcBef>
            </a:pPr>
            <a:r>
              <a:rPr lang="en-US" altLang="en-US" sz="800" b="1">
                <a:latin typeface="Arial" panose="020B0604020202020204" pitchFamily="34" charset="0"/>
              </a:rPr>
              <a:t>JACOB</a:t>
            </a:r>
          </a:p>
          <a:p>
            <a:pPr algn="ctr">
              <a:lnSpc>
                <a:spcPct val="50000"/>
              </a:lnSpc>
              <a:spcBef>
                <a:spcPct val="50000"/>
              </a:spcBef>
            </a:pPr>
            <a:r>
              <a:rPr lang="en-US" altLang="en-US" sz="1400" b="1" i="1" u="sng">
                <a:latin typeface="Arial" panose="020B0604020202020204" pitchFamily="34" charset="0"/>
              </a:rPr>
              <a:t>JOSEPH</a:t>
            </a:r>
            <a:endParaRPr lang="en-US" altLang="en-US" sz="800" b="1">
              <a:latin typeface="Arial" panose="020B0604020202020204" pitchFamily="34" charset="0"/>
            </a:endParaRPr>
          </a:p>
          <a:p>
            <a:pPr algn="ctr">
              <a:lnSpc>
                <a:spcPct val="50000"/>
              </a:lnSpc>
              <a:spcBef>
                <a:spcPct val="50000"/>
              </a:spcBef>
            </a:pPr>
            <a:endParaRPr lang="en-US" altLang="en-US" sz="800" b="1" u="sng">
              <a:latin typeface="Arial" panose="020B0604020202020204" pitchFamily="34" charset="0"/>
            </a:endParaRPr>
          </a:p>
        </p:txBody>
      </p:sp>
      <p:sp>
        <p:nvSpPr>
          <p:cNvPr id="33804" name="Line 14"/>
          <p:cNvSpPr>
            <a:spLocks noChangeShapeType="1"/>
          </p:cNvSpPr>
          <p:nvPr/>
        </p:nvSpPr>
        <p:spPr bwMode="auto">
          <a:xfrm flipV="1">
            <a:off x="976313" y="8288338"/>
            <a:ext cx="5594350"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05" name="Line 15"/>
          <p:cNvSpPr>
            <a:spLocks noChangeShapeType="1"/>
          </p:cNvSpPr>
          <p:nvPr/>
        </p:nvSpPr>
        <p:spPr bwMode="auto">
          <a:xfrm>
            <a:off x="3784600" y="8278813"/>
            <a:ext cx="0" cy="968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06" name="Text Box 16"/>
          <p:cNvSpPr txBox="1">
            <a:spLocks noChangeArrowheads="1"/>
          </p:cNvSpPr>
          <p:nvPr/>
        </p:nvSpPr>
        <p:spPr bwMode="auto">
          <a:xfrm>
            <a:off x="2128838" y="1855788"/>
            <a:ext cx="20955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800" b="1">
                <a:latin typeface="Arial" panose="020B0604020202020204" pitchFamily="34" charset="0"/>
              </a:rPr>
              <a:t>CAIN            ABEL         SETH</a:t>
            </a:r>
          </a:p>
        </p:txBody>
      </p:sp>
      <p:sp>
        <p:nvSpPr>
          <p:cNvPr id="33807" name="Text Box 17"/>
          <p:cNvSpPr txBox="1">
            <a:spLocks noChangeArrowheads="1"/>
          </p:cNvSpPr>
          <p:nvPr/>
        </p:nvSpPr>
        <p:spPr bwMode="auto">
          <a:xfrm>
            <a:off x="2603500" y="1412875"/>
            <a:ext cx="11731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800" b="1">
                <a:latin typeface="Arial" panose="020B0604020202020204" pitchFamily="34" charset="0"/>
              </a:rPr>
              <a:t>ADAM -- EVE</a:t>
            </a:r>
          </a:p>
        </p:txBody>
      </p:sp>
      <p:sp>
        <p:nvSpPr>
          <p:cNvPr id="33808" name="Line 18"/>
          <p:cNvSpPr>
            <a:spLocks noChangeShapeType="1"/>
          </p:cNvSpPr>
          <p:nvPr/>
        </p:nvSpPr>
        <p:spPr bwMode="auto">
          <a:xfrm>
            <a:off x="2732088" y="1560513"/>
            <a:ext cx="83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09" name="Line 19"/>
          <p:cNvSpPr>
            <a:spLocks noChangeShapeType="1"/>
          </p:cNvSpPr>
          <p:nvPr/>
        </p:nvSpPr>
        <p:spPr bwMode="auto">
          <a:xfrm>
            <a:off x="3170238" y="1560513"/>
            <a:ext cx="0"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10" name="Line 20"/>
          <p:cNvSpPr>
            <a:spLocks noChangeShapeType="1"/>
          </p:cNvSpPr>
          <p:nvPr/>
        </p:nvSpPr>
        <p:spPr bwMode="auto">
          <a:xfrm>
            <a:off x="3763963" y="47910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11" name="Line 21"/>
          <p:cNvSpPr>
            <a:spLocks noChangeShapeType="1"/>
          </p:cNvSpPr>
          <p:nvPr/>
        </p:nvSpPr>
        <p:spPr bwMode="auto">
          <a:xfrm>
            <a:off x="3763963" y="4678363"/>
            <a:ext cx="0" cy="1095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12" name="Text Box 22"/>
          <p:cNvSpPr txBox="1">
            <a:spLocks noChangeArrowheads="1"/>
          </p:cNvSpPr>
          <p:nvPr/>
        </p:nvSpPr>
        <p:spPr bwMode="auto">
          <a:xfrm>
            <a:off x="852488" y="8264525"/>
            <a:ext cx="230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i="1" u="sng">
                <a:latin typeface="Helvetica" panose="020B0604020202020204" pitchFamily="34" charset="0"/>
              </a:rPr>
              <a:t>ASHEEWUI THAR</a:t>
            </a:r>
            <a:r>
              <a:rPr lang="en-US" altLang="en-US" sz="1600" b="1">
                <a:latin typeface="Arial" panose="020B0604020202020204" pitchFamily="34" charset="0"/>
              </a:rPr>
              <a:t>Â</a:t>
            </a:r>
            <a:endParaRPr lang="en-US" altLang="en-US" sz="1600" b="1" i="1" u="sng">
              <a:latin typeface="Helvetica" panose="020B0604020202020204" pitchFamily="34" charset="0"/>
            </a:endParaRPr>
          </a:p>
        </p:txBody>
      </p:sp>
      <p:sp>
        <p:nvSpPr>
          <p:cNvPr id="33813" name="Text Box 23"/>
          <p:cNvSpPr txBox="1">
            <a:spLocks noChangeArrowheads="1"/>
          </p:cNvSpPr>
          <p:nvPr/>
        </p:nvSpPr>
        <p:spPr bwMode="auto">
          <a:xfrm>
            <a:off x="4745038" y="8264525"/>
            <a:ext cx="2136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i="1" u="sng">
                <a:latin typeface="Helvetica" panose="020B0604020202020204" pitchFamily="34" charset="0"/>
              </a:rPr>
              <a:t>AINWUI THAR</a:t>
            </a:r>
            <a:r>
              <a:rPr lang="en-US" altLang="en-US" sz="1600" b="1">
                <a:latin typeface="Arial" panose="020B0604020202020204" pitchFamily="34" charset="0"/>
              </a:rPr>
              <a:t>Â</a:t>
            </a:r>
            <a:endParaRPr lang="en-US" altLang="en-US" sz="1600" b="1" i="1" u="sng">
              <a:latin typeface="Helvetica" panose="020B0604020202020204" pitchFamily="34" charset="0"/>
            </a:endParaRPr>
          </a:p>
        </p:txBody>
      </p:sp>
      <p:sp>
        <p:nvSpPr>
          <p:cNvPr id="33814" name="Line 24"/>
          <p:cNvSpPr>
            <a:spLocks noChangeShapeType="1"/>
          </p:cNvSpPr>
          <p:nvPr/>
        </p:nvSpPr>
        <p:spPr bwMode="auto">
          <a:xfrm>
            <a:off x="2857500" y="8437563"/>
            <a:ext cx="5810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15" name="Line 25"/>
          <p:cNvSpPr>
            <a:spLocks noChangeShapeType="1"/>
          </p:cNvSpPr>
          <p:nvPr/>
        </p:nvSpPr>
        <p:spPr bwMode="auto">
          <a:xfrm flipH="1" flipV="1">
            <a:off x="4133850" y="8461375"/>
            <a:ext cx="595313"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16" name="Rectangle 26"/>
          <p:cNvSpPr>
            <a:spLocks noChangeArrowheads="1"/>
          </p:cNvSpPr>
          <p:nvPr/>
        </p:nvSpPr>
        <p:spPr bwMode="auto">
          <a:xfrm>
            <a:off x="3014663" y="6748463"/>
            <a:ext cx="1431925" cy="669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817" name="Text Box 27"/>
          <p:cNvSpPr txBox="1">
            <a:spLocks noChangeArrowheads="1"/>
          </p:cNvSpPr>
          <p:nvPr/>
        </p:nvSpPr>
        <p:spPr bwMode="auto">
          <a:xfrm>
            <a:off x="2844800" y="6831013"/>
            <a:ext cx="17859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1200" b="1">
                <a:latin typeface="Arial" panose="020B0604020202020204" pitchFamily="34" charset="0"/>
              </a:rPr>
              <a:t>DAVID</a:t>
            </a:r>
          </a:p>
          <a:p>
            <a:pPr algn="ctr">
              <a:lnSpc>
                <a:spcPct val="50000"/>
              </a:lnSpc>
              <a:spcBef>
                <a:spcPct val="50000"/>
              </a:spcBef>
            </a:pPr>
            <a:r>
              <a:rPr lang="en-US" altLang="en-US" sz="1200" b="1">
                <a:latin typeface="Arial" panose="020B0604020202020204" pitchFamily="34" charset="0"/>
              </a:rPr>
              <a:t>KALA</a:t>
            </a:r>
          </a:p>
          <a:p>
            <a:pPr>
              <a:lnSpc>
                <a:spcPct val="50000"/>
              </a:lnSpc>
              <a:spcBef>
                <a:spcPct val="50000"/>
              </a:spcBef>
            </a:pPr>
            <a:r>
              <a:rPr lang="en-US" altLang="en-US" sz="1200" b="1">
                <a:latin typeface="Arial" panose="020B0604020202020204" pitchFamily="34" charset="0"/>
              </a:rPr>
              <a:t>        BATHSHEBA</a:t>
            </a:r>
          </a:p>
        </p:txBody>
      </p:sp>
      <p:sp>
        <p:nvSpPr>
          <p:cNvPr id="33818" name="Text Box 28"/>
          <p:cNvSpPr txBox="1">
            <a:spLocks noChangeArrowheads="1"/>
          </p:cNvSpPr>
          <p:nvPr/>
        </p:nvSpPr>
        <p:spPr bwMode="auto">
          <a:xfrm>
            <a:off x="1449388" y="8424863"/>
            <a:ext cx="507841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40000"/>
              </a:lnSpc>
              <a:spcBef>
                <a:spcPct val="50000"/>
              </a:spcBef>
            </a:pPr>
            <a:endParaRPr lang="en-US" altLang="en-US" sz="1800" b="1" dirty="0">
              <a:latin typeface="Arial" panose="020B0604020202020204" pitchFamily="34" charset="0"/>
            </a:endParaRPr>
          </a:p>
          <a:p>
            <a:pPr algn="ctr">
              <a:lnSpc>
                <a:spcPct val="40000"/>
              </a:lnSpc>
              <a:spcBef>
                <a:spcPct val="50000"/>
              </a:spcBef>
            </a:pPr>
            <a:r>
              <a:rPr lang="en-US" altLang="en-US" sz="1000" b="1" dirty="0" smtClean="0">
                <a:latin typeface="Arial" panose="020B0604020202020204" pitchFamily="34" charset="0"/>
              </a:rPr>
              <a:t>KRISTA  </a:t>
            </a:r>
            <a:r>
              <a:rPr lang="en-US" altLang="en-US" sz="1000" b="1" dirty="0">
                <a:latin typeface="Arial" panose="020B0604020202020204" pitchFamily="34" charset="0"/>
              </a:rPr>
              <a:t>(CHRISTOS:</a:t>
            </a:r>
            <a:r>
              <a:rPr lang="ja-JP" altLang="en-US" sz="1000" b="1" dirty="0">
                <a:latin typeface="Arial" panose="020B0604020202020204" pitchFamily="34" charset="0"/>
              </a:rPr>
              <a:t> </a:t>
            </a:r>
            <a:r>
              <a:rPr lang="en-US" altLang="ja-JP" sz="1000" b="1" dirty="0">
                <a:latin typeface="Arial" panose="020B0604020202020204" pitchFamily="34" charset="0"/>
              </a:rPr>
              <a:t>“THAO NEOMI KAHAIPÂ”) – VAREWUI NAOMAYÂRA</a:t>
            </a:r>
            <a:endParaRPr lang="en-US" altLang="en-US" sz="1000" b="1" dirty="0">
              <a:latin typeface="Arial" panose="020B0604020202020204" pitchFamily="34" charset="0"/>
            </a:endParaRPr>
          </a:p>
        </p:txBody>
      </p:sp>
      <p:sp>
        <p:nvSpPr>
          <p:cNvPr id="33819" name="Text Box 29"/>
          <p:cNvSpPr txBox="1">
            <a:spLocks noChangeArrowheads="1"/>
          </p:cNvSpPr>
          <p:nvPr/>
        </p:nvSpPr>
        <p:spPr bwMode="auto">
          <a:xfrm>
            <a:off x="4562475" y="2120900"/>
            <a:ext cx="264318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0000"/>
              </a:lnSpc>
              <a:spcBef>
                <a:spcPct val="50000"/>
              </a:spcBef>
            </a:pPr>
            <a:endParaRPr lang="en-US" altLang="en-US" sz="1400" b="1" u="sng">
              <a:latin typeface="Arial" panose="020B0604020202020204" pitchFamily="34" charset="0"/>
            </a:endParaRPr>
          </a:p>
          <a:p>
            <a:pPr algn="ctr">
              <a:lnSpc>
                <a:spcPct val="50000"/>
              </a:lnSpc>
              <a:spcBef>
                <a:spcPct val="50000"/>
              </a:spcBef>
            </a:pPr>
            <a:r>
              <a:rPr lang="en-US" altLang="en-US" sz="2400" b="1">
                <a:latin typeface="Arial" panose="020B0604020202020204" pitchFamily="34" charset="0"/>
              </a:rPr>
              <a:t>JOSEPH</a:t>
            </a:r>
          </a:p>
          <a:p>
            <a:pPr algn="ctr">
              <a:lnSpc>
                <a:spcPct val="50000"/>
              </a:lnSpc>
              <a:spcBef>
                <a:spcPct val="50000"/>
              </a:spcBef>
            </a:pPr>
            <a:r>
              <a:rPr lang="en-US" altLang="en-US" sz="2400" b="1">
                <a:latin typeface="Arial" panose="020B0604020202020204" pitchFamily="34" charset="0"/>
              </a:rPr>
              <a:t>Matthew 1:1-17</a:t>
            </a:r>
          </a:p>
          <a:p>
            <a:pPr>
              <a:lnSpc>
                <a:spcPct val="50000"/>
              </a:lnSpc>
              <a:spcBef>
                <a:spcPct val="50000"/>
              </a:spcBef>
            </a:pPr>
            <a:r>
              <a:rPr lang="en-US" altLang="en-US" sz="1400" b="1">
                <a:latin typeface="Arial" panose="020B0604020202020204" pitchFamily="34" charset="0"/>
              </a:rPr>
              <a:t>•  ____________,</a:t>
            </a:r>
          </a:p>
          <a:p>
            <a:pPr>
              <a:lnSpc>
                <a:spcPct val="50000"/>
              </a:lnSpc>
              <a:spcBef>
                <a:spcPct val="50000"/>
              </a:spcBef>
            </a:pPr>
            <a:r>
              <a:rPr lang="en-US" altLang="en-US" sz="1400" b="1">
                <a:latin typeface="Arial" panose="020B0604020202020204" pitchFamily="34" charset="0"/>
              </a:rPr>
              <a:t>             _________THARÂ</a:t>
            </a:r>
            <a:endParaRPr lang="en-US" altLang="en-US" sz="1400" b="1" u="sng">
              <a:latin typeface="Arial" panose="020B0604020202020204" pitchFamily="34" charset="0"/>
            </a:endParaRPr>
          </a:p>
          <a:p>
            <a:pPr>
              <a:lnSpc>
                <a:spcPct val="50000"/>
              </a:lnSpc>
              <a:spcBef>
                <a:spcPct val="50000"/>
              </a:spcBef>
            </a:pPr>
            <a:r>
              <a:rPr lang="en-US" altLang="en-US" sz="1200" b="1" i="1">
                <a:latin typeface="Arial" panose="020B0604020202020204" pitchFamily="34" charset="0"/>
              </a:rPr>
              <a:t>• </a:t>
            </a:r>
            <a:r>
              <a:rPr lang="en-US" altLang="en-US" sz="1000" b="1" i="1" u="sng">
                <a:latin typeface="Arial" panose="020B0604020202020204" pitchFamily="34" charset="0"/>
              </a:rPr>
              <a:t>Abrahamwui eina Mangashong</a:t>
            </a:r>
            <a:endParaRPr lang="en-US" altLang="en-US" sz="1000" b="1" u="sng">
              <a:latin typeface="Arial" panose="020B0604020202020204" pitchFamily="34" charset="0"/>
            </a:endParaRPr>
          </a:p>
          <a:p>
            <a:pPr>
              <a:lnSpc>
                <a:spcPct val="50000"/>
              </a:lnSpc>
              <a:spcBef>
                <a:spcPct val="50000"/>
              </a:spcBef>
            </a:pPr>
            <a:r>
              <a:rPr lang="en-US" altLang="en-US" sz="1000" b="1">
                <a:latin typeface="Arial" panose="020B0604020202020204" pitchFamily="34" charset="0"/>
              </a:rPr>
              <a:t>    Davidwui Naomay</a:t>
            </a:r>
            <a:r>
              <a:rPr lang="en-US" altLang="en-US" sz="1000" b="1" u="sng">
                <a:latin typeface="Arial" panose="020B0604020202020204" pitchFamily="34" charset="0"/>
              </a:rPr>
              <a:t>â</a:t>
            </a:r>
            <a:r>
              <a:rPr lang="en-US" altLang="en-US" sz="1000" b="1">
                <a:latin typeface="Arial" panose="020B0604020202020204" pitchFamily="34" charset="0"/>
              </a:rPr>
              <a:t>ra,</a:t>
            </a:r>
          </a:p>
          <a:p>
            <a:pPr>
              <a:lnSpc>
                <a:spcPct val="50000"/>
              </a:lnSpc>
              <a:spcBef>
                <a:spcPct val="50000"/>
              </a:spcBef>
            </a:pPr>
            <a:r>
              <a:rPr lang="en-US" altLang="en-US" sz="1000" b="1">
                <a:latin typeface="Arial" panose="020B0604020202020204" pitchFamily="34" charset="0"/>
              </a:rPr>
              <a:t>    Josephwui manga eina</a:t>
            </a:r>
            <a:endParaRPr lang="en-US" altLang="en-US" sz="1000" b="1" u="sng">
              <a:latin typeface="Arial" panose="020B0604020202020204" pitchFamily="34" charset="0"/>
            </a:endParaRPr>
          </a:p>
          <a:p>
            <a:pPr>
              <a:lnSpc>
                <a:spcPct val="50000"/>
              </a:lnSpc>
              <a:spcBef>
                <a:spcPct val="50000"/>
              </a:spcBef>
            </a:pPr>
            <a:r>
              <a:rPr lang="en-US" altLang="en-US" sz="1000" b="1">
                <a:latin typeface="Arial" panose="020B0604020202020204" pitchFamily="34" charset="0"/>
              </a:rPr>
              <a:t>• Jehudili mik rak-khangasak</a:t>
            </a:r>
          </a:p>
          <a:p>
            <a:pPr>
              <a:lnSpc>
                <a:spcPct val="50000"/>
              </a:lnSpc>
              <a:spcBef>
                <a:spcPct val="50000"/>
              </a:spcBef>
            </a:pPr>
            <a:r>
              <a:rPr lang="en-US" altLang="en-US" sz="1000" b="1">
                <a:latin typeface="Arial" panose="020B0604020202020204" pitchFamily="34" charset="0"/>
              </a:rPr>
              <a:t>• </a:t>
            </a:r>
            <a:r>
              <a:rPr lang="en-US" altLang="en-US" sz="1000" b="1" u="sng">
                <a:latin typeface="Arial" panose="020B0604020202020204" pitchFamily="34" charset="0"/>
              </a:rPr>
              <a:t>Ainwui Tharâ</a:t>
            </a:r>
          </a:p>
        </p:txBody>
      </p:sp>
      <p:sp>
        <p:nvSpPr>
          <p:cNvPr id="33820" name="Rectangle 30"/>
          <p:cNvSpPr>
            <a:spLocks noChangeArrowheads="1"/>
          </p:cNvSpPr>
          <p:nvPr/>
        </p:nvSpPr>
        <p:spPr bwMode="auto">
          <a:xfrm>
            <a:off x="4522788" y="2209800"/>
            <a:ext cx="2620962" cy="22336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821" name="Text Box 31"/>
          <p:cNvSpPr txBox="1">
            <a:spLocks noChangeArrowheads="1"/>
          </p:cNvSpPr>
          <p:nvPr/>
        </p:nvSpPr>
        <p:spPr bwMode="auto">
          <a:xfrm>
            <a:off x="604838" y="2420938"/>
            <a:ext cx="230028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2400" b="1" dirty="0">
                <a:latin typeface="Arial" panose="020B0604020202020204" pitchFamily="34" charset="0"/>
              </a:rPr>
              <a:t>MARY</a:t>
            </a:r>
            <a:endParaRPr lang="en-US" altLang="en-US" sz="1400" b="1" dirty="0">
              <a:latin typeface="Arial" panose="020B0604020202020204" pitchFamily="34" charset="0"/>
            </a:endParaRPr>
          </a:p>
          <a:p>
            <a:pPr algn="ctr">
              <a:lnSpc>
                <a:spcPct val="50000"/>
              </a:lnSpc>
              <a:spcBef>
                <a:spcPct val="50000"/>
              </a:spcBef>
            </a:pPr>
            <a:r>
              <a:rPr lang="en-US" altLang="en-US" sz="2400" b="1" dirty="0">
                <a:latin typeface="Arial" panose="020B0604020202020204" pitchFamily="34" charset="0"/>
              </a:rPr>
              <a:t>Luke 3:23-38</a:t>
            </a:r>
            <a:endParaRPr lang="en-US" altLang="en-US" sz="1400" b="1" dirty="0">
              <a:latin typeface="Arial" panose="020B0604020202020204" pitchFamily="34" charset="0"/>
            </a:endParaRPr>
          </a:p>
          <a:p>
            <a:pPr>
              <a:lnSpc>
                <a:spcPct val="50000"/>
              </a:lnSpc>
              <a:spcBef>
                <a:spcPct val="50000"/>
              </a:spcBef>
            </a:pPr>
            <a:r>
              <a:rPr lang="en-US" altLang="en-US" sz="1400" b="1" dirty="0">
                <a:latin typeface="Arial" panose="020B0604020202020204" pitchFamily="34" charset="0"/>
              </a:rPr>
              <a:t>• _____________ THARÂ</a:t>
            </a:r>
            <a:endParaRPr lang="en-US" altLang="en-US" sz="1400" b="1" u="sng" dirty="0">
              <a:latin typeface="Arial" panose="020B0604020202020204" pitchFamily="34" charset="0"/>
            </a:endParaRPr>
          </a:p>
          <a:p>
            <a:pPr>
              <a:lnSpc>
                <a:spcPct val="50000"/>
              </a:lnSpc>
              <a:spcBef>
                <a:spcPct val="50000"/>
              </a:spcBef>
            </a:pPr>
            <a:r>
              <a:rPr lang="en-US" altLang="en-US" sz="1200" b="1" i="1" dirty="0">
                <a:latin typeface="Arial" panose="020B0604020202020204" pitchFamily="34" charset="0"/>
              </a:rPr>
              <a:t>•</a:t>
            </a:r>
            <a:r>
              <a:rPr lang="en-US" altLang="en-US" sz="1000" b="1" i="1" dirty="0">
                <a:latin typeface="Arial" panose="020B0604020202020204" pitchFamily="34" charset="0"/>
              </a:rPr>
              <a:t> </a:t>
            </a:r>
            <a:r>
              <a:rPr lang="en-US" altLang="en-US" sz="1000" b="1" i="1" u="sng" dirty="0" err="1">
                <a:latin typeface="Arial" panose="020B0604020202020204" pitchFamily="34" charset="0"/>
              </a:rPr>
              <a:t>Adamwuili</a:t>
            </a:r>
            <a:r>
              <a:rPr lang="en-US" altLang="en-US" sz="1000" b="1" i="1" u="sng" dirty="0">
                <a:latin typeface="Arial" panose="020B0604020202020204" pitchFamily="34" charset="0"/>
              </a:rPr>
              <a:t> Han-</a:t>
            </a:r>
            <a:r>
              <a:rPr lang="en-US" altLang="en-US" sz="1000" b="1" i="1" u="sng" dirty="0" err="1">
                <a:latin typeface="Arial" panose="020B0604020202020204" pitchFamily="34" charset="0"/>
              </a:rPr>
              <a:t>unglaga</a:t>
            </a:r>
            <a:endParaRPr lang="en-US" altLang="en-US" sz="1000" b="1" u="sng" dirty="0">
              <a:latin typeface="Arial" panose="020B0604020202020204" pitchFamily="34" charset="0"/>
            </a:endParaRPr>
          </a:p>
          <a:p>
            <a:pPr>
              <a:lnSpc>
                <a:spcPct val="50000"/>
              </a:lnSpc>
              <a:spcBef>
                <a:spcPct val="50000"/>
              </a:spcBef>
            </a:pPr>
            <a:r>
              <a:rPr lang="en-US" altLang="en-US" sz="1000" b="1" dirty="0">
                <a:latin typeface="Arial" panose="020B0604020202020204" pitchFamily="34" charset="0"/>
              </a:rPr>
              <a:t>      </a:t>
            </a:r>
            <a:r>
              <a:rPr lang="en-US" altLang="en-US" sz="1000" b="1" dirty="0" err="1">
                <a:latin typeface="Arial" panose="020B0604020202020204" pitchFamily="34" charset="0"/>
              </a:rPr>
              <a:t>Marywui</a:t>
            </a:r>
            <a:r>
              <a:rPr lang="en-US" altLang="en-US" sz="1000" b="1" dirty="0">
                <a:latin typeface="Arial" panose="020B0604020202020204" pitchFamily="34" charset="0"/>
              </a:rPr>
              <a:t> manga </a:t>
            </a:r>
            <a:r>
              <a:rPr lang="en-US" altLang="en-US" sz="1000" b="1" dirty="0" err="1">
                <a:latin typeface="Arial" panose="020B0604020202020204" pitchFamily="34" charset="0"/>
              </a:rPr>
              <a:t>eina</a:t>
            </a:r>
            <a:r>
              <a:rPr lang="en-US" altLang="en-US" sz="1000" b="1" dirty="0">
                <a:latin typeface="Arial" panose="020B0604020202020204" pitchFamily="34" charset="0"/>
              </a:rPr>
              <a:t>,</a:t>
            </a:r>
          </a:p>
          <a:p>
            <a:pPr>
              <a:lnSpc>
                <a:spcPct val="50000"/>
              </a:lnSpc>
              <a:spcBef>
                <a:spcPct val="50000"/>
              </a:spcBef>
            </a:pPr>
            <a:r>
              <a:rPr lang="en-US" altLang="en-US" sz="1000" b="1" dirty="0">
                <a:latin typeface="Arial" panose="020B0604020202020204" pitchFamily="34" charset="0"/>
              </a:rPr>
              <a:t>      </a:t>
            </a:r>
            <a:r>
              <a:rPr lang="en-US" altLang="en-US" sz="1000" b="1" dirty="0" err="1">
                <a:latin typeface="Arial" panose="020B0604020202020204" pitchFamily="34" charset="0"/>
              </a:rPr>
              <a:t>Thot-thot</a:t>
            </a:r>
            <a:r>
              <a:rPr lang="en-US" altLang="en-US" sz="1000" b="1" dirty="0">
                <a:latin typeface="Arial" panose="020B0604020202020204" pitchFamily="34" charset="0"/>
              </a:rPr>
              <a:t> </a:t>
            </a:r>
            <a:r>
              <a:rPr lang="en-US" altLang="en-US" sz="1000" b="1" dirty="0" err="1">
                <a:latin typeface="Arial" panose="020B0604020202020204" pitchFamily="34" charset="0"/>
              </a:rPr>
              <a:t>eina</a:t>
            </a:r>
            <a:endParaRPr lang="en-US" altLang="en-US" sz="1000" b="1" dirty="0">
              <a:latin typeface="Arial" panose="020B0604020202020204" pitchFamily="34" charset="0"/>
            </a:endParaRPr>
          </a:p>
          <a:p>
            <a:pPr>
              <a:lnSpc>
                <a:spcPct val="50000"/>
              </a:lnSpc>
              <a:spcBef>
                <a:spcPct val="50000"/>
              </a:spcBef>
            </a:pPr>
            <a:r>
              <a:rPr lang="en-US" altLang="en-US" sz="1200" b="1" dirty="0">
                <a:latin typeface="Arial" panose="020B0604020202020204" pitchFamily="34" charset="0"/>
              </a:rPr>
              <a:t>• </a:t>
            </a:r>
            <a:r>
              <a:rPr lang="en-US" altLang="en-US" sz="1200" b="1" dirty="0" smtClean="0">
                <a:latin typeface="Arial" panose="020B0604020202020204" pitchFamily="34" charset="0"/>
              </a:rPr>
              <a:t>Mary </a:t>
            </a:r>
            <a:r>
              <a:rPr lang="en-US" altLang="en-US" sz="1000" b="1" dirty="0" err="1" smtClean="0">
                <a:latin typeface="Arial" panose="020B0604020202020204" pitchFamily="34" charset="0"/>
              </a:rPr>
              <a:t>Khalattawui</a:t>
            </a:r>
            <a:r>
              <a:rPr lang="en-US" altLang="en-US" sz="1000" b="1" dirty="0" smtClean="0">
                <a:latin typeface="Arial" panose="020B0604020202020204" pitchFamily="34" charset="0"/>
              </a:rPr>
              <a:t> </a:t>
            </a:r>
            <a:r>
              <a:rPr lang="en-US" altLang="en-US" sz="1000" b="1" dirty="0" err="1" smtClean="0">
                <a:latin typeface="Arial" panose="020B0604020202020204" pitchFamily="34" charset="0"/>
              </a:rPr>
              <a:t>kala</a:t>
            </a:r>
            <a:r>
              <a:rPr lang="en-US" altLang="en-US" sz="1000" b="1" dirty="0" smtClean="0">
                <a:latin typeface="Arial" panose="020B0604020202020204" pitchFamily="34" charset="0"/>
              </a:rPr>
              <a:t> </a:t>
            </a:r>
            <a:r>
              <a:rPr lang="en-US" altLang="en-US" sz="1000" b="1" dirty="0" err="1" smtClean="0">
                <a:latin typeface="Arial" panose="020B0604020202020204" pitchFamily="34" charset="0"/>
              </a:rPr>
              <a:t>awui</a:t>
            </a:r>
            <a:r>
              <a:rPr lang="en-US" altLang="en-US" sz="1000" b="1" dirty="0" smtClean="0">
                <a:latin typeface="Arial" panose="020B0604020202020204" pitchFamily="34" charset="0"/>
              </a:rPr>
              <a:t> </a:t>
            </a:r>
            <a:r>
              <a:rPr lang="en-US" altLang="en-US" sz="1000" b="1" dirty="0" err="1" smtClean="0">
                <a:latin typeface="Arial" panose="020B0604020202020204" pitchFamily="34" charset="0"/>
              </a:rPr>
              <a:t>eina</a:t>
            </a:r>
            <a:r>
              <a:rPr lang="en-US" altLang="en-US" sz="1000" b="1" dirty="0" smtClean="0">
                <a:latin typeface="Arial" panose="020B0604020202020204" pitchFamily="34" charset="0"/>
              </a:rPr>
              <a:t> </a:t>
            </a:r>
          </a:p>
          <a:p>
            <a:pPr>
              <a:lnSpc>
                <a:spcPct val="50000"/>
              </a:lnSpc>
              <a:spcBef>
                <a:spcPct val="50000"/>
              </a:spcBef>
            </a:pPr>
            <a:r>
              <a:rPr lang="en-US" altLang="en-US" sz="1000" b="1" dirty="0">
                <a:latin typeface="Arial" panose="020B0604020202020204" pitchFamily="34" charset="0"/>
              </a:rPr>
              <a:t> </a:t>
            </a:r>
            <a:r>
              <a:rPr lang="en-US" altLang="en-US" sz="1000" b="1" dirty="0" smtClean="0">
                <a:latin typeface="Arial" panose="020B0604020202020204" pitchFamily="34" charset="0"/>
              </a:rPr>
              <a:t>  </a:t>
            </a:r>
            <a:r>
              <a:rPr lang="en-US" altLang="en-US" sz="1000" b="1" dirty="0" err="1" smtClean="0">
                <a:latin typeface="Arial" panose="020B0604020202020204" pitchFamily="34" charset="0"/>
              </a:rPr>
              <a:t>kashok</a:t>
            </a:r>
            <a:r>
              <a:rPr lang="en-US" altLang="en-US" sz="1000" b="1" dirty="0" smtClean="0">
                <a:latin typeface="Arial" panose="020B0604020202020204" pitchFamily="34" charset="0"/>
              </a:rPr>
              <a:t> </a:t>
            </a:r>
            <a:r>
              <a:rPr lang="en-US" altLang="en-US" sz="1000" b="1" dirty="0" err="1" smtClean="0">
                <a:latin typeface="Arial" panose="020B0604020202020204" pitchFamily="34" charset="0"/>
              </a:rPr>
              <a:t>Mi</a:t>
            </a:r>
            <a:r>
              <a:rPr lang="en-US" altLang="en-US" sz="1000" b="1" dirty="0" smtClean="0">
                <a:latin typeface="Arial" panose="020B0604020202020204" pitchFamily="34" charset="0"/>
              </a:rPr>
              <a:t>-un</a:t>
            </a:r>
            <a:r>
              <a:rPr lang="en-US" altLang="en-US" sz="1000" b="1" dirty="0">
                <a:latin typeface="Arial" panose="020B0604020202020204" pitchFamily="34" charset="0"/>
              </a:rPr>
              <a:t>,</a:t>
            </a:r>
          </a:p>
          <a:p>
            <a:pPr>
              <a:lnSpc>
                <a:spcPct val="50000"/>
              </a:lnSpc>
              <a:spcBef>
                <a:spcPct val="50000"/>
              </a:spcBef>
            </a:pPr>
            <a:r>
              <a:rPr lang="en-US" altLang="en-US" sz="1000" b="1" dirty="0">
                <a:latin typeface="Arial" panose="020B0604020202020204" pitchFamily="34" charset="0"/>
              </a:rPr>
              <a:t>   </a:t>
            </a:r>
            <a:r>
              <a:rPr lang="en-US" altLang="en-US" sz="1000" b="1" dirty="0" smtClean="0">
                <a:latin typeface="Arial" panose="020B0604020202020204" pitchFamily="34" charset="0"/>
              </a:rPr>
              <a:t>• </a:t>
            </a:r>
            <a:r>
              <a:rPr lang="en-US" altLang="en-US" sz="1000" b="1" u="sng" dirty="0" err="1">
                <a:latin typeface="Arial" panose="020B0604020202020204" pitchFamily="34" charset="0"/>
              </a:rPr>
              <a:t>Davidwui</a:t>
            </a:r>
            <a:r>
              <a:rPr lang="en-US" altLang="en-US" sz="1000" b="1" u="sng" dirty="0">
                <a:latin typeface="Arial" panose="020B0604020202020204" pitchFamily="34" charset="0"/>
              </a:rPr>
              <a:t> </a:t>
            </a:r>
            <a:r>
              <a:rPr lang="en-US" altLang="en-US" sz="1000" b="1" u="sng" dirty="0" err="1">
                <a:latin typeface="Arial" panose="020B0604020202020204" pitchFamily="34" charset="0"/>
              </a:rPr>
              <a:t>shimkhurwui</a:t>
            </a:r>
            <a:r>
              <a:rPr lang="en-US" altLang="en-US" sz="1000" b="1" u="sng" dirty="0">
                <a:latin typeface="Arial" panose="020B0604020202020204" pitchFamily="34" charset="0"/>
              </a:rPr>
              <a:t> </a:t>
            </a:r>
            <a:r>
              <a:rPr lang="en-US" altLang="en-US" sz="1000" b="1" u="sng" dirty="0" err="1">
                <a:latin typeface="Arial" panose="020B0604020202020204" pitchFamily="34" charset="0"/>
              </a:rPr>
              <a:t>Athâ</a:t>
            </a:r>
            <a:endParaRPr lang="en-US" altLang="en-US" sz="1000" b="1" dirty="0">
              <a:latin typeface="Arial" panose="020B0604020202020204" pitchFamily="34" charset="0"/>
            </a:endParaRPr>
          </a:p>
          <a:p>
            <a:pPr>
              <a:lnSpc>
                <a:spcPct val="50000"/>
              </a:lnSpc>
              <a:spcBef>
                <a:spcPct val="50000"/>
              </a:spcBef>
            </a:pPr>
            <a:r>
              <a:rPr lang="en-US" altLang="en-US" sz="1000" b="1" dirty="0">
                <a:latin typeface="Arial" panose="020B0604020202020204" pitchFamily="34" charset="0"/>
              </a:rPr>
              <a:t>  (2 Sam. 7: 12, 13;  </a:t>
            </a:r>
            <a:r>
              <a:rPr lang="en-US" altLang="en-US" sz="1000" b="1" dirty="0" err="1">
                <a:latin typeface="Arial" panose="020B0604020202020204" pitchFamily="34" charset="0"/>
              </a:rPr>
              <a:t>Romnao</a:t>
            </a:r>
            <a:r>
              <a:rPr lang="en-US" altLang="en-US" sz="1000" b="1" dirty="0">
                <a:latin typeface="Arial" panose="020B0604020202020204" pitchFamily="34" charset="0"/>
              </a:rPr>
              <a:t> 1:3)</a:t>
            </a:r>
            <a:r>
              <a:rPr lang="en-US" altLang="en-US" sz="1000" b="1" u="sng" dirty="0">
                <a:latin typeface="Arial" panose="020B0604020202020204" pitchFamily="34" charset="0"/>
              </a:rPr>
              <a:t> </a:t>
            </a:r>
          </a:p>
        </p:txBody>
      </p:sp>
      <p:sp>
        <p:nvSpPr>
          <p:cNvPr id="33822" name="Line 32"/>
          <p:cNvSpPr>
            <a:spLocks noChangeShapeType="1"/>
          </p:cNvSpPr>
          <p:nvPr/>
        </p:nvSpPr>
        <p:spPr bwMode="auto">
          <a:xfrm>
            <a:off x="3173413" y="1712913"/>
            <a:ext cx="0"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23" name="Line 33"/>
          <p:cNvSpPr>
            <a:spLocks noChangeShapeType="1"/>
          </p:cNvSpPr>
          <p:nvPr/>
        </p:nvSpPr>
        <p:spPr bwMode="auto">
          <a:xfrm>
            <a:off x="4500563" y="5575300"/>
            <a:ext cx="26987" cy="253365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24" name="Line 34"/>
          <p:cNvSpPr>
            <a:spLocks noChangeShapeType="1"/>
          </p:cNvSpPr>
          <p:nvPr/>
        </p:nvSpPr>
        <p:spPr bwMode="auto">
          <a:xfrm flipH="1">
            <a:off x="1684338" y="5699125"/>
            <a:ext cx="1587" cy="2128838"/>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25" name="Line 35"/>
          <p:cNvSpPr>
            <a:spLocks noChangeShapeType="1"/>
          </p:cNvSpPr>
          <p:nvPr/>
        </p:nvSpPr>
        <p:spPr bwMode="auto">
          <a:xfrm flipH="1">
            <a:off x="2967038" y="5556250"/>
            <a:ext cx="3175" cy="2601913"/>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26" name="Text Box 36"/>
          <p:cNvSpPr txBox="1">
            <a:spLocks noChangeArrowheads="1"/>
          </p:cNvSpPr>
          <p:nvPr/>
        </p:nvSpPr>
        <p:spPr bwMode="auto">
          <a:xfrm>
            <a:off x="6167438" y="5064125"/>
            <a:ext cx="1096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0000"/>
              </a:lnSpc>
              <a:spcBef>
                <a:spcPct val="50000"/>
              </a:spcBef>
            </a:pPr>
            <a:endParaRPr lang="en-US" altLang="en-US" sz="800" b="1">
              <a:latin typeface="Arial" panose="020B0604020202020204" pitchFamily="34" charset="0"/>
            </a:endParaRPr>
          </a:p>
          <a:p>
            <a:pPr algn="ctr">
              <a:lnSpc>
                <a:spcPct val="50000"/>
              </a:lnSpc>
              <a:spcBef>
                <a:spcPct val="50000"/>
              </a:spcBef>
            </a:pPr>
            <a:r>
              <a:rPr lang="en-US" altLang="en-US" sz="800" b="1">
                <a:latin typeface="Arial" panose="020B0604020202020204" pitchFamily="34" charset="0"/>
              </a:rPr>
              <a:t>[DAN, NAPHTALI]</a:t>
            </a:r>
          </a:p>
        </p:txBody>
      </p:sp>
      <p:sp>
        <p:nvSpPr>
          <p:cNvPr id="33827" name="Text Box 37"/>
          <p:cNvSpPr txBox="1">
            <a:spLocks noChangeArrowheads="1"/>
          </p:cNvSpPr>
          <p:nvPr/>
        </p:nvSpPr>
        <p:spPr bwMode="auto">
          <a:xfrm>
            <a:off x="4894263" y="5078413"/>
            <a:ext cx="1484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endParaRPr lang="en-US" altLang="en-US" sz="800" b="1">
              <a:latin typeface="Arial" panose="020B0604020202020204" pitchFamily="34" charset="0"/>
            </a:endParaRPr>
          </a:p>
          <a:p>
            <a:pPr algn="ctr">
              <a:lnSpc>
                <a:spcPct val="50000"/>
              </a:lnSpc>
              <a:spcBef>
                <a:spcPct val="50000"/>
              </a:spcBef>
            </a:pPr>
            <a:r>
              <a:rPr lang="en-US" altLang="en-US" sz="800" b="1">
                <a:latin typeface="Arial" panose="020B0604020202020204" pitchFamily="34" charset="0"/>
              </a:rPr>
              <a:t>[JOSEPH, BENJAMIN]</a:t>
            </a:r>
          </a:p>
        </p:txBody>
      </p:sp>
      <p:sp>
        <p:nvSpPr>
          <p:cNvPr id="33828" name="Text Box 38"/>
          <p:cNvSpPr txBox="1">
            <a:spLocks noChangeArrowheads="1"/>
          </p:cNvSpPr>
          <p:nvPr/>
        </p:nvSpPr>
        <p:spPr bwMode="auto">
          <a:xfrm>
            <a:off x="1466850" y="5008563"/>
            <a:ext cx="37576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0000"/>
              </a:lnSpc>
              <a:spcBef>
                <a:spcPct val="50000"/>
              </a:spcBef>
            </a:pPr>
            <a:endParaRPr lang="en-US" altLang="en-US" sz="800" b="1">
              <a:latin typeface="Arial" panose="020B0604020202020204" pitchFamily="34" charset="0"/>
            </a:endParaRPr>
          </a:p>
          <a:p>
            <a:pPr>
              <a:lnSpc>
                <a:spcPct val="50000"/>
              </a:lnSpc>
              <a:spcBef>
                <a:spcPct val="50000"/>
              </a:spcBef>
            </a:pPr>
            <a:r>
              <a:rPr lang="en-US" altLang="en-US" sz="800" b="1">
                <a:latin typeface="Arial" panose="020B0604020202020204" pitchFamily="34" charset="0"/>
              </a:rPr>
              <a:t>[REUBEN, SIMEON, LEVI, ISSACHAR,  </a:t>
            </a:r>
            <a:r>
              <a:rPr lang="en-US" altLang="en-US" sz="1400" b="1">
                <a:latin typeface="Arial" panose="020B0604020202020204" pitchFamily="34" charset="0"/>
              </a:rPr>
              <a:t>JUDAH, </a:t>
            </a:r>
            <a:r>
              <a:rPr lang="en-US" altLang="en-US" sz="800" b="1">
                <a:latin typeface="Arial" panose="020B0604020202020204" pitchFamily="34" charset="0"/>
              </a:rPr>
              <a:t>ZEBULUN]</a:t>
            </a:r>
          </a:p>
        </p:txBody>
      </p:sp>
      <p:sp>
        <p:nvSpPr>
          <p:cNvPr id="33829" name="Text Box 40"/>
          <p:cNvSpPr txBox="1">
            <a:spLocks noChangeArrowheads="1"/>
          </p:cNvSpPr>
          <p:nvPr/>
        </p:nvSpPr>
        <p:spPr bwMode="auto">
          <a:xfrm>
            <a:off x="3465513" y="4876800"/>
            <a:ext cx="574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Arial" panose="020B0604020202020204" pitchFamily="34" charset="0"/>
              </a:rPr>
              <a:t>(LEAH)</a:t>
            </a:r>
          </a:p>
        </p:txBody>
      </p:sp>
      <p:sp>
        <p:nvSpPr>
          <p:cNvPr id="33830" name="Text Box 41"/>
          <p:cNvSpPr txBox="1">
            <a:spLocks noChangeArrowheads="1"/>
          </p:cNvSpPr>
          <p:nvPr/>
        </p:nvSpPr>
        <p:spPr bwMode="auto">
          <a:xfrm>
            <a:off x="5286375" y="4864100"/>
            <a:ext cx="7270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Arial" panose="020B0604020202020204" pitchFamily="34" charset="0"/>
              </a:rPr>
              <a:t>(RACHEL)</a:t>
            </a:r>
          </a:p>
        </p:txBody>
      </p:sp>
      <p:sp>
        <p:nvSpPr>
          <p:cNvPr id="33831" name="Text Box 42"/>
          <p:cNvSpPr txBox="1">
            <a:spLocks noChangeArrowheads="1"/>
          </p:cNvSpPr>
          <p:nvPr/>
        </p:nvSpPr>
        <p:spPr bwMode="auto">
          <a:xfrm>
            <a:off x="6426200" y="4851400"/>
            <a:ext cx="7270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800" b="1">
                <a:latin typeface="Arial" panose="020B0604020202020204" pitchFamily="34" charset="0"/>
              </a:rPr>
              <a:t>(BILHAH)</a:t>
            </a:r>
          </a:p>
        </p:txBody>
      </p:sp>
      <p:sp>
        <p:nvSpPr>
          <p:cNvPr id="33832" name="Line 43"/>
          <p:cNvSpPr>
            <a:spLocks noChangeShapeType="1"/>
          </p:cNvSpPr>
          <p:nvPr/>
        </p:nvSpPr>
        <p:spPr bwMode="auto">
          <a:xfrm>
            <a:off x="5656263" y="4806950"/>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33" name="Text Box 44"/>
          <p:cNvSpPr txBox="1">
            <a:spLocks noChangeArrowheads="1"/>
          </p:cNvSpPr>
          <p:nvPr/>
        </p:nvSpPr>
        <p:spPr bwMode="auto">
          <a:xfrm>
            <a:off x="534988" y="5081588"/>
            <a:ext cx="969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0000"/>
              </a:lnSpc>
              <a:spcBef>
                <a:spcPct val="50000"/>
              </a:spcBef>
            </a:pPr>
            <a:endParaRPr lang="en-US" altLang="en-US" sz="800" b="1">
              <a:latin typeface="Arial" panose="020B0604020202020204" pitchFamily="34" charset="0"/>
            </a:endParaRPr>
          </a:p>
          <a:p>
            <a:pPr>
              <a:lnSpc>
                <a:spcPct val="50000"/>
              </a:lnSpc>
              <a:spcBef>
                <a:spcPct val="50000"/>
              </a:spcBef>
            </a:pPr>
            <a:r>
              <a:rPr lang="en-US" altLang="en-US" sz="800" b="1">
                <a:latin typeface="Arial" panose="020B0604020202020204" pitchFamily="34" charset="0"/>
              </a:rPr>
              <a:t> [ GAD, ASHER]</a:t>
            </a:r>
          </a:p>
        </p:txBody>
      </p:sp>
      <p:sp>
        <p:nvSpPr>
          <p:cNvPr id="33834" name="Line 45"/>
          <p:cNvSpPr>
            <a:spLocks noChangeShapeType="1"/>
          </p:cNvSpPr>
          <p:nvPr/>
        </p:nvSpPr>
        <p:spPr bwMode="auto">
          <a:xfrm>
            <a:off x="1009650" y="50323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35" name="Line 46"/>
          <p:cNvSpPr>
            <a:spLocks noChangeShapeType="1"/>
          </p:cNvSpPr>
          <p:nvPr/>
        </p:nvSpPr>
        <p:spPr bwMode="auto">
          <a:xfrm>
            <a:off x="5657850" y="50450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36" name="Line 47"/>
          <p:cNvSpPr>
            <a:spLocks noChangeShapeType="1"/>
          </p:cNvSpPr>
          <p:nvPr/>
        </p:nvSpPr>
        <p:spPr bwMode="auto">
          <a:xfrm>
            <a:off x="6724650" y="50323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37" name="Line 48"/>
          <p:cNvSpPr>
            <a:spLocks noChangeShapeType="1"/>
          </p:cNvSpPr>
          <p:nvPr/>
        </p:nvSpPr>
        <p:spPr bwMode="auto">
          <a:xfrm>
            <a:off x="3752850" y="53117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38" name="Line 49"/>
          <p:cNvSpPr>
            <a:spLocks noChangeShapeType="1"/>
          </p:cNvSpPr>
          <p:nvPr/>
        </p:nvSpPr>
        <p:spPr bwMode="auto">
          <a:xfrm>
            <a:off x="5797550" y="6980238"/>
            <a:ext cx="0" cy="1214437"/>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39" name="Rectangle 50"/>
          <p:cNvSpPr>
            <a:spLocks noChangeArrowheads="1"/>
          </p:cNvSpPr>
          <p:nvPr/>
        </p:nvSpPr>
        <p:spPr bwMode="auto">
          <a:xfrm>
            <a:off x="395288" y="2197100"/>
            <a:ext cx="2620962" cy="22336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840" name="Text Box 51"/>
          <p:cNvSpPr txBox="1">
            <a:spLocks noChangeArrowheads="1"/>
          </p:cNvSpPr>
          <p:nvPr/>
        </p:nvSpPr>
        <p:spPr bwMode="auto">
          <a:xfrm>
            <a:off x="1201738" y="838200"/>
            <a:ext cx="58880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1800" b="1" i="1" dirty="0">
                <a:latin typeface="Arial" panose="020B0604020202020204" pitchFamily="34" charset="0"/>
              </a:rPr>
              <a:t>ADAMWUI EINA THUIDA </a:t>
            </a:r>
            <a:r>
              <a:rPr lang="en-US" altLang="en-US" sz="1800" b="1" i="1" dirty="0" smtClean="0">
                <a:latin typeface="Arial" panose="020B0604020202020204" pitchFamily="34" charset="0"/>
              </a:rPr>
              <a:t>KRISTA</a:t>
            </a:r>
            <a:endParaRPr lang="en-US" altLang="en-US" sz="1800" b="1" i="1" dirty="0">
              <a:latin typeface="Arial" panose="020B0604020202020204" pitchFamily="34" charset="0"/>
            </a:endParaRPr>
          </a:p>
        </p:txBody>
      </p:sp>
      <p:sp>
        <p:nvSpPr>
          <p:cNvPr id="33841" name="Line 52"/>
          <p:cNvSpPr>
            <a:spLocks noChangeShapeType="1"/>
          </p:cNvSpPr>
          <p:nvPr/>
        </p:nvSpPr>
        <p:spPr bwMode="auto">
          <a:xfrm>
            <a:off x="3752850" y="5032375"/>
            <a:ext cx="0" cy="80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42" name="Text Box 54"/>
          <p:cNvSpPr txBox="1">
            <a:spLocks noChangeArrowheads="1"/>
          </p:cNvSpPr>
          <p:nvPr/>
        </p:nvSpPr>
        <p:spPr bwMode="auto">
          <a:xfrm>
            <a:off x="750888" y="5664200"/>
            <a:ext cx="1068387"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800" b="1">
                <a:latin typeface="Arial" panose="020B0604020202020204" pitchFamily="34" charset="0"/>
              </a:rPr>
              <a:t>RHESA</a:t>
            </a:r>
          </a:p>
          <a:p>
            <a:pPr algn="ctr">
              <a:lnSpc>
                <a:spcPct val="50000"/>
              </a:lnSpc>
              <a:spcBef>
                <a:spcPct val="50000"/>
              </a:spcBef>
            </a:pPr>
            <a:r>
              <a:rPr lang="en-US" altLang="en-US" sz="800" b="1">
                <a:latin typeface="Arial" panose="020B0604020202020204" pitchFamily="34" charset="0"/>
              </a:rPr>
              <a:t>JOANAN</a:t>
            </a:r>
          </a:p>
          <a:p>
            <a:pPr algn="ctr">
              <a:lnSpc>
                <a:spcPct val="50000"/>
              </a:lnSpc>
              <a:spcBef>
                <a:spcPct val="50000"/>
              </a:spcBef>
            </a:pPr>
            <a:r>
              <a:rPr lang="en-US" altLang="en-US" sz="800" b="1">
                <a:latin typeface="Arial" panose="020B0604020202020204" pitchFamily="34" charset="0"/>
              </a:rPr>
              <a:t>JODA</a:t>
            </a:r>
          </a:p>
          <a:p>
            <a:pPr algn="ctr">
              <a:lnSpc>
                <a:spcPct val="50000"/>
              </a:lnSpc>
              <a:spcBef>
                <a:spcPct val="50000"/>
              </a:spcBef>
            </a:pPr>
            <a:r>
              <a:rPr lang="en-US" altLang="en-US" sz="800" b="1">
                <a:latin typeface="Arial" panose="020B0604020202020204" pitchFamily="34" charset="0"/>
              </a:rPr>
              <a:t>JOSECH</a:t>
            </a:r>
          </a:p>
          <a:p>
            <a:pPr algn="ctr">
              <a:lnSpc>
                <a:spcPct val="50000"/>
              </a:lnSpc>
              <a:spcBef>
                <a:spcPct val="50000"/>
              </a:spcBef>
            </a:pPr>
            <a:r>
              <a:rPr lang="en-US" altLang="en-US" sz="800" b="1">
                <a:latin typeface="Arial" panose="020B0604020202020204" pitchFamily="34" charset="0"/>
              </a:rPr>
              <a:t>SEMEIN</a:t>
            </a:r>
          </a:p>
          <a:p>
            <a:pPr algn="ctr">
              <a:lnSpc>
                <a:spcPct val="50000"/>
              </a:lnSpc>
              <a:spcBef>
                <a:spcPct val="50000"/>
              </a:spcBef>
            </a:pPr>
            <a:r>
              <a:rPr lang="en-US" altLang="en-US" sz="800" b="1">
                <a:latin typeface="Arial" panose="020B0604020202020204" pitchFamily="34" charset="0"/>
              </a:rPr>
              <a:t>MATTATHIAS</a:t>
            </a:r>
          </a:p>
          <a:p>
            <a:pPr algn="ctr">
              <a:lnSpc>
                <a:spcPct val="50000"/>
              </a:lnSpc>
              <a:spcBef>
                <a:spcPct val="50000"/>
              </a:spcBef>
            </a:pPr>
            <a:r>
              <a:rPr lang="en-US" altLang="en-US" sz="800" b="1">
                <a:latin typeface="Arial" panose="020B0604020202020204" pitchFamily="34" charset="0"/>
              </a:rPr>
              <a:t>MAATH</a:t>
            </a:r>
          </a:p>
          <a:p>
            <a:pPr algn="ctr">
              <a:lnSpc>
                <a:spcPct val="50000"/>
              </a:lnSpc>
              <a:spcBef>
                <a:spcPct val="50000"/>
              </a:spcBef>
            </a:pPr>
            <a:r>
              <a:rPr lang="en-US" altLang="en-US" sz="800" b="1">
                <a:latin typeface="Arial" panose="020B0604020202020204" pitchFamily="34" charset="0"/>
              </a:rPr>
              <a:t>NAGGAI</a:t>
            </a:r>
          </a:p>
          <a:p>
            <a:pPr algn="ctr">
              <a:lnSpc>
                <a:spcPct val="50000"/>
              </a:lnSpc>
              <a:spcBef>
                <a:spcPct val="50000"/>
              </a:spcBef>
            </a:pPr>
            <a:r>
              <a:rPr lang="en-US" altLang="en-US" sz="800" b="1">
                <a:latin typeface="Arial" panose="020B0604020202020204" pitchFamily="34" charset="0"/>
              </a:rPr>
              <a:t>HESLI</a:t>
            </a:r>
          </a:p>
          <a:p>
            <a:pPr algn="ctr">
              <a:lnSpc>
                <a:spcPct val="50000"/>
              </a:lnSpc>
              <a:spcBef>
                <a:spcPct val="50000"/>
              </a:spcBef>
            </a:pPr>
            <a:r>
              <a:rPr lang="en-US" altLang="en-US" sz="800" b="1">
                <a:latin typeface="Arial" panose="020B0604020202020204" pitchFamily="34" charset="0"/>
              </a:rPr>
              <a:t>NAHUM</a:t>
            </a:r>
          </a:p>
          <a:p>
            <a:pPr algn="ctr">
              <a:lnSpc>
                <a:spcPct val="50000"/>
              </a:lnSpc>
              <a:spcBef>
                <a:spcPct val="50000"/>
              </a:spcBef>
            </a:pPr>
            <a:r>
              <a:rPr lang="en-US" altLang="en-US" sz="800" b="1">
                <a:latin typeface="Arial" panose="020B0604020202020204" pitchFamily="34" charset="0"/>
              </a:rPr>
              <a:t>AMOS</a:t>
            </a:r>
          </a:p>
          <a:p>
            <a:pPr algn="ctr">
              <a:lnSpc>
                <a:spcPct val="50000"/>
              </a:lnSpc>
              <a:spcBef>
                <a:spcPct val="50000"/>
              </a:spcBef>
            </a:pPr>
            <a:r>
              <a:rPr lang="en-US" altLang="en-US" sz="800" b="1">
                <a:latin typeface="Arial" panose="020B0604020202020204" pitchFamily="34" charset="0"/>
              </a:rPr>
              <a:t>MATTATHIAS</a:t>
            </a:r>
          </a:p>
          <a:p>
            <a:pPr algn="ctr">
              <a:lnSpc>
                <a:spcPct val="50000"/>
              </a:lnSpc>
              <a:spcBef>
                <a:spcPct val="50000"/>
              </a:spcBef>
            </a:pPr>
            <a:r>
              <a:rPr lang="en-US" altLang="en-US" sz="800" b="1">
                <a:latin typeface="Arial" panose="020B0604020202020204" pitchFamily="34" charset="0"/>
              </a:rPr>
              <a:t>JOSEPH</a:t>
            </a:r>
          </a:p>
          <a:p>
            <a:pPr algn="ctr">
              <a:lnSpc>
                <a:spcPct val="50000"/>
              </a:lnSpc>
              <a:spcBef>
                <a:spcPct val="50000"/>
              </a:spcBef>
            </a:pPr>
            <a:r>
              <a:rPr lang="en-US" altLang="en-US" sz="800" b="1">
                <a:latin typeface="Arial" panose="020B0604020202020204" pitchFamily="34" charset="0"/>
              </a:rPr>
              <a:t>JANNAI</a:t>
            </a:r>
          </a:p>
          <a:p>
            <a:pPr algn="ctr">
              <a:lnSpc>
                <a:spcPct val="50000"/>
              </a:lnSpc>
              <a:spcBef>
                <a:spcPct val="50000"/>
              </a:spcBef>
            </a:pPr>
            <a:r>
              <a:rPr lang="en-US" altLang="en-US" sz="800" b="1">
                <a:latin typeface="Arial" panose="020B0604020202020204" pitchFamily="34" charset="0"/>
              </a:rPr>
              <a:t>MELCHI</a:t>
            </a:r>
          </a:p>
          <a:p>
            <a:pPr algn="ctr">
              <a:lnSpc>
                <a:spcPct val="50000"/>
              </a:lnSpc>
              <a:spcBef>
                <a:spcPct val="50000"/>
              </a:spcBef>
            </a:pPr>
            <a:r>
              <a:rPr lang="en-US" altLang="en-US" sz="800" b="1">
                <a:latin typeface="Arial" panose="020B0604020202020204" pitchFamily="34" charset="0"/>
              </a:rPr>
              <a:t>LEVI</a:t>
            </a:r>
          </a:p>
          <a:p>
            <a:pPr algn="ctr">
              <a:lnSpc>
                <a:spcPct val="50000"/>
              </a:lnSpc>
              <a:spcBef>
                <a:spcPct val="50000"/>
              </a:spcBef>
            </a:pPr>
            <a:r>
              <a:rPr lang="en-US" altLang="en-US" sz="800" b="1">
                <a:latin typeface="Arial" panose="020B0604020202020204" pitchFamily="34" charset="0"/>
              </a:rPr>
              <a:t>MATTHAT</a:t>
            </a:r>
          </a:p>
          <a:p>
            <a:pPr algn="ctr">
              <a:lnSpc>
                <a:spcPct val="50000"/>
              </a:lnSpc>
              <a:spcBef>
                <a:spcPct val="50000"/>
              </a:spcBef>
            </a:pPr>
            <a:r>
              <a:rPr lang="en-US" altLang="en-US" sz="800" b="1">
                <a:latin typeface="Arial" panose="020B0604020202020204" pitchFamily="34" charset="0"/>
              </a:rPr>
              <a:t>ELI</a:t>
            </a:r>
          </a:p>
          <a:p>
            <a:pPr algn="ctr">
              <a:lnSpc>
                <a:spcPct val="50000"/>
              </a:lnSpc>
              <a:spcBef>
                <a:spcPct val="50000"/>
              </a:spcBef>
            </a:pPr>
            <a:r>
              <a:rPr lang="en-US" altLang="en-US" sz="800" b="1">
                <a:latin typeface="Arial" panose="020B0604020202020204" pitchFamily="34" charset="0"/>
              </a:rPr>
              <a:t>JOSEPH (Arihâ)</a:t>
            </a:r>
          </a:p>
          <a:p>
            <a:pPr algn="ctr">
              <a:lnSpc>
                <a:spcPct val="50000"/>
              </a:lnSpc>
              <a:spcBef>
                <a:spcPct val="50000"/>
              </a:spcBef>
            </a:pPr>
            <a:r>
              <a:rPr lang="en-US" altLang="en-US" sz="1400" b="1" i="1" u="sng">
                <a:latin typeface="Arial" panose="020B0604020202020204" pitchFamily="34" charset="0"/>
              </a:rPr>
              <a:t>MARY</a:t>
            </a:r>
            <a:endParaRPr lang="en-US" altLang="en-US" sz="800" b="1">
              <a:latin typeface="Arial" panose="020B0604020202020204" pitchFamily="34" charset="0"/>
            </a:endParaRPr>
          </a:p>
          <a:p>
            <a:pPr algn="ctr">
              <a:lnSpc>
                <a:spcPct val="50000"/>
              </a:lnSpc>
              <a:spcBef>
                <a:spcPct val="50000"/>
              </a:spcBef>
            </a:pPr>
            <a:endParaRPr lang="en-US" altLang="en-US" sz="800" b="1" u="sng">
              <a:latin typeface="Arial" panose="020B0604020202020204" pitchFamily="34" charset="0"/>
            </a:endParaRPr>
          </a:p>
        </p:txBody>
      </p:sp>
      <p:sp>
        <p:nvSpPr>
          <p:cNvPr id="33843" name="Rectangle 56"/>
          <p:cNvSpPr>
            <a:spLocks noChangeArrowheads="1"/>
          </p:cNvSpPr>
          <p:nvPr/>
        </p:nvSpPr>
        <p:spPr bwMode="auto">
          <a:xfrm>
            <a:off x="4568825" y="7199313"/>
            <a:ext cx="1171575" cy="592137"/>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3844" name="Line 57"/>
          <p:cNvSpPr>
            <a:spLocks noChangeShapeType="1"/>
          </p:cNvSpPr>
          <p:nvPr/>
        </p:nvSpPr>
        <p:spPr bwMode="auto">
          <a:xfrm flipH="1" flipV="1">
            <a:off x="3000375" y="5557838"/>
            <a:ext cx="450850" cy="1624012"/>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45" name="Line 58"/>
          <p:cNvSpPr>
            <a:spLocks noChangeShapeType="1"/>
          </p:cNvSpPr>
          <p:nvPr/>
        </p:nvSpPr>
        <p:spPr bwMode="auto">
          <a:xfrm flipV="1">
            <a:off x="4046538" y="5592763"/>
            <a:ext cx="436562" cy="161607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46" name="Line 59"/>
          <p:cNvSpPr>
            <a:spLocks noChangeShapeType="1"/>
          </p:cNvSpPr>
          <p:nvPr/>
        </p:nvSpPr>
        <p:spPr bwMode="auto">
          <a:xfrm flipH="1" flipV="1">
            <a:off x="1697038" y="5694363"/>
            <a:ext cx="468312" cy="246062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47" name="Line 60"/>
          <p:cNvSpPr>
            <a:spLocks noChangeShapeType="1"/>
          </p:cNvSpPr>
          <p:nvPr/>
        </p:nvSpPr>
        <p:spPr bwMode="auto">
          <a:xfrm flipV="1">
            <a:off x="5459413" y="6973888"/>
            <a:ext cx="309562" cy="106362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33848" name="Line 61"/>
          <p:cNvSpPr>
            <a:spLocks noChangeShapeType="1"/>
          </p:cNvSpPr>
          <p:nvPr/>
        </p:nvSpPr>
        <p:spPr bwMode="auto">
          <a:xfrm>
            <a:off x="642938" y="5332413"/>
            <a:ext cx="727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49" name="Line 62"/>
          <p:cNvSpPr>
            <a:spLocks noChangeShapeType="1"/>
          </p:cNvSpPr>
          <p:nvPr/>
        </p:nvSpPr>
        <p:spPr bwMode="auto">
          <a:xfrm>
            <a:off x="1552575" y="5334000"/>
            <a:ext cx="3100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50" name="Line 63"/>
          <p:cNvSpPr>
            <a:spLocks noChangeShapeType="1"/>
          </p:cNvSpPr>
          <p:nvPr/>
        </p:nvSpPr>
        <p:spPr bwMode="auto">
          <a:xfrm>
            <a:off x="5072063" y="5334000"/>
            <a:ext cx="10747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51" name="Line 64"/>
          <p:cNvSpPr>
            <a:spLocks noChangeShapeType="1"/>
          </p:cNvSpPr>
          <p:nvPr/>
        </p:nvSpPr>
        <p:spPr bwMode="auto">
          <a:xfrm>
            <a:off x="6297613" y="5319713"/>
            <a:ext cx="8159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3852" name="Rectangle 65"/>
          <p:cNvSpPr>
            <a:spLocks noChangeArrowheads="1"/>
          </p:cNvSpPr>
          <p:nvPr/>
        </p:nvSpPr>
        <p:spPr bwMode="auto">
          <a:xfrm>
            <a:off x="217488" y="2954338"/>
            <a:ext cx="23987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solidFill>
                  <a:srgbClr val="E32434"/>
                </a:solidFill>
                <a:latin typeface="Capitals" charset="0"/>
              </a:rPr>
              <a:t>ASHEEWUI</a:t>
            </a:r>
          </a:p>
        </p:txBody>
      </p:sp>
      <p:sp>
        <p:nvSpPr>
          <p:cNvPr id="33853" name="Rectangle 66"/>
          <p:cNvSpPr>
            <a:spLocks noChangeArrowheads="1"/>
          </p:cNvSpPr>
          <p:nvPr/>
        </p:nvSpPr>
        <p:spPr bwMode="auto">
          <a:xfrm>
            <a:off x="4170363" y="2946400"/>
            <a:ext cx="23987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solidFill>
                  <a:srgbClr val="E32434"/>
                </a:solidFill>
                <a:latin typeface="Capitals" charset="0"/>
              </a:rPr>
              <a:t>WUNGNAO</a:t>
            </a:r>
          </a:p>
        </p:txBody>
      </p:sp>
      <p:sp>
        <p:nvSpPr>
          <p:cNvPr id="33854" name="Rectangle 67"/>
          <p:cNvSpPr>
            <a:spLocks noChangeArrowheads="1"/>
          </p:cNvSpPr>
          <p:nvPr/>
        </p:nvSpPr>
        <p:spPr bwMode="auto">
          <a:xfrm>
            <a:off x="4548188" y="3171825"/>
            <a:ext cx="23987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solidFill>
                  <a:srgbClr val="E32434"/>
                </a:solidFill>
                <a:latin typeface="Capitals" charset="0"/>
              </a:rPr>
              <a:t>AINWUI</a:t>
            </a:r>
          </a:p>
        </p:txBody>
      </p:sp>
      <p:sp>
        <p:nvSpPr>
          <p:cNvPr id="33855" name="Text Box 40"/>
          <p:cNvSpPr txBox="1">
            <a:spLocks noChangeArrowheads="1"/>
          </p:cNvSpPr>
          <p:nvPr/>
        </p:nvSpPr>
        <p:spPr bwMode="auto">
          <a:xfrm>
            <a:off x="658813" y="4859338"/>
            <a:ext cx="738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800" b="1">
                <a:latin typeface="Arial" panose="020B0604020202020204" pitchFamily="34" charset="0"/>
              </a:rPr>
              <a:t>(ZILPAH)</a:t>
            </a:r>
          </a:p>
        </p:txBody>
      </p:sp>
      <p:sp>
        <p:nvSpPr>
          <p:cNvPr id="33856" name="Text Box 22"/>
          <p:cNvSpPr txBox="1">
            <a:spLocks noChangeArrowheads="1"/>
          </p:cNvSpPr>
          <p:nvPr/>
        </p:nvSpPr>
        <p:spPr bwMode="auto">
          <a:xfrm>
            <a:off x="3386138" y="8299450"/>
            <a:ext cx="8874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i="1" dirty="0" err="1" smtClean="0">
                <a:latin typeface="Helvetica" panose="020B0604020202020204" pitchFamily="34" charset="0"/>
              </a:rPr>
              <a:t>Jishu</a:t>
            </a:r>
            <a:endParaRPr lang="en-US" altLang="en-US" sz="1600" b="1" i="1" dirty="0">
              <a:latin typeface="Helvetica"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8"/>
          <p:cNvSpPr txBox="1">
            <a:spLocks noChangeArrowheads="1"/>
          </p:cNvSpPr>
          <p:nvPr/>
        </p:nvSpPr>
        <p:spPr bwMode="auto">
          <a:xfrm>
            <a:off x="6737350" y="177800"/>
            <a:ext cx="471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17</a:t>
            </a:r>
          </a:p>
        </p:txBody>
      </p:sp>
      <p:sp>
        <p:nvSpPr>
          <p:cNvPr id="34819" name="Text Box 13"/>
          <p:cNvSpPr txBox="1">
            <a:spLocks noChangeArrowheads="1"/>
          </p:cNvSpPr>
          <p:nvPr/>
        </p:nvSpPr>
        <p:spPr bwMode="auto">
          <a:xfrm>
            <a:off x="225425" y="1071563"/>
            <a:ext cx="70786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i="1" dirty="0" smtClean="0">
                <a:latin typeface="Arial" panose="020B0604020202020204" pitchFamily="34" charset="0"/>
              </a:rPr>
              <a:t>JISHU KRISTAWUI </a:t>
            </a:r>
            <a:r>
              <a:rPr lang="en-US" altLang="en-US" sz="1700" b="1" i="1" dirty="0">
                <a:latin typeface="Arial" panose="020B0604020202020204" pitchFamily="34" charset="0"/>
              </a:rPr>
              <a:t>KAPHAR</a:t>
            </a:r>
            <a:r>
              <a:rPr lang="en-US" altLang="en-US" sz="1600" b="1" i="1" dirty="0">
                <a:latin typeface="Arial" panose="020B0604020202020204" pitchFamily="34" charset="0"/>
              </a:rPr>
              <a:t>Â</a:t>
            </a:r>
            <a:r>
              <a:rPr lang="en-US" altLang="en-US" sz="1700" b="1" i="1" dirty="0">
                <a:latin typeface="Arial" panose="020B0604020202020204" pitchFamily="34" charset="0"/>
              </a:rPr>
              <a:t> KALA MIRINWUI TEKMATEILAK KAHAI MASHOK KHAMARAO KASHOK CHI PHANINGYANGSA</a:t>
            </a:r>
            <a:r>
              <a:rPr lang="en-US" altLang="en-US" sz="2000" b="1" i="1" dirty="0">
                <a:latin typeface="Arial" panose="020B0604020202020204" pitchFamily="34" charset="0"/>
              </a:rPr>
              <a:t>*</a:t>
            </a:r>
          </a:p>
        </p:txBody>
      </p:sp>
      <p:sp>
        <p:nvSpPr>
          <p:cNvPr id="34820" name="Text Box 27"/>
          <p:cNvSpPr txBox="1">
            <a:spLocks noChangeArrowheads="1"/>
          </p:cNvSpPr>
          <p:nvPr/>
        </p:nvSpPr>
        <p:spPr bwMode="auto">
          <a:xfrm>
            <a:off x="73025" y="7019925"/>
            <a:ext cx="2305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i="1" u="sng">
                <a:latin typeface="Helvetica" panose="020B0604020202020204" pitchFamily="34" charset="0"/>
              </a:rPr>
              <a:t>ASHEEWUI THAR</a:t>
            </a:r>
            <a:r>
              <a:rPr lang="en-US" altLang="en-US" sz="2000" b="1" i="1">
                <a:latin typeface="Arial" panose="020B0604020202020204" pitchFamily="34" charset="0"/>
              </a:rPr>
              <a:t>Â</a:t>
            </a:r>
            <a:r>
              <a:rPr lang="en-US" altLang="en-US" sz="2000" b="1" i="1" u="sng">
                <a:latin typeface="Helvetica" panose="020B0604020202020204" pitchFamily="34" charset="0"/>
              </a:rPr>
              <a:t>            (MARY)</a:t>
            </a:r>
          </a:p>
        </p:txBody>
      </p:sp>
      <p:sp>
        <p:nvSpPr>
          <p:cNvPr id="34821" name="Text Box 28"/>
          <p:cNvSpPr txBox="1">
            <a:spLocks noChangeArrowheads="1"/>
          </p:cNvSpPr>
          <p:nvPr/>
        </p:nvSpPr>
        <p:spPr bwMode="auto">
          <a:xfrm>
            <a:off x="5064125" y="7019925"/>
            <a:ext cx="213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i="1" u="sng">
                <a:latin typeface="Helvetica" panose="020B0604020202020204" pitchFamily="34" charset="0"/>
              </a:rPr>
              <a:t>AINWUI THAR</a:t>
            </a:r>
            <a:r>
              <a:rPr lang="en-US" altLang="en-US" sz="2000" b="1" i="1">
                <a:latin typeface="Arial" panose="020B0604020202020204" pitchFamily="34" charset="0"/>
              </a:rPr>
              <a:t>Â</a:t>
            </a:r>
            <a:r>
              <a:rPr lang="en-US" altLang="en-US" sz="2000" b="1" i="1" u="sng">
                <a:latin typeface="Helvetica" panose="020B0604020202020204" pitchFamily="34" charset="0"/>
              </a:rPr>
              <a:t>       (JOSEPH)</a:t>
            </a:r>
          </a:p>
        </p:txBody>
      </p:sp>
      <p:sp>
        <p:nvSpPr>
          <p:cNvPr id="34822" name="Text Box 33"/>
          <p:cNvSpPr txBox="1">
            <a:spLocks noChangeArrowheads="1"/>
          </p:cNvSpPr>
          <p:nvPr/>
        </p:nvSpPr>
        <p:spPr bwMode="auto">
          <a:xfrm>
            <a:off x="2011363" y="7024688"/>
            <a:ext cx="35464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dirty="0" smtClean="0">
                <a:latin typeface="Arial" panose="020B0604020202020204" pitchFamily="34" charset="0"/>
              </a:rPr>
              <a:t>JISHU</a:t>
            </a:r>
            <a:endParaRPr lang="en-US" altLang="en-US" sz="1400" b="1" dirty="0">
              <a:latin typeface="Arial" panose="020B0604020202020204" pitchFamily="34" charset="0"/>
            </a:endParaRPr>
          </a:p>
          <a:p>
            <a:pPr algn="ctr">
              <a:spcBef>
                <a:spcPct val="50000"/>
              </a:spcBef>
            </a:pPr>
            <a:r>
              <a:rPr lang="en-US" altLang="en-US" sz="1400" b="1" dirty="0" smtClean="0">
                <a:latin typeface="Arial" panose="020B0604020202020204" pitchFamily="34" charset="0"/>
              </a:rPr>
              <a:t>KRISTA </a:t>
            </a:r>
            <a:endParaRPr lang="en-US" altLang="en-US" sz="1400" b="1" dirty="0">
              <a:latin typeface="Arial" panose="020B0604020202020204" pitchFamily="34" charset="0"/>
            </a:endParaRPr>
          </a:p>
          <a:p>
            <a:pPr algn="ctr"/>
            <a:r>
              <a:rPr lang="en-US" altLang="en-US" sz="1400" b="1" dirty="0">
                <a:latin typeface="Arial" panose="020B0604020202020204" pitchFamily="34" charset="0"/>
              </a:rPr>
              <a:t>(CHRISTOS: </a:t>
            </a:r>
            <a:r>
              <a:rPr lang="ja-JP" altLang="en-US" sz="1400" b="1" dirty="0">
                <a:latin typeface="Arial" panose="020B0604020202020204" pitchFamily="34" charset="0"/>
              </a:rPr>
              <a:t>“</a:t>
            </a:r>
            <a:r>
              <a:rPr lang="en-US" altLang="ja-JP" sz="1400" b="1" dirty="0">
                <a:latin typeface="Arial" panose="020B0604020202020204" pitchFamily="34" charset="0"/>
              </a:rPr>
              <a:t>THAO NEOMI KAHAIPÂ)</a:t>
            </a:r>
          </a:p>
          <a:p>
            <a:pPr algn="ctr"/>
            <a:r>
              <a:rPr lang="en-US" altLang="ja-JP" sz="1400" b="1" dirty="0">
                <a:latin typeface="Arial" panose="020B0604020202020204" pitchFamily="34" charset="0"/>
              </a:rPr>
              <a:t>VAREWUI NAOMAYÂRA</a:t>
            </a:r>
            <a:endParaRPr lang="en-US" altLang="en-US" sz="1400" b="1" dirty="0">
              <a:latin typeface="Arial" panose="020B0604020202020204" pitchFamily="34" charset="0"/>
            </a:endParaRPr>
          </a:p>
        </p:txBody>
      </p:sp>
      <p:sp>
        <p:nvSpPr>
          <p:cNvPr id="34823" name="Text Box 56"/>
          <p:cNvSpPr txBox="1">
            <a:spLocks noChangeArrowheads="1"/>
          </p:cNvSpPr>
          <p:nvPr/>
        </p:nvSpPr>
        <p:spPr bwMode="auto">
          <a:xfrm>
            <a:off x="1438275" y="838200"/>
            <a:ext cx="588803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en-US" altLang="en-US" sz="1800" b="1" i="1">
                <a:latin typeface="Arial" panose="020B0604020202020204" pitchFamily="34" charset="0"/>
              </a:rPr>
              <a:t>THADA KASHUIRAK PHARÂ KAHAILA?</a:t>
            </a:r>
          </a:p>
        </p:txBody>
      </p:sp>
      <p:sp>
        <p:nvSpPr>
          <p:cNvPr id="34824" name="Text Box 62"/>
          <p:cNvSpPr txBox="1">
            <a:spLocks noChangeArrowheads="1"/>
          </p:cNvSpPr>
          <p:nvPr/>
        </p:nvSpPr>
        <p:spPr bwMode="auto">
          <a:xfrm>
            <a:off x="561975" y="1654175"/>
            <a:ext cx="65865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baseline="-25000" dirty="0">
                <a:latin typeface="Comic Sans MS" panose="030F0702030302020204" pitchFamily="66" charset="0"/>
              </a:rPr>
              <a:t>KACHAMA TUINGASHITLI: MESSIAH KHARÂWUI MARAMLI </a:t>
            </a:r>
            <a:r>
              <a:rPr lang="en-US" altLang="en-US" sz="3200" b="1" baseline="-25000" dirty="0">
                <a:latin typeface="Comic Sans MS" panose="030F0702030302020204" pitchFamily="66" charset="0"/>
              </a:rPr>
              <a:t>300</a:t>
            </a:r>
            <a:r>
              <a:rPr lang="en-US" altLang="en-US" sz="1800" b="1" baseline="-25000" dirty="0">
                <a:latin typeface="Comic Sans MS" panose="030F0702030302020204" pitchFamily="66" charset="0"/>
              </a:rPr>
              <a:t> SHIDA KAPI KAHAI KATONGA CHI </a:t>
            </a:r>
            <a:r>
              <a:rPr lang="en-US" altLang="en-US" sz="1800" b="1" baseline="-25000" dirty="0" smtClean="0">
                <a:latin typeface="Comic Sans MS" panose="030F0702030302020204" pitchFamily="66" charset="0"/>
              </a:rPr>
              <a:t>JISHU KRISTAWUI </a:t>
            </a:r>
            <a:r>
              <a:rPr lang="en-US" altLang="en-US" sz="1800" b="1" baseline="-25000" dirty="0">
                <a:latin typeface="Comic Sans MS" panose="030F0702030302020204" pitchFamily="66" charset="0"/>
              </a:rPr>
              <a:t>KAPHARÂ, AWUI MIRIN KALA ALI SHAOKATHAT CHILI UNGSHUNGSER KAHAINA. CHI KAHÂNG EINA NGASODA…</a:t>
            </a:r>
          </a:p>
        </p:txBody>
      </p:sp>
      <p:sp>
        <p:nvSpPr>
          <p:cNvPr id="34825" name="Text Box 63"/>
          <p:cNvSpPr txBox="1">
            <a:spLocks noChangeArrowheads="1"/>
          </p:cNvSpPr>
          <p:nvPr/>
        </p:nvSpPr>
        <p:spPr bwMode="auto">
          <a:xfrm>
            <a:off x="690563" y="2417763"/>
            <a:ext cx="5915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baseline="-25000">
                <a:latin typeface="Comic Sans MS" panose="030F0702030302020204" pitchFamily="66" charset="0"/>
              </a:rPr>
              <a:t>PHONGKHAMI </a:t>
            </a:r>
            <a:r>
              <a:rPr lang="en-US" altLang="en-US" sz="3600" b="1" baseline="-25000">
                <a:latin typeface="Comic Sans MS" panose="030F0702030302020204" pitchFamily="66" charset="0"/>
              </a:rPr>
              <a:t>8</a:t>
            </a:r>
            <a:r>
              <a:rPr lang="en-US" altLang="en-US" sz="1800" b="1" baseline="-25000">
                <a:latin typeface="Comic Sans MS" panose="030F0702030302020204" pitchFamily="66" charset="0"/>
              </a:rPr>
              <a:t> MÂNG MI AKHAWUI MIRINLI ARUI RASHUNGDA KAYAKHA SHIDA UNGSHUNGHAIR</a:t>
            </a:r>
            <a:r>
              <a:rPr lang="en-US" altLang="en-US" sz="1800" b="1" u="sng" baseline="-25000">
                <a:latin typeface="Comic Sans MS" panose="030F0702030302020204" pitchFamily="66" charset="0"/>
              </a:rPr>
              <a:t>A</a:t>
            </a:r>
            <a:r>
              <a:rPr lang="en-US" altLang="en-US" sz="1800" b="1" baseline="-25000">
                <a:latin typeface="Comic Sans MS" panose="030F0702030302020204" pitchFamily="66" charset="0"/>
              </a:rPr>
              <a:t> MARAO?</a:t>
            </a:r>
          </a:p>
        </p:txBody>
      </p:sp>
      <p:sp>
        <p:nvSpPr>
          <p:cNvPr id="34826" name="Text Box 64"/>
          <p:cNvSpPr txBox="1">
            <a:spLocks noChangeArrowheads="1"/>
          </p:cNvSpPr>
          <p:nvPr/>
        </p:nvSpPr>
        <p:spPr bwMode="auto">
          <a:xfrm>
            <a:off x="903288" y="3144838"/>
            <a:ext cx="6115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i="1">
                <a:latin typeface="Comic Sans MS" panose="030F0702030302020204" pitchFamily="66" charset="0"/>
              </a:rPr>
              <a:t>NGAHANKAKÂ:100 QUADRILLION (10 </a:t>
            </a:r>
            <a:r>
              <a:rPr lang="en-US" altLang="en-US" sz="1400" b="1" i="1" baseline="30000">
                <a:latin typeface="Comic Sans MS" panose="030F0702030302020204" pitchFamily="66" charset="0"/>
              </a:rPr>
              <a:t>17</a:t>
            </a:r>
            <a:r>
              <a:rPr lang="en-US" altLang="en-US" sz="1400" b="1" i="1">
                <a:latin typeface="Comic Sans MS" panose="030F0702030302020204" pitchFamily="66" charset="0"/>
              </a:rPr>
              <a:t>) WUI EINA AKHAMANG </a:t>
            </a:r>
          </a:p>
        </p:txBody>
      </p:sp>
      <p:sp>
        <p:nvSpPr>
          <p:cNvPr id="34827" name="Text Box 65"/>
          <p:cNvSpPr txBox="1">
            <a:spLocks noChangeArrowheads="1"/>
          </p:cNvSpPr>
          <p:nvPr/>
        </p:nvSpPr>
        <p:spPr bwMode="auto">
          <a:xfrm>
            <a:off x="852488" y="3421063"/>
            <a:ext cx="59150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50000"/>
              </a:lnSpc>
              <a:spcBef>
                <a:spcPct val="50000"/>
              </a:spcBef>
            </a:pPr>
            <a:r>
              <a:rPr lang="en-US" altLang="en-US" sz="3200" b="1" baseline="-25000">
                <a:latin typeface="Comic Sans MS" panose="030F0702030302020204" pitchFamily="66" charset="0"/>
              </a:rPr>
              <a:t>1:100,000,000,000,000,000</a:t>
            </a:r>
            <a:endParaRPr lang="en-US" altLang="en-US" sz="3200" baseline="-25000">
              <a:latin typeface="Comic Sans MS" panose="030F0702030302020204" pitchFamily="66" charset="0"/>
            </a:endParaRPr>
          </a:p>
        </p:txBody>
      </p:sp>
      <p:sp>
        <p:nvSpPr>
          <p:cNvPr id="34828" name="Text Box 66"/>
          <p:cNvSpPr txBox="1">
            <a:spLocks noChangeArrowheads="1"/>
          </p:cNvSpPr>
          <p:nvPr/>
        </p:nvSpPr>
        <p:spPr bwMode="auto">
          <a:xfrm>
            <a:off x="741363" y="4041775"/>
            <a:ext cx="5915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aseline="-25000">
                <a:latin typeface="Comic Sans MS" panose="030F0702030302020204" pitchFamily="66" charset="0"/>
              </a:rPr>
              <a:t>PHONGKHAMI </a:t>
            </a:r>
            <a:r>
              <a:rPr lang="en-US" altLang="en-US" sz="3600" b="1" baseline="-25000">
                <a:latin typeface="Comic Sans MS" panose="030F0702030302020204" pitchFamily="66" charset="0"/>
              </a:rPr>
              <a:t>48</a:t>
            </a:r>
            <a:r>
              <a:rPr lang="en-US" altLang="en-US" sz="1600" baseline="-25000">
                <a:latin typeface="Comic Sans MS" panose="030F0702030302020204" pitchFamily="66" charset="0"/>
              </a:rPr>
              <a:t> </a:t>
            </a:r>
            <a:r>
              <a:rPr lang="en-US" altLang="en-US" sz="1600" i="1" baseline="-25000">
                <a:latin typeface="Comic Sans MS" panose="030F0702030302020204" pitchFamily="66" charset="0"/>
              </a:rPr>
              <a:t>(300 WUI EINA )</a:t>
            </a:r>
            <a:r>
              <a:rPr lang="en-US" altLang="en-US" sz="1600" baseline="-25000">
                <a:latin typeface="Comic Sans MS" panose="030F0702030302020204" pitchFamily="66" charset="0"/>
              </a:rPr>
              <a:t> ARUI RASHUNGDA MI AKHAWUI MIRINLI UNGKASHUNG KAYAKHA SHOKMARAO KHALA:</a:t>
            </a:r>
          </a:p>
        </p:txBody>
      </p:sp>
      <p:sp>
        <p:nvSpPr>
          <p:cNvPr id="34829" name="Text Box 68"/>
          <p:cNvSpPr txBox="1">
            <a:spLocks noChangeArrowheads="1"/>
          </p:cNvSpPr>
          <p:nvPr/>
        </p:nvSpPr>
        <p:spPr bwMode="auto">
          <a:xfrm>
            <a:off x="889000" y="4875213"/>
            <a:ext cx="5915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latin typeface="Comic Sans MS" panose="030F0702030302020204" pitchFamily="66" charset="0"/>
              </a:rPr>
              <a:t>NGAHÂNKAKÂ: 10</a:t>
            </a:r>
            <a:r>
              <a:rPr lang="en-US" altLang="en-US" sz="2400" b="1" baseline="30000">
                <a:latin typeface="Comic Sans MS" panose="030F0702030302020204" pitchFamily="66" charset="0"/>
              </a:rPr>
              <a:t>157</a:t>
            </a:r>
            <a:r>
              <a:rPr lang="en-US" altLang="en-US" sz="2400" b="1" baseline="-25000">
                <a:latin typeface="Comic Sans MS" panose="030F0702030302020204" pitchFamily="66" charset="0"/>
              </a:rPr>
              <a:t> wui ngachaili akhamâng</a:t>
            </a:r>
          </a:p>
        </p:txBody>
      </p:sp>
      <p:sp>
        <p:nvSpPr>
          <p:cNvPr id="34830" name="AutoShape 70"/>
          <p:cNvSpPr>
            <a:spLocks noChangeArrowheads="1"/>
          </p:cNvSpPr>
          <p:nvPr/>
        </p:nvSpPr>
        <p:spPr bwMode="auto">
          <a:xfrm>
            <a:off x="2413000" y="7077075"/>
            <a:ext cx="622300" cy="420688"/>
          </a:xfrm>
          <a:prstGeom prst="rightArrow">
            <a:avLst>
              <a:gd name="adj1" fmla="val 50000"/>
              <a:gd name="adj2" fmla="val 36981"/>
            </a:avLst>
          </a:prstGeom>
          <a:solidFill>
            <a:schemeClr val="tx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4831" name="AutoShape 71"/>
          <p:cNvSpPr>
            <a:spLocks noChangeArrowheads="1"/>
          </p:cNvSpPr>
          <p:nvPr/>
        </p:nvSpPr>
        <p:spPr bwMode="auto">
          <a:xfrm rot="10800000">
            <a:off x="4483100" y="7089775"/>
            <a:ext cx="622300" cy="420688"/>
          </a:xfrm>
          <a:prstGeom prst="rightArrow">
            <a:avLst>
              <a:gd name="adj1" fmla="val 50000"/>
              <a:gd name="adj2" fmla="val 36981"/>
            </a:avLst>
          </a:prstGeom>
          <a:solidFill>
            <a:schemeClr val="tx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4832" name="Line 74"/>
          <p:cNvSpPr>
            <a:spLocks noChangeShapeType="1"/>
          </p:cNvSpPr>
          <p:nvPr/>
        </p:nvSpPr>
        <p:spPr bwMode="auto">
          <a:xfrm>
            <a:off x="708025" y="4148138"/>
            <a:ext cx="61880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nvGrpSpPr>
          <p:cNvPr id="34834" name="Group 79"/>
          <p:cNvGrpSpPr>
            <a:grpSpLocks/>
          </p:cNvGrpSpPr>
          <p:nvPr/>
        </p:nvGrpSpPr>
        <p:grpSpPr bwMode="auto">
          <a:xfrm>
            <a:off x="350838" y="5397500"/>
            <a:ext cx="6888162" cy="1257300"/>
            <a:chOff x="413" y="3360"/>
            <a:chExt cx="4078" cy="792"/>
          </a:xfrm>
        </p:grpSpPr>
        <p:sp>
          <p:nvSpPr>
            <p:cNvPr id="34837" name="Text Box 67"/>
            <p:cNvSpPr txBox="1">
              <a:spLocks noChangeArrowheads="1"/>
            </p:cNvSpPr>
            <p:nvPr/>
          </p:nvSpPr>
          <p:spPr bwMode="auto">
            <a:xfrm>
              <a:off x="413" y="3394"/>
              <a:ext cx="4078"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latin typeface="Comic Sans MS" panose="030F0702030302020204" pitchFamily="66" charset="0"/>
                </a:rPr>
                <a:t>1:10,000,000,000,000,000,000,000,000,000,000,000,000,000, 000,000,000,000,000,000,000,000,000,000,000,000,000,000, 000,000,000,000,000,000,000,000,000,000,000,000,000,000, 000, 000,000,000,000,000,000,000,000,000,000,000</a:t>
              </a:r>
              <a:endParaRPr lang="en-US" altLang="en-US" sz="2400" baseline="-25000">
                <a:latin typeface="Comic Sans MS" panose="030F0702030302020204" pitchFamily="66" charset="0"/>
              </a:endParaRPr>
            </a:p>
          </p:txBody>
        </p:sp>
        <p:sp>
          <p:nvSpPr>
            <p:cNvPr id="34838" name="Rectangle 78"/>
            <p:cNvSpPr>
              <a:spLocks noChangeArrowheads="1"/>
            </p:cNvSpPr>
            <p:nvPr/>
          </p:nvSpPr>
          <p:spPr bwMode="auto">
            <a:xfrm>
              <a:off x="456" y="3360"/>
              <a:ext cx="3968" cy="79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4835" name="Line 86"/>
          <p:cNvSpPr>
            <a:spLocks noChangeShapeType="1"/>
          </p:cNvSpPr>
          <p:nvPr/>
        </p:nvSpPr>
        <p:spPr bwMode="auto">
          <a:xfrm>
            <a:off x="671513" y="2517775"/>
            <a:ext cx="6188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4836" name="Line 87"/>
          <p:cNvSpPr>
            <a:spLocks noChangeShapeType="1"/>
          </p:cNvSpPr>
          <p:nvPr/>
        </p:nvSpPr>
        <p:spPr bwMode="auto">
          <a:xfrm>
            <a:off x="658813" y="6873875"/>
            <a:ext cx="6188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3" name="Text Box 75"/>
          <p:cNvSpPr txBox="1">
            <a:spLocks noChangeArrowheads="1"/>
          </p:cNvSpPr>
          <p:nvPr/>
        </p:nvSpPr>
        <p:spPr bwMode="auto">
          <a:xfrm>
            <a:off x="406400" y="8280400"/>
            <a:ext cx="706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
                <a:solidFill>
                  <a:schemeClr val="tx1"/>
                </a:solidFill>
                <a:latin typeface="Century Gothic" charset="0"/>
                <a:ea typeface="ＭＳ Ｐゴシック" charset="0"/>
                <a:cs typeface="ＭＳ Ｐゴシック" charset="0"/>
              </a:defRPr>
            </a:lvl1pPr>
            <a:lvl2pPr marL="742950" indent="-285750">
              <a:defRPr sz="500">
                <a:solidFill>
                  <a:schemeClr val="tx1"/>
                </a:solidFill>
                <a:latin typeface="Century Gothic" charset="0"/>
                <a:ea typeface="ＭＳ Ｐゴシック" charset="0"/>
              </a:defRPr>
            </a:lvl2pPr>
            <a:lvl3pPr marL="1143000" indent="-228600">
              <a:defRPr sz="500">
                <a:solidFill>
                  <a:schemeClr val="tx1"/>
                </a:solidFill>
                <a:latin typeface="Century Gothic" charset="0"/>
                <a:ea typeface="ＭＳ Ｐゴシック" charset="0"/>
              </a:defRPr>
            </a:lvl3pPr>
            <a:lvl4pPr marL="1600200" indent="-228600">
              <a:defRPr sz="500">
                <a:solidFill>
                  <a:schemeClr val="tx1"/>
                </a:solidFill>
                <a:latin typeface="Century Gothic" charset="0"/>
                <a:ea typeface="ＭＳ Ｐゴシック" charset="0"/>
              </a:defRPr>
            </a:lvl4pPr>
            <a:lvl5pPr marL="2057400" indent="-228600">
              <a:defRPr sz="5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5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5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5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500">
                <a:solidFill>
                  <a:schemeClr val="tx1"/>
                </a:solidFill>
                <a:latin typeface="Century Gothic" charset="0"/>
                <a:ea typeface="ＭＳ Ｐゴシック" charset="0"/>
              </a:defRPr>
            </a:lvl9pPr>
          </a:lstStyle>
          <a:p>
            <a:pPr>
              <a:spcBef>
                <a:spcPts val="0"/>
              </a:spcBef>
            </a:pPr>
            <a:r>
              <a:rPr lang="en-US" sz="1400" dirty="0" smtClean="0">
                <a:latin typeface="Comic Sans MS" charset="0"/>
              </a:rPr>
              <a:t>*</a:t>
            </a:r>
            <a:r>
              <a:rPr lang="en-US" sz="1400" dirty="0" err="1" smtClean="0">
                <a:latin typeface="Comic Sans MS" charset="0"/>
              </a:rPr>
              <a:t>Apong</a:t>
            </a:r>
            <a:r>
              <a:rPr lang="en-US" sz="1400" dirty="0" smtClean="0">
                <a:latin typeface="Comic Sans MS" charset="0"/>
              </a:rPr>
              <a:t>:  </a:t>
            </a:r>
            <a:r>
              <a:rPr lang="en-US" sz="1400" dirty="0">
                <a:latin typeface="Comic Sans MS" charset="0"/>
              </a:rPr>
              <a:t>Josh </a:t>
            </a:r>
            <a:r>
              <a:rPr lang="en-US" sz="1400" dirty="0" smtClean="0">
                <a:latin typeface="Comic Sans MS" charset="0"/>
              </a:rPr>
              <a:t>McDowell</a:t>
            </a:r>
            <a:r>
              <a:rPr lang="en-US" sz="1400" dirty="0">
                <a:latin typeface="Comic Sans MS" charset="0"/>
              </a:rPr>
              <a:t>, </a:t>
            </a:r>
            <a:r>
              <a:rPr lang="en-US" sz="1400" i="1" dirty="0">
                <a:latin typeface="Comic Sans MS" charset="0"/>
              </a:rPr>
              <a:t>Evidence That Demands A Verdict, </a:t>
            </a:r>
            <a:r>
              <a:rPr lang="en-US" sz="1400" dirty="0" smtClean="0">
                <a:latin typeface="Comic Sans MS" charset="0"/>
              </a:rPr>
              <a:t>1972, p. 175</a:t>
            </a:r>
            <a:r>
              <a:rPr lang="en-US" sz="1400" dirty="0">
                <a:latin typeface="Comic Sans MS" charset="0"/>
              </a:rPr>
              <a:t>;</a:t>
            </a:r>
            <a:r>
              <a:rPr lang="en-US" sz="1400" i="1" dirty="0">
                <a:latin typeface="Comic Sans MS" charset="0"/>
              </a:rPr>
              <a:t> </a:t>
            </a:r>
            <a:br>
              <a:rPr lang="en-US" sz="1400" i="1" dirty="0">
                <a:latin typeface="Comic Sans MS" charset="0"/>
              </a:rPr>
            </a:br>
            <a:r>
              <a:rPr lang="en-US" sz="1400" i="1" dirty="0" smtClean="0">
                <a:latin typeface="Comic Sans MS" charset="0"/>
              </a:rPr>
              <a:t>  </a:t>
            </a:r>
            <a:r>
              <a:rPr lang="en-US" sz="1400" dirty="0" smtClean="0">
                <a:latin typeface="Comic Sans MS" charset="0"/>
              </a:rPr>
              <a:t>Peter </a:t>
            </a:r>
            <a:r>
              <a:rPr lang="en-US" sz="1400" dirty="0">
                <a:latin typeface="Comic Sans MS" charset="0"/>
              </a:rPr>
              <a:t>Stoner,</a:t>
            </a:r>
            <a:r>
              <a:rPr lang="en-US" sz="1400" i="1" dirty="0">
                <a:latin typeface="Comic Sans MS" charset="0"/>
              </a:rPr>
              <a:t> Science Speaks, </a:t>
            </a:r>
            <a:r>
              <a:rPr lang="en-US" sz="1400" dirty="0">
                <a:latin typeface="Comic Sans MS" charset="0"/>
              </a:rPr>
              <a:t>Moody Press, 1963</a:t>
            </a:r>
            <a:r>
              <a:rPr lang="en-US" sz="1200" dirty="0" smtClean="0">
                <a:latin typeface="Comic Sans MS" charset="0"/>
              </a:rPr>
              <a:t>.</a:t>
            </a:r>
            <a:endParaRPr lang="en-US" sz="1200" dirty="0">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734175" y="182563"/>
            <a:ext cx="509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18</a:t>
            </a:r>
          </a:p>
        </p:txBody>
      </p:sp>
      <p:sp>
        <p:nvSpPr>
          <p:cNvPr id="35843" name="Text Box 3"/>
          <p:cNvSpPr txBox="1">
            <a:spLocks noChangeArrowheads="1"/>
          </p:cNvSpPr>
          <p:nvPr/>
        </p:nvSpPr>
        <p:spPr bwMode="auto">
          <a:xfrm>
            <a:off x="1174750" y="1052513"/>
            <a:ext cx="636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600" b="1" i="1">
                <a:latin typeface="Comic Sans MS" panose="030F0702030302020204" pitchFamily="66" charset="0"/>
              </a:rPr>
              <a:t>HÂRKAHAIYA </a:t>
            </a:r>
            <a:r>
              <a:rPr lang="en-US" altLang="ja-JP" sz="3600" b="1" i="1">
                <a:latin typeface="Comic Sans MS" panose="030F0702030302020204" pitchFamily="66" charset="0"/>
              </a:rPr>
              <a:t>BIBLE</a:t>
            </a:r>
            <a:endParaRPr lang="en-US" altLang="en-US" sz="3600" b="1" i="1">
              <a:latin typeface="Comic Sans MS" panose="030F0702030302020204" pitchFamily="66" charset="0"/>
            </a:endParaRPr>
          </a:p>
        </p:txBody>
      </p:sp>
      <p:sp>
        <p:nvSpPr>
          <p:cNvPr id="35844" name="Text Box 4"/>
          <p:cNvSpPr txBox="1">
            <a:spLocks noChangeArrowheads="1"/>
          </p:cNvSpPr>
          <p:nvPr/>
        </p:nvSpPr>
        <p:spPr bwMode="auto">
          <a:xfrm>
            <a:off x="71438" y="6507163"/>
            <a:ext cx="73866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a:latin typeface="Helvetica" panose="020B0604020202020204" pitchFamily="34" charset="0"/>
              </a:rPr>
              <a:t>KACHAMA KALA KADHARA TUINGASHITWUI NGARAIKACHÂ ÂYANBING:</a:t>
            </a:r>
            <a:r>
              <a:rPr lang="en-US" altLang="en-US" sz="2000" b="1" i="1">
                <a:latin typeface="Helvetica" panose="020B0604020202020204" pitchFamily="34" charset="0"/>
              </a:rPr>
              <a:t/>
            </a:r>
            <a:br>
              <a:rPr lang="en-US" altLang="en-US" sz="2000" b="1" i="1">
                <a:latin typeface="Helvetica" panose="020B0604020202020204" pitchFamily="34" charset="0"/>
              </a:rPr>
            </a:br>
            <a:r>
              <a:rPr lang="en-US" altLang="en-US" sz="1400" b="1" u="sng">
                <a:solidFill>
                  <a:srgbClr val="E32434"/>
                </a:solidFill>
                <a:latin typeface="Helvetica" panose="020B0604020202020204" pitchFamily="34" charset="0"/>
              </a:rPr>
              <a:t>AIN</a:t>
            </a:r>
            <a:r>
              <a:rPr lang="en-US" altLang="en-US" sz="1400" b="1">
                <a:latin typeface="Helvetica" panose="020B0604020202020204" pitchFamily="34" charset="0"/>
              </a:rPr>
              <a:t> (1) kala </a:t>
            </a:r>
            <a:r>
              <a:rPr lang="en-US" altLang="en-US" sz="1400" b="1" u="sng">
                <a:solidFill>
                  <a:srgbClr val="E32434"/>
                </a:solidFill>
                <a:latin typeface="Helvetica" panose="020B0604020202020204" pitchFamily="34" charset="0"/>
              </a:rPr>
              <a:t>PAO KAPHÂ</a:t>
            </a:r>
            <a:r>
              <a:rPr lang="en-US" altLang="en-US" sz="1400" b="1">
                <a:latin typeface="Helvetica" panose="020B0604020202020204" pitchFamily="34" charset="0"/>
              </a:rPr>
              <a:t> (5)</a:t>
            </a:r>
            <a:br>
              <a:rPr lang="en-US" altLang="en-US" sz="1400" b="1">
                <a:latin typeface="Helvetica" panose="020B0604020202020204" pitchFamily="34" charset="0"/>
              </a:rPr>
            </a:br>
            <a:r>
              <a:rPr lang="en-US" altLang="en-US" sz="1400" b="1">
                <a:latin typeface="Helvetica" panose="020B0604020202020204" pitchFamily="34" charset="0"/>
              </a:rPr>
              <a:t>na thotrinchân khuikashok,</a:t>
            </a:r>
            <a:br>
              <a:rPr lang="en-US" altLang="en-US" sz="1400" b="1">
                <a:latin typeface="Helvetica" panose="020B0604020202020204" pitchFamily="34" charset="0"/>
              </a:rPr>
            </a:br>
            <a:r>
              <a:rPr lang="en-US" altLang="en-US" sz="1400" b="1" u="sng">
                <a:solidFill>
                  <a:srgbClr val="E32434"/>
                </a:solidFill>
                <a:latin typeface="Helvetica" panose="020B0604020202020204" pitchFamily="34" charset="0"/>
              </a:rPr>
              <a:t>THOTRINCHÂNBING</a:t>
            </a:r>
            <a:r>
              <a:rPr lang="en-US" altLang="en-US" sz="1400" b="1">
                <a:latin typeface="Helvetica" panose="020B0604020202020204" pitchFamily="34" charset="0"/>
              </a:rPr>
              <a:t> (2) kala </a:t>
            </a:r>
            <a:r>
              <a:rPr lang="en-US" altLang="en-US" sz="1400" b="1" u="sng">
                <a:solidFill>
                  <a:srgbClr val="E32434"/>
                </a:solidFill>
                <a:latin typeface="Helvetica" panose="020B0604020202020204" pitchFamily="34" charset="0"/>
              </a:rPr>
              <a:t>OTSAK</a:t>
            </a:r>
            <a:r>
              <a:rPr lang="en-US" altLang="en-US" sz="1400" b="1">
                <a:solidFill>
                  <a:srgbClr val="E32434"/>
                </a:solidFill>
                <a:latin typeface="Helvetica" panose="020B0604020202020204" pitchFamily="34" charset="0"/>
              </a:rPr>
              <a:t> </a:t>
            </a:r>
            <a:r>
              <a:rPr lang="en-US" altLang="en-US" sz="1400" b="1">
                <a:latin typeface="Helvetica" panose="020B0604020202020204" pitchFamily="34" charset="0"/>
              </a:rPr>
              <a:t>(6); </a:t>
            </a:r>
            <a:br>
              <a:rPr lang="en-US" altLang="en-US" sz="1400" b="1">
                <a:latin typeface="Helvetica" panose="020B0604020202020204" pitchFamily="34" charset="0"/>
              </a:rPr>
            </a:br>
            <a:r>
              <a:rPr lang="en-US" altLang="en-US" sz="1400" b="1">
                <a:latin typeface="Helvetica" panose="020B0604020202020204" pitchFamily="34" charset="0"/>
              </a:rPr>
              <a:t>ngashan reikasang kachithei; </a:t>
            </a:r>
            <a:br>
              <a:rPr lang="en-US" altLang="en-US" sz="1400" b="1">
                <a:latin typeface="Helvetica" panose="020B0604020202020204" pitchFamily="34" charset="0"/>
              </a:rPr>
            </a:br>
            <a:r>
              <a:rPr lang="en-US" altLang="en-US" sz="1400" b="1">
                <a:latin typeface="Helvetica" panose="020B0604020202020204" pitchFamily="34" charset="0"/>
              </a:rPr>
              <a:t>Lairik kachungkha khuikashok; </a:t>
            </a:r>
          </a:p>
          <a:p>
            <a:pPr algn="ctr"/>
            <a:r>
              <a:rPr lang="en-US" altLang="en-US" sz="1400" b="1" u="sng">
                <a:solidFill>
                  <a:srgbClr val="E32434"/>
                </a:solidFill>
                <a:latin typeface="Helvetica" panose="020B0604020202020204" pitchFamily="34" charset="0"/>
              </a:rPr>
              <a:t>LAASEM</a:t>
            </a:r>
            <a:r>
              <a:rPr lang="en-US" altLang="en-US" sz="1400" b="1">
                <a:latin typeface="Helvetica" panose="020B0604020202020204" pitchFamily="34" charset="0"/>
              </a:rPr>
              <a:t> (3) kala </a:t>
            </a:r>
            <a:r>
              <a:rPr lang="en-US" altLang="en-US" sz="1400" b="1" u="sng">
                <a:solidFill>
                  <a:srgbClr val="E32434"/>
                </a:solidFill>
                <a:latin typeface="Helvetica" panose="020B0604020202020204" pitchFamily="34" charset="0"/>
              </a:rPr>
              <a:t>CHITHIBING</a:t>
            </a:r>
            <a:r>
              <a:rPr lang="en-US" altLang="en-US" sz="1400" b="1">
                <a:solidFill>
                  <a:srgbClr val="E32434"/>
                </a:solidFill>
                <a:latin typeface="Helvetica" panose="020B0604020202020204" pitchFamily="34" charset="0"/>
              </a:rPr>
              <a:t> </a:t>
            </a:r>
            <a:r>
              <a:rPr lang="en-US" altLang="en-US" sz="1400" b="1">
                <a:latin typeface="Helvetica" panose="020B0604020202020204" pitchFamily="34" charset="0"/>
              </a:rPr>
              <a:t>(7), </a:t>
            </a:r>
            <a:br>
              <a:rPr lang="en-US" altLang="en-US" sz="1400" b="1">
                <a:latin typeface="Helvetica" panose="020B0604020202020204" pitchFamily="34" charset="0"/>
              </a:rPr>
            </a:br>
            <a:r>
              <a:rPr lang="en-US" altLang="en-US" sz="1400" b="1">
                <a:latin typeface="Helvetica" panose="020B0604020202020204" pitchFamily="34" charset="0"/>
              </a:rPr>
              <a:t>ithumwui Bibleli ngakheikhang kahai khani shokhangasak, </a:t>
            </a:r>
            <a:br>
              <a:rPr lang="en-US" altLang="en-US" sz="1400" b="1">
                <a:latin typeface="Helvetica" panose="020B0604020202020204" pitchFamily="34" charset="0"/>
              </a:rPr>
            </a:br>
            <a:r>
              <a:rPr lang="en-US" altLang="en-US" sz="1400" b="1" u="sng">
                <a:solidFill>
                  <a:srgbClr val="E32434"/>
                </a:solidFill>
                <a:latin typeface="Helvetica" panose="020B0604020202020204" pitchFamily="34" charset="0"/>
              </a:rPr>
              <a:t>MARÂNKHAMI</a:t>
            </a:r>
            <a:r>
              <a:rPr lang="en-US" altLang="en-US" sz="1400" b="1">
                <a:latin typeface="Helvetica" panose="020B0604020202020204" pitchFamily="34" charset="0"/>
              </a:rPr>
              <a:t> (4) kala </a:t>
            </a:r>
            <a:r>
              <a:rPr lang="en-US" altLang="en-US" sz="1400" b="1" u="sng">
                <a:solidFill>
                  <a:srgbClr val="E32434"/>
                </a:solidFill>
                <a:latin typeface="Helvetica" panose="020B0604020202020204" pitchFamily="34" charset="0"/>
              </a:rPr>
              <a:t>PHONGKHAMI</a:t>
            </a:r>
            <a:r>
              <a:rPr lang="en-US" altLang="en-US" sz="1400" b="1">
                <a:latin typeface="Helvetica" panose="020B0604020202020204" pitchFamily="34" charset="0"/>
              </a:rPr>
              <a:t> (8).</a:t>
            </a:r>
          </a:p>
        </p:txBody>
      </p:sp>
      <p:sp>
        <p:nvSpPr>
          <p:cNvPr id="35845" name="Rectangle 5"/>
          <p:cNvSpPr>
            <a:spLocks noChangeArrowheads="1"/>
          </p:cNvSpPr>
          <p:nvPr/>
        </p:nvSpPr>
        <p:spPr bwMode="auto">
          <a:xfrm>
            <a:off x="2478088" y="6192838"/>
            <a:ext cx="2608262" cy="382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35846"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2455863"/>
            <a:ext cx="4994275"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7" name="Rectangle 7"/>
          <p:cNvSpPr>
            <a:spLocks noChangeArrowheads="1"/>
          </p:cNvSpPr>
          <p:nvPr/>
        </p:nvSpPr>
        <p:spPr bwMode="auto">
          <a:xfrm>
            <a:off x="3665538" y="5640388"/>
            <a:ext cx="1830387" cy="612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48" name="Rectangle 8"/>
          <p:cNvSpPr>
            <a:spLocks noChangeArrowheads="1"/>
          </p:cNvSpPr>
          <p:nvPr/>
        </p:nvSpPr>
        <p:spPr bwMode="auto">
          <a:xfrm>
            <a:off x="4016375" y="2268538"/>
            <a:ext cx="290513" cy="4381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49" name="Oval 9"/>
          <p:cNvSpPr>
            <a:spLocks noChangeArrowheads="1"/>
          </p:cNvSpPr>
          <p:nvPr/>
        </p:nvSpPr>
        <p:spPr bwMode="auto">
          <a:xfrm>
            <a:off x="4114800" y="2457450"/>
            <a:ext cx="303213" cy="454025"/>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50" name="Rectangle 10"/>
          <p:cNvSpPr>
            <a:spLocks noChangeArrowheads="1"/>
          </p:cNvSpPr>
          <p:nvPr/>
        </p:nvSpPr>
        <p:spPr bwMode="auto">
          <a:xfrm>
            <a:off x="4824413" y="2649538"/>
            <a:ext cx="90487" cy="485775"/>
          </a:xfrm>
          <a:prstGeom prst="rect">
            <a:avLst/>
          </a:prstGeom>
          <a:solidFill>
            <a:schemeClr val="tx2"/>
          </a:solidFill>
          <a:ln w="12700">
            <a:solidFill>
              <a:schemeClr val="tx2"/>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51" name="Rectangle 11"/>
          <p:cNvSpPr>
            <a:spLocks noChangeArrowheads="1"/>
          </p:cNvSpPr>
          <p:nvPr/>
        </p:nvSpPr>
        <p:spPr bwMode="auto">
          <a:xfrm>
            <a:off x="4713288" y="2720975"/>
            <a:ext cx="320675" cy="106363"/>
          </a:xfrm>
          <a:prstGeom prst="rect">
            <a:avLst/>
          </a:prstGeom>
          <a:solidFill>
            <a:schemeClr val="tx2"/>
          </a:soli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52" name="Line 12"/>
          <p:cNvSpPr>
            <a:spLocks noChangeShapeType="1"/>
          </p:cNvSpPr>
          <p:nvPr/>
        </p:nvSpPr>
        <p:spPr bwMode="auto">
          <a:xfrm>
            <a:off x="989013" y="2570163"/>
            <a:ext cx="15605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3" name="Line 13"/>
          <p:cNvSpPr>
            <a:spLocks noChangeShapeType="1"/>
          </p:cNvSpPr>
          <p:nvPr/>
        </p:nvSpPr>
        <p:spPr bwMode="auto">
          <a:xfrm>
            <a:off x="2895600" y="23383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4" name="Rectangle 15"/>
          <p:cNvSpPr>
            <a:spLocks noChangeArrowheads="1"/>
          </p:cNvSpPr>
          <p:nvPr/>
        </p:nvSpPr>
        <p:spPr bwMode="auto">
          <a:xfrm>
            <a:off x="3109913" y="2432050"/>
            <a:ext cx="1287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TUIKUI ÂKHA:</a:t>
            </a:r>
          </a:p>
        </p:txBody>
      </p:sp>
      <p:sp>
        <p:nvSpPr>
          <p:cNvPr id="35855" name="Line 16"/>
          <p:cNvSpPr>
            <a:spLocks noChangeShapeType="1"/>
          </p:cNvSpPr>
          <p:nvPr/>
        </p:nvSpPr>
        <p:spPr bwMode="auto">
          <a:xfrm>
            <a:off x="5545138" y="2598738"/>
            <a:ext cx="1390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6" name="Line 17"/>
          <p:cNvSpPr>
            <a:spLocks noChangeShapeType="1"/>
          </p:cNvSpPr>
          <p:nvPr/>
        </p:nvSpPr>
        <p:spPr bwMode="auto">
          <a:xfrm>
            <a:off x="890588" y="3227388"/>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7" name="Line 18"/>
          <p:cNvSpPr>
            <a:spLocks noChangeShapeType="1"/>
          </p:cNvSpPr>
          <p:nvPr/>
        </p:nvSpPr>
        <p:spPr bwMode="auto">
          <a:xfrm>
            <a:off x="5651500" y="3190875"/>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8" name="Line 19"/>
          <p:cNvSpPr>
            <a:spLocks noChangeShapeType="1"/>
          </p:cNvSpPr>
          <p:nvPr/>
        </p:nvSpPr>
        <p:spPr bwMode="auto">
          <a:xfrm>
            <a:off x="628650" y="3629025"/>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59" name="Line 20"/>
          <p:cNvSpPr>
            <a:spLocks noChangeShapeType="1"/>
          </p:cNvSpPr>
          <p:nvPr/>
        </p:nvSpPr>
        <p:spPr bwMode="auto">
          <a:xfrm>
            <a:off x="5748338" y="3594100"/>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0" name="Line 21"/>
          <p:cNvSpPr>
            <a:spLocks noChangeShapeType="1"/>
          </p:cNvSpPr>
          <p:nvPr/>
        </p:nvSpPr>
        <p:spPr bwMode="auto">
          <a:xfrm>
            <a:off x="525463" y="4213225"/>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1" name="Line 22"/>
          <p:cNvSpPr>
            <a:spLocks noChangeShapeType="1"/>
          </p:cNvSpPr>
          <p:nvPr/>
        </p:nvSpPr>
        <p:spPr bwMode="auto">
          <a:xfrm>
            <a:off x="5864225" y="4170363"/>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2" name="Line 23"/>
          <p:cNvSpPr>
            <a:spLocks noChangeShapeType="1"/>
          </p:cNvSpPr>
          <p:nvPr/>
        </p:nvSpPr>
        <p:spPr bwMode="auto">
          <a:xfrm>
            <a:off x="968375" y="5803900"/>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3" name="Line 24"/>
          <p:cNvSpPr>
            <a:spLocks noChangeShapeType="1"/>
          </p:cNvSpPr>
          <p:nvPr/>
        </p:nvSpPr>
        <p:spPr bwMode="auto">
          <a:xfrm>
            <a:off x="5786438" y="5884863"/>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4" name="Line 25"/>
          <p:cNvSpPr>
            <a:spLocks noChangeShapeType="1"/>
          </p:cNvSpPr>
          <p:nvPr/>
        </p:nvSpPr>
        <p:spPr bwMode="auto">
          <a:xfrm>
            <a:off x="2049463" y="6259513"/>
            <a:ext cx="12319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65" name="Rectangle 26"/>
          <p:cNvSpPr>
            <a:spLocks noChangeArrowheads="1"/>
          </p:cNvSpPr>
          <p:nvPr/>
        </p:nvSpPr>
        <p:spPr bwMode="auto">
          <a:xfrm>
            <a:off x="336550" y="2378075"/>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D(KT)</a:t>
            </a:r>
          </a:p>
        </p:txBody>
      </p:sp>
      <p:sp>
        <p:nvSpPr>
          <p:cNvPr id="35866" name="Rectangle 27"/>
          <p:cNvSpPr>
            <a:spLocks noChangeArrowheads="1"/>
          </p:cNvSpPr>
          <p:nvPr/>
        </p:nvSpPr>
        <p:spPr bwMode="auto">
          <a:xfrm>
            <a:off x="4865688" y="23828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D(KT)</a:t>
            </a:r>
          </a:p>
        </p:txBody>
      </p:sp>
      <p:sp>
        <p:nvSpPr>
          <p:cNvPr id="35867" name="Rectangle 28"/>
          <p:cNvSpPr>
            <a:spLocks noChangeArrowheads="1"/>
          </p:cNvSpPr>
          <p:nvPr/>
        </p:nvSpPr>
        <p:spPr bwMode="auto">
          <a:xfrm>
            <a:off x="2663825" y="1793875"/>
            <a:ext cx="219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A</a:t>
            </a:r>
          </a:p>
        </p:txBody>
      </p:sp>
      <p:sp>
        <p:nvSpPr>
          <p:cNvPr id="35868" name="Rectangle 29"/>
          <p:cNvSpPr>
            <a:spLocks noChangeArrowheads="1"/>
          </p:cNvSpPr>
          <p:nvPr/>
        </p:nvSpPr>
        <p:spPr bwMode="auto">
          <a:xfrm>
            <a:off x="2663825" y="2132013"/>
            <a:ext cx="241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B</a:t>
            </a:r>
          </a:p>
        </p:txBody>
      </p:sp>
      <p:sp>
        <p:nvSpPr>
          <p:cNvPr id="35869" name="Rectangle 30"/>
          <p:cNvSpPr>
            <a:spLocks noChangeArrowheads="1"/>
          </p:cNvSpPr>
          <p:nvPr/>
        </p:nvSpPr>
        <p:spPr bwMode="auto">
          <a:xfrm>
            <a:off x="2660650" y="2409825"/>
            <a:ext cx="23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C</a:t>
            </a:r>
          </a:p>
        </p:txBody>
      </p:sp>
      <p:sp>
        <p:nvSpPr>
          <p:cNvPr id="35870" name="Rectangle 31"/>
          <p:cNvSpPr>
            <a:spLocks noChangeArrowheads="1"/>
          </p:cNvSpPr>
          <p:nvPr/>
        </p:nvSpPr>
        <p:spPr bwMode="auto">
          <a:xfrm>
            <a:off x="274638" y="2965450"/>
            <a:ext cx="860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E(KT)</a:t>
            </a:r>
          </a:p>
        </p:txBody>
      </p:sp>
      <p:sp>
        <p:nvSpPr>
          <p:cNvPr id="35871" name="Rectangle 32"/>
          <p:cNvSpPr>
            <a:spLocks noChangeArrowheads="1"/>
          </p:cNvSpPr>
          <p:nvPr/>
        </p:nvSpPr>
        <p:spPr bwMode="auto">
          <a:xfrm>
            <a:off x="5043488" y="2949575"/>
            <a:ext cx="84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E(KT)</a:t>
            </a:r>
          </a:p>
        </p:txBody>
      </p:sp>
      <p:sp>
        <p:nvSpPr>
          <p:cNvPr id="35872" name="Rectangle 33"/>
          <p:cNvSpPr>
            <a:spLocks noChangeArrowheads="1"/>
          </p:cNvSpPr>
          <p:nvPr/>
        </p:nvSpPr>
        <p:spPr bwMode="auto">
          <a:xfrm>
            <a:off x="5135563" y="3348038"/>
            <a:ext cx="881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F(KT)</a:t>
            </a:r>
          </a:p>
        </p:txBody>
      </p:sp>
      <p:sp>
        <p:nvSpPr>
          <p:cNvPr id="35873" name="Rectangle 34"/>
          <p:cNvSpPr>
            <a:spLocks noChangeArrowheads="1"/>
          </p:cNvSpPr>
          <p:nvPr/>
        </p:nvSpPr>
        <p:spPr bwMode="auto">
          <a:xfrm>
            <a:off x="5254625" y="3973513"/>
            <a:ext cx="881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G(KT)</a:t>
            </a:r>
          </a:p>
        </p:txBody>
      </p:sp>
      <p:sp>
        <p:nvSpPr>
          <p:cNvPr id="35874" name="Rectangle 35"/>
          <p:cNvSpPr>
            <a:spLocks noChangeArrowheads="1"/>
          </p:cNvSpPr>
          <p:nvPr/>
        </p:nvSpPr>
        <p:spPr bwMode="auto">
          <a:xfrm>
            <a:off x="284163" y="3376613"/>
            <a:ext cx="827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F(KT)</a:t>
            </a:r>
          </a:p>
        </p:txBody>
      </p:sp>
      <p:sp>
        <p:nvSpPr>
          <p:cNvPr id="35875" name="Rectangle 36"/>
          <p:cNvSpPr>
            <a:spLocks noChangeArrowheads="1"/>
          </p:cNvSpPr>
          <p:nvPr/>
        </p:nvSpPr>
        <p:spPr bwMode="auto">
          <a:xfrm>
            <a:off x="263525" y="3944938"/>
            <a:ext cx="795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G(KT)</a:t>
            </a:r>
          </a:p>
        </p:txBody>
      </p:sp>
      <p:sp>
        <p:nvSpPr>
          <p:cNvPr id="35876" name="Rectangle 37"/>
          <p:cNvSpPr>
            <a:spLocks noChangeArrowheads="1"/>
          </p:cNvSpPr>
          <p:nvPr/>
        </p:nvSpPr>
        <p:spPr bwMode="auto">
          <a:xfrm>
            <a:off x="315913" y="5599113"/>
            <a:ext cx="84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H(KT)</a:t>
            </a:r>
          </a:p>
        </p:txBody>
      </p:sp>
      <p:sp>
        <p:nvSpPr>
          <p:cNvPr id="35877" name="Rectangle 38"/>
          <p:cNvSpPr>
            <a:spLocks noChangeArrowheads="1"/>
          </p:cNvSpPr>
          <p:nvPr/>
        </p:nvSpPr>
        <p:spPr bwMode="auto">
          <a:xfrm>
            <a:off x="5513388" y="5632450"/>
            <a:ext cx="912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H(KT)</a:t>
            </a:r>
          </a:p>
        </p:txBody>
      </p:sp>
      <p:sp>
        <p:nvSpPr>
          <p:cNvPr id="35878" name="Rectangle 39"/>
          <p:cNvSpPr>
            <a:spLocks noChangeArrowheads="1"/>
          </p:cNvSpPr>
          <p:nvPr/>
        </p:nvSpPr>
        <p:spPr bwMode="auto">
          <a:xfrm>
            <a:off x="1724025" y="5997575"/>
            <a:ext cx="946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I(KT)</a:t>
            </a:r>
          </a:p>
        </p:txBody>
      </p:sp>
      <p:sp>
        <p:nvSpPr>
          <p:cNvPr id="35879" name="Rectangle 40"/>
          <p:cNvSpPr>
            <a:spLocks noChangeArrowheads="1"/>
          </p:cNvSpPr>
          <p:nvPr/>
        </p:nvSpPr>
        <p:spPr bwMode="auto">
          <a:xfrm>
            <a:off x="3681413" y="5800725"/>
            <a:ext cx="258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J</a:t>
            </a:r>
          </a:p>
        </p:txBody>
      </p:sp>
      <p:sp>
        <p:nvSpPr>
          <p:cNvPr id="35880" name="Line 41"/>
          <p:cNvSpPr>
            <a:spLocks noChangeShapeType="1"/>
          </p:cNvSpPr>
          <p:nvPr/>
        </p:nvSpPr>
        <p:spPr bwMode="auto">
          <a:xfrm>
            <a:off x="1866900" y="5260975"/>
            <a:ext cx="1117600" cy="492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1" name="Line 42"/>
          <p:cNvSpPr>
            <a:spLocks noChangeShapeType="1"/>
          </p:cNvSpPr>
          <p:nvPr/>
        </p:nvSpPr>
        <p:spPr bwMode="auto">
          <a:xfrm>
            <a:off x="2068513" y="4681538"/>
            <a:ext cx="1035050"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2" name="Line 43"/>
          <p:cNvSpPr>
            <a:spLocks noChangeShapeType="1"/>
          </p:cNvSpPr>
          <p:nvPr/>
        </p:nvSpPr>
        <p:spPr bwMode="auto">
          <a:xfrm>
            <a:off x="2530475" y="4124325"/>
            <a:ext cx="774700" cy="8397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3" name="Line 44"/>
          <p:cNvSpPr>
            <a:spLocks noChangeShapeType="1"/>
          </p:cNvSpPr>
          <p:nvPr/>
        </p:nvSpPr>
        <p:spPr bwMode="auto">
          <a:xfrm>
            <a:off x="3276600" y="3749675"/>
            <a:ext cx="300038" cy="11636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4" name="Line 45"/>
          <p:cNvSpPr>
            <a:spLocks noChangeShapeType="1"/>
          </p:cNvSpPr>
          <p:nvPr/>
        </p:nvSpPr>
        <p:spPr bwMode="auto">
          <a:xfrm flipH="1">
            <a:off x="3976688" y="4100513"/>
            <a:ext cx="639762"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5" name="Line 46"/>
          <p:cNvSpPr>
            <a:spLocks noChangeShapeType="1"/>
          </p:cNvSpPr>
          <p:nvPr/>
        </p:nvSpPr>
        <p:spPr bwMode="auto">
          <a:xfrm flipH="1">
            <a:off x="4165600" y="4391025"/>
            <a:ext cx="865188" cy="5730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6" name="Line 47"/>
          <p:cNvSpPr>
            <a:spLocks noChangeShapeType="1"/>
          </p:cNvSpPr>
          <p:nvPr/>
        </p:nvSpPr>
        <p:spPr bwMode="auto">
          <a:xfrm flipV="1">
            <a:off x="4235450" y="4927600"/>
            <a:ext cx="1223963" cy="257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7" name="Line 48"/>
          <p:cNvSpPr>
            <a:spLocks noChangeShapeType="1"/>
          </p:cNvSpPr>
          <p:nvPr/>
        </p:nvSpPr>
        <p:spPr bwMode="auto">
          <a:xfrm flipV="1">
            <a:off x="4365625" y="5356225"/>
            <a:ext cx="1090613" cy="1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88" name="Freeform 49"/>
          <p:cNvSpPr>
            <a:spLocks/>
          </p:cNvSpPr>
          <p:nvPr/>
        </p:nvSpPr>
        <p:spPr bwMode="auto">
          <a:xfrm>
            <a:off x="1211263" y="5376863"/>
            <a:ext cx="117475" cy="101600"/>
          </a:xfrm>
          <a:custGeom>
            <a:avLst/>
            <a:gdLst>
              <a:gd name="T0" fmla="*/ 2147483646 w 97"/>
              <a:gd name="T1" fmla="*/ 2147483646 h 89"/>
              <a:gd name="T2" fmla="*/ 2147483646 w 97"/>
              <a:gd name="T3" fmla="*/ 2147483646 h 89"/>
              <a:gd name="T4" fmla="*/ 2147483646 w 97"/>
              <a:gd name="T5" fmla="*/ 2147483646 h 89"/>
              <a:gd name="T6" fmla="*/ 2147483646 w 97"/>
              <a:gd name="T7" fmla="*/ 2147483646 h 89"/>
              <a:gd name="T8" fmla="*/ 2147483646 w 97"/>
              <a:gd name="T9" fmla="*/ 2147483646 h 89"/>
              <a:gd name="T10" fmla="*/ 2147483646 w 97"/>
              <a:gd name="T11" fmla="*/ 2147483646 h 89"/>
              <a:gd name="T12" fmla="*/ 2147483646 w 97"/>
              <a:gd name="T13" fmla="*/ 2147483646 h 89"/>
              <a:gd name="T14" fmla="*/ 2147483646 w 97"/>
              <a:gd name="T15" fmla="*/ 2147483646 h 89"/>
              <a:gd name="T16" fmla="*/ 2147483646 w 97"/>
              <a:gd name="T17" fmla="*/ 2147483646 h 89"/>
              <a:gd name="T18" fmla="*/ 2147483646 w 97"/>
              <a:gd name="T19" fmla="*/ 2147483646 h 89"/>
              <a:gd name="T20" fmla="*/ 2147483646 w 97"/>
              <a:gd name="T21" fmla="*/ 2147483646 h 89"/>
              <a:gd name="T22" fmla="*/ 2147483646 w 97"/>
              <a:gd name="T23" fmla="*/ 2147483646 h 89"/>
              <a:gd name="T24" fmla="*/ 2147483646 w 97"/>
              <a:gd name="T25" fmla="*/ 2147483646 h 89"/>
              <a:gd name="T26" fmla="*/ 2147483646 w 97"/>
              <a:gd name="T27" fmla="*/ 2147483646 h 89"/>
              <a:gd name="T28" fmla="*/ 2147483646 w 97"/>
              <a:gd name="T29" fmla="*/ 2147483646 h 89"/>
              <a:gd name="T30" fmla="*/ 2147483646 w 97"/>
              <a:gd name="T31" fmla="*/ 2147483646 h 89"/>
              <a:gd name="T32" fmla="*/ 2147483646 w 97"/>
              <a:gd name="T33" fmla="*/ 2147483646 h 89"/>
              <a:gd name="T34" fmla="*/ 2147483646 w 97"/>
              <a:gd name="T35" fmla="*/ 2147483646 h 89"/>
              <a:gd name="T36" fmla="*/ 2147483646 w 97"/>
              <a:gd name="T37" fmla="*/ 2147483646 h 89"/>
              <a:gd name="T38" fmla="*/ 2147483646 w 97"/>
              <a:gd name="T39" fmla="*/ 2147483646 h 89"/>
              <a:gd name="T40" fmla="*/ 2147483646 w 97"/>
              <a:gd name="T41" fmla="*/ 2147483646 h 89"/>
              <a:gd name="T42" fmla="*/ 2147483646 w 97"/>
              <a:gd name="T43" fmla="*/ 2147483646 h 89"/>
              <a:gd name="T44" fmla="*/ 2147483646 w 97"/>
              <a:gd name="T45" fmla="*/ 0 h 89"/>
              <a:gd name="T46" fmla="*/ 2147483646 w 97"/>
              <a:gd name="T47" fmla="*/ 2147483646 h 89"/>
              <a:gd name="T48" fmla="*/ 2147483646 w 97"/>
              <a:gd name="T49" fmla="*/ 2147483646 h 89"/>
              <a:gd name="T50" fmla="*/ 2147483646 w 97"/>
              <a:gd name="T51" fmla="*/ 2147483646 h 89"/>
              <a:gd name="T52" fmla="*/ 2147483646 w 97"/>
              <a:gd name="T53" fmla="*/ 2147483646 h 89"/>
              <a:gd name="T54" fmla="*/ 2147483646 w 97"/>
              <a:gd name="T55" fmla="*/ 2147483646 h 89"/>
              <a:gd name="T56" fmla="*/ 2147483646 w 97"/>
              <a:gd name="T57" fmla="*/ 2147483646 h 89"/>
              <a:gd name="T58" fmla="*/ 2147483646 w 97"/>
              <a:gd name="T59" fmla="*/ 2147483646 h 89"/>
              <a:gd name="T60" fmla="*/ 2147483646 w 97"/>
              <a:gd name="T61" fmla="*/ 2147483646 h 89"/>
              <a:gd name="T62" fmla="*/ 2147483646 w 97"/>
              <a:gd name="T63" fmla="*/ 2147483646 h 89"/>
              <a:gd name="T64" fmla="*/ 2147483646 w 97"/>
              <a:gd name="T65" fmla="*/ 2147483646 h 89"/>
              <a:gd name="T66" fmla="*/ 2147483646 w 97"/>
              <a:gd name="T67" fmla="*/ 2147483646 h 89"/>
              <a:gd name="T68" fmla="*/ 2147483646 w 97"/>
              <a:gd name="T69" fmla="*/ 2147483646 h 89"/>
              <a:gd name="T70" fmla="*/ 2147483646 w 97"/>
              <a:gd name="T71" fmla="*/ 2147483646 h 89"/>
              <a:gd name="T72" fmla="*/ 2147483646 w 97"/>
              <a:gd name="T73" fmla="*/ 2147483646 h 89"/>
              <a:gd name="T74" fmla="*/ 0 w 97"/>
              <a:gd name="T75" fmla="*/ 2147483646 h 89"/>
              <a:gd name="T76" fmla="*/ 0 w 97"/>
              <a:gd name="T77" fmla="*/ 2147483646 h 89"/>
              <a:gd name="T78" fmla="*/ 2147483646 w 97"/>
              <a:gd name="T79" fmla="*/ 2147483646 h 89"/>
              <a:gd name="T80" fmla="*/ 2147483646 w 97"/>
              <a:gd name="T81" fmla="*/ 2147483646 h 89"/>
              <a:gd name="T82" fmla="*/ 2147483646 w 97"/>
              <a:gd name="T83" fmla="*/ 2147483646 h 89"/>
              <a:gd name="T84" fmla="*/ 2147483646 w 97"/>
              <a:gd name="T85" fmla="*/ 2147483646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889" name="Rectangle 50"/>
          <p:cNvSpPr>
            <a:spLocks noChangeArrowheads="1"/>
          </p:cNvSpPr>
          <p:nvPr/>
        </p:nvSpPr>
        <p:spPr bwMode="auto">
          <a:xfrm>
            <a:off x="1157288" y="3957638"/>
            <a:ext cx="2047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0" name="Rectangle 51"/>
          <p:cNvSpPr>
            <a:spLocks noChangeArrowheads="1"/>
          </p:cNvSpPr>
          <p:nvPr/>
        </p:nvSpPr>
        <p:spPr bwMode="auto">
          <a:xfrm>
            <a:off x="7080250" y="3757613"/>
            <a:ext cx="2936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a:latin typeface="Times" panose="02020603050405020304" pitchFamily="18" charset="0"/>
              </a:rPr>
              <a:t>/</a:t>
            </a:r>
          </a:p>
        </p:txBody>
      </p:sp>
      <p:sp>
        <p:nvSpPr>
          <p:cNvPr id="35891" name="Rectangle 52"/>
          <p:cNvSpPr>
            <a:spLocks noChangeArrowheads="1"/>
          </p:cNvSpPr>
          <p:nvPr/>
        </p:nvSpPr>
        <p:spPr bwMode="auto">
          <a:xfrm>
            <a:off x="4235450" y="2493963"/>
            <a:ext cx="165100" cy="22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2" name="Oval 53"/>
          <p:cNvSpPr>
            <a:spLocks noChangeArrowheads="1"/>
          </p:cNvSpPr>
          <p:nvPr/>
        </p:nvSpPr>
        <p:spPr bwMode="auto">
          <a:xfrm>
            <a:off x="338138" y="5237163"/>
            <a:ext cx="65087" cy="2032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3" name="Oval 54"/>
          <p:cNvSpPr>
            <a:spLocks noChangeArrowheads="1"/>
          </p:cNvSpPr>
          <p:nvPr/>
        </p:nvSpPr>
        <p:spPr bwMode="auto">
          <a:xfrm>
            <a:off x="712788" y="5237163"/>
            <a:ext cx="66675" cy="20320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4" name="Oval 55"/>
          <p:cNvSpPr>
            <a:spLocks noChangeArrowheads="1"/>
          </p:cNvSpPr>
          <p:nvPr/>
        </p:nvSpPr>
        <p:spPr bwMode="auto">
          <a:xfrm>
            <a:off x="1030288" y="5262563"/>
            <a:ext cx="39687" cy="1524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5" name="Oval 56"/>
          <p:cNvSpPr>
            <a:spLocks noChangeArrowheads="1"/>
          </p:cNvSpPr>
          <p:nvPr/>
        </p:nvSpPr>
        <p:spPr bwMode="auto">
          <a:xfrm>
            <a:off x="1341438" y="5316538"/>
            <a:ext cx="14287" cy="444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896" name="Line 57"/>
          <p:cNvSpPr>
            <a:spLocks noChangeShapeType="1"/>
          </p:cNvSpPr>
          <p:nvPr/>
        </p:nvSpPr>
        <p:spPr bwMode="auto">
          <a:xfrm>
            <a:off x="379413" y="5232400"/>
            <a:ext cx="365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97" name="Line 58"/>
          <p:cNvSpPr>
            <a:spLocks noChangeShapeType="1"/>
          </p:cNvSpPr>
          <p:nvPr/>
        </p:nvSpPr>
        <p:spPr bwMode="auto">
          <a:xfrm>
            <a:off x="373063" y="5445125"/>
            <a:ext cx="3698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98" name="Line 59"/>
          <p:cNvSpPr>
            <a:spLocks noChangeShapeType="1"/>
          </p:cNvSpPr>
          <p:nvPr/>
        </p:nvSpPr>
        <p:spPr bwMode="auto">
          <a:xfrm flipH="1">
            <a:off x="768350" y="5257800"/>
            <a:ext cx="2746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899" name="Line 60"/>
          <p:cNvSpPr>
            <a:spLocks noChangeShapeType="1"/>
          </p:cNvSpPr>
          <p:nvPr/>
        </p:nvSpPr>
        <p:spPr bwMode="auto">
          <a:xfrm flipH="1">
            <a:off x="768350" y="5419725"/>
            <a:ext cx="2746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00" name="Line 61"/>
          <p:cNvSpPr>
            <a:spLocks noChangeShapeType="1"/>
          </p:cNvSpPr>
          <p:nvPr/>
        </p:nvSpPr>
        <p:spPr bwMode="auto">
          <a:xfrm flipH="1">
            <a:off x="1074738" y="5311775"/>
            <a:ext cx="276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01" name="Line 62"/>
          <p:cNvSpPr>
            <a:spLocks noChangeShapeType="1"/>
          </p:cNvSpPr>
          <p:nvPr/>
        </p:nvSpPr>
        <p:spPr bwMode="auto">
          <a:xfrm flipH="1">
            <a:off x="1074738" y="5365750"/>
            <a:ext cx="276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02" name="Rectangle 63"/>
          <p:cNvSpPr>
            <a:spLocks noChangeArrowheads="1"/>
          </p:cNvSpPr>
          <p:nvPr/>
        </p:nvSpPr>
        <p:spPr bwMode="auto">
          <a:xfrm>
            <a:off x="379413" y="5233988"/>
            <a:ext cx="363537" cy="20955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03" name="Rectangle 64"/>
          <p:cNvSpPr>
            <a:spLocks noChangeArrowheads="1"/>
          </p:cNvSpPr>
          <p:nvPr/>
        </p:nvSpPr>
        <p:spPr bwMode="auto">
          <a:xfrm>
            <a:off x="774700" y="5260975"/>
            <a:ext cx="277813" cy="1539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04" name="Rectangle 65"/>
          <p:cNvSpPr>
            <a:spLocks noChangeArrowheads="1"/>
          </p:cNvSpPr>
          <p:nvPr/>
        </p:nvSpPr>
        <p:spPr bwMode="auto">
          <a:xfrm>
            <a:off x="1074738" y="5310188"/>
            <a:ext cx="269875" cy="5556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05" name="Oval 66"/>
          <p:cNvSpPr>
            <a:spLocks noChangeArrowheads="1"/>
          </p:cNvSpPr>
          <p:nvPr/>
        </p:nvSpPr>
        <p:spPr bwMode="auto">
          <a:xfrm>
            <a:off x="346075" y="5253038"/>
            <a:ext cx="42863" cy="171450"/>
          </a:xfrm>
          <a:prstGeom prst="ellipse">
            <a:avLst/>
          </a:prstGeom>
          <a:solidFill>
            <a:schemeClr val="bg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06" name="Arc 67"/>
          <p:cNvSpPr>
            <a:spLocks/>
          </p:cNvSpPr>
          <p:nvPr/>
        </p:nvSpPr>
        <p:spPr bwMode="auto">
          <a:xfrm rot="-10500000">
            <a:off x="1423988" y="5253038"/>
            <a:ext cx="142875" cy="82550"/>
          </a:xfrm>
          <a:custGeom>
            <a:avLst/>
            <a:gdLst>
              <a:gd name="T0" fmla="*/ 0 w 21785"/>
              <a:gd name="T1" fmla="*/ 2147483646 h 21600"/>
              <a:gd name="T2" fmla="*/ 2147483646 w 21785"/>
              <a:gd name="T3" fmla="*/ 2147483646 h 21600"/>
              <a:gd name="T4" fmla="*/ 2147483646 w 21785"/>
              <a:gd name="T5" fmla="*/ 2147483646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5907" name="Arc 68"/>
          <p:cNvSpPr>
            <a:spLocks/>
          </p:cNvSpPr>
          <p:nvPr/>
        </p:nvSpPr>
        <p:spPr bwMode="auto">
          <a:xfrm rot="-420000">
            <a:off x="1411288" y="5360988"/>
            <a:ext cx="146050" cy="71437"/>
          </a:xfrm>
          <a:custGeom>
            <a:avLst/>
            <a:gdLst>
              <a:gd name="T0" fmla="*/ 0 w 21597"/>
              <a:gd name="T1" fmla="*/ 2147483646 h 21599"/>
              <a:gd name="T2" fmla="*/ 2147483646 w 21597"/>
              <a:gd name="T3" fmla="*/ 0 h 21599"/>
              <a:gd name="T4" fmla="*/ 2147483646 w 21597"/>
              <a:gd name="T5" fmla="*/ 2147483646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5908" name="Arc 69"/>
          <p:cNvSpPr>
            <a:spLocks/>
          </p:cNvSpPr>
          <p:nvPr/>
        </p:nvSpPr>
        <p:spPr bwMode="auto">
          <a:xfrm rot="10800000">
            <a:off x="1381125" y="5341938"/>
            <a:ext cx="28575" cy="71437"/>
          </a:xfrm>
          <a:custGeom>
            <a:avLst/>
            <a:gdLst>
              <a:gd name="T0" fmla="*/ 0 w 22518"/>
              <a:gd name="T1" fmla="*/ 2147483646 h 21600"/>
              <a:gd name="T2" fmla="*/ 119388259 w 22518"/>
              <a:gd name="T3" fmla="*/ 2147483646 h 21600"/>
              <a:gd name="T4" fmla="*/ 4867936 w 22518"/>
              <a:gd name="T5" fmla="*/ 2147483646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5909" name="Oval 70"/>
          <p:cNvSpPr>
            <a:spLocks noChangeArrowheads="1"/>
          </p:cNvSpPr>
          <p:nvPr/>
        </p:nvSpPr>
        <p:spPr bwMode="auto">
          <a:xfrm>
            <a:off x="1393825" y="5297488"/>
            <a:ext cx="26988" cy="87312"/>
          </a:xfrm>
          <a:prstGeom prst="ellipse">
            <a:avLst/>
          </a:prstGeom>
          <a:solidFill>
            <a:schemeClr val="accent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10" name="Arc 71"/>
          <p:cNvSpPr>
            <a:spLocks/>
          </p:cNvSpPr>
          <p:nvPr/>
        </p:nvSpPr>
        <p:spPr bwMode="auto">
          <a:xfrm>
            <a:off x="1385888" y="5272088"/>
            <a:ext cx="34925" cy="68262"/>
          </a:xfrm>
          <a:custGeom>
            <a:avLst/>
            <a:gdLst>
              <a:gd name="T0" fmla="*/ 0 w 21600"/>
              <a:gd name="T1" fmla="*/ 2147483646 h 21586"/>
              <a:gd name="T2" fmla="*/ 2147483646 w 21600"/>
              <a:gd name="T3" fmla="*/ 0 h 21586"/>
              <a:gd name="T4" fmla="*/ 2147483646 w 21600"/>
              <a:gd name="T5" fmla="*/ 2147483646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5911" name="Oval 72"/>
          <p:cNvSpPr>
            <a:spLocks noChangeArrowheads="1"/>
          </p:cNvSpPr>
          <p:nvPr/>
        </p:nvSpPr>
        <p:spPr bwMode="auto">
          <a:xfrm>
            <a:off x="1406525" y="5327650"/>
            <a:ext cx="1588" cy="26988"/>
          </a:xfrm>
          <a:prstGeom prst="ellipse">
            <a:avLst/>
          </a:prstGeom>
          <a:solidFill>
            <a:schemeClr val="tx2"/>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35912" name="Group 73"/>
          <p:cNvGrpSpPr>
            <a:grpSpLocks/>
          </p:cNvGrpSpPr>
          <p:nvPr/>
        </p:nvGrpSpPr>
        <p:grpSpPr bwMode="auto">
          <a:xfrm>
            <a:off x="6013450" y="5238750"/>
            <a:ext cx="1157288" cy="204788"/>
            <a:chOff x="4652" y="3084"/>
            <a:chExt cx="954" cy="180"/>
          </a:xfrm>
        </p:grpSpPr>
        <p:sp>
          <p:nvSpPr>
            <p:cNvPr id="35996" name="Oval 74"/>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7" name="Oval 75"/>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8" name="Oval 76"/>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9" name="Oval 77"/>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00" name="Line 78"/>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1" name="Line 79"/>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2" name="Line 80"/>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3" name="Line 81"/>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4" name="Line 82"/>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5" name="Line 83"/>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006" name="Rectangle 84"/>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07" name="Rectangle 85"/>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08" name="Rectangle 86"/>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09" name="Oval 87"/>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10" name="Arc 88"/>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6011" name="Arc 89"/>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6012" name="Arc 90"/>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6013" name="Oval 91"/>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014" name="Arc 92"/>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36015" name="Oval 93"/>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5913" name="Freeform 94"/>
          <p:cNvSpPr>
            <a:spLocks/>
          </p:cNvSpPr>
          <p:nvPr/>
        </p:nvSpPr>
        <p:spPr bwMode="auto">
          <a:xfrm>
            <a:off x="4249738" y="2698750"/>
            <a:ext cx="452437" cy="982663"/>
          </a:xfrm>
          <a:custGeom>
            <a:avLst/>
            <a:gdLst>
              <a:gd name="T0" fmla="*/ 2147483646 w 373"/>
              <a:gd name="T1" fmla="*/ 2147483646 h 859"/>
              <a:gd name="T2" fmla="*/ 2147483646 w 373"/>
              <a:gd name="T3" fmla="*/ 2147483646 h 859"/>
              <a:gd name="T4" fmla="*/ 2147483646 w 373"/>
              <a:gd name="T5" fmla="*/ 2147483646 h 859"/>
              <a:gd name="T6" fmla="*/ 2147483646 w 373"/>
              <a:gd name="T7" fmla="*/ 2147483646 h 859"/>
              <a:gd name="T8" fmla="*/ 2147483646 w 373"/>
              <a:gd name="T9" fmla="*/ 2147483646 h 859"/>
              <a:gd name="T10" fmla="*/ 2147483646 w 373"/>
              <a:gd name="T11" fmla="*/ 2147483646 h 859"/>
              <a:gd name="T12" fmla="*/ 2147483646 w 373"/>
              <a:gd name="T13" fmla="*/ 2147483646 h 859"/>
              <a:gd name="T14" fmla="*/ 2147483646 w 373"/>
              <a:gd name="T15" fmla="*/ 2147483646 h 859"/>
              <a:gd name="T16" fmla="*/ 2147483646 w 373"/>
              <a:gd name="T17" fmla="*/ 2147483646 h 859"/>
              <a:gd name="T18" fmla="*/ 2147483646 w 373"/>
              <a:gd name="T19" fmla="*/ 2147483646 h 859"/>
              <a:gd name="T20" fmla="*/ 2147483646 w 373"/>
              <a:gd name="T21" fmla="*/ 2147483646 h 859"/>
              <a:gd name="T22" fmla="*/ 2147483646 w 373"/>
              <a:gd name="T23" fmla="*/ 2147483646 h 859"/>
              <a:gd name="T24" fmla="*/ 2147483646 w 373"/>
              <a:gd name="T25" fmla="*/ 2147483646 h 859"/>
              <a:gd name="T26" fmla="*/ 2147483646 w 373"/>
              <a:gd name="T27" fmla="*/ 2147483646 h 859"/>
              <a:gd name="T28" fmla="*/ 0 w 373"/>
              <a:gd name="T29" fmla="*/ 2147483646 h 859"/>
              <a:gd name="T30" fmla="*/ 2147483646 w 373"/>
              <a:gd name="T31" fmla="*/ 2147483646 h 859"/>
              <a:gd name="T32" fmla="*/ 2147483646 w 373"/>
              <a:gd name="T33" fmla="*/ 2147483646 h 859"/>
              <a:gd name="T34" fmla="*/ 2147483646 w 373"/>
              <a:gd name="T35" fmla="*/ 2147483646 h 859"/>
              <a:gd name="T36" fmla="*/ 2147483646 w 373"/>
              <a:gd name="T37" fmla="*/ 2147483646 h 859"/>
              <a:gd name="T38" fmla="*/ 2147483646 w 373"/>
              <a:gd name="T39" fmla="*/ 2147483646 h 859"/>
              <a:gd name="T40" fmla="*/ 2147483646 w 373"/>
              <a:gd name="T41" fmla="*/ 2147483646 h 859"/>
              <a:gd name="T42" fmla="*/ 2147483646 w 373"/>
              <a:gd name="T43" fmla="*/ 2147483646 h 859"/>
              <a:gd name="T44" fmla="*/ 2147483646 w 373"/>
              <a:gd name="T45" fmla="*/ 2147483646 h 859"/>
              <a:gd name="T46" fmla="*/ 2147483646 w 373"/>
              <a:gd name="T47" fmla="*/ 2147483646 h 859"/>
              <a:gd name="T48" fmla="*/ 2147483646 w 373"/>
              <a:gd name="T49" fmla="*/ 2147483646 h 859"/>
              <a:gd name="T50" fmla="*/ 2147483646 w 373"/>
              <a:gd name="T51" fmla="*/ 2147483646 h 859"/>
              <a:gd name="T52" fmla="*/ 2147483646 w 373"/>
              <a:gd name="T53" fmla="*/ 2147483646 h 859"/>
              <a:gd name="T54" fmla="*/ 2147483646 w 373"/>
              <a:gd name="T55" fmla="*/ 2147483646 h 859"/>
              <a:gd name="T56" fmla="*/ 2147483646 w 373"/>
              <a:gd name="T57" fmla="*/ 2147483646 h 859"/>
              <a:gd name="T58" fmla="*/ 2147483646 w 373"/>
              <a:gd name="T59" fmla="*/ 2147483646 h 859"/>
              <a:gd name="T60" fmla="*/ 2147483646 w 373"/>
              <a:gd name="T61" fmla="*/ 2147483646 h 859"/>
              <a:gd name="T62" fmla="*/ 2147483646 w 373"/>
              <a:gd name="T63" fmla="*/ 2147483646 h 859"/>
              <a:gd name="T64" fmla="*/ 2147483646 w 373"/>
              <a:gd name="T65" fmla="*/ 2147483646 h 859"/>
              <a:gd name="T66" fmla="*/ 2147483646 w 373"/>
              <a:gd name="T67" fmla="*/ 2147483646 h 859"/>
              <a:gd name="T68" fmla="*/ 2147483646 w 373"/>
              <a:gd name="T69" fmla="*/ 2147483646 h 859"/>
              <a:gd name="T70" fmla="*/ 2147483646 w 373"/>
              <a:gd name="T71" fmla="*/ 2147483646 h 859"/>
              <a:gd name="T72" fmla="*/ 2147483646 w 373"/>
              <a:gd name="T73" fmla="*/ 2147483646 h 859"/>
              <a:gd name="T74" fmla="*/ 2147483646 w 373"/>
              <a:gd name="T75" fmla="*/ 2147483646 h 859"/>
              <a:gd name="T76" fmla="*/ 2147483646 w 373"/>
              <a:gd name="T77" fmla="*/ 2147483646 h 859"/>
              <a:gd name="T78" fmla="*/ 2147483646 w 373"/>
              <a:gd name="T79" fmla="*/ 2147483646 h 859"/>
              <a:gd name="T80" fmla="*/ 2147483646 w 373"/>
              <a:gd name="T81" fmla="*/ 2147483646 h 859"/>
              <a:gd name="T82" fmla="*/ 2147483646 w 373"/>
              <a:gd name="T83" fmla="*/ 2147483646 h 859"/>
              <a:gd name="T84" fmla="*/ 2147483646 w 373"/>
              <a:gd name="T85" fmla="*/ 2147483646 h 859"/>
              <a:gd name="T86" fmla="*/ 2147483646 w 373"/>
              <a:gd name="T87" fmla="*/ 2147483646 h 859"/>
              <a:gd name="T88" fmla="*/ 2147483646 w 373"/>
              <a:gd name="T89" fmla="*/ 2147483646 h 859"/>
              <a:gd name="T90" fmla="*/ 2147483646 w 373"/>
              <a:gd name="T91" fmla="*/ 2147483646 h 859"/>
              <a:gd name="T92" fmla="*/ 2147483646 w 373"/>
              <a:gd name="T93" fmla="*/ 2147483646 h 859"/>
              <a:gd name="T94" fmla="*/ 2147483646 w 373"/>
              <a:gd name="T95" fmla="*/ 2147483646 h 859"/>
              <a:gd name="T96" fmla="*/ 2147483646 w 373"/>
              <a:gd name="T97" fmla="*/ 2147483646 h 859"/>
              <a:gd name="T98" fmla="*/ 2147483646 w 373"/>
              <a:gd name="T99" fmla="*/ 2147483646 h 859"/>
              <a:gd name="T100" fmla="*/ 2147483646 w 373"/>
              <a:gd name="T101" fmla="*/ 2147483646 h 859"/>
              <a:gd name="T102" fmla="*/ 2147483646 w 373"/>
              <a:gd name="T103" fmla="*/ 2147483646 h 859"/>
              <a:gd name="T104" fmla="*/ 2147483646 w 373"/>
              <a:gd name="T105" fmla="*/ 2147483646 h 859"/>
              <a:gd name="T106" fmla="*/ 2147483646 w 373"/>
              <a:gd name="T107" fmla="*/ 2147483646 h 859"/>
              <a:gd name="T108" fmla="*/ 2147483646 w 373"/>
              <a:gd name="T109" fmla="*/ 2147483646 h 859"/>
              <a:gd name="T110" fmla="*/ 2147483646 w 373"/>
              <a:gd name="T111" fmla="*/ 2147483646 h 859"/>
              <a:gd name="T112" fmla="*/ 2147483646 w 373"/>
              <a:gd name="T113" fmla="*/ 214748364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SG"/>
          </a:p>
        </p:txBody>
      </p:sp>
      <p:sp>
        <p:nvSpPr>
          <p:cNvPr id="35914" name="Rectangle 95"/>
          <p:cNvSpPr>
            <a:spLocks noChangeArrowheads="1"/>
          </p:cNvSpPr>
          <p:nvPr/>
        </p:nvSpPr>
        <p:spPr bwMode="auto">
          <a:xfrm>
            <a:off x="5721350" y="3690938"/>
            <a:ext cx="903288" cy="22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15" name="Freeform 96"/>
          <p:cNvSpPr>
            <a:spLocks/>
          </p:cNvSpPr>
          <p:nvPr/>
        </p:nvSpPr>
        <p:spPr bwMode="auto">
          <a:xfrm>
            <a:off x="5529263" y="5172075"/>
            <a:ext cx="79375" cy="12700"/>
          </a:xfrm>
          <a:custGeom>
            <a:avLst/>
            <a:gdLst>
              <a:gd name="T0" fmla="*/ 0 w 65"/>
              <a:gd name="T1" fmla="*/ 2147483646 h 11"/>
              <a:gd name="T2" fmla="*/ 2147483646 w 65"/>
              <a:gd name="T3" fmla="*/ 2147483646 h 11"/>
              <a:gd name="T4" fmla="*/ 2147483646 w 65"/>
              <a:gd name="T5" fmla="*/ 2147483646 h 11"/>
              <a:gd name="T6" fmla="*/ 2147483646 w 65"/>
              <a:gd name="T7" fmla="*/ 2147483646 h 11"/>
              <a:gd name="T8" fmla="*/ 2147483646 w 65"/>
              <a:gd name="T9" fmla="*/ 2147483646 h 11"/>
              <a:gd name="T10" fmla="*/ 2147483646 w 65"/>
              <a:gd name="T11" fmla="*/ 2147483646 h 11"/>
              <a:gd name="T12" fmla="*/ 2147483646 w 65"/>
              <a:gd name="T13" fmla="*/ 2147483646 h 11"/>
              <a:gd name="T14" fmla="*/ 2147483646 w 65"/>
              <a:gd name="T15" fmla="*/ 2147483646 h 11"/>
              <a:gd name="T16" fmla="*/ 2147483646 w 65"/>
              <a:gd name="T17" fmla="*/ 2147483646 h 11"/>
              <a:gd name="T18" fmla="*/ 2147483646 w 65"/>
              <a:gd name="T19" fmla="*/ 2147483646 h 11"/>
              <a:gd name="T20" fmla="*/ 2147483646 w 65"/>
              <a:gd name="T21" fmla="*/ 2147483646 h 11"/>
              <a:gd name="T22" fmla="*/ 2147483646 w 65"/>
              <a:gd name="T23" fmla="*/ 2147483646 h 11"/>
              <a:gd name="T24" fmla="*/ 2147483646 w 65"/>
              <a:gd name="T25" fmla="*/ 2147483646 h 11"/>
              <a:gd name="T26" fmla="*/ 2147483646 w 65"/>
              <a:gd name="T27" fmla="*/ 2147483646 h 11"/>
              <a:gd name="T28" fmla="*/ 2147483646 w 65"/>
              <a:gd name="T29" fmla="*/ 2147483646 h 11"/>
              <a:gd name="T30" fmla="*/ 2147483646 w 65"/>
              <a:gd name="T31" fmla="*/ 2147483646 h 11"/>
              <a:gd name="T32" fmla="*/ 2147483646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916" name="Freeform 97"/>
          <p:cNvSpPr>
            <a:spLocks/>
          </p:cNvSpPr>
          <p:nvPr/>
        </p:nvSpPr>
        <p:spPr bwMode="auto">
          <a:xfrm>
            <a:off x="5583238" y="5086350"/>
            <a:ext cx="57150" cy="168275"/>
          </a:xfrm>
          <a:custGeom>
            <a:avLst/>
            <a:gdLst>
              <a:gd name="T0" fmla="*/ 2147483646 w 47"/>
              <a:gd name="T1" fmla="*/ 2147483646 h 147"/>
              <a:gd name="T2" fmla="*/ 2147483646 w 47"/>
              <a:gd name="T3" fmla="*/ 2147483646 h 147"/>
              <a:gd name="T4" fmla="*/ 2147483646 w 47"/>
              <a:gd name="T5" fmla="*/ 2147483646 h 147"/>
              <a:gd name="T6" fmla="*/ 2147483646 w 47"/>
              <a:gd name="T7" fmla="*/ 2147483646 h 147"/>
              <a:gd name="T8" fmla="*/ 2147483646 w 47"/>
              <a:gd name="T9" fmla="*/ 2147483646 h 147"/>
              <a:gd name="T10" fmla="*/ 2147483646 w 47"/>
              <a:gd name="T11" fmla="*/ 2147483646 h 147"/>
              <a:gd name="T12" fmla="*/ 2147483646 w 47"/>
              <a:gd name="T13" fmla="*/ 2147483646 h 147"/>
              <a:gd name="T14" fmla="*/ 2147483646 w 47"/>
              <a:gd name="T15" fmla="*/ 2147483646 h 147"/>
              <a:gd name="T16" fmla="*/ 2147483646 w 47"/>
              <a:gd name="T17" fmla="*/ 2147483646 h 147"/>
              <a:gd name="T18" fmla="*/ 2147483646 w 47"/>
              <a:gd name="T19" fmla="*/ 2147483646 h 147"/>
              <a:gd name="T20" fmla="*/ 2147483646 w 47"/>
              <a:gd name="T21" fmla="*/ 0 h 147"/>
              <a:gd name="T22" fmla="*/ 2147483646 w 47"/>
              <a:gd name="T23" fmla="*/ 2147483646 h 147"/>
              <a:gd name="T24" fmla="*/ 2147483646 w 47"/>
              <a:gd name="T25" fmla="*/ 2147483646 h 147"/>
              <a:gd name="T26" fmla="*/ 2147483646 w 47"/>
              <a:gd name="T27" fmla="*/ 2147483646 h 147"/>
              <a:gd name="T28" fmla="*/ 2147483646 w 47"/>
              <a:gd name="T29" fmla="*/ 2147483646 h 147"/>
              <a:gd name="T30" fmla="*/ 2147483646 w 47"/>
              <a:gd name="T31" fmla="*/ 2147483646 h 147"/>
              <a:gd name="T32" fmla="*/ 2147483646 w 47"/>
              <a:gd name="T33" fmla="*/ 2147483646 h 147"/>
              <a:gd name="T34" fmla="*/ 2147483646 w 47"/>
              <a:gd name="T35" fmla="*/ 2147483646 h 147"/>
              <a:gd name="T36" fmla="*/ 2147483646 w 47"/>
              <a:gd name="T37" fmla="*/ 2147483646 h 147"/>
              <a:gd name="T38" fmla="*/ 2147483646 w 47"/>
              <a:gd name="T39" fmla="*/ 2147483646 h 147"/>
              <a:gd name="T40" fmla="*/ 2147483646 w 47"/>
              <a:gd name="T41" fmla="*/ 2147483646 h 147"/>
              <a:gd name="T42" fmla="*/ 2147483646 w 47"/>
              <a:gd name="T43" fmla="*/ 2147483646 h 147"/>
              <a:gd name="T44" fmla="*/ 2147483646 w 47"/>
              <a:gd name="T45" fmla="*/ 2147483646 h 147"/>
              <a:gd name="T46" fmla="*/ 2147483646 w 47"/>
              <a:gd name="T47" fmla="*/ 2147483646 h 147"/>
              <a:gd name="T48" fmla="*/ 2147483646 w 47"/>
              <a:gd name="T49" fmla="*/ 2147483646 h 147"/>
              <a:gd name="T50" fmla="*/ 2147483646 w 47"/>
              <a:gd name="T51" fmla="*/ 2147483646 h 147"/>
              <a:gd name="T52" fmla="*/ 2147483646 w 47"/>
              <a:gd name="T53" fmla="*/ 2147483646 h 147"/>
              <a:gd name="T54" fmla="*/ 2147483646 w 47"/>
              <a:gd name="T55" fmla="*/ 2147483646 h 147"/>
              <a:gd name="T56" fmla="*/ 2147483646 w 47"/>
              <a:gd name="T57" fmla="*/ 2147483646 h 147"/>
              <a:gd name="T58" fmla="*/ 2147483646 w 47"/>
              <a:gd name="T59" fmla="*/ 2147483646 h 147"/>
              <a:gd name="T60" fmla="*/ 2147483646 w 47"/>
              <a:gd name="T61" fmla="*/ 2147483646 h 147"/>
              <a:gd name="T62" fmla="*/ 2147483646 w 47"/>
              <a:gd name="T63" fmla="*/ 2147483646 h 147"/>
              <a:gd name="T64" fmla="*/ 2147483646 w 47"/>
              <a:gd name="T65" fmla="*/ 2147483646 h 147"/>
              <a:gd name="T66" fmla="*/ 2147483646 w 47"/>
              <a:gd name="T67" fmla="*/ 2147483646 h 147"/>
              <a:gd name="T68" fmla="*/ 2147483646 w 47"/>
              <a:gd name="T69" fmla="*/ 2147483646 h 147"/>
              <a:gd name="T70" fmla="*/ 2147483646 w 47"/>
              <a:gd name="T71" fmla="*/ 2147483646 h 147"/>
              <a:gd name="T72" fmla="*/ 2147483646 w 47"/>
              <a:gd name="T73" fmla="*/ 2147483646 h 147"/>
              <a:gd name="T74" fmla="*/ 2147483646 w 47"/>
              <a:gd name="T75" fmla="*/ 2147483646 h 147"/>
              <a:gd name="T76" fmla="*/ 2147483646 w 47"/>
              <a:gd name="T77" fmla="*/ 2147483646 h 147"/>
              <a:gd name="T78" fmla="*/ 2147483646 w 47"/>
              <a:gd name="T79" fmla="*/ 2147483646 h 147"/>
              <a:gd name="T80" fmla="*/ 2147483646 w 47"/>
              <a:gd name="T81" fmla="*/ 2147483646 h 147"/>
              <a:gd name="T82" fmla="*/ 2147483646 w 47"/>
              <a:gd name="T83" fmla="*/ 2147483646 h 147"/>
              <a:gd name="T84" fmla="*/ 2147483646 w 47"/>
              <a:gd name="T85" fmla="*/ 2147483646 h 147"/>
              <a:gd name="T86" fmla="*/ 2147483646 w 47"/>
              <a:gd name="T87" fmla="*/ 2147483646 h 147"/>
              <a:gd name="T88" fmla="*/ 2147483646 w 47"/>
              <a:gd name="T89" fmla="*/ 2147483646 h 147"/>
              <a:gd name="T90" fmla="*/ 2147483646 w 47"/>
              <a:gd name="T91" fmla="*/ 2147483646 h 147"/>
              <a:gd name="T92" fmla="*/ 2147483646 w 47"/>
              <a:gd name="T93" fmla="*/ 2147483646 h 147"/>
              <a:gd name="T94" fmla="*/ 2147483646 w 47"/>
              <a:gd name="T95" fmla="*/ 2147483646 h 147"/>
              <a:gd name="T96" fmla="*/ 2147483646 w 47"/>
              <a:gd name="T97" fmla="*/ 2147483646 h 147"/>
              <a:gd name="T98" fmla="*/ 2147483646 w 47"/>
              <a:gd name="T99" fmla="*/ 2147483646 h 147"/>
              <a:gd name="T100" fmla="*/ 2147483646 w 47"/>
              <a:gd name="T101" fmla="*/ 2147483646 h 147"/>
              <a:gd name="T102" fmla="*/ 2147483646 w 47"/>
              <a:gd name="T103" fmla="*/ 2147483646 h 147"/>
              <a:gd name="T104" fmla="*/ 2147483646 w 47"/>
              <a:gd name="T105" fmla="*/ 2147483646 h 147"/>
              <a:gd name="T106" fmla="*/ 2147483646 w 47"/>
              <a:gd name="T107" fmla="*/ 2147483646 h 147"/>
              <a:gd name="T108" fmla="*/ 2147483646 w 47"/>
              <a:gd name="T109" fmla="*/ 2147483646 h 147"/>
              <a:gd name="T110" fmla="*/ 2147483646 w 47"/>
              <a:gd name="T111" fmla="*/ 2147483646 h 147"/>
              <a:gd name="T112" fmla="*/ 2147483646 w 47"/>
              <a:gd name="T113" fmla="*/ 2147483646 h 147"/>
              <a:gd name="T114" fmla="*/ 2147483646 w 47"/>
              <a:gd name="T115" fmla="*/ 2147483646 h 147"/>
              <a:gd name="T116" fmla="*/ 2147483646 w 47"/>
              <a:gd name="T117" fmla="*/ 2147483646 h 147"/>
              <a:gd name="T118" fmla="*/ 2147483646 w 47"/>
              <a:gd name="T119" fmla="*/ 2147483646 h 147"/>
              <a:gd name="T120" fmla="*/ 2147483646 w 47"/>
              <a:gd name="T121" fmla="*/ 2147483646 h 147"/>
              <a:gd name="T122" fmla="*/ 2147483646 w 47"/>
              <a:gd name="T123" fmla="*/ 2147483646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917" name="Freeform 98"/>
          <p:cNvSpPr>
            <a:spLocks/>
          </p:cNvSpPr>
          <p:nvPr/>
        </p:nvSpPr>
        <p:spPr bwMode="auto">
          <a:xfrm>
            <a:off x="5507038" y="5114925"/>
            <a:ext cx="92075" cy="73025"/>
          </a:xfrm>
          <a:custGeom>
            <a:avLst/>
            <a:gdLst>
              <a:gd name="T0" fmla="*/ 2147483646 w 75"/>
              <a:gd name="T1" fmla="*/ 2147483646 h 65"/>
              <a:gd name="T2" fmla="*/ 2147483646 w 75"/>
              <a:gd name="T3" fmla="*/ 2147483646 h 65"/>
              <a:gd name="T4" fmla="*/ 2147483646 w 75"/>
              <a:gd name="T5" fmla="*/ 2147483646 h 65"/>
              <a:gd name="T6" fmla="*/ 2147483646 w 75"/>
              <a:gd name="T7" fmla="*/ 2147483646 h 65"/>
              <a:gd name="T8" fmla="*/ 2147483646 w 75"/>
              <a:gd name="T9" fmla="*/ 2147483646 h 65"/>
              <a:gd name="T10" fmla="*/ 2147483646 w 75"/>
              <a:gd name="T11" fmla="*/ 2147483646 h 65"/>
              <a:gd name="T12" fmla="*/ 2147483646 w 75"/>
              <a:gd name="T13" fmla="*/ 2147483646 h 65"/>
              <a:gd name="T14" fmla="*/ 2147483646 w 75"/>
              <a:gd name="T15" fmla="*/ 2147483646 h 65"/>
              <a:gd name="T16" fmla="*/ 2147483646 w 75"/>
              <a:gd name="T17" fmla="*/ 2147483646 h 65"/>
              <a:gd name="T18" fmla="*/ 2147483646 w 75"/>
              <a:gd name="T19" fmla="*/ 2147483646 h 65"/>
              <a:gd name="T20" fmla="*/ 2147483646 w 75"/>
              <a:gd name="T21" fmla="*/ 2147483646 h 65"/>
              <a:gd name="T22" fmla="*/ 2147483646 w 75"/>
              <a:gd name="T23" fmla="*/ 2147483646 h 65"/>
              <a:gd name="T24" fmla="*/ 2147483646 w 75"/>
              <a:gd name="T25" fmla="*/ 2147483646 h 65"/>
              <a:gd name="T26" fmla="*/ 2147483646 w 75"/>
              <a:gd name="T27" fmla="*/ 2147483646 h 65"/>
              <a:gd name="T28" fmla="*/ 2147483646 w 75"/>
              <a:gd name="T29" fmla="*/ 2147483646 h 65"/>
              <a:gd name="T30" fmla="*/ 2147483646 w 75"/>
              <a:gd name="T31" fmla="*/ 2147483646 h 65"/>
              <a:gd name="T32" fmla="*/ 2147483646 w 75"/>
              <a:gd name="T33" fmla="*/ 2147483646 h 65"/>
              <a:gd name="T34" fmla="*/ 2147483646 w 75"/>
              <a:gd name="T35" fmla="*/ 2147483646 h 65"/>
              <a:gd name="T36" fmla="*/ 2147483646 w 75"/>
              <a:gd name="T37" fmla="*/ 2147483646 h 65"/>
              <a:gd name="T38" fmla="*/ 2147483646 w 75"/>
              <a:gd name="T39" fmla="*/ 2147483646 h 65"/>
              <a:gd name="T40" fmla="*/ 2147483646 w 75"/>
              <a:gd name="T41" fmla="*/ 2147483646 h 65"/>
              <a:gd name="T42" fmla="*/ 2147483646 w 75"/>
              <a:gd name="T43" fmla="*/ 2147483646 h 65"/>
              <a:gd name="T44" fmla="*/ 2147483646 w 75"/>
              <a:gd name="T45" fmla="*/ 2147483646 h 65"/>
              <a:gd name="T46" fmla="*/ 2147483646 w 75"/>
              <a:gd name="T47" fmla="*/ 2147483646 h 65"/>
              <a:gd name="T48" fmla="*/ 2147483646 w 75"/>
              <a:gd name="T49" fmla="*/ 2147483646 h 65"/>
              <a:gd name="T50" fmla="*/ 2147483646 w 75"/>
              <a:gd name="T51" fmla="*/ 2147483646 h 65"/>
              <a:gd name="T52" fmla="*/ 2147483646 w 75"/>
              <a:gd name="T53" fmla="*/ 2147483646 h 65"/>
              <a:gd name="T54" fmla="*/ 2147483646 w 75"/>
              <a:gd name="T55" fmla="*/ 2147483646 h 65"/>
              <a:gd name="T56" fmla="*/ 2147483646 w 75"/>
              <a:gd name="T57" fmla="*/ 2147483646 h 65"/>
              <a:gd name="T58" fmla="*/ 2147483646 w 75"/>
              <a:gd name="T59" fmla="*/ 2147483646 h 65"/>
              <a:gd name="T60" fmla="*/ 2147483646 w 75"/>
              <a:gd name="T61" fmla="*/ 2147483646 h 65"/>
              <a:gd name="T62" fmla="*/ 2147483646 w 75"/>
              <a:gd name="T63" fmla="*/ 2147483646 h 65"/>
              <a:gd name="T64" fmla="*/ 2147483646 w 75"/>
              <a:gd name="T65" fmla="*/ 2147483646 h 65"/>
              <a:gd name="T66" fmla="*/ 2147483646 w 75"/>
              <a:gd name="T67" fmla="*/ 2147483646 h 65"/>
              <a:gd name="T68" fmla="*/ 2147483646 w 75"/>
              <a:gd name="T69" fmla="*/ 2147483646 h 65"/>
              <a:gd name="T70" fmla="*/ 2147483646 w 75"/>
              <a:gd name="T71" fmla="*/ 2147483646 h 65"/>
              <a:gd name="T72" fmla="*/ 2147483646 w 75"/>
              <a:gd name="T73" fmla="*/ 2147483646 h 65"/>
              <a:gd name="T74" fmla="*/ 2147483646 w 75"/>
              <a:gd name="T75" fmla="*/ 2147483646 h 65"/>
              <a:gd name="T76" fmla="*/ 2147483646 w 75"/>
              <a:gd name="T77" fmla="*/ 2147483646 h 65"/>
              <a:gd name="T78" fmla="*/ 2147483646 w 75"/>
              <a:gd name="T79" fmla="*/ 2147483646 h 65"/>
              <a:gd name="T80" fmla="*/ 2147483646 w 75"/>
              <a:gd name="T81" fmla="*/ 2147483646 h 65"/>
              <a:gd name="T82" fmla="*/ 2147483646 w 75"/>
              <a:gd name="T83" fmla="*/ 2147483646 h 65"/>
              <a:gd name="T84" fmla="*/ 2147483646 w 75"/>
              <a:gd name="T85" fmla="*/ 2147483646 h 65"/>
              <a:gd name="T86" fmla="*/ 2147483646 w 75"/>
              <a:gd name="T87" fmla="*/ 2147483646 h 65"/>
              <a:gd name="T88" fmla="*/ 2147483646 w 75"/>
              <a:gd name="T89" fmla="*/ 2147483646 h 65"/>
              <a:gd name="T90" fmla="*/ 2147483646 w 75"/>
              <a:gd name="T91" fmla="*/ 2147483646 h 65"/>
              <a:gd name="T92" fmla="*/ 2147483646 w 75"/>
              <a:gd name="T93" fmla="*/ 2147483646 h 65"/>
              <a:gd name="T94" fmla="*/ 2147483646 w 75"/>
              <a:gd name="T95" fmla="*/ 2147483646 h 65"/>
              <a:gd name="T96" fmla="*/ 2147483646 w 75"/>
              <a:gd name="T97" fmla="*/ 2147483646 h 65"/>
              <a:gd name="T98" fmla="*/ 2147483646 w 75"/>
              <a:gd name="T99" fmla="*/ 2147483646 h 65"/>
              <a:gd name="T100" fmla="*/ 2147483646 w 75"/>
              <a:gd name="T101" fmla="*/ 2147483646 h 65"/>
              <a:gd name="T102" fmla="*/ 2147483646 w 75"/>
              <a:gd name="T103" fmla="*/ 2147483646 h 65"/>
              <a:gd name="T104" fmla="*/ 2147483646 w 75"/>
              <a:gd name="T105" fmla="*/ 2147483646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SG"/>
          </a:p>
        </p:txBody>
      </p:sp>
      <p:sp>
        <p:nvSpPr>
          <p:cNvPr id="35918" name="Freeform 99"/>
          <p:cNvSpPr>
            <a:spLocks/>
          </p:cNvSpPr>
          <p:nvPr/>
        </p:nvSpPr>
        <p:spPr bwMode="auto">
          <a:xfrm>
            <a:off x="5634038" y="5094288"/>
            <a:ext cx="93662" cy="169862"/>
          </a:xfrm>
          <a:custGeom>
            <a:avLst/>
            <a:gdLst>
              <a:gd name="T0" fmla="*/ 2147483646 w 77"/>
              <a:gd name="T1" fmla="*/ 0 h 149"/>
              <a:gd name="T2" fmla="*/ 2147483646 w 77"/>
              <a:gd name="T3" fmla="*/ 2147483646 h 149"/>
              <a:gd name="T4" fmla="*/ 2147483646 w 77"/>
              <a:gd name="T5" fmla="*/ 2147483646 h 149"/>
              <a:gd name="T6" fmla="*/ 2147483646 w 77"/>
              <a:gd name="T7" fmla="*/ 2147483646 h 149"/>
              <a:gd name="T8" fmla="*/ 2147483646 w 77"/>
              <a:gd name="T9" fmla="*/ 2147483646 h 149"/>
              <a:gd name="T10" fmla="*/ 2147483646 w 77"/>
              <a:gd name="T11" fmla="*/ 2147483646 h 149"/>
              <a:gd name="T12" fmla="*/ 2147483646 w 77"/>
              <a:gd name="T13" fmla="*/ 2147483646 h 149"/>
              <a:gd name="T14" fmla="*/ 2147483646 w 77"/>
              <a:gd name="T15" fmla="*/ 2147483646 h 149"/>
              <a:gd name="T16" fmla="*/ 2147483646 w 77"/>
              <a:gd name="T17" fmla="*/ 2147483646 h 149"/>
              <a:gd name="T18" fmla="*/ 2147483646 w 77"/>
              <a:gd name="T19" fmla="*/ 2147483646 h 149"/>
              <a:gd name="T20" fmla="*/ 2147483646 w 77"/>
              <a:gd name="T21" fmla="*/ 2147483646 h 149"/>
              <a:gd name="T22" fmla="*/ 2147483646 w 77"/>
              <a:gd name="T23" fmla="*/ 2147483646 h 149"/>
              <a:gd name="T24" fmla="*/ 2147483646 w 77"/>
              <a:gd name="T25" fmla="*/ 2147483646 h 149"/>
              <a:gd name="T26" fmla="*/ 2147483646 w 77"/>
              <a:gd name="T27" fmla="*/ 2147483646 h 149"/>
              <a:gd name="T28" fmla="*/ 2147483646 w 77"/>
              <a:gd name="T29" fmla="*/ 2147483646 h 149"/>
              <a:gd name="T30" fmla="*/ 2147483646 w 77"/>
              <a:gd name="T31" fmla="*/ 2147483646 h 149"/>
              <a:gd name="T32" fmla="*/ 2147483646 w 77"/>
              <a:gd name="T33" fmla="*/ 2147483646 h 149"/>
              <a:gd name="T34" fmla="*/ 2147483646 w 77"/>
              <a:gd name="T35" fmla="*/ 2147483646 h 149"/>
              <a:gd name="T36" fmla="*/ 2147483646 w 77"/>
              <a:gd name="T37" fmla="*/ 2147483646 h 149"/>
              <a:gd name="T38" fmla="*/ 2147483646 w 77"/>
              <a:gd name="T39" fmla="*/ 2147483646 h 149"/>
              <a:gd name="T40" fmla="*/ 2147483646 w 77"/>
              <a:gd name="T41" fmla="*/ 2147483646 h 149"/>
              <a:gd name="T42" fmla="*/ 0 w 77"/>
              <a:gd name="T43" fmla="*/ 2147483646 h 149"/>
              <a:gd name="T44" fmla="*/ 2147483646 w 77"/>
              <a:gd name="T45" fmla="*/ 2147483646 h 149"/>
              <a:gd name="T46" fmla="*/ 2147483646 w 77"/>
              <a:gd name="T47" fmla="*/ 2147483646 h 149"/>
              <a:gd name="T48" fmla="*/ 2147483646 w 77"/>
              <a:gd name="T49" fmla="*/ 2147483646 h 149"/>
              <a:gd name="T50" fmla="*/ 2147483646 w 77"/>
              <a:gd name="T51" fmla="*/ 2147483646 h 149"/>
              <a:gd name="T52" fmla="*/ 2147483646 w 77"/>
              <a:gd name="T53" fmla="*/ 2147483646 h 149"/>
              <a:gd name="T54" fmla="*/ 2147483646 w 77"/>
              <a:gd name="T55" fmla="*/ 2147483646 h 149"/>
              <a:gd name="T56" fmla="*/ 2147483646 w 77"/>
              <a:gd name="T57" fmla="*/ 2147483646 h 149"/>
              <a:gd name="T58" fmla="*/ 2147483646 w 77"/>
              <a:gd name="T59" fmla="*/ 2147483646 h 149"/>
              <a:gd name="T60" fmla="*/ 2147483646 w 77"/>
              <a:gd name="T61" fmla="*/ 2147483646 h 149"/>
              <a:gd name="T62" fmla="*/ 2147483646 w 77"/>
              <a:gd name="T63" fmla="*/ 2147483646 h 149"/>
              <a:gd name="T64" fmla="*/ 2147483646 w 77"/>
              <a:gd name="T65" fmla="*/ 2147483646 h 149"/>
              <a:gd name="T66" fmla="*/ 2147483646 w 77"/>
              <a:gd name="T67" fmla="*/ 2147483646 h 149"/>
              <a:gd name="T68" fmla="*/ 2147483646 w 77"/>
              <a:gd name="T69" fmla="*/ 2147483646 h 149"/>
              <a:gd name="T70" fmla="*/ 2147483646 w 77"/>
              <a:gd name="T71" fmla="*/ 2147483646 h 149"/>
              <a:gd name="T72" fmla="*/ 2147483646 w 77"/>
              <a:gd name="T73" fmla="*/ 2147483646 h 149"/>
              <a:gd name="T74" fmla="*/ 2147483646 w 77"/>
              <a:gd name="T75" fmla="*/ 2147483646 h 149"/>
              <a:gd name="T76" fmla="*/ 2147483646 w 77"/>
              <a:gd name="T77" fmla="*/ 2147483646 h 149"/>
              <a:gd name="T78" fmla="*/ 2147483646 w 77"/>
              <a:gd name="T79" fmla="*/ 2147483646 h 149"/>
              <a:gd name="T80" fmla="*/ 2147483646 w 77"/>
              <a:gd name="T81" fmla="*/ 2147483646 h 149"/>
              <a:gd name="T82" fmla="*/ 2147483646 w 77"/>
              <a:gd name="T83" fmla="*/ 2147483646 h 149"/>
              <a:gd name="T84" fmla="*/ 2147483646 w 77"/>
              <a:gd name="T85" fmla="*/ 2147483646 h 149"/>
              <a:gd name="T86" fmla="*/ 2147483646 w 77"/>
              <a:gd name="T87" fmla="*/ 2147483646 h 149"/>
              <a:gd name="T88" fmla="*/ 2147483646 w 77"/>
              <a:gd name="T89" fmla="*/ 2147483646 h 149"/>
              <a:gd name="T90" fmla="*/ 2147483646 w 77"/>
              <a:gd name="T91" fmla="*/ 2147483646 h 149"/>
              <a:gd name="T92" fmla="*/ 2147483646 w 77"/>
              <a:gd name="T93" fmla="*/ 2147483646 h 149"/>
              <a:gd name="T94" fmla="*/ 2147483646 w 77"/>
              <a:gd name="T95" fmla="*/ 2147483646 h 149"/>
              <a:gd name="T96" fmla="*/ 2147483646 w 77"/>
              <a:gd name="T97" fmla="*/ 2147483646 h 149"/>
              <a:gd name="T98" fmla="*/ 2147483646 w 77"/>
              <a:gd name="T99" fmla="*/ 2147483646 h 149"/>
              <a:gd name="T100" fmla="*/ 2147483646 w 77"/>
              <a:gd name="T101" fmla="*/ 2147483646 h 149"/>
              <a:gd name="T102" fmla="*/ 2147483646 w 77"/>
              <a:gd name="T103" fmla="*/ 2147483646 h 149"/>
              <a:gd name="T104" fmla="*/ 2147483646 w 77"/>
              <a:gd name="T105" fmla="*/ 2147483646 h 149"/>
              <a:gd name="T106" fmla="*/ 2147483646 w 77"/>
              <a:gd name="T107" fmla="*/ 2147483646 h 149"/>
              <a:gd name="T108" fmla="*/ 2147483646 w 77"/>
              <a:gd name="T109" fmla="*/ 2147483646 h 149"/>
              <a:gd name="T110" fmla="*/ 2147483646 w 77"/>
              <a:gd name="T111" fmla="*/ 2147483646 h 149"/>
              <a:gd name="T112" fmla="*/ 2147483646 w 77"/>
              <a:gd name="T113" fmla="*/ 2147483646 h 149"/>
              <a:gd name="T114" fmla="*/ 2147483646 w 77"/>
              <a:gd name="T115" fmla="*/ 2147483646 h 149"/>
              <a:gd name="T116" fmla="*/ 2147483646 w 77"/>
              <a:gd name="T117" fmla="*/ 2147483646 h 149"/>
              <a:gd name="T118" fmla="*/ 2147483646 w 77"/>
              <a:gd name="T119" fmla="*/ 2147483646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919" name="Freeform 100"/>
          <p:cNvSpPr>
            <a:spLocks/>
          </p:cNvSpPr>
          <p:nvPr/>
        </p:nvSpPr>
        <p:spPr bwMode="auto">
          <a:xfrm>
            <a:off x="5226050" y="5457825"/>
            <a:ext cx="53975" cy="44450"/>
          </a:xfrm>
          <a:custGeom>
            <a:avLst/>
            <a:gdLst>
              <a:gd name="T0" fmla="*/ 2147483646 w 45"/>
              <a:gd name="T1" fmla="*/ 2147483646 h 39"/>
              <a:gd name="T2" fmla="*/ 2147483646 w 45"/>
              <a:gd name="T3" fmla="*/ 2147483646 h 39"/>
              <a:gd name="T4" fmla="*/ 2147483646 w 45"/>
              <a:gd name="T5" fmla="*/ 2147483646 h 39"/>
              <a:gd name="T6" fmla="*/ 2147483646 w 45"/>
              <a:gd name="T7" fmla="*/ 2147483646 h 39"/>
              <a:gd name="T8" fmla="*/ 0 w 45"/>
              <a:gd name="T9" fmla="*/ 2147483646 h 39"/>
              <a:gd name="T10" fmla="*/ 2147483646 w 45"/>
              <a:gd name="T11" fmla="*/ 2147483646 h 39"/>
              <a:gd name="T12" fmla="*/ 2147483646 w 45"/>
              <a:gd name="T13" fmla="*/ 2147483646 h 39"/>
              <a:gd name="T14" fmla="*/ 2147483646 w 45"/>
              <a:gd name="T15" fmla="*/ 2147483646 h 39"/>
              <a:gd name="T16" fmla="*/ 2147483646 w 45"/>
              <a:gd name="T17" fmla="*/ 2147483646 h 39"/>
              <a:gd name="T18" fmla="*/ 2147483646 w 45"/>
              <a:gd name="T19" fmla="*/ 2147483646 h 39"/>
              <a:gd name="T20" fmla="*/ 2147483646 w 45"/>
              <a:gd name="T21" fmla="*/ 2147483646 h 39"/>
              <a:gd name="T22" fmla="*/ 2147483646 w 45"/>
              <a:gd name="T23" fmla="*/ 2147483646 h 39"/>
              <a:gd name="T24" fmla="*/ 2147483646 w 45"/>
              <a:gd name="T25" fmla="*/ 2147483646 h 39"/>
              <a:gd name="T26" fmla="*/ 2147483646 w 45"/>
              <a:gd name="T27" fmla="*/ 2147483646 h 39"/>
              <a:gd name="T28" fmla="*/ 2147483646 w 45"/>
              <a:gd name="T29" fmla="*/ 0 h 39"/>
              <a:gd name="T30" fmla="*/ 2147483646 w 45"/>
              <a:gd name="T31" fmla="*/ 0 h 39"/>
              <a:gd name="T32" fmla="*/ 2147483646 w 45"/>
              <a:gd name="T33" fmla="*/ 2147483646 h 39"/>
              <a:gd name="T34" fmla="*/ 2147483646 w 45"/>
              <a:gd name="T35" fmla="*/ 2147483646 h 39"/>
              <a:gd name="T36" fmla="*/ 2147483646 w 45"/>
              <a:gd name="T37" fmla="*/ 2147483646 h 39"/>
              <a:gd name="T38" fmla="*/ 2147483646 w 45"/>
              <a:gd name="T39" fmla="*/ 2147483646 h 39"/>
              <a:gd name="T40" fmla="*/ 2147483646 w 45"/>
              <a:gd name="T41" fmla="*/ 2147483646 h 39"/>
              <a:gd name="T42" fmla="*/ 2147483646 w 45"/>
              <a:gd name="T43" fmla="*/ 2147483646 h 39"/>
              <a:gd name="T44" fmla="*/ 2147483646 w 45"/>
              <a:gd name="T45" fmla="*/ 2147483646 h 39"/>
              <a:gd name="T46" fmla="*/ 2147483646 w 45"/>
              <a:gd name="T47" fmla="*/ 2147483646 h 39"/>
              <a:gd name="T48" fmla="*/ 2147483646 w 45"/>
              <a:gd name="T49" fmla="*/ 2147483646 h 39"/>
              <a:gd name="T50" fmla="*/ 2147483646 w 45"/>
              <a:gd name="T51" fmla="*/ 2147483646 h 39"/>
              <a:gd name="T52" fmla="*/ 2147483646 w 45"/>
              <a:gd name="T53" fmla="*/ 2147483646 h 39"/>
              <a:gd name="T54" fmla="*/ 2147483646 w 45"/>
              <a:gd name="T55" fmla="*/ 2147483646 h 39"/>
              <a:gd name="T56" fmla="*/ 2147483646 w 45"/>
              <a:gd name="T57" fmla="*/ 2147483646 h 39"/>
              <a:gd name="T58" fmla="*/ 2147483646 w 45"/>
              <a:gd name="T59" fmla="*/ 2147483646 h 39"/>
              <a:gd name="T60" fmla="*/ 2147483646 w 45"/>
              <a:gd name="T61" fmla="*/ 2147483646 h 39"/>
              <a:gd name="T62" fmla="*/ 2147483646 w 45"/>
              <a:gd name="T63" fmla="*/ 2147483646 h 39"/>
              <a:gd name="T64" fmla="*/ 2147483646 w 45"/>
              <a:gd name="T65" fmla="*/ 2147483646 h 39"/>
              <a:gd name="T66" fmla="*/ 2147483646 w 45"/>
              <a:gd name="T67" fmla="*/ 2147483646 h 39"/>
              <a:gd name="T68" fmla="*/ 2147483646 w 45"/>
              <a:gd name="T69" fmla="*/ 2147483646 h 39"/>
              <a:gd name="T70" fmla="*/ 2147483646 w 45"/>
              <a:gd name="T71" fmla="*/ 2147483646 h 39"/>
              <a:gd name="T72" fmla="*/ 2147483646 w 45"/>
              <a:gd name="T73" fmla="*/ 2147483646 h 39"/>
              <a:gd name="T74" fmla="*/ 2147483646 w 45"/>
              <a:gd name="T75" fmla="*/ 2147483646 h 39"/>
              <a:gd name="T76" fmla="*/ 2147483646 w 45"/>
              <a:gd name="T77" fmla="*/ 2147483646 h 39"/>
              <a:gd name="T78" fmla="*/ 2147483646 w 45"/>
              <a:gd name="T79" fmla="*/ 2147483646 h 39"/>
              <a:gd name="T80" fmla="*/ 2147483646 w 45"/>
              <a:gd name="T81" fmla="*/ 2147483646 h 39"/>
              <a:gd name="T82" fmla="*/ 2147483646 w 45"/>
              <a:gd name="T83" fmla="*/ 2147483646 h 39"/>
              <a:gd name="T84" fmla="*/ 2147483646 w 45"/>
              <a:gd name="T85" fmla="*/ 2147483646 h 39"/>
              <a:gd name="T86" fmla="*/ 2147483646 w 45"/>
              <a:gd name="T87" fmla="*/ 2147483646 h 39"/>
              <a:gd name="T88" fmla="*/ 2147483646 w 45"/>
              <a:gd name="T89" fmla="*/ 2147483646 h 39"/>
              <a:gd name="T90" fmla="*/ 2147483646 w 45"/>
              <a:gd name="T91" fmla="*/ 2147483646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SG"/>
          </a:p>
        </p:txBody>
      </p:sp>
      <p:sp>
        <p:nvSpPr>
          <p:cNvPr id="35920" name="Freeform 101"/>
          <p:cNvSpPr>
            <a:spLocks/>
          </p:cNvSpPr>
          <p:nvPr/>
        </p:nvSpPr>
        <p:spPr bwMode="auto">
          <a:xfrm>
            <a:off x="5381625" y="5153025"/>
            <a:ext cx="42863" cy="28575"/>
          </a:xfrm>
          <a:custGeom>
            <a:avLst/>
            <a:gdLst>
              <a:gd name="T0" fmla="*/ 0 w 35"/>
              <a:gd name="T1" fmla="*/ 2147483646 h 25"/>
              <a:gd name="T2" fmla="*/ 2147483646 w 35"/>
              <a:gd name="T3" fmla="*/ 2147483646 h 25"/>
              <a:gd name="T4" fmla="*/ 2147483646 w 35"/>
              <a:gd name="T5" fmla="*/ 2147483646 h 25"/>
              <a:gd name="T6" fmla="*/ 2147483646 w 35"/>
              <a:gd name="T7" fmla="*/ 2147483646 h 25"/>
              <a:gd name="T8" fmla="*/ 2147483646 w 35"/>
              <a:gd name="T9" fmla="*/ 2147483646 h 25"/>
              <a:gd name="T10" fmla="*/ 2147483646 w 35"/>
              <a:gd name="T11" fmla="*/ 2147483646 h 25"/>
              <a:gd name="T12" fmla="*/ 2147483646 w 35"/>
              <a:gd name="T13" fmla="*/ 2147483646 h 25"/>
              <a:gd name="T14" fmla="*/ 2147483646 w 35"/>
              <a:gd name="T15" fmla="*/ 2147483646 h 25"/>
              <a:gd name="T16" fmla="*/ 2147483646 w 35"/>
              <a:gd name="T17" fmla="*/ 2147483646 h 25"/>
              <a:gd name="T18" fmla="*/ 2147483646 w 35"/>
              <a:gd name="T19" fmla="*/ 2147483646 h 25"/>
              <a:gd name="T20" fmla="*/ 2147483646 w 35"/>
              <a:gd name="T21" fmla="*/ 2147483646 h 25"/>
              <a:gd name="T22" fmla="*/ 2147483646 w 35"/>
              <a:gd name="T23" fmla="*/ 2147483646 h 25"/>
              <a:gd name="T24" fmla="*/ 2147483646 w 35"/>
              <a:gd name="T25" fmla="*/ 2147483646 h 25"/>
              <a:gd name="T26" fmla="*/ 2147483646 w 35"/>
              <a:gd name="T27" fmla="*/ 2147483646 h 25"/>
              <a:gd name="T28" fmla="*/ 2147483646 w 35"/>
              <a:gd name="T29" fmla="*/ 2147483646 h 25"/>
              <a:gd name="T30" fmla="*/ 2147483646 w 35"/>
              <a:gd name="T31" fmla="*/ 2147483646 h 25"/>
              <a:gd name="T32" fmla="*/ 0 w 35"/>
              <a:gd name="T33" fmla="*/ 2147483646 h 25"/>
              <a:gd name="T34" fmla="*/ 0 w 35"/>
              <a:gd name="T35" fmla="*/ 2147483646 h 25"/>
              <a:gd name="T36" fmla="*/ 2147483646 w 35"/>
              <a:gd name="T37" fmla="*/ 2147483646 h 25"/>
              <a:gd name="T38" fmla="*/ 2147483646 w 35"/>
              <a:gd name="T39" fmla="*/ 2147483646 h 25"/>
              <a:gd name="T40" fmla="*/ 2147483646 w 35"/>
              <a:gd name="T41" fmla="*/ 2147483646 h 25"/>
              <a:gd name="T42" fmla="*/ 2147483646 w 35"/>
              <a:gd name="T43" fmla="*/ 2147483646 h 25"/>
              <a:gd name="T44" fmla="*/ 2147483646 w 35"/>
              <a:gd name="T45" fmla="*/ 2147483646 h 25"/>
              <a:gd name="T46" fmla="*/ 2147483646 w 35"/>
              <a:gd name="T47" fmla="*/ 2147483646 h 25"/>
              <a:gd name="T48" fmla="*/ 2147483646 w 35"/>
              <a:gd name="T49" fmla="*/ 2147483646 h 25"/>
              <a:gd name="T50" fmla="*/ 2147483646 w 35"/>
              <a:gd name="T51" fmla="*/ 2147483646 h 25"/>
              <a:gd name="T52" fmla="*/ 2147483646 w 35"/>
              <a:gd name="T53" fmla="*/ 2147483646 h 25"/>
              <a:gd name="T54" fmla="*/ 2147483646 w 35"/>
              <a:gd name="T55" fmla="*/ 2147483646 h 25"/>
              <a:gd name="T56" fmla="*/ 2147483646 w 35"/>
              <a:gd name="T57" fmla="*/ 2147483646 h 25"/>
              <a:gd name="T58" fmla="*/ 2147483646 w 35"/>
              <a:gd name="T59" fmla="*/ 2147483646 h 25"/>
              <a:gd name="T60" fmla="*/ 2147483646 w 35"/>
              <a:gd name="T61" fmla="*/ 2147483646 h 25"/>
              <a:gd name="T62" fmla="*/ 2147483646 w 35"/>
              <a:gd name="T63" fmla="*/ 2147483646 h 25"/>
              <a:gd name="T64" fmla="*/ 2147483646 w 35"/>
              <a:gd name="T65" fmla="*/ 2147483646 h 25"/>
              <a:gd name="T66" fmla="*/ 2147483646 w 35"/>
              <a:gd name="T67" fmla="*/ 2147483646 h 25"/>
              <a:gd name="T68" fmla="*/ 2147483646 w 35"/>
              <a:gd name="T69" fmla="*/ 2147483646 h 25"/>
              <a:gd name="T70" fmla="*/ 2147483646 w 35"/>
              <a:gd name="T71" fmla="*/ 2147483646 h 25"/>
              <a:gd name="T72" fmla="*/ 2147483646 w 35"/>
              <a:gd name="T73" fmla="*/ 2147483646 h 25"/>
              <a:gd name="T74" fmla="*/ 2147483646 w 35"/>
              <a:gd name="T75" fmla="*/ 2147483646 h 25"/>
              <a:gd name="T76" fmla="*/ 2147483646 w 35"/>
              <a:gd name="T77" fmla="*/ 2147483646 h 25"/>
              <a:gd name="T78" fmla="*/ 2147483646 w 35"/>
              <a:gd name="T79" fmla="*/ 2147483646 h 25"/>
              <a:gd name="T80" fmla="*/ 2147483646 w 35"/>
              <a:gd name="T81" fmla="*/ 2147483646 h 25"/>
              <a:gd name="T82" fmla="*/ 2147483646 w 35"/>
              <a:gd name="T83" fmla="*/ 2147483646 h 25"/>
              <a:gd name="T84" fmla="*/ 2147483646 w 35"/>
              <a:gd name="T85" fmla="*/ 2147483646 h 25"/>
              <a:gd name="T86" fmla="*/ 2147483646 w 35"/>
              <a:gd name="T87" fmla="*/ 2147483646 h 25"/>
              <a:gd name="T88" fmla="*/ 2147483646 w 35"/>
              <a:gd name="T89" fmla="*/ 2147483646 h 25"/>
              <a:gd name="T90" fmla="*/ 2147483646 w 35"/>
              <a:gd name="T91" fmla="*/ 2147483646 h 25"/>
              <a:gd name="T92" fmla="*/ 2147483646 w 35"/>
              <a:gd name="T93" fmla="*/ 2147483646 h 25"/>
              <a:gd name="T94" fmla="*/ 2147483646 w 35"/>
              <a:gd name="T95" fmla="*/ 2147483646 h 25"/>
              <a:gd name="T96" fmla="*/ 2147483646 w 35"/>
              <a:gd name="T97" fmla="*/ 2147483646 h 25"/>
              <a:gd name="T98" fmla="*/ 2147483646 w 35"/>
              <a:gd name="T99" fmla="*/ 2147483646 h 25"/>
              <a:gd name="T100" fmla="*/ 2147483646 w 35"/>
              <a:gd name="T101" fmla="*/ 0 h 25"/>
              <a:gd name="T102" fmla="*/ 2147483646 w 35"/>
              <a:gd name="T103" fmla="*/ 2147483646 h 25"/>
              <a:gd name="T104" fmla="*/ 2147483646 w 35"/>
              <a:gd name="T105" fmla="*/ 0 h 25"/>
              <a:gd name="T106" fmla="*/ 2147483646 w 35"/>
              <a:gd name="T107" fmla="*/ 2147483646 h 25"/>
              <a:gd name="T108" fmla="*/ 2147483646 w 35"/>
              <a:gd name="T109" fmla="*/ 2147483646 h 25"/>
              <a:gd name="T110" fmla="*/ 2147483646 w 35"/>
              <a:gd name="T111" fmla="*/ 2147483646 h 25"/>
              <a:gd name="T112" fmla="*/ 2147483646 w 35"/>
              <a:gd name="T113" fmla="*/ 2147483646 h 25"/>
              <a:gd name="T114" fmla="*/ 2147483646 w 35"/>
              <a:gd name="T115" fmla="*/ 2147483646 h 25"/>
              <a:gd name="T116" fmla="*/ 2147483646 w 35"/>
              <a:gd name="T117" fmla="*/ 2147483646 h 25"/>
              <a:gd name="T118" fmla="*/ 0 w 35"/>
              <a:gd name="T119" fmla="*/ 2147483646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SG"/>
          </a:p>
        </p:txBody>
      </p:sp>
      <p:sp>
        <p:nvSpPr>
          <p:cNvPr id="35921" name="Freeform 102"/>
          <p:cNvSpPr>
            <a:spLocks/>
          </p:cNvSpPr>
          <p:nvPr/>
        </p:nvSpPr>
        <p:spPr bwMode="auto">
          <a:xfrm>
            <a:off x="5286375" y="5141913"/>
            <a:ext cx="101600" cy="55562"/>
          </a:xfrm>
          <a:custGeom>
            <a:avLst/>
            <a:gdLst>
              <a:gd name="T0" fmla="*/ 2147483646 w 83"/>
              <a:gd name="T1" fmla="*/ 2147483646 h 49"/>
              <a:gd name="T2" fmla="*/ 2147483646 w 83"/>
              <a:gd name="T3" fmla="*/ 2147483646 h 49"/>
              <a:gd name="T4" fmla="*/ 2147483646 w 83"/>
              <a:gd name="T5" fmla="*/ 2147483646 h 49"/>
              <a:gd name="T6" fmla="*/ 2147483646 w 83"/>
              <a:gd name="T7" fmla="*/ 2147483646 h 49"/>
              <a:gd name="T8" fmla="*/ 2147483646 w 83"/>
              <a:gd name="T9" fmla="*/ 2147483646 h 49"/>
              <a:gd name="T10" fmla="*/ 2147483646 w 83"/>
              <a:gd name="T11" fmla="*/ 2147483646 h 49"/>
              <a:gd name="T12" fmla="*/ 2147483646 w 83"/>
              <a:gd name="T13" fmla="*/ 2147483646 h 49"/>
              <a:gd name="T14" fmla="*/ 2147483646 w 83"/>
              <a:gd name="T15" fmla="*/ 2147483646 h 49"/>
              <a:gd name="T16" fmla="*/ 2147483646 w 83"/>
              <a:gd name="T17" fmla="*/ 2147483646 h 49"/>
              <a:gd name="T18" fmla="*/ 2147483646 w 83"/>
              <a:gd name="T19" fmla="*/ 2147483646 h 49"/>
              <a:gd name="T20" fmla="*/ 2147483646 w 83"/>
              <a:gd name="T21" fmla="*/ 2147483646 h 49"/>
              <a:gd name="T22" fmla="*/ 2147483646 w 83"/>
              <a:gd name="T23" fmla="*/ 2147483646 h 49"/>
              <a:gd name="T24" fmla="*/ 2147483646 w 83"/>
              <a:gd name="T25" fmla="*/ 2147483646 h 49"/>
              <a:gd name="T26" fmla="*/ 2147483646 w 83"/>
              <a:gd name="T27" fmla="*/ 2147483646 h 49"/>
              <a:gd name="T28" fmla="*/ 2147483646 w 83"/>
              <a:gd name="T29" fmla="*/ 2147483646 h 49"/>
              <a:gd name="T30" fmla="*/ 2147483646 w 83"/>
              <a:gd name="T31" fmla="*/ 0 h 49"/>
              <a:gd name="T32" fmla="*/ 2147483646 w 83"/>
              <a:gd name="T33" fmla="*/ 2147483646 h 49"/>
              <a:gd name="T34" fmla="*/ 2147483646 w 83"/>
              <a:gd name="T35" fmla="*/ 2147483646 h 49"/>
              <a:gd name="T36" fmla="*/ 2147483646 w 83"/>
              <a:gd name="T37" fmla="*/ 2147483646 h 49"/>
              <a:gd name="T38" fmla="*/ 2147483646 w 83"/>
              <a:gd name="T39" fmla="*/ 2147483646 h 49"/>
              <a:gd name="T40" fmla="*/ 2147483646 w 83"/>
              <a:gd name="T41" fmla="*/ 2147483646 h 49"/>
              <a:gd name="T42" fmla="*/ 2147483646 w 83"/>
              <a:gd name="T43" fmla="*/ 2147483646 h 49"/>
              <a:gd name="T44" fmla="*/ 2147483646 w 83"/>
              <a:gd name="T45" fmla="*/ 2147483646 h 49"/>
              <a:gd name="T46" fmla="*/ 2147483646 w 83"/>
              <a:gd name="T47" fmla="*/ 2147483646 h 49"/>
              <a:gd name="T48" fmla="*/ 2147483646 w 83"/>
              <a:gd name="T49" fmla="*/ 2147483646 h 49"/>
              <a:gd name="T50" fmla="*/ 2147483646 w 83"/>
              <a:gd name="T51" fmla="*/ 2147483646 h 49"/>
              <a:gd name="T52" fmla="*/ 2147483646 w 83"/>
              <a:gd name="T53" fmla="*/ 2147483646 h 49"/>
              <a:gd name="T54" fmla="*/ 2147483646 w 83"/>
              <a:gd name="T55" fmla="*/ 2147483646 h 49"/>
              <a:gd name="T56" fmla="*/ 2147483646 w 83"/>
              <a:gd name="T57" fmla="*/ 2147483646 h 49"/>
              <a:gd name="T58" fmla="*/ 2147483646 w 83"/>
              <a:gd name="T59" fmla="*/ 2147483646 h 49"/>
              <a:gd name="T60" fmla="*/ 2147483646 w 83"/>
              <a:gd name="T61" fmla="*/ 2147483646 h 49"/>
              <a:gd name="T62" fmla="*/ 0 w 83"/>
              <a:gd name="T63" fmla="*/ 2147483646 h 49"/>
              <a:gd name="T64" fmla="*/ 2147483646 w 83"/>
              <a:gd name="T65" fmla="*/ 2147483646 h 49"/>
              <a:gd name="T66" fmla="*/ 2147483646 w 83"/>
              <a:gd name="T67" fmla="*/ 2147483646 h 49"/>
              <a:gd name="T68" fmla="*/ 2147483646 w 83"/>
              <a:gd name="T69" fmla="*/ 2147483646 h 49"/>
              <a:gd name="T70" fmla="*/ 2147483646 w 83"/>
              <a:gd name="T71" fmla="*/ 2147483646 h 49"/>
              <a:gd name="T72" fmla="*/ 2147483646 w 83"/>
              <a:gd name="T73" fmla="*/ 2147483646 h 49"/>
              <a:gd name="T74" fmla="*/ 2147483646 w 83"/>
              <a:gd name="T75" fmla="*/ 2147483646 h 49"/>
              <a:gd name="T76" fmla="*/ 2147483646 w 83"/>
              <a:gd name="T77" fmla="*/ 2147483646 h 49"/>
              <a:gd name="T78" fmla="*/ 2147483646 w 83"/>
              <a:gd name="T79" fmla="*/ 2147483646 h 49"/>
              <a:gd name="T80" fmla="*/ 2147483646 w 83"/>
              <a:gd name="T81" fmla="*/ 2147483646 h 49"/>
              <a:gd name="T82" fmla="*/ 2147483646 w 83"/>
              <a:gd name="T83" fmla="*/ 2147483646 h 49"/>
              <a:gd name="T84" fmla="*/ 2147483646 w 83"/>
              <a:gd name="T85" fmla="*/ 2147483646 h 49"/>
              <a:gd name="T86" fmla="*/ 2147483646 w 83"/>
              <a:gd name="T87" fmla="*/ 2147483646 h 49"/>
              <a:gd name="T88" fmla="*/ 2147483646 w 83"/>
              <a:gd name="T89" fmla="*/ 2147483646 h 49"/>
              <a:gd name="T90" fmla="*/ 2147483646 w 83"/>
              <a:gd name="T91" fmla="*/ 2147483646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922" name="Freeform 103"/>
          <p:cNvSpPr>
            <a:spLocks/>
          </p:cNvSpPr>
          <p:nvPr/>
        </p:nvSpPr>
        <p:spPr bwMode="auto">
          <a:xfrm>
            <a:off x="2339975" y="5554663"/>
            <a:ext cx="203200" cy="130175"/>
          </a:xfrm>
          <a:custGeom>
            <a:avLst/>
            <a:gdLst>
              <a:gd name="T0" fmla="*/ 2147483646 w 167"/>
              <a:gd name="T1" fmla="*/ 2147483646 h 113"/>
              <a:gd name="T2" fmla="*/ 2147483646 w 167"/>
              <a:gd name="T3" fmla="*/ 2147483646 h 113"/>
              <a:gd name="T4" fmla="*/ 2147483646 w 167"/>
              <a:gd name="T5" fmla="*/ 2147483646 h 113"/>
              <a:gd name="T6" fmla="*/ 2147483646 w 167"/>
              <a:gd name="T7" fmla="*/ 2147483646 h 113"/>
              <a:gd name="T8" fmla="*/ 2147483646 w 167"/>
              <a:gd name="T9" fmla="*/ 2147483646 h 113"/>
              <a:gd name="T10" fmla="*/ 2147483646 w 167"/>
              <a:gd name="T11" fmla="*/ 2147483646 h 113"/>
              <a:gd name="T12" fmla="*/ 2147483646 w 167"/>
              <a:gd name="T13" fmla="*/ 2147483646 h 113"/>
              <a:gd name="T14" fmla="*/ 2147483646 w 167"/>
              <a:gd name="T15" fmla="*/ 2147483646 h 113"/>
              <a:gd name="T16" fmla="*/ 2147483646 w 167"/>
              <a:gd name="T17" fmla="*/ 2147483646 h 113"/>
              <a:gd name="T18" fmla="*/ 2147483646 w 167"/>
              <a:gd name="T19" fmla="*/ 2147483646 h 113"/>
              <a:gd name="T20" fmla="*/ 2147483646 w 167"/>
              <a:gd name="T21" fmla="*/ 2147483646 h 113"/>
              <a:gd name="T22" fmla="*/ 2147483646 w 167"/>
              <a:gd name="T23" fmla="*/ 0 h 113"/>
              <a:gd name="T24" fmla="*/ 2147483646 w 167"/>
              <a:gd name="T25" fmla="*/ 0 h 113"/>
              <a:gd name="T26" fmla="*/ 2147483646 w 167"/>
              <a:gd name="T27" fmla="*/ 2147483646 h 113"/>
              <a:gd name="T28" fmla="*/ 2147483646 w 167"/>
              <a:gd name="T29" fmla="*/ 2147483646 h 113"/>
              <a:gd name="T30" fmla="*/ 2147483646 w 167"/>
              <a:gd name="T31" fmla="*/ 2147483646 h 113"/>
              <a:gd name="T32" fmla="*/ 2147483646 w 167"/>
              <a:gd name="T33" fmla="*/ 2147483646 h 113"/>
              <a:gd name="T34" fmla="*/ 2147483646 w 167"/>
              <a:gd name="T35" fmla="*/ 2147483646 h 113"/>
              <a:gd name="T36" fmla="*/ 2147483646 w 167"/>
              <a:gd name="T37" fmla="*/ 2147483646 h 113"/>
              <a:gd name="T38" fmla="*/ 2147483646 w 167"/>
              <a:gd name="T39" fmla="*/ 2147483646 h 113"/>
              <a:gd name="T40" fmla="*/ 2147483646 w 167"/>
              <a:gd name="T41" fmla="*/ 2147483646 h 113"/>
              <a:gd name="T42" fmla="*/ 2147483646 w 167"/>
              <a:gd name="T43" fmla="*/ 2147483646 h 113"/>
              <a:gd name="T44" fmla="*/ 2147483646 w 167"/>
              <a:gd name="T45" fmla="*/ 2147483646 h 113"/>
              <a:gd name="T46" fmla="*/ 2147483646 w 167"/>
              <a:gd name="T47" fmla="*/ 2147483646 h 113"/>
              <a:gd name="T48" fmla="*/ 2147483646 w 167"/>
              <a:gd name="T49" fmla="*/ 2147483646 h 113"/>
              <a:gd name="T50" fmla="*/ 2147483646 w 167"/>
              <a:gd name="T51" fmla="*/ 2147483646 h 113"/>
              <a:gd name="T52" fmla="*/ 2147483646 w 167"/>
              <a:gd name="T53" fmla="*/ 2147483646 h 113"/>
              <a:gd name="T54" fmla="*/ 2147483646 w 167"/>
              <a:gd name="T55" fmla="*/ 2147483646 h 113"/>
              <a:gd name="T56" fmla="*/ 2147483646 w 167"/>
              <a:gd name="T57" fmla="*/ 2147483646 h 113"/>
              <a:gd name="T58" fmla="*/ 2147483646 w 167"/>
              <a:gd name="T59" fmla="*/ 2147483646 h 113"/>
              <a:gd name="T60" fmla="*/ 2147483646 w 167"/>
              <a:gd name="T61" fmla="*/ 2147483646 h 113"/>
              <a:gd name="T62" fmla="*/ 2147483646 w 167"/>
              <a:gd name="T63" fmla="*/ 2147483646 h 113"/>
              <a:gd name="T64" fmla="*/ 2147483646 w 167"/>
              <a:gd name="T65" fmla="*/ 2147483646 h 113"/>
              <a:gd name="T66" fmla="*/ 2147483646 w 167"/>
              <a:gd name="T67" fmla="*/ 2147483646 h 113"/>
              <a:gd name="T68" fmla="*/ 2147483646 w 167"/>
              <a:gd name="T69" fmla="*/ 2147483646 h 113"/>
              <a:gd name="T70" fmla="*/ 2147483646 w 167"/>
              <a:gd name="T71" fmla="*/ 2147483646 h 113"/>
              <a:gd name="T72" fmla="*/ 2147483646 w 167"/>
              <a:gd name="T73" fmla="*/ 2147483646 h 113"/>
              <a:gd name="T74" fmla="*/ 2147483646 w 167"/>
              <a:gd name="T75" fmla="*/ 2147483646 h 113"/>
              <a:gd name="T76" fmla="*/ 2147483646 w 167"/>
              <a:gd name="T77" fmla="*/ 2147483646 h 113"/>
              <a:gd name="T78" fmla="*/ 2147483646 w 167"/>
              <a:gd name="T79" fmla="*/ 2147483646 h 113"/>
              <a:gd name="T80" fmla="*/ 2147483646 w 167"/>
              <a:gd name="T81" fmla="*/ 2147483646 h 113"/>
              <a:gd name="T82" fmla="*/ 2147483646 w 167"/>
              <a:gd name="T83" fmla="*/ 2147483646 h 113"/>
              <a:gd name="T84" fmla="*/ 2147483646 w 167"/>
              <a:gd name="T85" fmla="*/ 2147483646 h 113"/>
              <a:gd name="T86" fmla="*/ 2147483646 w 167"/>
              <a:gd name="T87" fmla="*/ 2147483646 h 113"/>
              <a:gd name="T88" fmla="*/ 2147483646 w 167"/>
              <a:gd name="T89" fmla="*/ 2147483646 h 113"/>
              <a:gd name="T90" fmla="*/ 0 w 167"/>
              <a:gd name="T91" fmla="*/ 2147483646 h 113"/>
              <a:gd name="T92" fmla="*/ 2147483646 w 167"/>
              <a:gd name="T93" fmla="*/ 2147483646 h 113"/>
              <a:gd name="T94" fmla="*/ 2147483646 w 167"/>
              <a:gd name="T95" fmla="*/ 2147483646 h 113"/>
              <a:gd name="T96" fmla="*/ 2147483646 w 167"/>
              <a:gd name="T97" fmla="*/ 2147483646 h 113"/>
              <a:gd name="T98" fmla="*/ 2147483646 w 167"/>
              <a:gd name="T99" fmla="*/ 2147483646 h 113"/>
              <a:gd name="T100" fmla="*/ 2147483646 w 167"/>
              <a:gd name="T101" fmla="*/ 2147483646 h 113"/>
              <a:gd name="T102" fmla="*/ 2147483646 w 167"/>
              <a:gd name="T103" fmla="*/ 2147483646 h 113"/>
              <a:gd name="T104" fmla="*/ 2147483646 w 167"/>
              <a:gd name="T105" fmla="*/ 2147483646 h 113"/>
              <a:gd name="T106" fmla="*/ 2147483646 w 167"/>
              <a:gd name="T107" fmla="*/ 2147483646 h 113"/>
              <a:gd name="T108" fmla="*/ 2147483646 w 167"/>
              <a:gd name="T109" fmla="*/ 2147483646 h 113"/>
              <a:gd name="T110" fmla="*/ 2147483646 w 167"/>
              <a:gd name="T111" fmla="*/ 2147483646 h 113"/>
              <a:gd name="T112" fmla="*/ 2147483646 w 167"/>
              <a:gd name="T113" fmla="*/ 2147483646 h 113"/>
              <a:gd name="T114" fmla="*/ 2147483646 w 167"/>
              <a:gd name="T115" fmla="*/ 2147483646 h 113"/>
              <a:gd name="T116" fmla="*/ 2147483646 w 167"/>
              <a:gd name="T117" fmla="*/ 2147483646 h 113"/>
              <a:gd name="T118" fmla="*/ 2147483646 w 167"/>
              <a:gd name="T119" fmla="*/ 2147483646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23" name="Freeform 104"/>
          <p:cNvSpPr>
            <a:spLocks/>
          </p:cNvSpPr>
          <p:nvPr/>
        </p:nvSpPr>
        <p:spPr bwMode="auto">
          <a:xfrm>
            <a:off x="2533650" y="5360988"/>
            <a:ext cx="88900" cy="23812"/>
          </a:xfrm>
          <a:custGeom>
            <a:avLst/>
            <a:gdLst>
              <a:gd name="T0" fmla="*/ 2147483646 w 73"/>
              <a:gd name="T1" fmla="*/ 2147483646 h 21"/>
              <a:gd name="T2" fmla="*/ 2147483646 w 73"/>
              <a:gd name="T3" fmla="*/ 2147483646 h 21"/>
              <a:gd name="T4" fmla="*/ 2147483646 w 73"/>
              <a:gd name="T5" fmla="*/ 2147483646 h 21"/>
              <a:gd name="T6" fmla="*/ 2147483646 w 73"/>
              <a:gd name="T7" fmla="*/ 2147483646 h 21"/>
              <a:gd name="T8" fmla="*/ 2147483646 w 73"/>
              <a:gd name="T9" fmla="*/ 2147483646 h 21"/>
              <a:gd name="T10" fmla="*/ 2147483646 w 73"/>
              <a:gd name="T11" fmla="*/ 2147483646 h 21"/>
              <a:gd name="T12" fmla="*/ 2147483646 w 73"/>
              <a:gd name="T13" fmla="*/ 2147483646 h 21"/>
              <a:gd name="T14" fmla="*/ 2147483646 w 73"/>
              <a:gd name="T15" fmla="*/ 2147483646 h 21"/>
              <a:gd name="T16" fmla="*/ 2147483646 w 73"/>
              <a:gd name="T17" fmla="*/ 2147483646 h 21"/>
              <a:gd name="T18" fmla="*/ 2147483646 w 73"/>
              <a:gd name="T19" fmla="*/ 2147483646 h 21"/>
              <a:gd name="T20" fmla="*/ 2147483646 w 73"/>
              <a:gd name="T21" fmla="*/ 2147483646 h 21"/>
              <a:gd name="T22" fmla="*/ 2147483646 w 73"/>
              <a:gd name="T23" fmla="*/ 2147483646 h 21"/>
              <a:gd name="T24" fmla="*/ 2147483646 w 73"/>
              <a:gd name="T25" fmla="*/ 2147483646 h 21"/>
              <a:gd name="T26" fmla="*/ 2147483646 w 73"/>
              <a:gd name="T27" fmla="*/ 2147483646 h 21"/>
              <a:gd name="T28" fmla="*/ 2147483646 w 73"/>
              <a:gd name="T29" fmla="*/ 2147483646 h 21"/>
              <a:gd name="T30" fmla="*/ 2147483646 w 73"/>
              <a:gd name="T31" fmla="*/ 2147483646 h 21"/>
              <a:gd name="T32" fmla="*/ 2147483646 w 73"/>
              <a:gd name="T33" fmla="*/ 2147483646 h 21"/>
              <a:gd name="T34" fmla="*/ 2147483646 w 73"/>
              <a:gd name="T35" fmla="*/ 2147483646 h 21"/>
              <a:gd name="T36" fmla="*/ 2147483646 w 73"/>
              <a:gd name="T37" fmla="*/ 2147483646 h 21"/>
              <a:gd name="T38" fmla="*/ 2147483646 w 73"/>
              <a:gd name="T39" fmla="*/ 2147483646 h 21"/>
              <a:gd name="T40" fmla="*/ 2147483646 w 73"/>
              <a:gd name="T41" fmla="*/ 2147483646 h 21"/>
              <a:gd name="T42" fmla="*/ 2147483646 w 73"/>
              <a:gd name="T43" fmla="*/ 2147483646 h 21"/>
              <a:gd name="T44" fmla="*/ 2147483646 w 73"/>
              <a:gd name="T45" fmla="*/ 2147483646 h 21"/>
              <a:gd name="T46" fmla="*/ 2147483646 w 73"/>
              <a:gd name="T47" fmla="*/ 2147483646 h 21"/>
              <a:gd name="T48" fmla="*/ 2147483646 w 73"/>
              <a:gd name="T49" fmla="*/ 2147483646 h 21"/>
              <a:gd name="T50" fmla="*/ 2147483646 w 73"/>
              <a:gd name="T51" fmla="*/ 0 h 21"/>
              <a:gd name="T52" fmla="*/ 2147483646 w 73"/>
              <a:gd name="T53" fmla="*/ 0 h 21"/>
              <a:gd name="T54" fmla="*/ 2147483646 w 73"/>
              <a:gd name="T55" fmla="*/ 0 h 21"/>
              <a:gd name="T56" fmla="*/ 2147483646 w 73"/>
              <a:gd name="T57" fmla="*/ 0 h 21"/>
              <a:gd name="T58" fmla="*/ 2147483646 w 73"/>
              <a:gd name="T59" fmla="*/ 0 h 21"/>
              <a:gd name="T60" fmla="*/ 2147483646 w 73"/>
              <a:gd name="T61" fmla="*/ 0 h 21"/>
              <a:gd name="T62" fmla="*/ 2147483646 w 73"/>
              <a:gd name="T63" fmla="*/ 0 h 21"/>
              <a:gd name="T64" fmla="*/ 2147483646 w 73"/>
              <a:gd name="T65" fmla="*/ 0 h 21"/>
              <a:gd name="T66" fmla="*/ 2147483646 w 73"/>
              <a:gd name="T67" fmla="*/ 0 h 21"/>
              <a:gd name="T68" fmla="*/ 2147483646 w 73"/>
              <a:gd name="T69" fmla="*/ 0 h 21"/>
              <a:gd name="T70" fmla="*/ 2147483646 w 73"/>
              <a:gd name="T71" fmla="*/ 0 h 21"/>
              <a:gd name="T72" fmla="*/ 2147483646 w 73"/>
              <a:gd name="T73" fmla="*/ 2147483646 h 21"/>
              <a:gd name="T74" fmla="*/ 2147483646 w 73"/>
              <a:gd name="T75" fmla="*/ 2147483646 h 21"/>
              <a:gd name="T76" fmla="*/ 0 w 73"/>
              <a:gd name="T77" fmla="*/ 2147483646 h 21"/>
              <a:gd name="T78" fmla="*/ 0 w 73"/>
              <a:gd name="T79" fmla="*/ 2147483646 h 21"/>
              <a:gd name="T80" fmla="*/ 2147483646 w 73"/>
              <a:gd name="T81" fmla="*/ 2147483646 h 21"/>
              <a:gd name="T82" fmla="*/ 2147483646 w 73"/>
              <a:gd name="T83" fmla="*/ 214748364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24" name="Freeform 105"/>
          <p:cNvSpPr>
            <a:spLocks/>
          </p:cNvSpPr>
          <p:nvPr/>
        </p:nvSpPr>
        <p:spPr bwMode="auto">
          <a:xfrm>
            <a:off x="2555875" y="5330825"/>
            <a:ext cx="74613" cy="17463"/>
          </a:xfrm>
          <a:custGeom>
            <a:avLst/>
            <a:gdLst>
              <a:gd name="T0" fmla="*/ 2147483646 w 61"/>
              <a:gd name="T1" fmla="*/ 2147483646 h 15"/>
              <a:gd name="T2" fmla="*/ 2147483646 w 61"/>
              <a:gd name="T3" fmla="*/ 2147483646 h 15"/>
              <a:gd name="T4" fmla="*/ 2147483646 w 61"/>
              <a:gd name="T5" fmla="*/ 2147483646 h 15"/>
              <a:gd name="T6" fmla="*/ 2147483646 w 61"/>
              <a:gd name="T7" fmla="*/ 2147483646 h 15"/>
              <a:gd name="T8" fmla="*/ 2147483646 w 61"/>
              <a:gd name="T9" fmla="*/ 2147483646 h 15"/>
              <a:gd name="T10" fmla="*/ 2147483646 w 61"/>
              <a:gd name="T11" fmla="*/ 2147483646 h 15"/>
              <a:gd name="T12" fmla="*/ 2147483646 w 61"/>
              <a:gd name="T13" fmla="*/ 2147483646 h 15"/>
              <a:gd name="T14" fmla="*/ 2147483646 w 61"/>
              <a:gd name="T15" fmla="*/ 2147483646 h 15"/>
              <a:gd name="T16" fmla="*/ 2147483646 w 61"/>
              <a:gd name="T17" fmla="*/ 2147483646 h 15"/>
              <a:gd name="T18" fmla="*/ 2147483646 w 61"/>
              <a:gd name="T19" fmla="*/ 2147483646 h 15"/>
              <a:gd name="T20" fmla="*/ 2147483646 w 61"/>
              <a:gd name="T21" fmla="*/ 2147483646 h 15"/>
              <a:gd name="T22" fmla="*/ 2147483646 w 61"/>
              <a:gd name="T23" fmla="*/ 2147483646 h 15"/>
              <a:gd name="T24" fmla="*/ 2147483646 w 61"/>
              <a:gd name="T25" fmla="*/ 2147483646 h 15"/>
              <a:gd name="T26" fmla="*/ 2147483646 w 61"/>
              <a:gd name="T27" fmla="*/ 2147483646 h 15"/>
              <a:gd name="T28" fmla="*/ 2147483646 w 61"/>
              <a:gd name="T29" fmla="*/ 2147483646 h 15"/>
              <a:gd name="T30" fmla="*/ 2147483646 w 61"/>
              <a:gd name="T31" fmla="*/ 2147483646 h 15"/>
              <a:gd name="T32" fmla="*/ 2147483646 w 61"/>
              <a:gd name="T33" fmla="*/ 2147483646 h 15"/>
              <a:gd name="T34" fmla="*/ 2147483646 w 61"/>
              <a:gd name="T35" fmla="*/ 2147483646 h 15"/>
              <a:gd name="T36" fmla="*/ 2147483646 w 61"/>
              <a:gd name="T37" fmla="*/ 2147483646 h 15"/>
              <a:gd name="T38" fmla="*/ 2147483646 w 61"/>
              <a:gd name="T39" fmla="*/ 2147483646 h 15"/>
              <a:gd name="T40" fmla="*/ 2147483646 w 61"/>
              <a:gd name="T41" fmla="*/ 2147483646 h 15"/>
              <a:gd name="T42" fmla="*/ 2147483646 w 61"/>
              <a:gd name="T43" fmla="*/ 2147483646 h 15"/>
              <a:gd name="T44" fmla="*/ 0 w 61"/>
              <a:gd name="T45" fmla="*/ 2147483646 h 15"/>
              <a:gd name="T46" fmla="*/ 2147483646 w 61"/>
              <a:gd name="T47" fmla="*/ 2147483646 h 15"/>
              <a:gd name="T48" fmla="*/ 2147483646 w 61"/>
              <a:gd name="T49" fmla="*/ 2147483646 h 15"/>
              <a:gd name="T50" fmla="*/ 2147483646 w 61"/>
              <a:gd name="T51" fmla="*/ 2147483646 h 15"/>
              <a:gd name="T52" fmla="*/ 2147483646 w 61"/>
              <a:gd name="T53" fmla="*/ 2147483646 h 15"/>
              <a:gd name="T54" fmla="*/ 2147483646 w 61"/>
              <a:gd name="T55" fmla="*/ 2147483646 h 15"/>
              <a:gd name="T56" fmla="*/ 2147483646 w 61"/>
              <a:gd name="T57" fmla="*/ 2147483646 h 15"/>
              <a:gd name="T58" fmla="*/ 2147483646 w 61"/>
              <a:gd name="T59" fmla="*/ 2147483646 h 15"/>
              <a:gd name="T60" fmla="*/ 2147483646 w 61"/>
              <a:gd name="T61" fmla="*/ 2147483646 h 15"/>
              <a:gd name="T62" fmla="*/ 2147483646 w 61"/>
              <a:gd name="T63" fmla="*/ 2147483646 h 15"/>
              <a:gd name="T64" fmla="*/ 2147483646 w 61"/>
              <a:gd name="T65" fmla="*/ 2147483646 h 15"/>
              <a:gd name="T66" fmla="*/ 2147483646 w 61"/>
              <a:gd name="T67" fmla="*/ 2147483646 h 15"/>
              <a:gd name="T68" fmla="*/ 2147483646 w 61"/>
              <a:gd name="T69" fmla="*/ 2147483646 h 15"/>
              <a:gd name="T70" fmla="*/ 2147483646 w 61"/>
              <a:gd name="T71" fmla="*/ 2147483646 h 15"/>
              <a:gd name="T72" fmla="*/ 2147483646 w 61"/>
              <a:gd name="T73" fmla="*/ 2147483646 h 15"/>
              <a:gd name="T74" fmla="*/ 2147483646 w 61"/>
              <a:gd name="T75" fmla="*/ 2147483646 h 15"/>
              <a:gd name="T76" fmla="*/ 2147483646 w 61"/>
              <a:gd name="T77" fmla="*/ 2147483646 h 15"/>
              <a:gd name="T78" fmla="*/ 2147483646 w 61"/>
              <a:gd name="T79" fmla="*/ 2147483646 h 15"/>
              <a:gd name="T80" fmla="*/ 2147483646 w 61"/>
              <a:gd name="T81" fmla="*/ 2147483646 h 15"/>
              <a:gd name="T82" fmla="*/ 2147483646 w 61"/>
              <a:gd name="T83" fmla="*/ 2147483646 h 15"/>
              <a:gd name="T84" fmla="*/ 2147483646 w 61"/>
              <a:gd name="T85" fmla="*/ 2147483646 h 15"/>
              <a:gd name="T86" fmla="*/ 2147483646 w 61"/>
              <a:gd name="T87" fmla="*/ 2147483646 h 15"/>
              <a:gd name="T88" fmla="*/ 2147483646 w 61"/>
              <a:gd name="T89" fmla="*/ 2147483646 h 15"/>
              <a:gd name="T90" fmla="*/ 2147483646 w 61"/>
              <a:gd name="T91" fmla="*/ 2147483646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25" name="Freeform 106"/>
          <p:cNvSpPr>
            <a:spLocks/>
          </p:cNvSpPr>
          <p:nvPr/>
        </p:nvSpPr>
        <p:spPr bwMode="auto">
          <a:xfrm>
            <a:off x="2432050" y="5397500"/>
            <a:ext cx="195263" cy="84138"/>
          </a:xfrm>
          <a:custGeom>
            <a:avLst/>
            <a:gdLst>
              <a:gd name="T0" fmla="*/ 2147483646 w 161"/>
              <a:gd name="T1" fmla="*/ 2147483646 h 73"/>
              <a:gd name="T2" fmla="*/ 2147483646 w 161"/>
              <a:gd name="T3" fmla="*/ 2147483646 h 73"/>
              <a:gd name="T4" fmla="*/ 2147483646 w 161"/>
              <a:gd name="T5" fmla="*/ 2147483646 h 73"/>
              <a:gd name="T6" fmla="*/ 2147483646 w 161"/>
              <a:gd name="T7" fmla="*/ 2147483646 h 73"/>
              <a:gd name="T8" fmla="*/ 2147483646 w 161"/>
              <a:gd name="T9" fmla="*/ 0 h 73"/>
              <a:gd name="T10" fmla="*/ 2147483646 w 161"/>
              <a:gd name="T11" fmla="*/ 2147483646 h 73"/>
              <a:gd name="T12" fmla="*/ 2147483646 w 161"/>
              <a:gd name="T13" fmla="*/ 0 h 73"/>
              <a:gd name="T14" fmla="*/ 2147483646 w 161"/>
              <a:gd name="T15" fmla="*/ 0 h 73"/>
              <a:gd name="T16" fmla="*/ 2147483646 w 161"/>
              <a:gd name="T17" fmla="*/ 0 h 73"/>
              <a:gd name="T18" fmla="*/ 2147483646 w 161"/>
              <a:gd name="T19" fmla="*/ 0 h 73"/>
              <a:gd name="T20" fmla="*/ 2147483646 w 161"/>
              <a:gd name="T21" fmla="*/ 2147483646 h 73"/>
              <a:gd name="T22" fmla="*/ 2147483646 w 161"/>
              <a:gd name="T23" fmla="*/ 2147483646 h 73"/>
              <a:gd name="T24" fmla="*/ 2147483646 w 161"/>
              <a:gd name="T25" fmla="*/ 0 h 73"/>
              <a:gd name="T26" fmla="*/ 2147483646 w 161"/>
              <a:gd name="T27" fmla="*/ 2147483646 h 73"/>
              <a:gd name="T28" fmla="*/ 2147483646 w 161"/>
              <a:gd name="T29" fmla="*/ 2147483646 h 73"/>
              <a:gd name="T30" fmla="*/ 2147483646 w 161"/>
              <a:gd name="T31" fmla="*/ 2147483646 h 73"/>
              <a:gd name="T32" fmla="*/ 2147483646 w 161"/>
              <a:gd name="T33" fmla="*/ 2147483646 h 73"/>
              <a:gd name="T34" fmla="*/ 2147483646 w 161"/>
              <a:gd name="T35" fmla="*/ 2147483646 h 73"/>
              <a:gd name="T36" fmla="*/ 2147483646 w 161"/>
              <a:gd name="T37" fmla="*/ 2147483646 h 73"/>
              <a:gd name="T38" fmla="*/ 2147483646 w 161"/>
              <a:gd name="T39" fmla="*/ 2147483646 h 73"/>
              <a:gd name="T40" fmla="*/ 2147483646 w 161"/>
              <a:gd name="T41" fmla="*/ 2147483646 h 73"/>
              <a:gd name="T42" fmla="*/ 2147483646 w 161"/>
              <a:gd name="T43" fmla="*/ 2147483646 h 73"/>
              <a:gd name="T44" fmla="*/ 2147483646 w 161"/>
              <a:gd name="T45" fmla="*/ 2147483646 h 73"/>
              <a:gd name="T46" fmla="*/ 2147483646 w 161"/>
              <a:gd name="T47" fmla="*/ 2147483646 h 73"/>
              <a:gd name="T48" fmla="*/ 2147483646 w 161"/>
              <a:gd name="T49" fmla="*/ 2147483646 h 73"/>
              <a:gd name="T50" fmla="*/ 2147483646 w 161"/>
              <a:gd name="T51" fmla="*/ 2147483646 h 73"/>
              <a:gd name="T52" fmla="*/ 2147483646 w 161"/>
              <a:gd name="T53" fmla="*/ 2147483646 h 73"/>
              <a:gd name="T54" fmla="*/ 2147483646 w 161"/>
              <a:gd name="T55" fmla="*/ 2147483646 h 73"/>
              <a:gd name="T56" fmla="*/ 2147483646 w 161"/>
              <a:gd name="T57" fmla="*/ 2147483646 h 73"/>
              <a:gd name="T58" fmla="*/ 2147483646 w 161"/>
              <a:gd name="T59" fmla="*/ 2147483646 h 73"/>
              <a:gd name="T60" fmla="*/ 2147483646 w 161"/>
              <a:gd name="T61" fmla="*/ 2147483646 h 73"/>
              <a:gd name="T62" fmla="*/ 2147483646 w 161"/>
              <a:gd name="T63" fmla="*/ 2147483646 h 73"/>
              <a:gd name="T64" fmla="*/ 2147483646 w 161"/>
              <a:gd name="T65" fmla="*/ 2147483646 h 73"/>
              <a:gd name="T66" fmla="*/ 2147483646 w 161"/>
              <a:gd name="T67" fmla="*/ 2147483646 h 73"/>
              <a:gd name="T68" fmla="*/ 2147483646 w 161"/>
              <a:gd name="T69" fmla="*/ 2147483646 h 73"/>
              <a:gd name="T70" fmla="*/ 2147483646 w 161"/>
              <a:gd name="T71" fmla="*/ 2147483646 h 73"/>
              <a:gd name="T72" fmla="*/ 2147483646 w 161"/>
              <a:gd name="T73" fmla="*/ 2147483646 h 73"/>
              <a:gd name="T74" fmla="*/ 2147483646 w 161"/>
              <a:gd name="T75" fmla="*/ 2147483646 h 73"/>
              <a:gd name="T76" fmla="*/ 2147483646 w 161"/>
              <a:gd name="T77" fmla="*/ 2147483646 h 73"/>
              <a:gd name="T78" fmla="*/ 2147483646 w 161"/>
              <a:gd name="T79" fmla="*/ 2147483646 h 73"/>
              <a:gd name="T80" fmla="*/ 2147483646 w 161"/>
              <a:gd name="T81" fmla="*/ 2147483646 h 73"/>
              <a:gd name="T82" fmla="*/ 2147483646 w 161"/>
              <a:gd name="T83" fmla="*/ 2147483646 h 73"/>
              <a:gd name="T84" fmla="*/ 2147483646 w 161"/>
              <a:gd name="T85" fmla="*/ 2147483646 h 73"/>
              <a:gd name="T86" fmla="*/ 2147483646 w 161"/>
              <a:gd name="T87" fmla="*/ 2147483646 h 73"/>
              <a:gd name="T88" fmla="*/ 2147483646 w 161"/>
              <a:gd name="T89" fmla="*/ 2147483646 h 73"/>
              <a:gd name="T90" fmla="*/ 2147483646 w 161"/>
              <a:gd name="T91" fmla="*/ 2147483646 h 73"/>
              <a:gd name="T92" fmla="*/ 2147483646 w 161"/>
              <a:gd name="T93" fmla="*/ 2147483646 h 73"/>
              <a:gd name="T94" fmla="*/ 2147483646 w 161"/>
              <a:gd name="T95" fmla="*/ 2147483646 h 73"/>
              <a:gd name="T96" fmla="*/ 2147483646 w 161"/>
              <a:gd name="T97" fmla="*/ 2147483646 h 73"/>
              <a:gd name="T98" fmla="*/ 2147483646 w 161"/>
              <a:gd name="T99" fmla="*/ 2147483646 h 73"/>
              <a:gd name="T100" fmla="*/ 2147483646 w 161"/>
              <a:gd name="T101" fmla="*/ 2147483646 h 73"/>
              <a:gd name="T102" fmla="*/ 2147483646 w 161"/>
              <a:gd name="T103" fmla="*/ 2147483646 h 73"/>
              <a:gd name="T104" fmla="*/ 2147483646 w 161"/>
              <a:gd name="T105" fmla="*/ 2147483646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26" name="Freeform 107"/>
          <p:cNvSpPr>
            <a:spLocks/>
          </p:cNvSpPr>
          <p:nvPr/>
        </p:nvSpPr>
        <p:spPr bwMode="auto">
          <a:xfrm>
            <a:off x="2501900" y="5403850"/>
            <a:ext cx="34925" cy="69850"/>
          </a:xfrm>
          <a:custGeom>
            <a:avLst/>
            <a:gdLst>
              <a:gd name="T0" fmla="*/ 2147483646 w 29"/>
              <a:gd name="T1" fmla="*/ 2147483646 h 61"/>
              <a:gd name="T2" fmla="*/ 2147483646 w 29"/>
              <a:gd name="T3" fmla="*/ 2147483646 h 61"/>
              <a:gd name="T4" fmla="*/ 2147483646 w 29"/>
              <a:gd name="T5" fmla="*/ 2147483646 h 61"/>
              <a:gd name="T6" fmla="*/ 2147483646 w 29"/>
              <a:gd name="T7" fmla="*/ 2147483646 h 61"/>
              <a:gd name="T8" fmla="*/ 2147483646 w 29"/>
              <a:gd name="T9" fmla="*/ 2147483646 h 61"/>
              <a:gd name="T10" fmla="*/ 2147483646 w 29"/>
              <a:gd name="T11" fmla="*/ 2147483646 h 61"/>
              <a:gd name="T12" fmla="*/ 2147483646 w 29"/>
              <a:gd name="T13" fmla="*/ 2147483646 h 61"/>
              <a:gd name="T14" fmla="*/ 2147483646 w 29"/>
              <a:gd name="T15" fmla="*/ 2147483646 h 61"/>
              <a:gd name="T16" fmla="*/ 2147483646 w 29"/>
              <a:gd name="T17" fmla="*/ 2147483646 h 61"/>
              <a:gd name="T18" fmla="*/ 2147483646 w 29"/>
              <a:gd name="T19" fmla="*/ 2147483646 h 61"/>
              <a:gd name="T20" fmla="*/ 2147483646 w 29"/>
              <a:gd name="T21" fmla="*/ 2147483646 h 61"/>
              <a:gd name="T22" fmla="*/ 2147483646 w 29"/>
              <a:gd name="T23" fmla="*/ 2147483646 h 61"/>
              <a:gd name="T24" fmla="*/ 2147483646 w 29"/>
              <a:gd name="T25" fmla="*/ 2147483646 h 61"/>
              <a:gd name="T26" fmla="*/ 0 w 29"/>
              <a:gd name="T27" fmla="*/ 2147483646 h 61"/>
              <a:gd name="T28" fmla="*/ 0 w 29"/>
              <a:gd name="T29" fmla="*/ 2147483646 h 61"/>
              <a:gd name="T30" fmla="*/ 2147483646 w 29"/>
              <a:gd name="T31" fmla="*/ 2147483646 h 61"/>
              <a:gd name="T32" fmla="*/ 2147483646 w 29"/>
              <a:gd name="T33" fmla="*/ 2147483646 h 61"/>
              <a:gd name="T34" fmla="*/ 2147483646 w 29"/>
              <a:gd name="T35" fmla="*/ 2147483646 h 61"/>
              <a:gd name="T36" fmla="*/ 2147483646 w 29"/>
              <a:gd name="T37" fmla="*/ 2147483646 h 61"/>
              <a:gd name="T38" fmla="*/ 2147483646 w 29"/>
              <a:gd name="T39" fmla="*/ 2147483646 h 61"/>
              <a:gd name="T40" fmla="*/ 2147483646 w 29"/>
              <a:gd name="T41" fmla="*/ 2147483646 h 61"/>
              <a:gd name="T42" fmla="*/ 2147483646 w 29"/>
              <a:gd name="T43" fmla="*/ 2147483646 h 61"/>
              <a:gd name="T44" fmla="*/ 2147483646 w 29"/>
              <a:gd name="T45" fmla="*/ 2147483646 h 61"/>
              <a:gd name="T46" fmla="*/ 2147483646 w 29"/>
              <a:gd name="T47" fmla="*/ 2147483646 h 61"/>
              <a:gd name="T48" fmla="*/ 2147483646 w 29"/>
              <a:gd name="T49" fmla="*/ 2147483646 h 61"/>
              <a:gd name="T50" fmla="*/ 2147483646 w 29"/>
              <a:gd name="T51" fmla="*/ 2147483646 h 61"/>
              <a:gd name="T52" fmla="*/ 2147483646 w 29"/>
              <a:gd name="T53" fmla="*/ 2147483646 h 61"/>
              <a:gd name="T54" fmla="*/ 2147483646 w 29"/>
              <a:gd name="T55" fmla="*/ 2147483646 h 61"/>
              <a:gd name="T56" fmla="*/ 2147483646 w 29"/>
              <a:gd name="T57" fmla="*/ 2147483646 h 61"/>
              <a:gd name="T58" fmla="*/ 2147483646 w 29"/>
              <a:gd name="T59" fmla="*/ 2147483646 h 61"/>
              <a:gd name="T60" fmla="*/ 2147483646 w 29"/>
              <a:gd name="T61" fmla="*/ 2147483646 h 61"/>
              <a:gd name="T62" fmla="*/ 2147483646 w 29"/>
              <a:gd name="T63" fmla="*/ 2147483646 h 61"/>
              <a:gd name="T64" fmla="*/ 2147483646 w 29"/>
              <a:gd name="T65" fmla="*/ 2147483646 h 61"/>
              <a:gd name="T66" fmla="*/ 2147483646 w 29"/>
              <a:gd name="T67" fmla="*/ 0 h 61"/>
              <a:gd name="T68" fmla="*/ 2147483646 w 29"/>
              <a:gd name="T69" fmla="*/ 0 h 61"/>
              <a:gd name="T70" fmla="*/ 2147483646 w 29"/>
              <a:gd name="T71" fmla="*/ 2147483646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SG"/>
          </a:p>
        </p:txBody>
      </p:sp>
      <p:sp>
        <p:nvSpPr>
          <p:cNvPr id="35927" name="Freeform 108"/>
          <p:cNvSpPr>
            <a:spLocks/>
          </p:cNvSpPr>
          <p:nvPr/>
        </p:nvSpPr>
        <p:spPr bwMode="auto">
          <a:xfrm>
            <a:off x="2570163" y="5407025"/>
            <a:ext cx="33337" cy="66675"/>
          </a:xfrm>
          <a:custGeom>
            <a:avLst/>
            <a:gdLst>
              <a:gd name="T0" fmla="*/ 2147483646 w 27"/>
              <a:gd name="T1" fmla="*/ 2147483646 h 59"/>
              <a:gd name="T2" fmla="*/ 2147483646 w 27"/>
              <a:gd name="T3" fmla="*/ 2147483646 h 59"/>
              <a:gd name="T4" fmla="*/ 2147483646 w 27"/>
              <a:gd name="T5" fmla="*/ 2147483646 h 59"/>
              <a:gd name="T6" fmla="*/ 2147483646 w 27"/>
              <a:gd name="T7" fmla="*/ 2147483646 h 59"/>
              <a:gd name="T8" fmla="*/ 2147483646 w 27"/>
              <a:gd name="T9" fmla="*/ 2147483646 h 59"/>
              <a:gd name="T10" fmla="*/ 2147483646 w 27"/>
              <a:gd name="T11" fmla="*/ 2147483646 h 59"/>
              <a:gd name="T12" fmla="*/ 2147483646 w 27"/>
              <a:gd name="T13" fmla="*/ 2147483646 h 59"/>
              <a:gd name="T14" fmla="*/ 2147483646 w 27"/>
              <a:gd name="T15" fmla="*/ 2147483646 h 59"/>
              <a:gd name="T16" fmla="*/ 2147483646 w 27"/>
              <a:gd name="T17" fmla="*/ 2147483646 h 59"/>
              <a:gd name="T18" fmla="*/ 2147483646 w 27"/>
              <a:gd name="T19" fmla="*/ 2147483646 h 59"/>
              <a:gd name="T20" fmla="*/ 2147483646 w 27"/>
              <a:gd name="T21" fmla="*/ 2147483646 h 59"/>
              <a:gd name="T22" fmla="*/ 2147483646 w 27"/>
              <a:gd name="T23" fmla="*/ 2147483646 h 59"/>
              <a:gd name="T24" fmla="*/ 2147483646 w 27"/>
              <a:gd name="T25" fmla="*/ 2147483646 h 59"/>
              <a:gd name="T26" fmla="*/ 2147483646 w 27"/>
              <a:gd name="T27" fmla="*/ 2147483646 h 59"/>
              <a:gd name="T28" fmla="*/ 2147483646 w 27"/>
              <a:gd name="T29" fmla="*/ 2147483646 h 59"/>
              <a:gd name="T30" fmla="*/ 2147483646 w 27"/>
              <a:gd name="T31" fmla="*/ 2147483646 h 59"/>
              <a:gd name="T32" fmla="*/ 0 w 27"/>
              <a:gd name="T33" fmla="*/ 2147483646 h 59"/>
              <a:gd name="T34" fmla="*/ 0 w 27"/>
              <a:gd name="T35" fmla="*/ 2147483646 h 59"/>
              <a:gd name="T36" fmla="*/ 2147483646 w 27"/>
              <a:gd name="T37" fmla="*/ 2147483646 h 59"/>
              <a:gd name="T38" fmla="*/ 2147483646 w 27"/>
              <a:gd name="T39" fmla="*/ 2147483646 h 59"/>
              <a:gd name="T40" fmla="*/ 2147483646 w 27"/>
              <a:gd name="T41" fmla="*/ 2147483646 h 59"/>
              <a:gd name="T42" fmla="*/ 2147483646 w 27"/>
              <a:gd name="T43" fmla="*/ 2147483646 h 59"/>
              <a:gd name="T44" fmla="*/ 2147483646 w 27"/>
              <a:gd name="T45" fmla="*/ 2147483646 h 59"/>
              <a:gd name="T46" fmla="*/ 2147483646 w 27"/>
              <a:gd name="T47" fmla="*/ 2147483646 h 59"/>
              <a:gd name="T48" fmla="*/ 2147483646 w 27"/>
              <a:gd name="T49" fmla="*/ 2147483646 h 59"/>
              <a:gd name="T50" fmla="*/ 2147483646 w 27"/>
              <a:gd name="T51" fmla="*/ 2147483646 h 59"/>
              <a:gd name="T52" fmla="*/ 2147483646 w 27"/>
              <a:gd name="T53" fmla="*/ 2147483646 h 59"/>
              <a:gd name="T54" fmla="*/ 2147483646 w 27"/>
              <a:gd name="T55" fmla="*/ 2147483646 h 59"/>
              <a:gd name="T56" fmla="*/ 2147483646 w 27"/>
              <a:gd name="T57" fmla="*/ 2147483646 h 59"/>
              <a:gd name="T58" fmla="*/ 2147483646 w 27"/>
              <a:gd name="T59" fmla="*/ 2147483646 h 59"/>
              <a:gd name="T60" fmla="*/ 2147483646 w 27"/>
              <a:gd name="T61" fmla="*/ 2147483646 h 59"/>
              <a:gd name="T62" fmla="*/ 2147483646 w 27"/>
              <a:gd name="T63" fmla="*/ 0 h 59"/>
              <a:gd name="T64" fmla="*/ 2147483646 w 27"/>
              <a:gd name="T65" fmla="*/ 0 h 59"/>
              <a:gd name="T66" fmla="*/ 2147483646 w 27"/>
              <a:gd name="T67" fmla="*/ 2147483646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SG"/>
          </a:p>
        </p:txBody>
      </p:sp>
      <p:sp>
        <p:nvSpPr>
          <p:cNvPr id="35928" name="Freeform 109"/>
          <p:cNvSpPr>
            <a:spLocks/>
          </p:cNvSpPr>
          <p:nvPr/>
        </p:nvSpPr>
        <p:spPr bwMode="auto">
          <a:xfrm>
            <a:off x="2538413" y="5408613"/>
            <a:ext cx="30162" cy="69850"/>
          </a:xfrm>
          <a:custGeom>
            <a:avLst/>
            <a:gdLst>
              <a:gd name="T0" fmla="*/ 2147483646 w 25"/>
              <a:gd name="T1" fmla="*/ 0 h 61"/>
              <a:gd name="T2" fmla="*/ 2147483646 w 25"/>
              <a:gd name="T3" fmla="*/ 2147483646 h 61"/>
              <a:gd name="T4" fmla="*/ 2147483646 w 25"/>
              <a:gd name="T5" fmla="*/ 2147483646 h 61"/>
              <a:gd name="T6" fmla="*/ 2147483646 w 25"/>
              <a:gd name="T7" fmla="*/ 2147483646 h 61"/>
              <a:gd name="T8" fmla="*/ 2147483646 w 25"/>
              <a:gd name="T9" fmla="*/ 2147483646 h 61"/>
              <a:gd name="T10" fmla="*/ 2147483646 w 25"/>
              <a:gd name="T11" fmla="*/ 2147483646 h 61"/>
              <a:gd name="T12" fmla="*/ 2147483646 w 25"/>
              <a:gd name="T13" fmla="*/ 2147483646 h 61"/>
              <a:gd name="T14" fmla="*/ 2147483646 w 25"/>
              <a:gd name="T15" fmla="*/ 2147483646 h 61"/>
              <a:gd name="T16" fmla="*/ 2147483646 w 25"/>
              <a:gd name="T17" fmla="*/ 2147483646 h 61"/>
              <a:gd name="T18" fmla="*/ 2147483646 w 25"/>
              <a:gd name="T19" fmla="*/ 2147483646 h 61"/>
              <a:gd name="T20" fmla="*/ 2147483646 w 25"/>
              <a:gd name="T21" fmla="*/ 2147483646 h 61"/>
              <a:gd name="T22" fmla="*/ 2147483646 w 25"/>
              <a:gd name="T23" fmla="*/ 2147483646 h 61"/>
              <a:gd name="T24" fmla="*/ 2147483646 w 25"/>
              <a:gd name="T25" fmla="*/ 2147483646 h 61"/>
              <a:gd name="T26" fmla="*/ 2147483646 w 25"/>
              <a:gd name="T27" fmla="*/ 2147483646 h 61"/>
              <a:gd name="T28" fmla="*/ 2147483646 w 25"/>
              <a:gd name="T29" fmla="*/ 2147483646 h 61"/>
              <a:gd name="T30" fmla="*/ 2147483646 w 25"/>
              <a:gd name="T31" fmla="*/ 2147483646 h 61"/>
              <a:gd name="T32" fmla="*/ 2147483646 w 25"/>
              <a:gd name="T33" fmla="*/ 2147483646 h 61"/>
              <a:gd name="T34" fmla="*/ 0 w 25"/>
              <a:gd name="T35" fmla="*/ 2147483646 h 61"/>
              <a:gd name="T36" fmla="*/ 2147483646 w 25"/>
              <a:gd name="T37" fmla="*/ 2147483646 h 61"/>
              <a:gd name="T38" fmla="*/ 2147483646 w 25"/>
              <a:gd name="T39" fmla="*/ 2147483646 h 61"/>
              <a:gd name="T40" fmla="*/ 2147483646 w 25"/>
              <a:gd name="T41" fmla="*/ 2147483646 h 61"/>
              <a:gd name="T42" fmla="*/ 2147483646 w 25"/>
              <a:gd name="T43" fmla="*/ 2147483646 h 61"/>
              <a:gd name="T44" fmla="*/ 2147483646 w 25"/>
              <a:gd name="T45" fmla="*/ 2147483646 h 61"/>
              <a:gd name="T46" fmla="*/ 2147483646 w 25"/>
              <a:gd name="T47" fmla="*/ 2147483646 h 61"/>
              <a:gd name="T48" fmla="*/ 2147483646 w 25"/>
              <a:gd name="T49" fmla="*/ 2147483646 h 61"/>
              <a:gd name="T50" fmla="*/ 2147483646 w 25"/>
              <a:gd name="T51" fmla="*/ 2147483646 h 61"/>
              <a:gd name="T52" fmla="*/ 2147483646 w 25"/>
              <a:gd name="T53" fmla="*/ 2147483646 h 61"/>
              <a:gd name="T54" fmla="*/ 2147483646 w 25"/>
              <a:gd name="T55" fmla="*/ 2147483646 h 61"/>
              <a:gd name="T56" fmla="*/ 2147483646 w 25"/>
              <a:gd name="T57" fmla="*/ 2147483646 h 61"/>
              <a:gd name="T58" fmla="*/ 2147483646 w 25"/>
              <a:gd name="T59" fmla="*/ 2147483646 h 61"/>
              <a:gd name="T60" fmla="*/ 2147483646 w 25"/>
              <a:gd name="T61" fmla="*/ 2147483646 h 61"/>
              <a:gd name="T62" fmla="*/ 2147483646 w 25"/>
              <a:gd name="T63" fmla="*/ 0 h 61"/>
              <a:gd name="T64" fmla="*/ 2147483646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SG"/>
          </a:p>
        </p:txBody>
      </p:sp>
      <p:sp>
        <p:nvSpPr>
          <p:cNvPr id="35929" name="Freeform 110"/>
          <p:cNvSpPr>
            <a:spLocks/>
          </p:cNvSpPr>
          <p:nvPr/>
        </p:nvSpPr>
        <p:spPr bwMode="auto">
          <a:xfrm>
            <a:off x="1235075" y="4975225"/>
            <a:ext cx="452438" cy="327025"/>
          </a:xfrm>
          <a:custGeom>
            <a:avLst/>
            <a:gdLst>
              <a:gd name="T0" fmla="*/ 2147483646 w 373"/>
              <a:gd name="T1" fmla="*/ 2147483646 h 287"/>
              <a:gd name="T2" fmla="*/ 2147483646 w 373"/>
              <a:gd name="T3" fmla="*/ 2147483646 h 287"/>
              <a:gd name="T4" fmla="*/ 2147483646 w 373"/>
              <a:gd name="T5" fmla="*/ 2147483646 h 287"/>
              <a:gd name="T6" fmla="*/ 2147483646 w 373"/>
              <a:gd name="T7" fmla="*/ 2147483646 h 287"/>
              <a:gd name="T8" fmla="*/ 2147483646 w 373"/>
              <a:gd name="T9" fmla="*/ 2147483646 h 287"/>
              <a:gd name="T10" fmla="*/ 2147483646 w 373"/>
              <a:gd name="T11" fmla="*/ 2147483646 h 287"/>
              <a:gd name="T12" fmla="*/ 2147483646 w 373"/>
              <a:gd name="T13" fmla="*/ 2147483646 h 287"/>
              <a:gd name="T14" fmla="*/ 2147483646 w 373"/>
              <a:gd name="T15" fmla="*/ 2147483646 h 287"/>
              <a:gd name="T16" fmla="*/ 2147483646 w 373"/>
              <a:gd name="T17" fmla="*/ 2147483646 h 287"/>
              <a:gd name="T18" fmla="*/ 2147483646 w 373"/>
              <a:gd name="T19" fmla="*/ 2147483646 h 287"/>
              <a:gd name="T20" fmla="*/ 2147483646 w 373"/>
              <a:gd name="T21" fmla="*/ 2147483646 h 287"/>
              <a:gd name="T22" fmla="*/ 2147483646 w 373"/>
              <a:gd name="T23" fmla="*/ 2147483646 h 287"/>
              <a:gd name="T24" fmla="*/ 2147483646 w 373"/>
              <a:gd name="T25" fmla="*/ 2147483646 h 287"/>
              <a:gd name="T26" fmla="*/ 2147483646 w 373"/>
              <a:gd name="T27" fmla="*/ 2147483646 h 287"/>
              <a:gd name="T28" fmla="*/ 2147483646 w 373"/>
              <a:gd name="T29" fmla="*/ 2147483646 h 287"/>
              <a:gd name="T30" fmla="*/ 2147483646 w 373"/>
              <a:gd name="T31" fmla="*/ 2147483646 h 287"/>
              <a:gd name="T32" fmla="*/ 2147483646 w 373"/>
              <a:gd name="T33" fmla="*/ 2147483646 h 287"/>
              <a:gd name="T34" fmla="*/ 2147483646 w 373"/>
              <a:gd name="T35" fmla="*/ 2147483646 h 287"/>
              <a:gd name="T36" fmla="*/ 2147483646 w 373"/>
              <a:gd name="T37" fmla="*/ 2147483646 h 287"/>
              <a:gd name="T38" fmla="*/ 2147483646 w 373"/>
              <a:gd name="T39" fmla="*/ 2147483646 h 287"/>
              <a:gd name="T40" fmla="*/ 2147483646 w 373"/>
              <a:gd name="T41" fmla="*/ 2147483646 h 287"/>
              <a:gd name="T42" fmla="*/ 2147483646 w 373"/>
              <a:gd name="T43" fmla="*/ 2147483646 h 287"/>
              <a:gd name="T44" fmla="*/ 2147483646 w 373"/>
              <a:gd name="T45" fmla="*/ 2147483646 h 287"/>
              <a:gd name="T46" fmla="*/ 2147483646 w 373"/>
              <a:gd name="T47" fmla="*/ 2147483646 h 287"/>
              <a:gd name="T48" fmla="*/ 2147483646 w 373"/>
              <a:gd name="T49" fmla="*/ 2147483646 h 287"/>
              <a:gd name="T50" fmla="*/ 2147483646 w 373"/>
              <a:gd name="T51" fmla="*/ 2147483646 h 287"/>
              <a:gd name="T52" fmla="*/ 2147483646 w 373"/>
              <a:gd name="T53" fmla="*/ 2147483646 h 287"/>
              <a:gd name="T54" fmla="*/ 2147483646 w 373"/>
              <a:gd name="T55" fmla="*/ 2147483646 h 287"/>
              <a:gd name="T56" fmla="*/ 2147483646 w 373"/>
              <a:gd name="T57" fmla="*/ 2147483646 h 287"/>
              <a:gd name="T58" fmla="*/ 2147483646 w 373"/>
              <a:gd name="T59" fmla="*/ 2147483646 h 287"/>
              <a:gd name="T60" fmla="*/ 2147483646 w 373"/>
              <a:gd name="T61" fmla="*/ 2147483646 h 287"/>
              <a:gd name="T62" fmla="*/ 2147483646 w 373"/>
              <a:gd name="T63" fmla="*/ 2147483646 h 287"/>
              <a:gd name="T64" fmla="*/ 2147483646 w 373"/>
              <a:gd name="T65" fmla="*/ 2147483646 h 287"/>
              <a:gd name="T66" fmla="*/ 2147483646 w 373"/>
              <a:gd name="T67" fmla="*/ 2147483646 h 287"/>
              <a:gd name="T68" fmla="*/ 2147483646 w 373"/>
              <a:gd name="T69" fmla="*/ 2147483646 h 287"/>
              <a:gd name="T70" fmla="*/ 0 w 373"/>
              <a:gd name="T71" fmla="*/ 2147483646 h 287"/>
              <a:gd name="T72" fmla="*/ 2147483646 w 373"/>
              <a:gd name="T73" fmla="*/ 2147483646 h 287"/>
              <a:gd name="T74" fmla="*/ 2147483646 w 373"/>
              <a:gd name="T75" fmla="*/ 2147483646 h 287"/>
              <a:gd name="T76" fmla="*/ 2147483646 w 373"/>
              <a:gd name="T77" fmla="*/ 2147483646 h 287"/>
              <a:gd name="T78" fmla="*/ 2147483646 w 373"/>
              <a:gd name="T79" fmla="*/ 2147483646 h 287"/>
              <a:gd name="T80" fmla="*/ 2147483646 w 373"/>
              <a:gd name="T81" fmla="*/ 2147483646 h 287"/>
              <a:gd name="T82" fmla="*/ 2147483646 w 373"/>
              <a:gd name="T83" fmla="*/ 2147483646 h 287"/>
              <a:gd name="T84" fmla="*/ 2147483646 w 373"/>
              <a:gd name="T85" fmla="*/ 2147483646 h 287"/>
              <a:gd name="T86" fmla="*/ 2147483646 w 373"/>
              <a:gd name="T87" fmla="*/ 2147483646 h 287"/>
              <a:gd name="T88" fmla="*/ 2147483646 w 373"/>
              <a:gd name="T89" fmla="*/ 2147483646 h 287"/>
              <a:gd name="T90" fmla="*/ 2147483646 w 373"/>
              <a:gd name="T91" fmla="*/ 2147483646 h 287"/>
              <a:gd name="T92" fmla="*/ 2147483646 w 373"/>
              <a:gd name="T93" fmla="*/ 2147483646 h 287"/>
              <a:gd name="T94" fmla="*/ 2147483646 w 373"/>
              <a:gd name="T95" fmla="*/ 2147483646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30" name="Freeform 111"/>
          <p:cNvSpPr>
            <a:spLocks/>
          </p:cNvSpPr>
          <p:nvPr/>
        </p:nvSpPr>
        <p:spPr bwMode="auto">
          <a:xfrm>
            <a:off x="1754188" y="5180013"/>
            <a:ext cx="111125" cy="152400"/>
          </a:xfrm>
          <a:custGeom>
            <a:avLst/>
            <a:gdLst>
              <a:gd name="T0" fmla="*/ 2147483646 w 91"/>
              <a:gd name="T1" fmla="*/ 2147483646 h 133"/>
              <a:gd name="T2" fmla="*/ 2147483646 w 91"/>
              <a:gd name="T3" fmla="*/ 2147483646 h 133"/>
              <a:gd name="T4" fmla="*/ 2147483646 w 91"/>
              <a:gd name="T5" fmla="*/ 2147483646 h 133"/>
              <a:gd name="T6" fmla="*/ 2147483646 w 91"/>
              <a:gd name="T7" fmla="*/ 2147483646 h 133"/>
              <a:gd name="T8" fmla="*/ 2147483646 w 91"/>
              <a:gd name="T9" fmla="*/ 2147483646 h 133"/>
              <a:gd name="T10" fmla="*/ 2147483646 w 91"/>
              <a:gd name="T11" fmla="*/ 2147483646 h 133"/>
              <a:gd name="T12" fmla="*/ 2147483646 w 91"/>
              <a:gd name="T13" fmla="*/ 2147483646 h 133"/>
              <a:gd name="T14" fmla="*/ 2147483646 w 91"/>
              <a:gd name="T15" fmla="*/ 2147483646 h 133"/>
              <a:gd name="T16" fmla="*/ 2147483646 w 91"/>
              <a:gd name="T17" fmla="*/ 2147483646 h 133"/>
              <a:gd name="T18" fmla="*/ 2147483646 w 91"/>
              <a:gd name="T19" fmla="*/ 2147483646 h 133"/>
              <a:gd name="T20" fmla="*/ 2147483646 w 91"/>
              <a:gd name="T21" fmla="*/ 2147483646 h 133"/>
              <a:gd name="T22" fmla="*/ 0 w 91"/>
              <a:gd name="T23" fmla="*/ 2147483646 h 133"/>
              <a:gd name="T24" fmla="*/ 0 w 91"/>
              <a:gd name="T25" fmla="*/ 2147483646 h 133"/>
              <a:gd name="T26" fmla="*/ 0 w 91"/>
              <a:gd name="T27" fmla="*/ 2147483646 h 133"/>
              <a:gd name="T28" fmla="*/ 2147483646 w 91"/>
              <a:gd name="T29" fmla="*/ 2147483646 h 133"/>
              <a:gd name="T30" fmla="*/ 2147483646 w 91"/>
              <a:gd name="T31" fmla="*/ 2147483646 h 133"/>
              <a:gd name="T32" fmla="*/ 2147483646 w 91"/>
              <a:gd name="T33" fmla="*/ 2147483646 h 133"/>
              <a:gd name="T34" fmla="*/ 2147483646 w 91"/>
              <a:gd name="T35" fmla="*/ 2147483646 h 133"/>
              <a:gd name="T36" fmla="*/ 2147483646 w 91"/>
              <a:gd name="T37" fmla="*/ 2147483646 h 133"/>
              <a:gd name="T38" fmla="*/ 2147483646 w 91"/>
              <a:gd name="T39" fmla="*/ 2147483646 h 133"/>
              <a:gd name="T40" fmla="*/ 2147483646 w 91"/>
              <a:gd name="T41" fmla="*/ 2147483646 h 133"/>
              <a:gd name="T42" fmla="*/ 2147483646 w 91"/>
              <a:gd name="T43" fmla="*/ 2147483646 h 133"/>
              <a:gd name="T44" fmla="*/ 2147483646 w 91"/>
              <a:gd name="T45" fmla="*/ 2147483646 h 133"/>
              <a:gd name="T46" fmla="*/ 2147483646 w 91"/>
              <a:gd name="T47" fmla="*/ 2147483646 h 133"/>
              <a:gd name="T48" fmla="*/ 2147483646 w 91"/>
              <a:gd name="T49" fmla="*/ 2147483646 h 133"/>
              <a:gd name="T50" fmla="*/ 2147483646 w 91"/>
              <a:gd name="T51" fmla="*/ 2147483646 h 133"/>
              <a:gd name="T52" fmla="*/ 2147483646 w 91"/>
              <a:gd name="T53" fmla="*/ 2147483646 h 133"/>
              <a:gd name="T54" fmla="*/ 2147483646 w 91"/>
              <a:gd name="T55" fmla="*/ 0 h 133"/>
              <a:gd name="T56" fmla="*/ 2147483646 w 91"/>
              <a:gd name="T57" fmla="*/ 2147483646 h 133"/>
              <a:gd name="T58" fmla="*/ 2147483646 w 91"/>
              <a:gd name="T59" fmla="*/ 2147483646 h 133"/>
              <a:gd name="T60" fmla="*/ 2147483646 w 91"/>
              <a:gd name="T61" fmla="*/ 2147483646 h 133"/>
              <a:gd name="T62" fmla="*/ 2147483646 w 91"/>
              <a:gd name="T63" fmla="*/ 2147483646 h 133"/>
              <a:gd name="T64" fmla="*/ 2147483646 w 91"/>
              <a:gd name="T65" fmla="*/ 2147483646 h 133"/>
              <a:gd name="T66" fmla="*/ 2147483646 w 91"/>
              <a:gd name="T67" fmla="*/ 2147483646 h 133"/>
              <a:gd name="T68" fmla="*/ 2147483646 w 91"/>
              <a:gd name="T69" fmla="*/ 2147483646 h 133"/>
              <a:gd name="T70" fmla="*/ 2147483646 w 91"/>
              <a:gd name="T71" fmla="*/ 2147483646 h 133"/>
              <a:gd name="T72" fmla="*/ 2147483646 w 91"/>
              <a:gd name="T73" fmla="*/ 2147483646 h 133"/>
              <a:gd name="T74" fmla="*/ 2147483646 w 91"/>
              <a:gd name="T75" fmla="*/ 2147483646 h 133"/>
              <a:gd name="T76" fmla="*/ 2147483646 w 91"/>
              <a:gd name="T77" fmla="*/ 2147483646 h 133"/>
              <a:gd name="T78" fmla="*/ 2147483646 w 91"/>
              <a:gd name="T79" fmla="*/ 2147483646 h 133"/>
              <a:gd name="T80" fmla="*/ 2147483646 w 91"/>
              <a:gd name="T81" fmla="*/ 2147483646 h 133"/>
              <a:gd name="T82" fmla="*/ 2147483646 w 91"/>
              <a:gd name="T83" fmla="*/ 2147483646 h 133"/>
              <a:gd name="T84" fmla="*/ 2147483646 w 91"/>
              <a:gd name="T85" fmla="*/ 2147483646 h 133"/>
              <a:gd name="T86" fmla="*/ 2147483646 w 91"/>
              <a:gd name="T87" fmla="*/ 2147483646 h 133"/>
              <a:gd name="T88" fmla="*/ 2147483646 w 91"/>
              <a:gd name="T89" fmla="*/ 2147483646 h 133"/>
              <a:gd name="T90" fmla="*/ 2147483646 w 91"/>
              <a:gd name="T91" fmla="*/ 2147483646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31" name="Freeform 112"/>
          <p:cNvSpPr>
            <a:spLocks/>
          </p:cNvSpPr>
          <p:nvPr/>
        </p:nvSpPr>
        <p:spPr bwMode="auto">
          <a:xfrm>
            <a:off x="1717675" y="5203825"/>
            <a:ext cx="41275" cy="128588"/>
          </a:xfrm>
          <a:custGeom>
            <a:avLst/>
            <a:gdLst>
              <a:gd name="T0" fmla="*/ 2147483646 w 33"/>
              <a:gd name="T1" fmla="*/ 2147483646 h 113"/>
              <a:gd name="T2" fmla="*/ 2147483646 w 33"/>
              <a:gd name="T3" fmla="*/ 2147483646 h 113"/>
              <a:gd name="T4" fmla="*/ 2147483646 w 33"/>
              <a:gd name="T5" fmla="*/ 2147483646 h 113"/>
              <a:gd name="T6" fmla="*/ 2147483646 w 33"/>
              <a:gd name="T7" fmla="*/ 2147483646 h 113"/>
              <a:gd name="T8" fmla="*/ 2147483646 w 33"/>
              <a:gd name="T9" fmla="*/ 2147483646 h 113"/>
              <a:gd name="T10" fmla="*/ 2147483646 w 33"/>
              <a:gd name="T11" fmla="*/ 2147483646 h 113"/>
              <a:gd name="T12" fmla="*/ 2147483646 w 33"/>
              <a:gd name="T13" fmla="*/ 2147483646 h 113"/>
              <a:gd name="T14" fmla="*/ 2147483646 w 33"/>
              <a:gd name="T15" fmla="*/ 2147483646 h 113"/>
              <a:gd name="T16" fmla="*/ 2147483646 w 33"/>
              <a:gd name="T17" fmla="*/ 2147483646 h 113"/>
              <a:gd name="T18" fmla="*/ 2147483646 w 33"/>
              <a:gd name="T19" fmla="*/ 2147483646 h 113"/>
              <a:gd name="T20" fmla="*/ 2147483646 w 33"/>
              <a:gd name="T21" fmla="*/ 2147483646 h 113"/>
              <a:gd name="T22" fmla="*/ 2147483646 w 33"/>
              <a:gd name="T23" fmla="*/ 2147483646 h 113"/>
              <a:gd name="T24" fmla="*/ 2147483646 w 33"/>
              <a:gd name="T25" fmla="*/ 2147483646 h 113"/>
              <a:gd name="T26" fmla="*/ 2147483646 w 33"/>
              <a:gd name="T27" fmla="*/ 0 h 113"/>
              <a:gd name="T28" fmla="*/ 2147483646 w 33"/>
              <a:gd name="T29" fmla="*/ 2147483646 h 113"/>
              <a:gd name="T30" fmla="*/ 2147483646 w 33"/>
              <a:gd name="T31" fmla="*/ 2147483646 h 113"/>
              <a:gd name="T32" fmla="*/ 2147483646 w 33"/>
              <a:gd name="T33" fmla="*/ 2147483646 h 113"/>
              <a:gd name="T34" fmla="*/ 2147483646 w 33"/>
              <a:gd name="T35" fmla="*/ 2147483646 h 113"/>
              <a:gd name="T36" fmla="*/ 2147483646 w 33"/>
              <a:gd name="T37" fmla="*/ 2147483646 h 113"/>
              <a:gd name="T38" fmla="*/ 2147483646 w 33"/>
              <a:gd name="T39" fmla="*/ 2147483646 h 113"/>
              <a:gd name="T40" fmla="*/ 2147483646 w 33"/>
              <a:gd name="T41" fmla="*/ 2147483646 h 113"/>
              <a:gd name="T42" fmla="*/ 2147483646 w 33"/>
              <a:gd name="T43" fmla="*/ 2147483646 h 113"/>
              <a:gd name="T44" fmla="*/ 0 w 33"/>
              <a:gd name="T45" fmla="*/ 2147483646 h 113"/>
              <a:gd name="T46" fmla="*/ 0 w 33"/>
              <a:gd name="T47" fmla="*/ 2147483646 h 113"/>
              <a:gd name="T48" fmla="*/ 0 w 33"/>
              <a:gd name="T49" fmla="*/ 2147483646 h 113"/>
              <a:gd name="T50" fmla="*/ 2147483646 w 33"/>
              <a:gd name="T51" fmla="*/ 2147483646 h 113"/>
              <a:gd name="T52" fmla="*/ 2147483646 w 33"/>
              <a:gd name="T53" fmla="*/ 2147483646 h 113"/>
              <a:gd name="T54" fmla="*/ 2147483646 w 33"/>
              <a:gd name="T55" fmla="*/ 2147483646 h 113"/>
              <a:gd name="T56" fmla="*/ 2147483646 w 33"/>
              <a:gd name="T57" fmla="*/ 2147483646 h 113"/>
              <a:gd name="T58" fmla="*/ 2147483646 w 33"/>
              <a:gd name="T59" fmla="*/ 2147483646 h 113"/>
              <a:gd name="T60" fmla="*/ 2147483646 w 33"/>
              <a:gd name="T61" fmla="*/ 2147483646 h 113"/>
              <a:gd name="T62" fmla="*/ 2147483646 w 33"/>
              <a:gd name="T63" fmla="*/ 2147483646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32" name="Freeform 113"/>
          <p:cNvSpPr>
            <a:spLocks/>
          </p:cNvSpPr>
          <p:nvPr/>
        </p:nvSpPr>
        <p:spPr bwMode="auto">
          <a:xfrm>
            <a:off x="744538" y="6124575"/>
            <a:ext cx="207962" cy="117475"/>
          </a:xfrm>
          <a:custGeom>
            <a:avLst/>
            <a:gdLst>
              <a:gd name="T0" fmla="*/ 2147483646 w 171"/>
              <a:gd name="T1" fmla="*/ 2147483646 h 103"/>
              <a:gd name="T2" fmla="*/ 2147483646 w 171"/>
              <a:gd name="T3" fmla="*/ 2147483646 h 103"/>
              <a:gd name="T4" fmla="*/ 2147483646 w 171"/>
              <a:gd name="T5" fmla="*/ 2147483646 h 103"/>
              <a:gd name="T6" fmla="*/ 2147483646 w 171"/>
              <a:gd name="T7" fmla="*/ 2147483646 h 103"/>
              <a:gd name="T8" fmla="*/ 2147483646 w 171"/>
              <a:gd name="T9" fmla="*/ 2147483646 h 103"/>
              <a:gd name="T10" fmla="*/ 2147483646 w 171"/>
              <a:gd name="T11" fmla="*/ 0 h 103"/>
              <a:gd name="T12" fmla="*/ 2147483646 w 171"/>
              <a:gd name="T13" fmla="*/ 0 h 103"/>
              <a:gd name="T14" fmla="*/ 2147483646 w 171"/>
              <a:gd name="T15" fmla="*/ 0 h 103"/>
              <a:gd name="T16" fmla="*/ 2147483646 w 171"/>
              <a:gd name="T17" fmla="*/ 2147483646 h 103"/>
              <a:gd name="T18" fmla="*/ 2147483646 w 171"/>
              <a:gd name="T19" fmla="*/ 2147483646 h 103"/>
              <a:gd name="T20" fmla="*/ 2147483646 w 171"/>
              <a:gd name="T21" fmla="*/ 2147483646 h 103"/>
              <a:gd name="T22" fmla="*/ 2147483646 w 171"/>
              <a:gd name="T23" fmla="*/ 2147483646 h 103"/>
              <a:gd name="T24" fmla="*/ 2147483646 w 171"/>
              <a:gd name="T25" fmla="*/ 2147483646 h 103"/>
              <a:gd name="T26" fmla="*/ 2147483646 w 171"/>
              <a:gd name="T27" fmla="*/ 2147483646 h 103"/>
              <a:gd name="T28" fmla="*/ 2147483646 w 171"/>
              <a:gd name="T29" fmla="*/ 2147483646 h 103"/>
              <a:gd name="T30" fmla="*/ 2147483646 w 171"/>
              <a:gd name="T31" fmla="*/ 2147483646 h 103"/>
              <a:gd name="T32" fmla="*/ 2147483646 w 171"/>
              <a:gd name="T33" fmla="*/ 2147483646 h 103"/>
              <a:gd name="T34" fmla="*/ 2147483646 w 171"/>
              <a:gd name="T35" fmla="*/ 2147483646 h 103"/>
              <a:gd name="T36" fmla="*/ 2147483646 w 171"/>
              <a:gd name="T37" fmla="*/ 2147483646 h 103"/>
              <a:gd name="T38" fmla="*/ 2147483646 w 171"/>
              <a:gd name="T39" fmla="*/ 2147483646 h 103"/>
              <a:gd name="T40" fmla="*/ 2147483646 w 171"/>
              <a:gd name="T41" fmla="*/ 2147483646 h 103"/>
              <a:gd name="T42" fmla="*/ 2147483646 w 171"/>
              <a:gd name="T43" fmla="*/ 2147483646 h 103"/>
              <a:gd name="T44" fmla="*/ 2147483646 w 171"/>
              <a:gd name="T45" fmla="*/ 2147483646 h 103"/>
              <a:gd name="T46" fmla="*/ 2147483646 w 171"/>
              <a:gd name="T47" fmla="*/ 2147483646 h 103"/>
              <a:gd name="T48" fmla="*/ 2147483646 w 171"/>
              <a:gd name="T49" fmla="*/ 2147483646 h 103"/>
              <a:gd name="T50" fmla="*/ 2147483646 w 171"/>
              <a:gd name="T51" fmla="*/ 2147483646 h 103"/>
              <a:gd name="T52" fmla="*/ 2147483646 w 171"/>
              <a:gd name="T53" fmla="*/ 2147483646 h 103"/>
              <a:gd name="T54" fmla="*/ 2147483646 w 171"/>
              <a:gd name="T55" fmla="*/ 2147483646 h 103"/>
              <a:gd name="T56" fmla="*/ 2147483646 w 171"/>
              <a:gd name="T57" fmla="*/ 2147483646 h 103"/>
              <a:gd name="T58" fmla="*/ 2147483646 w 171"/>
              <a:gd name="T59" fmla="*/ 2147483646 h 103"/>
              <a:gd name="T60" fmla="*/ 2147483646 w 171"/>
              <a:gd name="T61" fmla="*/ 2147483646 h 103"/>
              <a:gd name="T62" fmla="*/ 2147483646 w 171"/>
              <a:gd name="T63" fmla="*/ 2147483646 h 103"/>
              <a:gd name="T64" fmla="*/ 2147483646 w 171"/>
              <a:gd name="T65" fmla="*/ 2147483646 h 103"/>
              <a:gd name="T66" fmla="*/ 0 w 171"/>
              <a:gd name="T67" fmla="*/ 2147483646 h 103"/>
              <a:gd name="T68" fmla="*/ 2147483646 w 171"/>
              <a:gd name="T69" fmla="*/ 2147483646 h 103"/>
              <a:gd name="T70" fmla="*/ 2147483646 w 171"/>
              <a:gd name="T71" fmla="*/ 2147483646 h 103"/>
              <a:gd name="T72" fmla="*/ 2147483646 w 171"/>
              <a:gd name="T73" fmla="*/ 2147483646 h 103"/>
              <a:gd name="T74" fmla="*/ 2147483646 w 171"/>
              <a:gd name="T75" fmla="*/ 2147483646 h 103"/>
              <a:gd name="T76" fmla="*/ 2147483646 w 171"/>
              <a:gd name="T77" fmla="*/ 2147483646 h 103"/>
              <a:gd name="T78" fmla="*/ 2147483646 w 171"/>
              <a:gd name="T79" fmla="*/ 2147483646 h 103"/>
              <a:gd name="T80" fmla="*/ 2147483646 w 171"/>
              <a:gd name="T81" fmla="*/ 2147483646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35933" name="Freeform 114"/>
          <p:cNvSpPr>
            <a:spLocks/>
          </p:cNvSpPr>
          <p:nvPr/>
        </p:nvSpPr>
        <p:spPr bwMode="auto">
          <a:xfrm>
            <a:off x="2487613" y="5461000"/>
            <a:ext cx="25400" cy="36513"/>
          </a:xfrm>
          <a:custGeom>
            <a:avLst/>
            <a:gdLst>
              <a:gd name="T0" fmla="*/ 2147483646 w 21"/>
              <a:gd name="T1" fmla="*/ 2147483646 h 31"/>
              <a:gd name="T2" fmla="*/ 2147483646 w 21"/>
              <a:gd name="T3" fmla="*/ 2147483646 h 31"/>
              <a:gd name="T4" fmla="*/ 2147483646 w 21"/>
              <a:gd name="T5" fmla="*/ 2147483646 h 31"/>
              <a:gd name="T6" fmla="*/ 2147483646 w 21"/>
              <a:gd name="T7" fmla="*/ 2147483646 h 31"/>
              <a:gd name="T8" fmla="*/ 2147483646 w 21"/>
              <a:gd name="T9" fmla="*/ 2147483646 h 31"/>
              <a:gd name="T10" fmla="*/ 2147483646 w 21"/>
              <a:gd name="T11" fmla="*/ 2147483646 h 31"/>
              <a:gd name="T12" fmla="*/ 2147483646 w 21"/>
              <a:gd name="T13" fmla="*/ 2147483646 h 31"/>
              <a:gd name="T14" fmla="*/ 2147483646 w 21"/>
              <a:gd name="T15" fmla="*/ 2147483646 h 31"/>
              <a:gd name="T16" fmla="*/ 2147483646 w 21"/>
              <a:gd name="T17" fmla="*/ 2147483646 h 31"/>
              <a:gd name="T18" fmla="*/ 2147483646 w 21"/>
              <a:gd name="T19" fmla="*/ 2147483646 h 31"/>
              <a:gd name="T20" fmla="*/ 2147483646 w 21"/>
              <a:gd name="T21" fmla="*/ 2147483646 h 31"/>
              <a:gd name="T22" fmla="*/ 2147483646 w 21"/>
              <a:gd name="T23" fmla="*/ 2147483646 h 31"/>
              <a:gd name="T24" fmla="*/ 2147483646 w 21"/>
              <a:gd name="T25" fmla="*/ 2147483646 h 31"/>
              <a:gd name="T26" fmla="*/ 2147483646 w 21"/>
              <a:gd name="T27" fmla="*/ 2147483646 h 31"/>
              <a:gd name="T28" fmla="*/ 2147483646 w 21"/>
              <a:gd name="T29" fmla="*/ 2147483646 h 31"/>
              <a:gd name="T30" fmla="*/ 2147483646 w 21"/>
              <a:gd name="T31" fmla="*/ 2147483646 h 31"/>
              <a:gd name="T32" fmla="*/ 2147483646 w 21"/>
              <a:gd name="T33" fmla="*/ 2147483646 h 31"/>
              <a:gd name="T34" fmla="*/ 2147483646 w 21"/>
              <a:gd name="T35" fmla="*/ 2147483646 h 31"/>
              <a:gd name="T36" fmla="*/ 2147483646 w 21"/>
              <a:gd name="T37" fmla="*/ 2147483646 h 31"/>
              <a:gd name="T38" fmla="*/ 2147483646 w 21"/>
              <a:gd name="T39" fmla="*/ 2147483646 h 31"/>
              <a:gd name="T40" fmla="*/ 2147483646 w 21"/>
              <a:gd name="T41" fmla="*/ 2147483646 h 31"/>
              <a:gd name="T42" fmla="*/ 2147483646 w 21"/>
              <a:gd name="T43" fmla="*/ 2147483646 h 31"/>
              <a:gd name="T44" fmla="*/ 2147483646 w 21"/>
              <a:gd name="T45" fmla="*/ 2147483646 h 31"/>
              <a:gd name="T46" fmla="*/ 2147483646 w 21"/>
              <a:gd name="T47" fmla="*/ 2147483646 h 31"/>
              <a:gd name="T48" fmla="*/ 2147483646 w 21"/>
              <a:gd name="T49" fmla="*/ 2147483646 h 31"/>
              <a:gd name="T50" fmla="*/ 2147483646 w 21"/>
              <a:gd name="T51" fmla="*/ 2147483646 h 31"/>
              <a:gd name="T52" fmla="*/ 2147483646 w 21"/>
              <a:gd name="T53" fmla="*/ 2147483646 h 31"/>
              <a:gd name="T54" fmla="*/ 2147483646 w 21"/>
              <a:gd name="T55" fmla="*/ 2147483646 h 31"/>
              <a:gd name="T56" fmla="*/ 2147483646 w 21"/>
              <a:gd name="T57" fmla="*/ 2147483646 h 31"/>
              <a:gd name="T58" fmla="*/ 2147483646 w 21"/>
              <a:gd name="T59" fmla="*/ 2147483646 h 31"/>
              <a:gd name="T60" fmla="*/ 2147483646 w 21"/>
              <a:gd name="T61" fmla="*/ 2147483646 h 31"/>
              <a:gd name="T62" fmla="*/ 2147483646 w 21"/>
              <a:gd name="T63" fmla="*/ 2147483646 h 31"/>
              <a:gd name="T64" fmla="*/ 2147483646 w 21"/>
              <a:gd name="T65" fmla="*/ 2147483646 h 31"/>
              <a:gd name="T66" fmla="*/ 2147483646 w 21"/>
              <a:gd name="T67" fmla="*/ 2147483646 h 31"/>
              <a:gd name="T68" fmla="*/ 2147483646 w 21"/>
              <a:gd name="T69" fmla="*/ 2147483646 h 31"/>
              <a:gd name="T70" fmla="*/ 2147483646 w 21"/>
              <a:gd name="T71" fmla="*/ 2147483646 h 31"/>
              <a:gd name="T72" fmla="*/ 2147483646 w 21"/>
              <a:gd name="T73" fmla="*/ 2147483646 h 31"/>
              <a:gd name="T74" fmla="*/ 2147483646 w 21"/>
              <a:gd name="T75" fmla="*/ 2147483646 h 31"/>
              <a:gd name="T76" fmla="*/ 2147483646 w 21"/>
              <a:gd name="T77" fmla="*/ 2147483646 h 31"/>
              <a:gd name="T78" fmla="*/ 2147483646 w 21"/>
              <a:gd name="T79" fmla="*/ 2147483646 h 31"/>
              <a:gd name="T80" fmla="*/ 2147483646 w 21"/>
              <a:gd name="T81" fmla="*/ 2147483646 h 31"/>
              <a:gd name="T82" fmla="*/ 2147483646 w 21"/>
              <a:gd name="T83" fmla="*/ 2147483646 h 31"/>
              <a:gd name="T84" fmla="*/ 2147483646 w 21"/>
              <a:gd name="T85" fmla="*/ 2147483646 h 31"/>
              <a:gd name="T86" fmla="*/ 2147483646 w 21"/>
              <a:gd name="T87" fmla="*/ 2147483646 h 31"/>
              <a:gd name="T88" fmla="*/ 2147483646 w 21"/>
              <a:gd name="T89" fmla="*/ 2147483646 h 31"/>
              <a:gd name="T90" fmla="*/ 2147483646 w 21"/>
              <a:gd name="T91" fmla="*/ 0 h 31"/>
              <a:gd name="T92" fmla="*/ 2147483646 w 21"/>
              <a:gd name="T93" fmla="*/ 2147483646 h 31"/>
              <a:gd name="T94" fmla="*/ 2147483646 w 21"/>
              <a:gd name="T95" fmla="*/ 2147483646 h 31"/>
              <a:gd name="T96" fmla="*/ 2147483646 w 21"/>
              <a:gd name="T97" fmla="*/ 2147483646 h 31"/>
              <a:gd name="T98" fmla="*/ 2147483646 w 21"/>
              <a:gd name="T99" fmla="*/ 2147483646 h 31"/>
              <a:gd name="T100" fmla="*/ 2147483646 w 21"/>
              <a:gd name="T101" fmla="*/ 2147483646 h 31"/>
              <a:gd name="T102" fmla="*/ 2147483646 w 21"/>
              <a:gd name="T103" fmla="*/ 2147483646 h 31"/>
              <a:gd name="T104" fmla="*/ 2147483646 w 21"/>
              <a:gd name="T105" fmla="*/ 2147483646 h 31"/>
              <a:gd name="T106" fmla="*/ 2147483646 w 21"/>
              <a:gd name="T107" fmla="*/ 2147483646 h 31"/>
              <a:gd name="T108" fmla="*/ 2147483646 w 21"/>
              <a:gd name="T109" fmla="*/ 2147483646 h 31"/>
              <a:gd name="T110" fmla="*/ 2147483646 w 21"/>
              <a:gd name="T111" fmla="*/ 2147483646 h 31"/>
              <a:gd name="T112" fmla="*/ 2147483646 w 21"/>
              <a:gd name="T113" fmla="*/ 2147483646 h 31"/>
              <a:gd name="T114" fmla="*/ 2147483646 w 21"/>
              <a:gd name="T115" fmla="*/ 2147483646 h 31"/>
              <a:gd name="T116" fmla="*/ 2147483646 w 21"/>
              <a:gd name="T117" fmla="*/ 2147483646 h 31"/>
              <a:gd name="T118" fmla="*/ 2147483646 w 21"/>
              <a:gd name="T119" fmla="*/ 2147483646 h 31"/>
              <a:gd name="T120" fmla="*/ 0 w 21"/>
              <a:gd name="T121" fmla="*/ 214748364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35934" name="Freeform 115"/>
          <p:cNvSpPr>
            <a:spLocks/>
          </p:cNvSpPr>
          <p:nvPr/>
        </p:nvSpPr>
        <p:spPr bwMode="auto">
          <a:xfrm>
            <a:off x="2455863" y="5434013"/>
            <a:ext cx="28575" cy="44450"/>
          </a:xfrm>
          <a:custGeom>
            <a:avLst/>
            <a:gdLst>
              <a:gd name="T0" fmla="*/ 2147483646 w 23"/>
              <a:gd name="T1" fmla="*/ 0 h 39"/>
              <a:gd name="T2" fmla="*/ 2147483646 w 23"/>
              <a:gd name="T3" fmla="*/ 2147483646 h 39"/>
              <a:gd name="T4" fmla="*/ 2147483646 w 23"/>
              <a:gd name="T5" fmla="*/ 2147483646 h 39"/>
              <a:gd name="T6" fmla="*/ 2147483646 w 23"/>
              <a:gd name="T7" fmla="*/ 2147483646 h 39"/>
              <a:gd name="T8" fmla="*/ 2147483646 w 23"/>
              <a:gd name="T9" fmla="*/ 2147483646 h 39"/>
              <a:gd name="T10" fmla="*/ 2147483646 w 23"/>
              <a:gd name="T11" fmla="*/ 2147483646 h 39"/>
              <a:gd name="T12" fmla="*/ 2147483646 w 23"/>
              <a:gd name="T13" fmla="*/ 2147483646 h 39"/>
              <a:gd name="T14" fmla="*/ 2147483646 w 23"/>
              <a:gd name="T15" fmla="*/ 2147483646 h 39"/>
              <a:gd name="T16" fmla="*/ 2147483646 w 23"/>
              <a:gd name="T17" fmla="*/ 2147483646 h 39"/>
              <a:gd name="T18" fmla="*/ 2147483646 w 23"/>
              <a:gd name="T19" fmla="*/ 2147483646 h 39"/>
              <a:gd name="T20" fmla="*/ 2147483646 w 23"/>
              <a:gd name="T21" fmla="*/ 2147483646 h 39"/>
              <a:gd name="T22" fmla="*/ 2147483646 w 23"/>
              <a:gd name="T23" fmla="*/ 2147483646 h 39"/>
              <a:gd name="T24" fmla="*/ 0 w 23"/>
              <a:gd name="T25" fmla="*/ 2147483646 h 39"/>
              <a:gd name="T26" fmla="*/ 0 w 23"/>
              <a:gd name="T27" fmla="*/ 2147483646 h 39"/>
              <a:gd name="T28" fmla="*/ 2147483646 w 23"/>
              <a:gd name="T29" fmla="*/ 2147483646 h 39"/>
              <a:gd name="T30" fmla="*/ 2147483646 w 23"/>
              <a:gd name="T31" fmla="*/ 2147483646 h 39"/>
              <a:gd name="T32" fmla="*/ 2147483646 w 23"/>
              <a:gd name="T33" fmla="*/ 2147483646 h 39"/>
              <a:gd name="T34" fmla="*/ 2147483646 w 23"/>
              <a:gd name="T35" fmla="*/ 2147483646 h 39"/>
              <a:gd name="T36" fmla="*/ 2147483646 w 23"/>
              <a:gd name="T37" fmla="*/ 2147483646 h 39"/>
              <a:gd name="T38" fmla="*/ 2147483646 w 23"/>
              <a:gd name="T39" fmla="*/ 2147483646 h 39"/>
              <a:gd name="T40" fmla="*/ 2147483646 w 23"/>
              <a:gd name="T41" fmla="*/ 2147483646 h 39"/>
              <a:gd name="T42" fmla="*/ 2147483646 w 23"/>
              <a:gd name="T43" fmla="*/ 2147483646 h 39"/>
              <a:gd name="T44" fmla="*/ 2147483646 w 23"/>
              <a:gd name="T45" fmla="*/ 2147483646 h 39"/>
              <a:gd name="T46" fmla="*/ 2147483646 w 23"/>
              <a:gd name="T47" fmla="*/ 2147483646 h 39"/>
              <a:gd name="T48" fmla="*/ 2147483646 w 23"/>
              <a:gd name="T49" fmla="*/ 2147483646 h 39"/>
              <a:gd name="T50" fmla="*/ 2147483646 w 23"/>
              <a:gd name="T51" fmla="*/ 2147483646 h 39"/>
              <a:gd name="T52" fmla="*/ 2147483646 w 23"/>
              <a:gd name="T53" fmla="*/ 2147483646 h 39"/>
              <a:gd name="T54" fmla="*/ 2147483646 w 23"/>
              <a:gd name="T55" fmla="*/ 2147483646 h 39"/>
              <a:gd name="T56" fmla="*/ 2147483646 w 23"/>
              <a:gd name="T57" fmla="*/ 2147483646 h 39"/>
              <a:gd name="T58" fmla="*/ 2147483646 w 23"/>
              <a:gd name="T59" fmla="*/ 2147483646 h 39"/>
              <a:gd name="T60" fmla="*/ 2147483646 w 23"/>
              <a:gd name="T61" fmla="*/ 2147483646 h 39"/>
              <a:gd name="T62" fmla="*/ 2147483646 w 23"/>
              <a:gd name="T63" fmla="*/ 2147483646 h 39"/>
              <a:gd name="T64" fmla="*/ 2147483646 w 23"/>
              <a:gd name="T65" fmla="*/ 2147483646 h 39"/>
              <a:gd name="T66" fmla="*/ 2147483646 w 23"/>
              <a:gd name="T67" fmla="*/ 2147483646 h 39"/>
              <a:gd name="T68" fmla="*/ 2147483646 w 23"/>
              <a:gd name="T69" fmla="*/ 2147483646 h 39"/>
              <a:gd name="T70" fmla="*/ 2147483646 w 23"/>
              <a:gd name="T71" fmla="*/ 2147483646 h 39"/>
              <a:gd name="T72" fmla="*/ 2147483646 w 23"/>
              <a:gd name="T73" fmla="*/ 2147483646 h 39"/>
              <a:gd name="T74" fmla="*/ 2147483646 w 23"/>
              <a:gd name="T75" fmla="*/ 2147483646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grpSp>
        <p:nvGrpSpPr>
          <p:cNvPr id="35935" name="Group 116"/>
          <p:cNvGrpSpPr>
            <a:grpSpLocks/>
          </p:cNvGrpSpPr>
          <p:nvPr/>
        </p:nvGrpSpPr>
        <p:grpSpPr bwMode="auto">
          <a:xfrm>
            <a:off x="3124200" y="5622925"/>
            <a:ext cx="357188" cy="466725"/>
            <a:chOff x="2372" y="3451"/>
            <a:chExt cx="295" cy="409"/>
          </a:xfrm>
        </p:grpSpPr>
        <p:sp>
          <p:nvSpPr>
            <p:cNvPr id="35989" name="Rectangle 11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0" name="Rectangle 11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1" name="Rectangle 11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2" name="Oval 12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3" name="Rectangle 12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4" name="Rectangle 12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5995" name="Rectangle 12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5936" name="Rectangle 124"/>
          <p:cNvSpPr>
            <a:spLocks noChangeArrowheads="1"/>
          </p:cNvSpPr>
          <p:nvPr/>
        </p:nvSpPr>
        <p:spPr bwMode="auto">
          <a:xfrm>
            <a:off x="1670050" y="3781425"/>
            <a:ext cx="2936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a:latin typeface="Times" panose="02020603050405020304" pitchFamily="18" charset="0"/>
              </a:rPr>
              <a:t>/</a:t>
            </a:r>
          </a:p>
        </p:txBody>
      </p:sp>
      <p:sp>
        <p:nvSpPr>
          <p:cNvPr id="35937" name="Line 125"/>
          <p:cNvSpPr>
            <a:spLocks noChangeShapeType="1"/>
          </p:cNvSpPr>
          <p:nvPr/>
        </p:nvSpPr>
        <p:spPr bwMode="auto">
          <a:xfrm>
            <a:off x="369888" y="6248400"/>
            <a:ext cx="121443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38" name="Line 126"/>
          <p:cNvSpPr>
            <a:spLocks noChangeShapeType="1"/>
          </p:cNvSpPr>
          <p:nvPr/>
        </p:nvSpPr>
        <p:spPr bwMode="auto">
          <a:xfrm>
            <a:off x="5751513" y="6229350"/>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39" name="Line 127"/>
          <p:cNvSpPr>
            <a:spLocks noChangeShapeType="1"/>
          </p:cNvSpPr>
          <p:nvPr/>
        </p:nvSpPr>
        <p:spPr bwMode="auto">
          <a:xfrm>
            <a:off x="4108450" y="5942013"/>
            <a:ext cx="12477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40" name="Rectangle 128"/>
          <p:cNvSpPr>
            <a:spLocks noChangeArrowheads="1"/>
          </p:cNvSpPr>
          <p:nvPr/>
        </p:nvSpPr>
        <p:spPr bwMode="auto">
          <a:xfrm>
            <a:off x="3825875" y="5670550"/>
            <a:ext cx="15605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latin typeface="Capitals" charset="0"/>
              </a:rPr>
              <a:t>2 </a:t>
            </a:r>
            <a:endParaRPr lang="en-US" altLang="en-US" sz="1600" b="1" u="sng">
              <a:latin typeface="Capitals" charset="0"/>
            </a:endParaRPr>
          </a:p>
          <a:p>
            <a:r>
              <a:rPr lang="en-US" altLang="en-US" sz="1600" b="1">
                <a:latin typeface="Capitals" charset="0"/>
              </a:rPr>
              <a:t>1</a:t>
            </a:r>
          </a:p>
        </p:txBody>
      </p:sp>
      <p:sp>
        <p:nvSpPr>
          <p:cNvPr id="35941" name="Rectangle 129"/>
          <p:cNvSpPr>
            <a:spLocks noChangeArrowheads="1"/>
          </p:cNvSpPr>
          <p:nvPr/>
        </p:nvSpPr>
        <p:spPr bwMode="auto">
          <a:xfrm>
            <a:off x="323850" y="6015038"/>
            <a:ext cx="4254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400">
              <a:latin typeface="Times" panose="02020603050405020304" pitchFamily="18" charset="0"/>
            </a:endParaRPr>
          </a:p>
        </p:txBody>
      </p:sp>
      <p:sp>
        <p:nvSpPr>
          <p:cNvPr id="35942" name="Line 130"/>
          <p:cNvSpPr>
            <a:spLocks noChangeShapeType="1"/>
          </p:cNvSpPr>
          <p:nvPr/>
        </p:nvSpPr>
        <p:spPr bwMode="auto">
          <a:xfrm>
            <a:off x="2930525" y="20208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43" name="Text Box 131"/>
          <p:cNvSpPr txBox="1">
            <a:spLocks noChangeArrowheads="1"/>
          </p:cNvSpPr>
          <p:nvPr/>
        </p:nvSpPr>
        <p:spPr bwMode="auto">
          <a:xfrm>
            <a:off x="6438900" y="6011863"/>
            <a:ext cx="728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000" b="1">
              <a:solidFill>
                <a:srgbClr val="5B5B5B"/>
              </a:solidFill>
              <a:latin typeface="Comic Sans MS" panose="030F0702030302020204" pitchFamily="66" charset="0"/>
            </a:endParaRPr>
          </a:p>
        </p:txBody>
      </p:sp>
      <p:sp>
        <p:nvSpPr>
          <p:cNvPr id="35944" name="Line 132"/>
          <p:cNvSpPr>
            <a:spLocks noChangeShapeType="1"/>
          </p:cNvSpPr>
          <p:nvPr/>
        </p:nvSpPr>
        <p:spPr bwMode="auto">
          <a:xfrm>
            <a:off x="338138" y="4537075"/>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45" name="Line 133"/>
          <p:cNvSpPr>
            <a:spLocks noChangeShapeType="1"/>
          </p:cNvSpPr>
          <p:nvPr/>
        </p:nvSpPr>
        <p:spPr bwMode="auto">
          <a:xfrm>
            <a:off x="5661025" y="45100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46" name="Line 134"/>
          <p:cNvSpPr>
            <a:spLocks noChangeShapeType="1"/>
          </p:cNvSpPr>
          <p:nvPr/>
        </p:nvSpPr>
        <p:spPr bwMode="auto">
          <a:xfrm>
            <a:off x="4121150" y="6170613"/>
            <a:ext cx="12477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47" name="Text Box 135"/>
          <p:cNvSpPr txBox="1">
            <a:spLocks noChangeArrowheads="1"/>
          </p:cNvSpPr>
          <p:nvPr/>
        </p:nvSpPr>
        <p:spPr bwMode="auto">
          <a:xfrm>
            <a:off x="2344738" y="1652588"/>
            <a:ext cx="2659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Zingkum 1600</a:t>
            </a:r>
          </a:p>
        </p:txBody>
      </p:sp>
      <p:sp>
        <p:nvSpPr>
          <p:cNvPr id="35948" name="Text Box 136"/>
          <p:cNvSpPr txBox="1">
            <a:spLocks noChangeArrowheads="1"/>
          </p:cNvSpPr>
          <p:nvPr/>
        </p:nvSpPr>
        <p:spPr bwMode="auto">
          <a:xfrm>
            <a:off x="2303463" y="1970088"/>
            <a:ext cx="2659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Kapimebing 40</a:t>
            </a:r>
          </a:p>
        </p:txBody>
      </p:sp>
      <p:sp>
        <p:nvSpPr>
          <p:cNvPr id="35949" name="Text Box 137"/>
          <p:cNvSpPr txBox="1">
            <a:spLocks noChangeArrowheads="1"/>
          </p:cNvSpPr>
          <p:nvPr/>
        </p:nvSpPr>
        <p:spPr bwMode="auto">
          <a:xfrm>
            <a:off x="849313" y="3263900"/>
            <a:ext cx="1169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Hebrew</a:t>
            </a:r>
          </a:p>
        </p:txBody>
      </p:sp>
      <p:sp>
        <p:nvSpPr>
          <p:cNvPr id="35950" name="Text Box 138"/>
          <p:cNvSpPr txBox="1">
            <a:spLocks noChangeArrowheads="1"/>
          </p:cNvSpPr>
          <p:nvPr/>
        </p:nvSpPr>
        <p:spPr bwMode="auto">
          <a:xfrm>
            <a:off x="819150" y="2863850"/>
            <a:ext cx="1770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solidFill>
                  <a:srgbClr val="E32434"/>
                </a:solidFill>
                <a:latin typeface="Capitals" charset="0"/>
              </a:rPr>
              <a:t>Lairik “39”</a:t>
            </a:r>
            <a:endParaRPr lang="en-US" altLang="en-US" sz="2400" b="1" baseline="-25000">
              <a:solidFill>
                <a:srgbClr val="E32434"/>
              </a:solidFill>
              <a:latin typeface="Capitals" charset="0"/>
            </a:endParaRPr>
          </a:p>
        </p:txBody>
      </p:sp>
      <p:sp>
        <p:nvSpPr>
          <p:cNvPr id="35951" name="Text Box 139"/>
          <p:cNvSpPr txBox="1">
            <a:spLocks noChangeArrowheads="1"/>
          </p:cNvSpPr>
          <p:nvPr/>
        </p:nvSpPr>
        <p:spPr bwMode="auto">
          <a:xfrm>
            <a:off x="5848350" y="3228975"/>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Greek</a:t>
            </a:r>
          </a:p>
        </p:txBody>
      </p:sp>
      <p:sp>
        <p:nvSpPr>
          <p:cNvPr id="35952" name="Text Box 140"/>
          <p:cNvSpPr txBox="1">
            <a:spLocks noChangeArrowheads="1"/>
          </p:cNvSpPr>
          <p:nvPr/>
        </p:nvSpPr>
        <p:spPr bwMode="auto">
          <a:xfrm>
            <a:off x="5794375" y="3822700"/>
            <a:ext cx="16748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baseline="-25000">
                <a:solidFill>
                  <a:srgbClr val="E32434"/>
                </a:solidFill>
                <a:latin typeface="Capitals" charset="0"/>
              </a:rPr>
              <a:t>Lukhamashan</a:t>
            </a:r>
          </a:p>
        </p:txBody>
      </p:sp>
      <p:sp>
        <p:nvSpPr>
          <p:cNvPr id="35953" name="Text Box 141"/>
          <p:cNvSpPr txBox="1">
            <a:spLocks noChangeArrowheads="1"/>
          </p:cNvSpPr>
          <p:nvPr/>
        </p:nvSpPr>
        <p:spPr bwMode="auto">
          <a:xfrm>
            <a:off x="5691188" y="4141788"/>
            <a:ext cx="177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Ungkashung</a:t>
            </a:r>
          </a:p>
        </p:txBody>
      </p:sp>
      <p:sp>
        <p:nvSpPr>
          <p:cNvPr id="35954" name="Text Box 142"/>
          <p:cNvSpPr txBox="1">
            <a:spLocks noChangeArrowheads="1"/>
          </p:cNvSpPr>
          <p:nvPr/>
        </p:nvSpPr>
        <p:spPr bwMode="auto">
          <a:xfrm>
            <a:off x="930275" y="3848100"/>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Ain</a:t>
            </a:r>
          </a:p>
        </p:txBody>
      </p:sp>
      <p:sp>
        <p:nvSpPr>
          <p:cNvPr id="35955" name="Text Box 143"/>
          <p:cNvSpPr txBox="1">
            <a:spLocks noChangeArrowheads="1"/>
          </p:cNvSpPr>
          <p:nvPr/>
        </p:nvSpPr>
        <p:spPr bwMode="auto">
          <a:xfrm>
            <a:off x="455613" y="4160838"/>
            <a:ext cx="1362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Khangashit</a:t>
            </a:r>
          </a:p>
        </p:txBody>
      </p:sp>
      <p:sp>
        <p:nvSpPr>
          <p:cNvPr id="35956" name="Text Box 144"/>
          <p:cNvSpPr txBox="1">
            <a:spLocks noChangeArrowheads="1"/>
          </p:cNvSpPr>
          <p:nvPr/>
        </p:nvSpPr>
        <p:spPr bwMode="auto">
          <a:xfrm>
            <a:off x="909638" y="5445125"/>
            <a:ext cx="177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Telescope</a:t>
            </a:r>
          </a:p>
        </p:txBody>
      </p:sp>
      <p:sp>
        <p:nvSpPr>
          <p:cNvPr id="35957" name="Text Box 145"/>
          <p:cNvSpPr txBox="1">
            <a:spLocks noChangeArrowheads="1"/>
          </p:cNvSpPr>
          <p:nvPr/>
        </p:nvSpPr>
        <p:spPr bwMode="auto">
          <a:xfrm>
            <a:off x="238125" y="5926138"/>
            <a:ext cx="1770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Kânthui Kahai Katang Makhavai</a:t>
            </a:r>
          </a:p>
        </p:txBody>
      </p:sp>
      <p:sp>
        <p:nvSpPr>
          <p:cNvPr id="35958" name="Text Box 146"/>
          <p:cNvSpPr txBox="1">
            <a:spLocks noChangeArrowheads="1"/>
          </p:cNvSpPr>
          <p:nvPr/>
        </p:nvSpPr>
        <p:spPr bwMode="auto">
          <a:xfrm>
            <a:off x="2168525" y="5954713"/>
            <a:ext cx="1770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Microscope</a:t>
            </a:r>
          </a:p>
        </p:txBody>
      </p:sp>
      <p:sp>
        <p:nvSpPr>
          <p:cNvPr id="35959" name="Text Box 147"/>
          <p:cNvSpPr txBox="1">
            <a:spLocks noChangeArrowheads="1"/>
          </p:cNvSpPr>
          <p:nvPr/>
        </p:nvSpPr>
        <p:spPr bwMode="auto">
          <a:xfrm>
            <a:off x="3989388" y="5629275"/>
            <a:ext cx="17700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Telescopes</a:t>
            </a:r>
          </a:p>
        </p:txBody>
      </p:sp>
      <p:sp>
        <p:nvSpPr>
          <p:cNvPr id="35960" name="Text Box 148"/>
          <p:cNvSpPr txBox="1">
            <a:spLocks noChangeArrowheads="1"/>
          </p:cNvSpPr>
          <p:nvPr/>
        </p:nvSpPr>
        <p:spPr bwMode="auto">
          <a:xfrm>
            <a:off x="4005263" y="5873750"/>
            <a:ext cx="17700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Microscope</a:t>
            </a:r>
          </a:p>
        </p:txBody>
      </p:sp>
      <p:sp>
        <p:nvSpPr>
          <p:cNvPr id="35961" name="Text Box 149"/>
          <p:cNvSpPr txBox="1">
            <a:spLocks noChangeArrowheads="1"/>
          </p:cNvSpPr>
          <p:nvPr/>
        </p:nvSpPr>
        <p:spPr bwMode="auto">
          <a:xfrm>
            <a:off x="6096000" y="55292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Telescope</a:t>
            </a:r>
          </a:p>
        </p:txBody>
      </p:sp>
      <p:sp>
        <p:nvSpPr>
          <p:cNvPr id="35962" name="Text Box 150"/>
          <p:cNvSpPr txBox="1">
            <a:spLocks noChangeArrowheads="1"/>
          </p:cNvSpPr>
          <p:nvPr/>
        </p:nvSpPr>
        <p:spPr bwMode="auto">
          <a:xfrm>
            <a:off x="5672138" y="5908675"/>
            <a:ext cx="17192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Rârâda khalei Katang Makhavai</a:t>
            </a:r>
          </a:p>
        </p:txBody>
      </p:sp>
      <p:sp>
        <p:nvSpPr>
          <p:cNvPr id="35963" name="Text Box 151"/>
          <p:cNvSpPr txBox="1">
            <a:spLocks noChangeArrowheads="1"/>
          </p:cNvSpPr>
          <p:nvPr/>
        </p:nvSpPr>
        <p:spPr bwMode="auto">
          <a:xfrm>
            <a:off x="2152650" y="2593975"/>
            <a:ext cx="26590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baseline="-25000">
                <a:solidFill>
                  <a:srgbClr val="E32434"/>
                </a:solidFill>
                <a:latin typeface="Capitals" charset="0"/>
              </a:rPr>
              <a:t>Varewui Tekhamatei</a:t>
            </a:r>
          </a:p>
        </p:txBody>
      </p:sp>
      <p:sp>
        <p:nvSpPr>
          <p:cNvPr id="35964" name="Text Box 152"/>
          <p:cNvSpPr txBox="1">
            <a:spLocks noChangeArrowheads="1"/>
          </p:cNvSpPr>
          <p:nvPr/>
        </p:nvSpPr>
        <p:spPr bwMode="auto">
          <a:xfrm>
            <a:off x="819150" y="2197100"/>
            <a:ext cx="2078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solidFill>
                  <a:srgbClr val="E32434"/>
                </a:solidFill>
                <a:latin typeface="Capitals" charset="0"/>
              </a:rPr>
              <a:t>“</a:t>
            </a:r>
            <a:r>
              <a:rPr lang="en-US" altLang="ja-JP" sz="2000" b="1" baseline="-25000">
                <a:solidFill>
                  <a:srgbClr val="E32434"/>
                </a:solidFill>
                <a:latin typeface="Capitals" charset="0"/>
              </a:rPr>
              <a:t>Kachama” Tuingashit</a:t>
            </a:r>
            <a:endParaRPr lang="en-US" altLang="en-US" sz="2000" b="1" baseline="-25000">
              <a:solidFill>
                <a:srgbClr val="E32434"/>
              </a:solidFill>
              <a:latin typeface="Capitals" charset="0"/>
            </a:endParaRPr>
          </a:p>
        </p:txBody>
      </p:sp>
      <p:sp>
        <p:nvSpPr>
          <p:cNvPr id="35965" name="Text Box 153"/>
          <p:cNvSpPr txBox="1">
            <a:spLocks noChangeArrowheads="1"/>
          </p:cNvSpPr>
          <p:nvPr/>
        </p:nvSpPr>
        <p:spPr bwMode="auto">
          <a:xfrm>
            <a:off x="5353050" y="2251075"/>
            <a:ext cx="1998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solidFill>
                  <a:srgbClr val="E32434"/>
                </a:solidFill>
                <a:latin typeface="Capitals" charset="0"/>
              </a:rPr>
              <a:t>“</a:t>
            </a:r>
            <a:r>
              <a:rPr lang="en-US" altLang="ja-JP" sz="2000" b="1" baseline="-25000">
                <a:solidFill>
                  <a:srgbClr val="E32434"/>
                </a:solidFill>
                <a:latin typeface="Capitals" charset="0"/>
              </a:rPr>
              <a:t>Kadhara” Tuingashit</a:t>
            </a:r>
            <a:endParaRPr lang="en-US" altLang="en-US" sz="2000" b="1" baseline="-25000">
              <a:solidFill>
                <a:srgbClr val="E32434"/>
              </a:solidFill>
              <a:latin typeface="Capitals" charset="0"/>
            </a:endParaRPr>
          </a:p>
        </p:txBody>
      </p:sp>
      <p:sp>
        <p:nvSpPr>
          <p:cNvPr id="35966" name="Text Box 154"/>
          <p:cNvSpPr txBox="1">
            <a:spLocks noChangeArrowheads="1"/>
          </p:cNvSpPr>
          <p:nvPr/>
        </p:nvSpPr>
        <p:spPr bwMode="auto">
          <a:xfrm>
            <a:off x="5648325" y="2836863"/>
            <a:ext cx="1895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solidFill>
                  <a:srgbClr val="E32434"/>
                </a:solidFill>
                <a:latin typeface="Capitals" charset="0"/>
              </a:rPr>
              <a:t>Lairik  “27”</a:t>
            </a:r>
            <a:endParaRPr lang="en-US" altLang="en-US" sz="2400" b="1" baseline="-25000">
              <a:solidFill>
                <a:srgbClr val="E32434"/>
              </a:solidFill>
              <a:latin typeface="Capitals" charset="0"/>
            </a:endParaRPr>
          </a:p>
        </p:txBody>
      </p:sp>
      <p:sp>
        <p:nvSpPr>
          <p:cNvPr id="35967" name="Text Box 155"/>
          <p:cNvSpPr txBox="1">
            <a:spLocks noChangeArrowheads="1"/>
          </p:cNvSpPr>
          <p:nvPr/>
        </p:nvSpPr>
        <p:spPr bwMode="auto">
          <a:xfrm rot="91668">
            <a:off x="1998663" y="49180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AIN</a:t>
            </a:r>
          </a:p>
        </p:txBody>
      </p:sp>
      <p:sp>
        <p:nvSpPr>
          <p:cNvPr id="35968" name="Text Box 156"/>
          <p:cNvSpPr txBox="1">
            <a:spLocks noChangeArrowheads="1"/>
          </p:cNvSpPr>
          <p:nvPr/>
        </p:nvSpPr>
        <p:spPr bwMode="auto">
          <a:xfrm rot="4577662">
            <a:off x="2840832" y="4145756"/>
            <a:ext cx="1473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900" b="1" baseline="-25000">
                <a:solidFill>
                  <a:srgbClr val="E32434"/>
                </a:solidFill>
                <a:latin typeface="Capitals" charset="0"/>
              </a:rPr>
              <a:t>MAR</a:t>
            </a:r>
            <a:r>
              <a:rPr lang="en-US" altLang="en-US" sz="2000" b="1" baseline="-25000">
                <a:solidFill>
                  <a:srgbClr val="E32434"/>
                </a:solidFill>
                <a:latin typeface="Capitals" charset="0"/>
              </a:rPr>
              <a:t>Â</a:t>
            </a:r>
            <a:r>
              <a:rPr lang="en-US" altLang="en-US" sz="1900" b="1" baseline="-25000">
                <a:solidFill>
                  <a:srgbClr val="E32434"/>
                </a:solidFill>
                <a:latin typeface="Capitals" charset="0"/>
              </a:rPr>
              <a:t>NKHAMI</a:t>
            </a:r>
          </a:p>
        </p:txBody>
      </p:sp>
      <p:sp>
        <p:nvSpPr>
          <p:cNvPr id="35969" name="Text Box 157"/>
          <p:cNvSpPr txBox="1">
            <a:spLocks noChangeArrowheads="1"/>
          </p:cNvSpPr>
          <p:nvPr/>
        </p:nvSpPr>
        <p:spPr bwMode="auto">
          <a:xfrm>
            <a:off x="4440238" y="5149850"/>
            <a:ext cx="14732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baseline="-25000">
                <a:solidFill>
                  <a:srgbClr val="E32434"/>
                </a:solidFill>
                <a:latin typeface="Capitals" charset="0"/>
              </a:rPr>
              <a:t>PHONGKHAMI</a:t>
            </a:r>
          </a:p>
        </p:txBody>
      </p:sp>
      <p:sp>
        <p:nvSpPr>
          <p:cNvPr id="35970" name="Text Box 158"/>
          <p:cNvSpPr txBox="1">
            <a:spLocks noChangeArrowheads="1"/>
          </p:cNvSpPr>
          <p:nvPr/>
        </p:nvSpPr>
        <p:spPr bwMode="auto">
          <a:xfrm rot="-3033647">
            <a:off x="3702844" y="3979069"/>
            <a:ext cx="1473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PAOKAPHÂ</a:t>
            </a:r>
          </a:p>
        </p:txBody>
      </p:sp>
      <p:sp>
        <p:nvSpPr>
          <p:cNvPr id="35971" name="Text Box 159"/>
          <p:cNvSpPr txBox="1">
            <a:spLocks noChangeArrowheads="1"/>
          </p:cNvSpPr>
          <p:nvPr/>
        </p:nvSpPr>
        <p:spPr bwMode="auto">
          <a:xfrm rot="-762753">
            <a:off x="4395788" y="4706938"/>
            <a:ext cx="1473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CHITHIBING</a:t>
            </a:r>
          </a:p>
        </p:txBody>
      </p:sp>
      <p:sp>
        <p:nvSpPr>
          <p:cNvPr id="35972" name="Text Box 160"/>
          <p:cNvSpPr txBox="1">
            <a:spLocks noChangeArrowheads="1"/>
          </p:cNvSpPr>
          <p:nvPr/>
        </p:nvSpPr>
        <p:spPr bwMode="auto">
          <a:xfrm>
            <a:off x="2719388" y="5240338"/>
            <a:ext cx="1473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HISTORIES</a:t>
            </a:r>
          </a:p>
        </p:txBody>
      </p:sp>
      <p:sp>
        <p:nvSpPr>
          <p:cNvPr id="35973" name="Text Box 161"/>
          <p:cNvSpPr txBox="1">
            <a:spLocks noChangeArrowheads="1"/>
          </p:cNvSpPr>
          <p:nvPr/>
        </p:nvSpPr>
        <p:spPr bwMode="auto">
          <a:xfrm rot="-2034800">
            <a:off x="4202113" y="4152900"/>
            <a:ext cx="1473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OTSAK</a:t>
            </a:r>
          </a:p>
        </p:txBody>
      </p:sp>
      <p:sp>
        <p:nvSpPr>
          <p:cNvPr id="35974" name="Text Box 162"/>
          <p:cNvSpPr txBox="1">
            <a:spLocks noChangeArrowheads="1"/>
          </p:cNvSpPr>
          <p:nvPr/>
        </p:nvSpPr>
        <p:spPr bwMode="auto">
          <a:xfrm rot="3053071">
            <a:off x="2358232" y="4379118"/>
            <a:ext cx="1473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LAASEM</a:t>
            </a:r>
          </a:p>
        </p:txBody>
      </p:sp>
      <p:sp>
        <p:nvSpPr>
          <p:cNvPr id="35975" name="Text Box 163"/>
          <p:cNvSpPr txBox="1">
            <a:spLocks noChangeArrowheads="1"/>
          </p:cNvSpPr>
          <p:nvPr/>
        </p:nvSpPr>
        <p:spPr bwMode="auto">
          <a:xfrm rot="1226197">
            <a:off x="1974850" y="4635500"/>
            <a:ext cx="1479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THOTCHÂNBING</a:t>
            </a:r>
          </a:p>
        </p:txBody>
      </p:sp>
      <p:grpSp>
        <p:nvGrpSpPr>
          <p:cNvPr id="35976" name="Group 164"/>
          <p:cNvGrpSpPr>
            <a:grpSpLocks/>
          </p:cNvGrpSpPr>
          <p:nvPr/>
        </p:nvGrpSpPr>
        <p:grpSpPr bwMode="auto">
          <a:xfrm>
            <a:off x="1776413" y="3443288"/>
            <a:ext cx="4265612" cy="1965325"/>
            <a:chOff x="1119" y="2169"/>
            <a:chExt cx="2687" cy="1238"/>
          </a:xfrm>
        </p:grpSpPr>
        <p:sp>
          <p:nvSpPr>
            <p:cNvPr id="35981" name="Rectangle 165"/>
            <p:cNvSpPr>
              <a:spLocks noChangeArrowheads="1"/>
            </p:cNvSpPr>
            <p:nvPr/>
          </p:nvSpPr>
          <p:spPr bwMode="auto">
            <a:xfrm>
              <a:off x="1119" y="3083"/>
              <a:ext cx="3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1</a:t>
              </a:r>
            </a:p>
          </p:txBody>
        </p:sp>
        <p:sp>
          <p:nvSpPr>
            <p:cNvPr id="35982" name="Rectangle 166"/>
            <p:cNvSpPr>
              <a:spLocks noChangeArrowheads="1"/>
            </p:cNvSpPr>
            <p:nvPr/>
          </p:nvSpPr>
          <p:spPr bwMode="auto">
            <a:xfrm>
              <a:off x="1287" y="2637"/>
              <a:ext cx="18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2</a:t>
              </a:r>
            </a:p>
          </p:txBody>
        </p:sp>
        <p:sp>
          <p:nvSpPr>
            <p:cNvPr id="35983" name="Rectangle 167"/>
            <p:cNvSpPr>
              <a:spLocks noChangeArrowheads="1"/>
            </p:cNvSpPr>
            <p:nvPr/>
          </p:nvSpPr>
          <p:spPr bwMode="auto">
            <a:xfrm>
              <a:off x="1604" y="2369"/>
              <a:ext cx="3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3</a:t>
              </a:r>
            </a:p>
          </p:txBody>
        </p:sp>
        <p:sp>
          <p:nvSpPr>
            <p:cNvPr id="35984" name="Rectangle 168"/>
            <p:cNvSpPr>
              <a:spLocks noChangeArrowheads="1"/>
            </p:cNvSpPr>
            <p:nvPr/>
          </p:nvSpPr>
          <p:spPr bwMode="auto">
            <a:xfrm>
              <a:off x="2213" y="2169"/>
              <a:ext cx="3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4</a:t>
              </a:r>
            </a:p>
          </p:txBody>
        </p:sp>
        <p:sp>
          <p:nvSpPr>
            <p:cNvPr id="35985" name="Rectangle 169"/>
            <p:cNvSpPr>
              <a:spLocks noChangeArrowheads="1"/>
            </p:cNvSpPr>
            <p:nvPr/>
          </p:nvSpPr>
          <p:spPr bwMode="auto">
            <a:xfrm>
              <a:off x="2744" y="2304"/>
              <a:ext cx="20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5</a:t>
              </a:r>
            </a:p>
          </p:txBody>
        </p:sp>
        <p:sp>
          <p:nvSpPr>
            <p:cNvPr id="35986" name="Rectangle 170"/>
            <p:cNvSpPr>
              <a:spLocks noChangeArrowheads="1"/>
            </p:cNvSpPr>
            <p:nvPr/>
          </p:nvSpPr>
          <p:spPr bwMode="auto">
            <a:xfrm>
              <a:off x="3070" y="2558"/>
              <a:ext cx="39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Times" panose="02020603050405020304" pitchFamily="18" charset="0"/>
                </a:rPr>
                <a:t>6</a:t>
              </a:r>
            </a:p>
          </p:txBody>
        </p:sp>
        <p:sp>
          <p:nvSpPr>
            <p:cNvPr id="35987" name="Rectangle 171"/>
            <p:cNvSpPr>
              <a:spLocks noChangeArrowheads="1"/>
            </p:cNvSpPr>
            <p:nvPr/>
          </p:nvSpPr>
          <p:spPr bwMode="auto">
            <a:xfrm>
              <a:off x="3302" y="2868"/>
              <a:ext cx="39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Times" panose="02020603050405020304" pitchFamily="18" charset="0"/>
                </a:rPr>
                <a:t>7</a:t>
              </a:r>
            </a:p>
          </p:txBody>
        </p:sp>
        <p:sp>
          <p:nvSpPr>
            <p:cNvPr id="35988" name="Rectangle 172"/>
            <p:cNvSpPr>
              <a:spLocks noChangeArrowheads="1"/>
            </p:cNvSpPr>
            <p:nvPr/>
          </p:nvSpPr>
          <p:spPr bwMode="auto">
            <a:xfrm>
              <a:off x="3411" y="3236"/>
              <a:ext cx="3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8</a:t>
              </a:r>
            </a:p>
          </p:txBody>
        </p:sp>
      </p:grpSp>
      <p:sp>
        <p:nvSpPr>
          <p:cNvPr id="35977" name="Rectangle 173"/>
          <p:cNvSpPr>
            <a:spLocks noChangeArrowheads="1"/>
          </p:cNvSpPr>
          <p:nvPr/>
        </p:nvSpPr>
        <p:spPr bwMode="auto">
          <a:xfrm rot="-1421558">
            <a:off x="5640388" y="4845050"/>
            <a:ext cx="61595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cxnSp>
        <p:nvCxnSpPr>
          <p:cNvPr id="35978" name="Straight Connector 174"/>
          <p:cNvCxnSpPr>
            <a:cxnSpLocks noChangeShapeType="1"/>
          </p:cNvCxnSpPr>
          <p:nvPr/>
        </p:nvCxnSpPr>
        <p:spPr bwMode="auto">
          <a:xfrm>
            <a:off x="2552700" y="2921000"/>
            <a:ext cx="1995488"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5979" name="Line 24"/>
          <p:cNvSpPr>
            <a:spLocks noChangeShapeType="1"/>
          </p:cNvSpPr>
          <p:nvPr/>
        </p:nvSpPr>
        <p:spPr bwMode="auto">
          <a:xfrm>
            <a:off x="298450" y="64531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5980" name="Line 24"/>
          <p:cNvSpPr>
            <a:spLocks noChangeShapeType="1"/>
          </p:cNvSpPr>
          <p:nvPr/>
        </p:nvSpPr>
        <p:spPr bwMode="auto">
          <a:xfrm>
            <a:off x="5737225" y="6429375"/>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785813" y="4567238"/>
            <a:ext cx="503237" cy="2595562"/>
            <a:chOff x="192" y="1824"/>
            <a:chExt cx="288" cy="2304"/>
          </a:xfrm>
        </p:grpSpPr>
        <p:sp>
          <p:nvSpPr>
            <p:cNvPr id="37206"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207"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67" name="Group 5"/>
          <p:cNvGrpSpPr>
            <a:grpSpLocks/>
          </p:cNvGrpSpPr>
          <p:nvPr/>
        </p:nvGrpSpPr>
        <p:grpSpPr bwMode="auto">
          <a:xfrm>
            <a:off x="785813" y="1343025"/>
            <a:ext cx="503237" cy="2909888"/>
            <a:chOff x="192" y="1824"/>
            <a:chExt cx="288" cy="2304"/>
          </a:xfrm>
        </p:grpSpPr>
        <p:sp>
          <p:nvSpPr>
            <p:cNvPr id="37204"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205"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6868" name="Text Box 8"/>
          <p:cNvSpPr txBox="1">
            <a:spLocks noChangeArrowheads="1"/>
          </p:cNvSpPr>
          <p:nvPr/>
        </p:nvSpPr>
        <p:spPr bwMode="auto">
          <a:xfrm>
            <a:off x="6508750" y="77788"/>
            <a:ext cx="461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19</a:t>
            </a:r>
          </a:p>
        </p:txBody>
      </p:sp>
      <p:sp>
        <p:nvSpPr>
          <p:cNvPr id="36869" name="Rectangle 9"/>
          <p:cNvSpPr>
            <a:spLocks noChangeArrowheads="1"/>
          </p:cNvSpPr>
          <p:nvPr/>
        </p:nvSpPr>
        <p:spPr bwMode="auto">
          <a:xfrm>
            <a:off x="0" y="798513"/>
            <a:ext cx="627063" cy="78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870" name="Text Box 10"/>
          <p:cNvSpPr txBox="1">
            <a:spLocks noChangeArrowheads="1"/>
          </p:cNvSpPr>
          <p:nvPr/>
        </p:nvSpPr>
        <p:spPr bwMode="auto">
          <a:xfrm>
            <a:off x="803275" y="741363"/>
            <a:ext cx="5818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i="1">
                <a:latin typeface="Comic Sans MS" panose="030F0702030302020204" pitchFamily="66" charset="0"/>
              </a:rPr>
              <a:t> KACHAMA TUINGASHIT PARENG CHINGKAKÂ</a:t>
            </a:r>
          </a:p>
        </p:txBody>
      </p:sp>
      <p:sp>
        <p:nvSpPr>
          <p:cNvPr id="36871" name="Text Box 11"/>
          <p:cNvSpPr txBox="1">
            <a:spLocks noChangeArrowheads="1"/>
          </p:cNvSpPr>
          <p:nvPr/>
        </p:nvSpPr>
        <p:spPr bwMode="auto">
          <a:xfrm>
            <a:off x="922338" y="8637588"/>
            <a:ext cx="6092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i="1" u="sng"/>
              <a:t>KUPSANG KAHAI, KATAMLI KHANGACHON MASING 34 LI MIHAIDALEI</a:t>
            </a:r>
            <a:r>
              <a:rPr lang="en-US" altLang="en-US" sz="1600" b="1" i="1" u="sng"/>
              <a:t>.</a:t>
            </a:r>
            <a:endParaRPr lang="en-US" altLang="en-US" sz="1400" b="1" i="1" u="sng"/>
          </a:p>
        </p:txBody>
      </p:sp>
      <p:sp>
        <p:nvSpPr>
          <p:cNvPr id="36872" name="Line 12"/>
          <p:cNvSpPr>
            <a:spLocks noChangeShapeType="1"/>
          </p:cNvSpPr>
          <p:nvPr/>
        </p:nvSpPr>
        <p:spPr bwMode="auto">
          <a:xfrm>
            <a:off x="4846638" y="1422400"/>
            <a:ext cx="8096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SG"/>
          </a:p>
        </p:txBody>
      </p:sp>
      <p:grpSp>
        <p:nvGrpSpPr>
          <p:cNvPr id="36873" name="Group 13"/>
          <p:cNvGrpSpPr>
            <a:grpSpLocks/>
          </p:cNvGrpSpPr>
          <p:nvPr/>
        </p:nvGrpSpPr>
        <p:grpSpPr bwMode="auto">
          <a:xfrm>
            <a:off x="960438" y="1087438"/>
            <a:ext cx="1571625" cy="427037"/>
            <a:chOff x="458" y="303"/>
            <a:chExt cx="779" cy="270"/>
          </a:xfrm>
        </p:grpSpPr>
        <p:sp>
          <p:nvSpPr>
            <p:cNvPr id="37198" name="AutoShape 1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99" name="Rectangle 1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200" name="Line 1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201" name="Line 1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3106" name="Text Box 18"/>
            <p:cNvSpPr txBox="1">
              <a:spLocks noChangeArrowheads="1"/>
            </p:cNvSpPr>
            <p:nvPr/>
          </p:nvSpPr>
          <p:spPr bwMode="auto">
            <a:xfrm>
              <a:off x="458" y="303"/>
              <a:ext cx="690" cy="154"/>
            </a:xfrm>
            <a:prstGeom prst="rect">
              <a:avLst/>
            </a:prstGeom>
            <a:noFill/>
            <a:ln w="9525">
              <a:noFill/>
              <a:miter lim="800000"/>
              <a:headEnd/>
              <a:tailEnd/>
            </a:ln>
          </p:spPr>
          <p:txBody>
            <a:bodyPr lIns="97025" tIns="48512" rIns="97025" bIns="48512">
              <a:spAutoFit/>
            </a:bodyPr>
            <a:lstStyle/>
            <a:p>
              <a:pPr algn="ctr" defTabSz="969963">
                <a:spcBef>
                  <a:spcPct val="50000"/>
                </a:spcBef>
                <a:defRPr/>
              </a:pPr>
              <a:r>
                <a:rPr lang="en-US" sz="950" b="1" dirty="0">
                  <a:latin typeface="Arial" pitchFamily="34" charset="0"/>
                  <a:ea typeface="ＭＳ Ｐゴシック" charset="-128"/>
                </a:rPr>
                <a:t>OKATHUI KASEM</a:t>
              </a:r>
            </a:p>
          </p:txBody>
        </p:sp>
        <p:sp>
          <p:nvSpPr>
            <p:cNvPr id="37203" name="Rectangle 1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4" name="Group 20"/>
          <p:cNvGrpSpPr>
            <a:grpSpLocks/>
          </p:cNvGrpSpPr>
          <p:nvPr/>
        </p:nvGrpSpPr>
        <p:grpSpPr bwMode="auto">
          <a:xfrm>
            <a:off x="938213" y="1500188"/>
            <a:ext cx="1571625" cy="428625"/>
            <a:chOff x="458" y="303"/>
            <a:chExt cx="779" cy="270"/>
          </a:xfrm>
        </p:grpSpPr>
        <p:sp>
          <p:nvSpPr>
            <p:cNvPr id="37192" name="AutoShape 2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93" name="Rectangle 2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94" name="Line 2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95" name="Line 2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96" name="Text Box 25"/>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ABRAHAM</a:t>
              </a:r>
            </a:p>
          </p:txBody>
        </p:sp>
        <p:sp>
          <p:nvSpPr>
            <p:cNvPr id="37197" name="Rectangle 2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5" name="Group 27"/>
          <p:cNvGrpSpPr>
            <a:grpSpLocks/>
          </p:cNvGrpSpPr>
          <p:nvPr/>
        </p:nvGrpSpPr>
        <p:grpSpPr bwMode="auto">
          <a:xfrm>
            <a:off x="927100" y="2130425"/>
            <a:ext cx="1579563" cy="428625"/>
            <a:chOff x="458" y="303"/>
            <a:chExt cx="779" cy="270"/>
          </a:xfrm>
        </p:grpSpPr>
        <p:sp>
          <p:nvSpPr>
            <p:cNvPr id="37186" name="AutoShape 2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87" name="Rectangle 2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88" name="Line 3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89" name="Line 3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90" name="Text Box 32"/>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JOSEPH</a:t>
              </a:r>
              <a:endParaRPr lang="en-US" altLang="en-US" sz="800" b="1">
                <a:latin typeface="Arial" panose="020B0604020202020204" pitchFamily="34" charset="0"/>
              </a:endParaRPr>
            </a:p>
          </p:txBody>
        </p:sp>
        <p:sp>
          <p:nvSpPr>
            <p:cNvPr id="37191" name="Rectangle 3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6" name="Group 34"/>
          <p:cNvGrpSpPr>
            <a:grpSpLocks/>
          </p:cNvGrpSpPr>
          <p:nvPr/>
        </p:nvGrpSpPr>
        <p:grpSpPr bwMode="auto">
          <a:xfrm>
            <a:off x="947738" y="2679700"/>
            <a:ext cx="1570037" cy="428625"/>
            <a:chOff x="458" y="303"/>
            <a:chExt cx="779" cy="270"/>
          </a:xfrm>
        </p:grpSpPr>
        <p:sp>
          <p:nvSpPr>
            <p:cNvPr id="37180" name="AutoShape 3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81" name="Rectangle 3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82" name="Line 3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83" name="Line 3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84" name="Text Box 39"/>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MOSES</a:t>
              </a:r>
              <a:endParaRPr lang="en-US" altLang="en-US" sz="800" b="1">
                <a:latin typeface="Arial" panose="020B0604020202020204" pitchFamily="34" charset="0"/>
              </a:endParaRPr>
            </a:p>
          </p:txBody>
        </p:sp>
        <p:sp>
          <p:nvSpPr>
            <p:cNvPr id="37185" name="Rectangle 4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7" name="Group 41"/>
          <p:cNvGrpSpPr>
            <a:grpSpLocks/>
          </p:cNvGrpSpPr>
          <p:nvPr/>
        </p:nvGrpSpPr>
        <p:grpSpPr bwMode="auto">
          <a:xfrm>
            <a:off x="947738" y="3781425"/>
            <a:ext cx="1587500" cy="427038"/>
            <a:chOff x="458" y="303"/>
            <a:chExt cx="779" cy="270"/>
          </a:xfrm>
        </p:grpSpPr>
        <p:sp>
          <p:nvSpPr>
            <p:cNvPr id="37174" name="AutoShape 4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75" name="Rectangle 4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76" name="Line 4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77" name="Line 4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78" name="Text Box 46"/>
            <p:cNvSpPr txBox="1">
              <a:spLocks noChangeArrowheads="1"/>
            </p:cNvSpPr>
            <p:nvPr/>
          </p:nvSpPr>
          <p:spPr bwMode="auto">
            <a:xfrm>
              <a:off x="458" y="303"/>
              <a:ext cx="69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JOSHUA</a:t>
              </a:r>
              <a:endParaRPr lang="en-US" altLang="en-US" sz="800" b="1">
                <a:latin typeface="Arial" panose="020B0604020202020204" pitchFamily="34" charset="0"/>
              </a:endParaRPr>
            </a:p>
          </p:txBody>
        </p:sp>
        <p:sp>
          <p:nvSpPr>
            <p:cNvPr id="37179" name="Rectangle 4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8" name="Group 48"/>
          <p:cNvGrpSpPr>
            <a:grpSpLocks/>
          </p:cNvGrpSpPr>
          <p:nvPr/>
        </p:nvGrpSpPr>
        <p:grpSpPr bwMode="auto">
          <a:xfrm>
            <a:off x="938213" y="4724400"/>
            <a:ext cx="1592262" cy="427038"/>
            <a:chOff x="458" y="303"/>
            <a:chExt cx="779" cy="270"/>
          </a:xfrm>
        </p:grpSpPr>
        <p:sp>
          <p:nvSpPr>
            <p:cNvPr id="37168" name="AutoShape 4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69" name="Rectangle 5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70" name="Line 5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71" name="Line 5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72" name="Text Box 53"/>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ROTKHAMARÂT</a:t>
              </a:r>
            </a:p>
          </p:txBody>
        </p:sp>
        <p:sp>
          <p:nvSpPr>
            <p:cNvPr id="37173" name="Rectangle 5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79" name="Group 55"/>
          <p:cNvGrpSpPr>
            <a:grpSpLocks/>
          </p:cNvGrpSpPr>
          <p:nvPr/>
        </p:nvGrpSpPr>
        <p:grpSpPr bwMode="auto">
          <a:xfrm>
            <a:off x="938213" y="6734175"/>
            <a:ext cx="1592262" cy="428625"/>
            <a:chOff x="458" y="303"/>
            <a:chExt cx="779" cy="270"/>
          </a:xfrm>
        </p:grpSpPr>
        <p:sp>
          <p:nvSpPr>
            <p:cNvPr id="37162" name="AutoShape 5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63" name="Rectangle 5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64" name="Line 5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65" name="Line 5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66" name="Text Box 60"/>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NARKAHAI</a:t>
              </a:r>
              <a:endParaRPr lang="en-US" altLang="en-US" sz="800" b="1">
                <a:latin typeface="Arial" panose="020B0604020202020204" pitchFamily="34" charset="0"/>
              </a:endParaRPr>
            </a:p>
          </p:txBody>
        </p:sp>
        <p:sp>
          <p:nvSpPr>
            <p:cNvPr id="37167" name="Rectangle 6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80" name="Group 62"/>
          <p:cNvGrpSpPr>
            <a:grpSpLocks/>
          </p:cNvGrpSpPr>
          <p:nvPr/>
        </p:nvGrpSpPr>
        <p:grpSpPr bwMode="auto">
          <a:xfrm>
            <a:off x="938213" y="7597775"/>
            <a:ext cx="1592262" cy="430213"/>
            <a:chOff x="458" y="303"/>
            <a:chExt cx="779" cy="270"/>
          </a:xfrm>
        </p:grpSpPr>
        <p:sp>
          <p:nvSpPr>
            <p:cNvPr id="37156" name="AutoShape 6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57" name="Rectangle 6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58" name="Line 6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59" name="Line 6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60" name="Text Box 67"/>
            <p:cNvSpPr txBox="1">
              <a:spLocks noChangeArrowheads="1"/>
            </p:cNvSpPr>
            <p:nvPr/>
          </p:nvSpPr>
          <p:spPr bwMode="auto">
            <a:xfrm>
              <a:off x="458" y="303"/>
              <a:ext cx="69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VARI KAHAI</a:t>
              </a:r>
              <a:endParaRPr lang="en-US" altLang="en-US" sz="800" b="1">
                <a:latin typeface="Arial" panose="020B0604020202020204" pitchFamily="34" charset="0"/>
              </a:endParaRPr>
            </a:p>
          </p:txBody>
        </p:sp>
        <p:sp>
          <p:nvSpPr>
            <p:cNvPr id="37161" name="Rectangle 6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81" name="Group 69"/>
          <p:cNvGrpSpPr>
            <a:grpSpLocks/>
          </p:cNvGrpSpPr>
          <p:nvPr/>
        </p:nvGrpSpPr>
        <p:grpSpPr bwMode="auto">
          <a:xfrm>
            <a:off x="938213" y="8105775"/>
            <a:ext cx="1592262" cy="428625"/>
            <a:chOff x="458" y="303"/>
            <a:chExt cx="779" cy="270"/>
          </a:xfrm>
        </p:grpSpPr>
        <p:sp>
          <p:nvSpPr>
            <p:cNvPr id="37150" name="AutoShape 7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51" name="Rectangle 7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52" name="Line 7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53" name="Line 7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54" name="Text Box 74"/>
            <p:cNvSpPr txBox="1">
              <a:spLocks noChangeArrowheads="1"/>
            </p:cNvSpPr>
            <p:nvPr/>
          </p:nvSpPr>
          <p:spPr bwMode="auto">
            <a:xfrm>
              <a:off x="458" y="303"/>
              <a:ext cx="69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dirty="0" err="1" smtClean="0">
                  <a:latin typeface="Arial" panose="020B0604020202020204" pitchFamily="34" charset="0"/>
                </a:rPr>
                <a:t>Jishu</a:t>
              </a:r>
              <a:endParaRPr lang="en-US" altLang="en-US" sz="800" b="1" dirty="0">
                <a:latin typeface="Arial" panose="020B0604020202020204" pitchFamily="34" charset="0"/>
              </a:endParaRPr>
            </a:p>
          </p:txBody>
        </p:sp>
        <p:sp>
          <p:nvSpPr>
            <p:cNvPr id="37155" name="Rectangle 7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36882" name="Group 76"/>
          <p:cNvGrpSpPr>
            <a:grpSpLocks/>
          </p:cNvGrpSpPr>
          <p:nvPr/>
        </p:nvGrpSpPr>
        <p:grpSpPr bwMode="auto">
          <a:xfrm>
            <a:off x="942975" y="5510213"/>
            <a:ext cx="1592263" cy="428625"/>
            <a:chOff x="458" y="303"/>
            <a:chExt cx="779" cy="270"/>
          </a:xfrm>
        </p:grpSpPr>
        <p:sp>
          <p:nvSpPr>
            <p:cNvPr id="37144" name="AutoShape 7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45" name="Rectangle 7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146" name="Line 7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47" name="Line 8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37148" name="Text Box 81"/>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WUNGNAO</a:t>
              </a:r>
              <a:endParaRPr lang="en-US" altLang="en-US" sz="800" b="1">
                <a:latin typeface="Arial" panose="020B0604020202020204" pitchFamily="34" charset="0"/>
              </a:endParaRPr>
            </a:p>
          </p:txBody>
        </p:sp>
        <p:sp>
          <p:nvSpPr>
            <p:cNvPr id="37149" name="Rectangle 8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6883" name="Rectangle 83"/>
          <p:cNvSpPr>
            <a:spLocks noChangeArrowheads="1"/>
          </p:cNvSpPr>
          <p:nvPr/>
        </p:nvSpPr>
        <p:spPr bwMode="auto">
          <a:xfrm>
            <a:off x="4525963" y="1422400"/>
            <a:ext cx="1257300" cy="2262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endParaRPr lang="en-US" altLang="en-US" sz="2500">
              <a:latin typeface="Times" panose="02020603050405020304" pitchFamily="18" charset="0"/>
            </a:endParaRPr>
          </a:p>
        </p:txBody>
      </p:sp>
      <p:sp>
        <p:nvSpPr>
          <p:cNvPr id="36884" name="Rectangle 84"/>
          <p:cNvSpPr>
            <a:spLocks noChangeArrowheads="1"/>
          </p:cNvSpPr>
          <p:nvPr/>
        </p:nvSpPr>
        <p:spPr bwMode="auto">
          <a:xfrm>
            <a:off x="2682875" y="8105775"/>
            <a:ext cx="1508125" cy="314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36885" name="Text Box 85"/>
          <p:cNvSpPr txBox="1">
            <a:spLocks noChangeArrowheads="1"/>
          </p:cNvSpPr>
          <p:nvPr/>
        </p:nvSpPr>
        <p:spPr bwMode="auto">
          <a:xfrm>
            <a:off x="669925" y="1108075"/>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1.</a:t>
            </a:r>
          </a:p>
        </p:txBody>
      </p:sp>
      <p:sp>
        <p:nvSpPr>
          <p:cNvPr id="36886" name="Text Box 86"/>
          <p:cNvSpPr txBox="1">
            <a:spLocks noChangeArrowheads="1"/>
          </p:cNvSpPr>
          <p:nvPr/>
        </p:nvSpPr>
        <p:spPr bwMode="auto">
          <a:xfrm>
            <a:off x="665163" y="1539875"/>
            <a:ext cx="6715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2.</a:t>
            </a:r>
          </a:p>
        </p:txBody>
      </p:sp>
      <p:sp>
        <p:nvSpPr>
          <p:cNvPr id="36887" name="Text Box 87"/>
          <p:cNvSpPr txBox="1">
            <a:spLocks noChangeArrowheads="1"/>
          </p:cNvSpPr>
          <p:nvPr/>
        </p:nvSpPr>
        <p:spPr bwMode="auto">
          <a:xfrm>
            <a:off x="669925" y="2173288"/>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3.</a:t>
            </a:r>
          </a:p>
        </p:txBody>
      </p:sp>
      <p:sp>
        <p:nvSpPr>
          <p:cNvPr id="36888" name="Text Box 88"/>
          <p:cNvSpPr txBox="1">
            <a:spLocks noChangeArrowheads="1"/>
          </p:cNvSpPr>
          <p:nvPr/>
        </p:nvSpPr>
        <p:spPr bwMode="auto">
          <a:xfrm>
            <a:off x="676275" y="2719388"/>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4.</a:t>
            </a:r>
          </a:p>
        </p:txBody>
      </p:sp>
      <p:sp>
        <p:nvSpPr>
          <p:cNvPr id="36889" name="Text Box 89"/>
          <p:cNvSpPr txBox="1">
            <a:spLocks noChangeArrowheads="1"/>
          </p:cNvSpPr>
          <p:nvPr/>
        </p:nvSpPr>
        <p:spPr bwMode="auto">
          <a:xfrm>
            <a:off x="669925" y="3814763"/>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5.</a:t>
            </a:r>
          </a:p>
        </p:txBody>
      </p:sp>
      <p:sp>
        <p:nvSpPr>
          <p:cNvPr id="36890" name="Text Box 90"/>
          <p:cNvSpPr txBox="1">
            <a:spLocks noChangeArrowheads="1"/>
          </p:cNvSpPr>
          <p:nvPr/>
        </p:nvSpPr>
        <p:spPr bwMode="auto">
          <a:xfrm>
            <a:off x="669925" y="4764088"/>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6.</a:t>
            </a:r>
          </a:p>
        </p:txBody>
      </p:sp>
      <p:sp>
        <p:nvSpPr>
          <p:cNvPr id="36891" name="Text Box 91"/>
          <p:cNvSpPr txBox="1">
            <a:spLocks noChangeArrowheads="1"/>
          </p:cNvSpPr>
          <p:nvPr/>
        </p:nvSpPr>
        <p:spPr bwMode="auto">
          <a:xfrm>
            <a:off x="676275" y="5549900"/>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7.</a:t>
            </a:r>
          </a:p>
        </p:txBody>
      </p:sp>
      <p:sp>
        <p:nvSpPr>
          <p:cNvPr id="36892" name="Text Box 92"/>
          <p:cNvSpPr txBox="1">
            <a:spLocks noChangeArrowheads="1"/>
          </p:cNvSpPr>
          <p:nvPr/>
        </p:nvSpPr>
        <p:spPr bwMode="auto">
          <a:xfrm>
            <a:off x="676275" y="6773863"/>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8.</a:t>
            </a:r>
          </a:p>
        </p:txBody>
      </p:sp>
      <p:sp>
        <p:nvSpPr>
          <p:cNvPr id="36893" name="Text Box 93"/>
          <p:cNvSpPr txBox="1">
            <a:spLocks noChangeArrowheads="1"/>
          </p:cNvSpPr>
          <p:nvPr/>
        </p:nvSpPr>
        <p:spPr bwMode="auto">
          <a:xfrm>
            <a:off x="669925" y="7639050"/>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9.</a:t>
            </a:r>
          </a:p>
        </p:txBody>
      </p:sp>
      <p:sp>
        <p:nvSpPr>
          <p:cNvPr id="36894" name="Text Box 94"/>
          <p:cNvSpPr txBox="1">
            <a:spLocks noChangeArrowheads="1"/>
          </p:cNvSpPr>
          <p:nvPr/>
        </p:nvSpPr>
        <p:spPr bwMode="auto">
          <a:xfrm>
            <a:off x="617538" y="8150225"/>
            <a:ext cx="6715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10.</a:t>
            </a:r>
          </a:p>
        </p:txBody>
      </p:sp>
      <p:sp>
        <p:nvSpPr>
          <p:cNvPr id="36895" name="Text Box 95"/>
          <p:cNvSpPr txBox="1">
            <a:spLocks noChangeArrowheads="1"/>
          </p:cNvSpPr>
          <p:nvPr/>
        </p:nvSpPr>
        <p:spPr bwMode="auto">
          <a:xfrm>
            <a:off x="352425" y="1035050"/>
            <a:ext cx="3730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O</a:t>
            </a:r>
          </a:p>
        </p:txBody>
      </p:sp>
      <p:sp>
        <p:nvSpPr>
          <p:cNvPr id="36896" name="Text Box 96"/>
          <p:cNvSpPr txBox="1">
            <a:spLocks noChangeArrowheads="1"/>
          </p:cNvSpPr>
          <p:nvPr/>
        </p:nvSpPr>
        <p:spPr bwMode="auto">
          <a:xfrm rot="-5388474">
            <a:off x="-388144" y="2394744"/>
            <a:ext cx="18335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a:latin typeface="Arial" panose="020B0604020202020204" pitchFamily="34" charset="0"/>
              </a:rPr>
              <a:t>MI 4</a:t>
            </a:r>
          </a:p>
        </p:txBody>
      </p:sp>
      <p:sp>
        <p:nvSpPr>
          <p:cNvPr id="36897" name="Text Box 97"/>
          <p:cNvSpPr txBox="1">
            <a:spLocks noChangeArrowheads="1"/>
          </p:cNvSpPr>
          <p:nvPr/>
        </p:nvSpPr>
        <p:spPr bwMode="auto">
          <a:xfrm rot="-5389253">
            <a:off x="-1015999" y="5473700"/>
            <a:ext cx="3073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a:latin typeface="Arial" panose="020B0604020202020204" pitchFamily="34" charset="0"/>
              </a:rPr>
              <a:t>MISHANG 3</a:t>
            </a:r>
          </a:p>
        </p:txBody>
      </p:sp>
      <p:sp>
        <p:nvSpPr>
          <p:cNvPr id="36898" name="Text Box 98"/>
          <p:cNvSpPr txBox="1">
            <a:spLocks noChangeArrowheads="1"/>
          </p:cNvSpPr>
          <p:nvPr/>
        </p:nvSpPr>
        <p:spPr bwMode="auto">
          <a:xfrm>
            <a:off x="373063" y="7527925"/>
            <a:ext cx="3730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V</a:t>
            </a:r>
          </a:p>
        </p:txBody>
      </p:sp>
      <p:sp>
        <p:nvSpPr>
          <p:cNvPr id="36899" name="Text Box 99"/>
          <p:cNvSpPr txBox="1">
            <a:spLocks noChangeArrowheads="1"/>
          </p:cNvSpPr>
          <p:nvPr/>
        </p:nvSpPr>
        <p:spPr bwMode="auto">
          <a:xfrm>
            <a:off x="390525" y="8035925"/>
            <a:ext cx="3730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J</a:t>
            </a:r>
          </a:p>
        </p:txBody>
      </p:sp>
      <p:grpSp>
        <p:nvGrpSpPr>
          <p:cNvPr id="36900" name="Group 100"/>
          <p:cNvGrpSpPr>
            <a:grpSpLocks/>
          </p:cNvGrpSpPr>
          <p:nvPr/>
        </p:nvGrpSpPr>
        <p:grpSpPr bwMode="auto">
          <a:xfrm>
            <a:off x="258763" y="407988"/>
            <a:ext cx="1768475" cy="357187"/>
            <a:chOff x="148" y="271"/>
            <a:chExt cx="1013" cy="218"/>
          </a:xfrm>
        </p:grpSpPr>
        <p:sp>
          <p:nvSpPr>
            <p:cNvPr id="37142" name="Text Box 101"/>
            <p:cNvSpPr txBox="1">
              <a:spLocks noChangeArrowheads="1"/>
            </p:cNvSpPr>
            <p:nvPr/>
          </p:nvSpPr>
          <p:spPr bwMode="auto">
            <a:xfrm>
              <a:off x="148" y="271"/>
              <a:ext cx="101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700" b="1">
                  <a:latin typeface="Arial" panose="020B0604020202020204" pitchFamily="34" charset="0"/>
                </a:rPr>
                <a:t>O 7 V J</a:t>
              </a:r>
            </a:p>
          </p:txBody>
        </p:sp>
        <p:sp>
          <p:nvSpPr>
            <p:cNvPr id="37143" name="Line 102"/>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grpSp>
      <p:sp>
        <p:nvSpPr>
          <p:cNvPr id="36901" name="AutoShape 103" descr="Dark upward diagonal"/>
          <p:cNvSpPr>
            <a:spLocks noChangeArrowheads="1"/>
          </p:cNvSpPr>
          <p:nvPr/>
        </p:nvSpPr>
        <p:spPr bwMode="auto">
          <a:xfrm>
            <a:off x="468313" y="723900"/>
            <a:ext cx="236537" cy="366713"/>
          </a:xfrm>
          <a:prstGeom prst="downArrow">
            <a:avLst>
              <a:gd name="adj1" fmla="val 50000"/>
              <a:gd name="adj2" fmla="val 38759"/>
            </a:avLst>
          </a:prstGeom>
          <a:pattFill prst="dkUpDiag">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902" name="Rectangle 104"/>
          <p:cNvSpPr>
            <a:spLocks noChangeArrowheads="1"/>
          </p:cNvSpPr>
          <p:nvPr/>
        </p:nvSpPr>
        <p:spPr bwMode="auto">
          <a:xfrm>
            <a:off x="2598738" y="1185863"/>
            <a:ext cx="1592262"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36903" name="Rectangle 105"/>
          <p:cNvSpPr>
            <a:spLocks noChangeArrowheads="1"/>
          </p:cNvSpPr>
          <p:nvPr/>
        </p:nvSpPr>
        <p:spPr bwMode="auto">
          <a:xfrm>
            <a:off x="2598738" y="3781425"/>
            <a:ext cx="1592262" cy="3773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36904" name="Line 106"/>
          <p:cNvSpPr>
            <a:spLocks noChangeShapeType="1"/>
          </p:cNvSpPr>
          <p:nvPr/>
        </p:nvSpPr>
        <p:spPr bwMode="auto">
          <a:xfrm>
            <a:off x="3000375" y="15001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05" name="AutoShape 107"/>
          <p:cNvSpPr>
            <a:spLocks noChangeArrowheads="1"/>
          </p:cNvSpPr>
          <p:nvPr/>
        </p:nvSpPr>
        <p:spPr bwMode="auto">
          <a:xfrm>
            <a:off x="3668713" y="6113463"/>
            <a:ext cx="1751012" cy="13271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SG"/>
          </a:p>
        </p:txBody>
      </p:sp>
      <p:sp>
        <p:nvSpPr>
          <p:cNvPr id="36906" name="Rectangle 108"/>
          <p:cNvSpPr>
            <a:spLocks noChangeArrowheads="1"/>
          </p:cNvSpPr>
          <p:nvPr/>
        </p:nvSpPr>
        <p:spPr bwMode="auto">
          <a:xfrm>
            <a:off x="4205288" y="5816600"/>
            <a:ext cx="1377950" cy="187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907" name="AutoShape 109"/>
          <p:cNvSpPr>
            <a:spLocks noChangeArrowheads="1"/>
          </p:cNvSpPr>
          <p:nvPr/>
        </p:nvSpPr>
        <p:spPr bwMode="auto">
          <a:xfrm>
            <a:off x="3817938" y="6219825"/>
            <a:ext cx="1751012" cy="11350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SG"/>
          </a:p>
        </p:txBody>
      </p:sp>
      <p:sp>
        <p:nvSpPr>
          <p:cNvPr id="36908" name="Rectangle 110"/>
          <p:cNvSpPr>
            <a:spLocks noChangeArrowheads="1"/>
          </p:cNvSpPr>
          <p:nvPr/>
        </p:nvSpPr>
        <p:spPr bwMode="auto">
          <a:xfrm>
            <a:off x="4521200" y="4233863"/>
            <a:ext cx="1257300" cy="4324350"/>
          </a:xfrm>
          <a:prstGeom prst="rect">
            <a:avLst/>
          </a:prstGeom>
          <a:solidFill>
            <a:schemeClr val="bg1"/>
          </a:solidFill>
          <a:ln w="38100">
            <a:solidFill>
              <a:schemeClr val="tx1"/>
            </a:solidFill>
            <a:miter lim="800000"/>
            <a:headEnd/>
            <a:tailEnd/>
          </a:ln>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36909" name="Line 111"/>
          <p:cNvSpPr>
            <a:spLocks noChangeShapeType="1"/>
          </p:cNvSpPr>
          <p:nvPr/>
        </p:nvSpPr>
        <p:spPr bwMode="auto">
          <a:xfrm>
            <a:off x="4527550" y="6237288"/>
            <a:ext cx="0" cy="61118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0" name="Line 112"/>
          <p:cNvSpPr>
            <a:spLocks noChangeShapeType="1"/>
          </p:cNvSpPr>
          <p:nvPr/>
        </p:nvSpPr>
        <p:spPr bwMode="auto">
          <a:xfrm>
            <a:off x="4506913" y="6731000"/>
            <a:ext cx="0" cy="6111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1" name="Text Box 113"/>
          <p:cNvSpPr txBox="1">
            <a:spLocks noChangeArrowheads="1"/>
          </p:cNvSpPr>
          <p:nvPr/>
        </p:nvSpPr>
        <p:spPr bwMode="auto">
          <a:xfrm rot="-5388474">
            <a:off x="945357" y="5428456"/>
            <a:ext cx="3632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THOTCHÂNBING (12)</a:t>
            </a:r>
          </a:p>
        </p:txBody>
      </p:sp>
      <p:sp>
        <p:nvSpPr>
          <p:cNvPr id="36912" name="Line 114"/>
          <p:cNvSpPr>
            <a:spLocks noChangeShapeType="1"/>
          </p:cNvSpPr>
          <p:nvPr/>
        </p:nvSpPr>
        <p:spPr bwMode="auto">
          <a:xfrm>
            <a:off x="2908300" y="1193800"/>
            <a:ext cx="0" cy="2430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3" name="Line 115"/>
          <p:cNvSpPr>
            <a:spLocks noChangeShapeType="1"/>
          </p:cNvSpPr>
          <p:nvPr/>
        </p:nvSpPr>
        <p:spPr bwMode="auto">
          <a:xfrm>
            <a:off x="2898775" y="3784600"/>
            <a:ext cx="0" cy="3773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4" name="Text Box 116"/>
          <p:cNvSpPr txBox="1">
            <a:spLocks noChangeArrowheads="1"/>
          </p:cNvSpPr>
          <p:nvPr/>
        </p:nvSpPr>
        <p:spPr bwMode="auto">
          <a:xfrm rot="-5388474">
            <a:off x="4437062" y="2341563"/>
            <a:ext cx="23733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LAASEM (5)</a:t>
            </a:r>
          </a:p>
        </p:txBody>
      </p:sp>
      <p:sp>
        <p:nvSpPr>
          <p:cNvPr id="36915" name="Line 117"/>
          <p:cNvSpPr>
            <a:spLocks noChangeShapeType="1"/>
          </p:cNvSpPr>
          <p:nvPr/>
        </p:nvSpPr>
        <p:spPr bwMode="auto">
          <a:xfrm>
            <a:off x="5478463" y="1422400"/>
            <a:ext cx="0" cy="2249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6" name="Line 118"/>
          <p:cNvSpPr>
            <a:spLocks noChangeShapeType="1"/>
          </p:cNvSpPr>
          <p:nvPr/>
        </p:nvSpPr>
        <p:spPr bwMode="auto">
          <a:xfrm>
            <a:off x="5478463" y="4254500"/>
            <a:ext cx="0" cy="4330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7" name="Line 119"/>
          <p:cNvSpPr>
            <a:spLocks noChangeShapeType="1"/>
          </p:cNvSpPr>
          <p:nvPr/>
        </p:nvSpPr>
        <p:spPr bwMode="auto">
          <a:xfrm>
            <a:off x="3000375" y="28432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8" name="Line 120"/>
          <p:cNvSpPr>
            <a:spLocks noChangeShapeType="1"/>
          </p:cNvSpPr>
          <p:nvPr/>
        </p:nvSpPr>
        <p:spPr bwMode="auto">
          <a:xfrm>
            <a:off x="3000375" y="30861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19" name="Line 121"/>
          <p:cNvSpPr>
            <a:spLocks noChangeShapeType="1"/>
          </p:cNvSpPr>
          <p:nvPr/>
        </p:nvSpPr>
        <p:spPr bwMode="auto">
          <a:xfrm>
            <a:off x="3000375" y="33226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0" name="Line 122"/>
          <p:cNvSpPr>
            <a:spLocks noChangeShapeType="1"/>
          </p:cNvSpPr>
          <p:nvPr/>
        </p:nvSpPr>
        <p:spPr bwMode="auto">
          <a:xfrm>
            <a:off x="3000375" y="40227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1" name="Line 123"/>
          <p:cNvSpPr>
            <a:spLocks noChangeShapeType="1"/>
          </p:cNvSpPr>
          <p:nvPr/>
        </p:nvSpPr>
        <p:spPr bwMode="auto">
          <a:xfrm>
            <a:off x="3000375" y="49990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2" name="Line 124"/>
          <p:cNvSpPr>
            <a:spLocks noChangeShapeType="1"/>
          </p:cNvSpPr>
          <p:nvPr/>
        </p:nvSpPr>
        <p:spPr bwMode="auto">
          <a:xfrm>
            <a:off x="3000375" y="555625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3" name="Line 125"/>
          <p:cNvSpPr>
            <a:spLocks noChangeShapeType="1"/>
          </p:cNvSpPr>
          <p:nvPr/>
        </p:nvSpPr>
        <p:spPr bwMode="auto">
          <a:xfrm>
            <a:off x="3000375" y="58388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4" name="Line 126"/>
          <p:cNvSpPr>
            <a:spLocks noChangeShapeType="1"/>
          </p:cNvSpPr>
          <p:nvPr/>
        </p:nvSpPr>
        <p:spPr bwMode="auto">
          <a:xfrm>
            <a:off x="2992438" y="6015038"/>
            <a:ext cx="10937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5" name="Line 127"/>
          <p:cNvSpPr>
            <a:spLocks noChangeShapeType="1"/>
          </p:cNvSpPr>
          <p:nvPr/>
        </p:nvSpPr>
        <p:spPr bwMode="auto">
          <a:xfrm>
            <a:off x="3000375" y="6297613"/>
            <a:ext cx="652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6" name="Line 128"/>
          <p:cNvSpPr>
            <a:spLocks noChangeShapeType="1"/>
          </p:cNvSpPr>
          <p:nvPr/>
        </p:nvSpPr>
        <p:spPr bwMode="auto">
          <a:xfrm>
            <a:off x="3006725" y="6565900"/>
            <a:ext cx="723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7" name="Line 129"/>
          <p:cNvSpPr>
            <a:spLocks noChangeShapeType="1"/>
          </p:cNvSpPr>
          <p:nvPr/>
        </p:nvSpPr>
        <p:spPr bwMode="auto">
          <a:xfrm>
            <a:off x="3006725" y="6756400"/>
            <a:ext cx="771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8" name="Line 130"/>
          <p:cNvSpPr>
            <a:spLocks noChangeShapeType="1"/>
          </p:cNvSpPr>
          <p:nvPr/>
        </p:nvSpPr>
        <p:spPr bwMode="auto">
          <a:xfrm>
            <a:off x="3000375" y="6985000"/>
            <a:ext cx="847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29" name="Line 131"/>
          <p:cNvSpPr>
            <a:spLocks noChangeShapeType="1"/>
          </p:cNvSpPr>
          <p:nvPr/>
        </p:nvSpPr>
        <p:spPr bwMode="auto">
          <a:xfrm>
            <a:off x="3006725" y="7215188"/>
            <a:ext cx="89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0" name="Line 132"/>
          <p:cNvSpPr>
            <a:spLocks noChangeShapeType="1"/>
          </p:cNvSpPr>
          <p:nvPr/>
        </p:nvSpPr>
        <p:spPr bwMode="auto">
          <a:xfrm>
            <a:off x="3006725" y="7418388"/>
            <a:ext cx="946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1" name="Line 133"/>
          <p:cNvSpPr>
            <a:spLocks noChangeShapeType="1"/>
          </p:cNvSpPr>
          <p:nvPr/>
        </p:nvSpPr>
        <p:spPr bwMode="auto">
          <a:xfrm>
            <a:off x="3000375" y="47577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2" name="Line 134"/>
          <p:cNvSpPr>
            <a:spLocks noChangeShapeType="1"/>
          </p:cNvSpPr>
          <p:nvPr/>
        </p:nvSpPr>
        <p:spPr bwMode="auto">
          <a:xfrm>
            <a:off x="4621213" y="239871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3" name="Line 135"/>
          <p:cNvSpPr>
            <a:spLocks noChangeShapeType="1"/>
          </p:cNvSpPr>
          <p:nvPr/>
        </p:nvSpPr>
        <p:spPr bwMode="auto">
          <a:xfrm>
            <a:off x="4621213" y="282416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4" name="Line 136"/>
          <p:cNvSpPr>
            <a:spLocks noChangeShapeType="1"/>
          </p:cNvSpPr>
          <p:nvPr/>
        </p:nvSpPr>
        <p:spPr bwMode="auto">
          <a:xfrm>
            <a:off x="4613275" y="3203575"/>
            <a:ext cx="793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5" name="Line 137"/>
          <p:cNvSpPr>
            <a:spLocks noChangeShapeType="1"/>
          </p:cNvSpPr>
          <p:nvPr/>
        </p:nvSpPr>
        <p:spPr bwMode="auto">
          <a:xfrm>
            <a:off x="4613275" y="3609975"/>
            <a:ext cx="793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6" name="Line 138"/>
          <p:cNvSpPr>
            <a:spLocks noChangeShapeType="1"/>
          </p:cNvSpPr>
          <p:nvPr/>
        </p:nvSpPr>
        <p:spPr bwMode="auto">
          <a:xfrm>
            <a:off x="4621213" y="1835150"/>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7" name="Line 139"/>
          <p:cNvSpPr>
            <a:spLocks noChangeShapeType="1"/>
          </p:cNvSpPr>
          <p:nvPr/>
        </p:nvSpPr>
        <p:spPr bwMode="auto">
          <a:xfrm>
            <a:off x="4606925" y="457041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8" name="Line 140"/>
          <p:cNvSpPr>
            <a:spLocks noChangeShapeType="1"/>
          </p:cNvSpPr>
          <p:nvPr/>
        </p:nvSpPr>
        <p:spPr bwMode="auto">
          <a:xfrm>
            <a:off x="4606925" y="47418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39" name="Line 141"/>
          <p:cNvSpPr>
            <a:spLocks noChangeShapeType="1"/>
          </p:cNvSpPr>
          <p:nvPr/>
        </p:nvSpPr>
        <p:spPr bwMode="auto">
          <a:xfrm>
            <a:off x="4616450" y="4954588"/>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0" name="Line 142"/>
          <p:cNvSpPr>
            <a:spLocks noChangeShapeType="1"/>
          </p:cNvSpPr>
          <p:nvPr/>
        </p:nvSpPr>
        <p:spPr bwMode="auto">
          <a:xfrm>
            <a:off x="4606925" y="5372100"/>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1" name="Line 143"/>
          <p:cNvSpPr>
            <a:spLocks noChangeShapeType="1"/>
          </p:cNvSpPr>
          <p:nvPr/>
        </p:nvSpPr>
        <p:spPr bwMode="auto">
          <a:xfrm>
            <a:off x="4608513" y="5554663"/>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2" name="Line 144"/>
          <p:cNvSpPr>
            <a:spLocks noChangeShapeType="1"/>
          </p:cNvSpPr>
          <p:nvPr/>
        </p:nvSpPr>
        <p:spPr bwMode="auto">
          <a:xfrm>
            <a:off x="4610100" y="5745163"/>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3" name="Line 145"/>
          <p:cNvSpPr>
            <a:spLocks noChangeShapeType="1"/>
          </p:cNvSpPr>
          <p:nvPr/>
        </p:nvSpPr>
        <p:spPr bwMode="auto">
          <a:xfrm>
            <a:off x="4611688" y="5932488"/>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4" name="Line 146"/>
          <p:cNvSpPr>
            <a:spLocks noChangeShapeType="1"/>
          </p:cNvSpPr>
          <p:nvPr/>
        </p:nvSpPr>
        <p:spPr bwMode="auto">
          <a:xfrm>
            <a:off x="4610100" y="6308725"/>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5" name="Line 147"/>
          <p:cNvSpPr>
            <a:spLocks noChangeShapeType="1"/>
          </p:cNvSpPr>
          <p:nvPr/>
        </p:nvSpPr>
        <p:spPr bwMode="auto">
          <a:xfrm>
            <a:off x="4606925" y="6499225"/>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6" name="Line 148"/>
          <p:cNvSpPr>
            <a:spLocks noChangeShapeType="1"/>
          </p:cNvSpPr>
          <p:nvPr/>
        </p:nvSpPr>
        <p:spPr bwMode="auto">
          <a:xfrm>
            <a:off x="4606925" y="69262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7" name="Line 149"/>
          <p:cNvSpPr>
            <a:spLocks noChangeShapeType="1"/>
          </p:cNvSpPr>
          <p:nvPr/>
        </p:nvSpPr>
        <p:spPr bwMode="auto">
          <a:xfrm>
            <a:off x="4608513" y="7154863"/>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8" name="Line 150"/>
          <p:cNvSpPr>
            <a:spLocks noChangeShapeType="1"/>
          </p:cNvSpPr>
          <p:nvPr/>
        </p:nvSpPr>
        <p:spPr bwMode="auto">
          <a:xfrm>
            <a:off x="4610100" y="7516813"/>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49" name="Line 151"/>
          <p:cNvSpPr>
            <a:spLocks noChangeShapeType="1"/>
          </p:cNvSpPr>
          <p:nvPr/>
        </p:nvSpPr>
        <p:spPr bwMode="auto">
          <a:xfrm>
            <a:off x="4621213" y="77390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50" name="Line 152"/>
          <p:cNvSpPr>
            <a:spLocks noChangeShapeType="1"/>
          </p:cNvSpPr>
          <p:nvPr/>
        </p:nvSpPr>
        <p:spPr bwMode="auto">
          <a:xfrm>
            <a:off x="4613275" y="8134350"/>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51" name="Line 153"/>
          <p:cNvSpPr>
            <a:spLocks noChangeShapeType="1"/>
          </p:cNvSpPr>
          <p:nvPr/>
        </p:nvSpPr>
        <p:spPr bwMode="auto">
          <a:xfrm>
            <a:off x="4606925" y="8315325"/>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52" name="Line 154"/>
          <p:cNvSpPr>
            <a:spLocks noChangeShapeType="1"/>
          </p:cNvSpPr>
          <p:nvPr/>
        </p:nvSpPr>
        <p:spPr bwMode="auto">
          <a:xfrm>
            <a:off x="4608513" y="8497888"/>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53" name="AutoShape 155" descr="70%"/>
          <p:cNvSpPr>
            <a:spLocks noChangeArrowheads="1"/>
          </p:cNvSpPr>
          <p:nvPr/>
        </p:nvSpPr>
        <p:spPr bwMode="auto">
          <a:xfrm>
            <a:off x="2532063" y="1555750"/>
            <a:ext cx="2055812" cy="311150"/>
          </a:xfrm>
          <a:prstGeom prst="leftArrow">
            <a:avLst>
              <a:gd name="adj1" fmla="val 50000"/>
              <a:gd name="adj2" fmla="val 165179"/>
            </a:avLst>
          </a:prstGeom>
          <a:pattFill prst="pct70">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954" name="AutoShape 156" descr="20%"/>
          <p:cNvSpPr>
            <a:spLocks noChangeArrowheads="1"/>
          </p:cNvSpPr>
          <p:nvPr/>
        </p:nvSpPr>
        <p:spPr bwMode="auto">
          <a:xfrm>
            <a:off x="3408363" y="1579563"/>
            <a:ext cx="322262" cy="995362"/>
          </a:xfrm>
          <a:prstGeom prst="downArrow">
            <a:avLst>
              <a:gd name="adj1" fmla="val 50000"/>
              <a:gd name="adj2" fmla="val 77217"/>
            </a:avLst>
          </a:prstGeom>
          <a:pattFill prst="pct20">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6955" name="Text Box 157"/>
          <p:cNvSpPr txBox="1">
            <a:spLocks noChangeArrowheads="1"/>
          </p:cNvSpPr>
          <p:nvPr/>
        </p:nvSpPr>
        <p:spPr bwMode="auto">
          <a:xfrm>
            <a:off x="1069975" y="1212850"/>
            <a:ext cx="11874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a:t>
            </a:r>
          </a:p>
          <a:p>
            <a:r>
              <a:rPr lang="en-US" altLang="en-US" b="1" i="1">
                <a:latin typeface="Arial" panose="020B0604020202020204" pitchFamily="34" charset="0"/>
              </a:rPr>
              <a:t>pâreng: 2000 B.C. wui mangâli</a:t>
            </a:r>
          </a:p>
        </p:txBody>
      </p:sp>
      <p:sp>
        <p:nvSpPr>
          <p:cNvPr id="36956" name="Text Box 158"/>
          <p:cNvSpPr txBox="1">
            <a:spLocks noChangeArrowheads="1"/>
          </p:cNvSpPr>
          <p:nvPr/>
        </p:nvSpPr>
        <p:spPr bwMode="auto">
          <a:xfrm>
            <a:off x="1076325" y="1639888"/>
            <a:ext cx="10477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2000 B.C.</a:t>
            </a:r>
          </a:p>
        </p:txBody>
      </p:sp>
      <p:sp>
        <p:nvSpPr>
          <p:cNvPr id="36957" name="Text Box 159"/>
          <p:cNvSpPr txBox="1">
            <a:spLocks noChangeArrowheads="1"/>
          </p:cNvSpPr>
          <p:nvPr/>
        </p:nvSpPr>
        <p:spPr bwMode="auto">
          <a:xfrm>
            <a:off x="1069975" y="227012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2000 B.C.</a:t>
            </a:r>
          </a:p>
        </p:txBody>
      </p:sp>
      <p:sp>
        <p:nvSpPr>
          <p:cNvPr id="36958" name="Text Box 160"/>
          <p:cNvSpPr txBox="1">
            <a:spLocks noChangeArrowheads="1"/>
          </p:cNvSpPr>
          <p:nvPr/>
        </p:nvSpPr>
        <p:spPr bwMode="auto">
          <a:xfrm>
            <a:off x="1079500" y="282257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1500 B.C.</a:t>
            </a:r>
          </a:p>
        </p:txBody>
      </p:sp>
      <p:sp>
        <p:nvSpPr>
          <p:cNvPr id="36959" name="Text Box 161"/>
          <p:cNvSpPr txBox="1">
            <a:spLocks noChangeArrowheads="1"/>
          </p:cNvSpPr>
          <p:nvPr/>
        </p:nvSpPr>
        <p:spPr bwMode="auto">
          <a:xfrm>
            <a:off x="1074738" y="393382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1500 B.C.</a:t>
            </a:r>
          </a:p>
        </p:txBody>
      </p:sp>
      <p:sp>
        <p:nvSpPr>
          <p:cNvPr id="36960" name="Text Box 162"/>
          <p:cNvSpPr txBox="1">
            <a:spLocks noChangeArrowheads="1"/>
          </p:cNvSpPr>
          <p:nvPr/>
        </p:nvSpPr>
        <p:spPr bwMode="auto">
          <a:xfrm>
            <a:off x="1057275" y="4878388"/>
            <a:ext cx="10572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a:t>
            </a:r>
          </a:p>
          <a:p>
            <a:r>
              <a:rPr lang="en-US" altLang="en-US" b="1" i="1">
                <a:latin typeface="Arial" panose="020B0604020202020204" pitchFamily="34" charset="0"/>
              </a:rPr>
              <a:t>pâreng: 1000 B.C.</a:t>
            </a:r>
          </a:p>
        </p:txBody>
      </p:sp>
      <p:sp>
        <p:nvSpPr>
          <p:cNvPr id="36961" name="Text Box 163"/>
          <p:cNvSpPr txBox="1">
            <a:spLocks noChangeArrowheads="1"/>
          </p:cNvSpPr>
          <p:nvPr/>
        </p:nvSpPr>
        <p:spPr bwMode="auto">
          <a:xfrm>
            <a:off x="1066800" y="565467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1000 B.C.</a:t>
            </a:r>
          </a:p>
        </p:txBody>
      </p:sp>
      <p:sp>
        <p:nvSpPr>
          <p:cNvPr id="36962" name="Text Box 164"/>
          <p:cNvSpPr txBox="1">
            <a:spLocks noChangeArrowheads="1"/>
          </p:cNvSpPr>
          <p:nvPr/>
        </p:nvSpPr>
        <p:spPr bwMode="auto">
          <a:xfrm>
            <a:off x="1074738" y="688022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500 B.C.</a:t>
            </a:r>
          </a:p>
        </p:txBody>
      </p:sp>
      <p:sp>
        <p:nvSpPr>
          <p:cNvPr id="36963" name="Text Box 165"/>
          <p:cNvSpPr txBox="1">
            <a:spLocks noChangeArrowheads="1"/>
          </p:cNvSpPr>
          <p:nvPr/>
        </p:nvSpPr>
        <p:spPr bwMode="auto">
          <a:xfrm>
            <a:off x="1074738" y="7740650"/>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a:t>
            </a:r>
          </a:p>
          <a:p>
            <a:r>
              <a:rPr lang="en-US" altLang="en-US" b="1" i="1">
                <a:latin typeface="Arial" panose="020B0604020202020204" pitchFamily="34" charset="0"/>
              </a:rPr>
              <a:t>pâreng: 500 B.C.</a:t>
            </a:r>
          </a:p>
        </p:txBody>
      </p:sp>
      <p:sp>
        <p:nvSpPr>
          <p:cNvPr id="36964" name="Text Box 166"/>
          <p:cNvSpPr txBox="1">
            <a:spLocks noChangeArrowheads="1"/>
          </p:cNvSpPr>
          <p:nvPr/>
        </p:nvSpPr>
        <p:spPr bwMode="auto">
          <a:xfrm>
            <a:off x="1074738" y="830262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Khare Century A.D. </a:t>
            </a:r>
          </a:p>
        </p:txBody>
      </p:sp>
      <p:sp>
        <p:nvSpPr>
          <p:cNvPr id="36965" name="Text Box 167"/>
          <p:cNvSpPr txBox="1">
            <a:spLocks noChangeArrowheads="1"/>
          </p:cNvSpPr>
          <p:nvPr/>
        </p:nvSpPr>
        <p:spPr bwMode="auto">
          <a:xfrm>
            <a:off x="1901825" y="1217613"/>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Shimkhur                                           Morei                                       Tar</a:t>
            </a:r>
            <a:r>
              <a:rPr lang="en-US" altLang="en-US" b="1" u="sng">
                <a:latin typeface="Arial" panose="020B0604020202020204" pitchFamily="34" charset="0"/>
              </a:rPr>
              <a:t>a</a:t>
            </a:r>
            <a:r>
              <a:rPr lang="en-US" altLang="en-US" b="1">
                <a:latin typeface="Arial" panose="020B0604020202020204" pitchFamily="34" charset="0"/>
              </a:rPr>
              <a:t> kaphong                              Dolân</a:t>
            </a:r>
          </a:p>
        </p:txBody>
      </p:sp>
      <p:sp>
        <p:nvSpPr>
          <p:cNvPr id="36966" name="Text Box 168"/>
          <p:cNvSpPr txBox="1">
            <a:spLocks noChangeArrowheads="1"/>
          </p:cNvSpPr>
          <p:nvPr/>
        </p:nvSpPr>
        <p:spPr bwMode="auto">
          <a:xfrm>
            <a:off x="1873250" y="1647825"/>
            <a:ext cx="6381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N-Â-S                                           Isaac                                       Jacob                              Naomayâra 12</a:t>
            </a:r>
          </a:p>
        </p:txBody>
      </p:sp>
      <p:sp>
        <p:nvSpPr>
          <p:cNvPr id="36967" name="Text Box 169"/>
          <p:cNvSpPr txBox="1">
            <a:spLocks noChangeArrowheads="1"/>
          </p:cNvSpPr>
          <p:nvPr/>
        </p:nvSpPr>
        <p:spPr bwMode="auto">
          <a:xfrm>
            <a:off x="1828800" y="2824163"/>
            <a:ext cx="6953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Sinai                                           A-Y-P                                       Kadesh                              Zingkum 40             Tamkachithei 5</a:t>
            </a:r>
          </a:p>
        </p:txBody>
      </p:sp>
      <p:sp>
        <p:nvSpPr>
          <p:cNvPr id="36968" name="Text Box 170"/>
          <p:cNvSpPr txBox="1">
            <a:spLocks noChangeArrowheads="1"/>
          </p:cNvSpPr>
          <p:nvPr/>
        </p:nvSpPr>
        <p:spPr bwMode="auto">
          <a:xfrm>
            <a:off x="1971675" y="2271713"/>
            <a:ext cx="5445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Raopam                                           430</a:t>
            </a:r>
          </a:p>
        </p:txBody>
      </p:sp>
      <p:sp>
        <p:nvSpPr>
          <p:cNvPr id="36969" name="Text Box 171"/>
          <p:cNvSpPr txBox="1">
            <a:spLocks noChangeArrowheads="1"/>
          </p:cNvSpPr>
          <p:nvPr/>
        </p:nvSpPr>
        <p:spPr bwMode="auto">
          <a:xfrm>
            <a:off x="1792288" y="3924300"/>
            <a:ext cx="7747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Jericho/Ai                                           Ngalei Ngayarkahai</a:t>
            </a:r>
          </a:p>
        </p:txBody>
      </p:sp>
      <p:sp>
        <p:nvSpPr>
          <p:cNvPr id="36970" name="Text Box 172"/>
          <p:cNvSpPr txBox="1">
            <a:spLocks noChangeArrowheads="1"/>
          </p:cNvSpPr>
          <p:nvPr/>
        </p:nvSpPr>
        <p:spPr bwMode="auto">
          <a:xfrm>
            <a:off x="1792288" y="4870450"/>
            <a:ext cx="7397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Wungv</a:t>
            </a:r>
            <a:r>
              <a:rPr lang="en-US" altLang="en-US" b="1" u="sng">
                <a:latin typeface="Arial" panose="020B0604020202020204" pitchFamily="34" charset="0"/>
              </a:rPr>
              <a:t>a</a:t>
            </a:r>
            <a:r>
              <a:rPr lang="en-US" altLang="en-US" b="1">
                <a:latin typeface="Arial" panose="020B0604020202020204" pitchFamily="34" charset="0"/>
              </a:rPr>
              <a:t>-Wungvâ                                           Zingkum 350</a:t>
            </a:r>
          </a:p>
        </p:txBody>
      </p:sp>
      <p:grpSp>
        <p:nvGrpSpPr>
          <p:cNvPr id="36971" name="Group 173"/>
          <p:cNvGrpSpPr>
            <a:grpSpLocks/>
          </p:cNvGrpSpPr>
          <p:nvPr/>
        </p:nvGrpSpPr>
        <p:grpSpPr bwMode="auto">
          <a:xfrm>
            <a:off x="1781175" y="5637213"/>
            <a:ext cx="874713" cy="722312"/>
            <a:chOff x="976" y="3542"/>
            <a:chExt cx="453" cy="441"/>
          </a:xfrm>
        </p:grpSpPr>
        <p:sp>
          <p:nvSpPr>
            <p:cNvPr id="37139" name="Text Box 174"/>
            <p:cNvSpPr txBox="1">
              <a:spLocks noChangeArrowheads="1"/>
            </p:cNvSpPr>
            <p:nvPr/>
          </p:nvSpPr>
          <p:spPr bwMode="auto">
            <a:xfrm>
              <a:off x="1089" y="3542"/>
              <a:ext cx="229"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S-D-S </a:t>
              </a:r>
              <a:r>
                <a:rPr lang="en-US" altLang="en-US" b="1" u="sng">
                  <a:latin typeface="Arial" panose="020B0604020202020204" pitchFamily="34" charset="0"/>
                </a:rPr>
                <a:t>KAKAI</a:t>
              </a:r>
              <a:endParaRPr lang="en-US" altLang="en-US" b="1">
                <a:latin typeface="Arial" panose="020B0604020202020204" pitchFamily="34" charset="0"/>
              </a:endParaRPr>
            </a:p>
          </p:txBody>
        </p:sp>
        <p:sp>
          <p:nvSpPr>
            <p:cNvPr id="37140" name="Text Box 175"/>
            <p:cNvSpPr txBox="1">
              <a:spLocks noChangeArrowheads="1"/>
            </p:cNvSpPr>
            <p:nvPr/>
          </p:nvSpPr>
          <p:spPr bwMode="auto">
            <a:xfrm>
              <a:off x="976" y="3634"/>
              <a:ext cx="27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Ato                                              Shang 10                 Israel    20-J                      200                         Assyria                                        </a:t>
              </a:r>
            </a:p>
          </p:txBody>
        </p:sp>
        <p:sp>
          <p:nvSpPr>
            <p:cNvPr id="37141" name="Text Box 176"/>
            <p:cNvSpPr txBox="1">
              <a:spLocks noChangeArrowheads="1"/>
            </p:cNvSpPr>
            <p:nvPr/>
          </p:nvSpPr>
          <p:spPr bwMode="auto">
            <a:xfrm>
              <a:off x="1160" y="3633"/>
              <a:ext cx="26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a:latin typeface="Arial" panose="020B0604020202020204" pitchFamily="34" charset="0"/>
                </a:rPr>
                <a:t>Aze                                             Shang 2                Judah  20-R                      350                         Babylon                                        </a:t>
              </a:r>
            </a:p>
          </p:txBody>
        </p:sp>
      </p:grpSp>
      <p:sp>
        <p:nvSpPr>
          <p:cNvPr id="36972" name="Text Box 177"/>
          <p:cNvSpPr txBox="1">
            <a:spLocks noChangeArrowheads="1"/>
          </p:cNvSpPr>
          <p:nvPr/>
        </p:nvSpPr>
        <p:spPr bwMode="auto">
          <a:xfrm>
            <a:off x="1793875" y="6872288"/>
            <a:ext cx="739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Zingkum 70                                          Shang 2                     Zingkum 100                                Mi 50,000                                 Z-E-N                                       </a:t>
            </a:r>
          </a:p>
        </p:txBody>
      </p:sp>
      <p:sp>
        <p:nvSpPr>
          <p:cNvPr id="36973" name="Text Box 178"/>
          <p:cNvSpPr txBox="1">
            <a:spLocks noChangeArrowheads="1"/>
          </p:cNvSpPr>
          <p:nvPr/>
        </p:nvSpPr>
        <p:spPr bwMode="auto">
          <a:xfrm>
            <a:off x="1709738" y="7758113"/>
            <a:ext cx="8556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Greekwui Alex                                          Romanwui Zatkhanâ</a:t>
            </a:r>
          </a:p>
        </p:txBody>
      </p:sp>
      <p:sp>
        <p:nvSpPr>
          <p:cNvPr id="36974" name="Text Box 179"/>
          <p:cNvSpPr txBox="1">
            <a:spLocks noChangeArrowheads="1"/>
          </p:cNvSpPr>
          <p:nvPr/>
        </p:nvSpPr>
        <p:spPr bwMode="auto">
          <a:xfrm>
            <a:off x="1797050" y="8240713"/>
            <a:ext cx="739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Mirin                                          Krush                    Church</a:t>
            </a:r>
          </a:p>
        </p:txBody>
      </p:sp>
      <p:sp>
        <p:nvSpPr>
          <p:cNvPr id="36975" name="Text Box 180"/>
          <p:cNvSpPr txBox="1">
            <a:spLocks noChangeArrowheads="1"/>
          </p:cNvSpPr>
          <p:nvPr/>
        </p:nvSpPr>
        <p:spPr bwMode="auto">
          <a:xfrm>
            <a:off x="4956175" y="1427163"/>
            <a:ext cx="5905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800" b="1">
                <a:latin typeface="Arial" panose="020B0604020202020204" pitchFamily="34" charset="0"/>
              </a:rPr>
              <a:t>circa:</a:t>
            </a:r>
            <a:endParaRPr lang="en-US" altLang="en-US" sz="2500">
              <a:latin typeface="Arial" panose="020B0604020202020204" pitchFamily="34" charset="0"/>
            </a:endParaRPr>
          </a:p>
        </p:txBody>
      </p:sp>
      <p:sp>
        <p:nvSpPr>
          <p:cNvPr id="36976" name="Line 181"/>
          <p:cNvSpPr>
            <a:spLocks noChangeShapeType="1"/>
          </p:cNvSpPr>
          <p:nvPr/>
        </p:nvSpPr>
        <p:spPr bwMode="auto">
          <a:xfrm>
            <a:off x="5043488" y="1644650"/>
            <a:ext cx="0" cy="202088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77" name="Text Box 182"/>
          <p:cNvSpPr txBox="1">
            <a:spLocks noChangeArrowheads="1"/>
          </p:cNvSpPr>
          <p:nvPr/>
        </p:nvSpPr>
        <p:spPr bwMode="auto">
          <a:xfrm>
            <a:off x="4473575" y="1814513"/>
            <a:ext cx="10366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KHANGATEI LAIRIK KATONGA CHI  WUNGNAO ÂTAMWUI EINA NA</a:t>
            </a:r>
            <a:endParaRPr lang="en-US" altLang="en-US" sz="400" b="1">
              <a:latin typeface="Arial" panose="020B0604020202020204" pitchFamily="34" charset="0"/>
            </a:endParaRPr>
          </a:p>
        </p:txBody>
      </p:sp>
      <p:sp>
        <p:nvSpPr>
          <p:cNvPr id="36978" name="Line 185"/>
          <p:cNvSpPr>
            <a:spLocks noChangeShapeType="1"/>
          </p:cNvSpPr>
          <p:nvPr/>
        </p:nvSpPr>
        <p:spPr bwMode="auto">
          <a:xfrm>
            <a:off x="4629150" y="5011738"/>
            <a:ext cx="782638"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79" name="Text Box 189"/>
          <p:cNvSpPr txBox="1">
            <a:spLocks noChangeArrowheads="1"/>
          </p:cNvSpPr>
          <p:nvPr/>
        </p:nvSpPr>
        <p:spPr bwMode="auto">
          <a:xfrm>
            <a:off x="4498975" y="5019675"/>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36980" name="Text Box 190"/>
          <p:cNvSpPr txBox="1">
            <a:spLocks noChangeArrowheads="1"/>
          </p:cNvSpPr>
          <p:nvPr/>
        </p:nvSpPr>
        <p:spPr bwMode="auto">
          <a:xfrm>
            <a:off x="4392613" y="6145213"/>
            <a:ext cx="600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36981" name="Text Box 191"/>
          <p:cNvSpPr txBox="1">
            <a:spLocks noChangeArrowheads="1"/>
          </p:cNvSpPr>
          <p:nvPr/>
        </p:nvSpPr>
        <p:spPr bwMode="auto">
          <a:xfrm>
            <a:off x="4484688" y="7162800"/>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36982" name="Text Box 192"/>
          <p:cNvSpPr txBox="1">
            <a:spLocks noChangeArrowheads="1"/>
          </p:cNvSpPr>
          <p:nvPr/>
        </p:nvSpPr>
        <p:spPr bwMode="auto">
          <a:xfrm>
            <a:off x="4484688" y="7385050"/>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36983" name="Line 193"/>
          <p:cNvSpPr>
            <a:spLocks noChangeShapeType="1"/>
          </p:cNvSpPr>
          <p:nvPr/>
        </p:nvSpPr>
        <p:spPr bwMode="auto">
          <a:xfrm>
            <a:off x="4611688" y="5999163"/>
            <a:ext cx="884237"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84" name="Line 194"/>
          <p:cNvSpPr>
            <a:spLocks noChangeShapeType="1"/>
          </p:cNvSpPr>
          <p:nvPr/>
        </p:nvSpPr>
        <p:spPr bwMode="auto">
          <a:xfrm>
            <a:off x="4597400" y="7212013"/>
            <a:ext cx="884238"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6985" name="Line 195"/>
          <p:cNvSpPr>
            <a:spLocks noChangeShapeType="1"/>
          </p:cNvSpPr>
          <p:nvPr/>
        </p:nvSpPr>
        <p:spPr bwMode="auto">
          <a:xfrm>
            <a:off x="4597400" y="7800975"/>
            <a:ext cx="884238"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grpSp>
        <p:nvGrpSpPr>
          <p:cNvPr id="36986" name="Group 196"/>
          <p:cNvGrpSpPr>
            <a:grpSpLocks/>
          </p:cNvGrpSpPr>
          <p:nvPr/>
        </p:nvGrpSpPr>
        <p:grpSpPr bwMode="auto">
          <a:xfrm>
            <a:off x="3724275" y="3265488"/>
            <a:ext cx="477838" cy="352425"/>
            <a:chOff x="3710" y="2489"/>
            <a:chExt cx="273" cy="215"/>
          </a:xfrm>
        </p:grpSpPr>
        <p:grpSp>
          <p:nvGrpSpPr>
            <p:cNvPr id="37135" name="Group 197"/>
            <p:cNvGrpSpPr>
              <a:grpSpLocks/>
            </p:cNvGrpSpPr>
            <p:nvPr/>
          </p:nvGrpSpPr>
          <p:grpSpPr bwMode="auto">
            <a:xfrm>
              <a:off x="3710" y="2489"/>
              <a:ext cx="273" cy="215"/>
              <a:chOff x="3710" y="2489"/>
              <a:chExt cx="273" cy="215"/>
            </a:xfrm>
          </p:grpSpPr>
          <p:pic>
            <p:nvPicPr>
              <p:cNvPr id="37137" name="Picture 19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37138" name="Rectangle 199"/>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7136" name="Text Box 200"/>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Arial" panose="020B0604020202020204" pitchFamily="34" charset="0"/>
                </a:rPr>
                <a:t>NT</a:t>
              </a:r>
              <a:endParaRPr lang="en-US" altLang="en-US" sz="1000" b="1">
                <a:latin typeface="Arial" panose="020B0604020202020204" pitchFamily="34" charset="0"/>
              </a:endParaRPr>
            </a:p>
          </p:txBody>
        </p:sp>
      </p:grpSp>
      <p:grpSp>
        <p:nvGrpSpPr>
          <p:cNvPr id="36987" name="Group 201"/>
          <p:cNvGrpSpPr>
            <a:grpSpLocks/>
          </p:cNvGrpSpPr>
          <p:nvPr/>
        </p:nvGrpSpPr>
        <p:grpSpPr bwMode="auto">
          <a:xfrm>
            <a:off x="3754438" y="1249363"/>
            <a:ext cx="476250" cy="352425"/>
            <a:chOff x="3710" y="2489"/>
            <a:chExt cx="273" cy="215"/>
          </a:xfrm>
        </p:grpSpPr>
        <p:grpSp>
          <p:nvGrpSpPr>
            <p:cNvPr id="37131" name="Group 202"/>
            <p:cNvGrpSpPr>
              <a:grpSpLocks/>
            </p:cNvGrpSpPr>
            <p:nvPr/>
          </p:nvGrpSpPr>
          <p:grpSpPr bwMode="auto">
            <a:xfrm>
              <a:off x="3710" y="2489"/>
              <a:ext cx="273" cy="215"/>
              <a:chOff x="3710" y="2489"/>
              <a:chExt cx="273" cy="215"/>
            </a:xfrm>
          </p:grpSpPr>
          <p:pic>
            <p:nvPicPr>
              <p:cNvPr id="37133" name="Picture 20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37134" name="Rectangle 204"/>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7132" name="Text Box 205"/>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Arial" panose="020B0604020202020204" pitchFamily="34" charset="0"/>
                </a:rPr>
                <a:t>AT</a:t>
              </a:r>
              <a:endParaRPr lang="en-US" altLang="en-US" sz="1000" b="1">
                <a:latin typeface="Arial" panose="020B0604020202020204" pitchFamily="34" charset="0"/>
              </a:endParaRPr>
            </a:p>
          </p:txBody>
        </p:sp>
      </p:grpSp>
      <p:grpSp>
        <p:nvGrpSpPr>
          <p:cNvPr id="36988" name="Group 206"/>
          <p:cNvGrpSpPr>
            <a:grpSpLocks/>
          </p:cNvGrpSpPr>
          <p:nvPr/>
        </p:nvGrpSpPr>
        <p:grpSpPr bwMode="auto">
          <a:xfrm>
            <a:off x="3754438" y="5534025"/>
            <a:ext cx="476250" cy="352425"/>
            <a:chOff x="3710" y="2489"/>
            <a:chExt cx="273" cy="215"/>
          </a:xfrm>
        </p:grpSpPr>
        <p:grpSp>
          <p:nvGrpSpPr>
            <p:cNvPr id="37127" name="Group 207"/>
            <p:cNvGrpSpPr>
              <a:grpSpLocks/>
            </p:cNvGrpSpPr>
            <p:nvPr/>
          </p:nvGrpSpPr>
          <p:grpSpPr bwMode="auto">
            <a:xfrm>
              <a:off x="3710" y="2489"/>
              <a:ext cx="273" cy="215"/>
              <a:chOff x="3710" y="2489"/>
              <a:chExt cx="273" cy="215"/>
            </a:xfrm>
          </p:grpSpPr>
          <p:pic>
            <p:nvPicPr>
              <p:cNvPr id="37129" name="Picture 20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37130" name="Rectangle 209"/>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7128" name="Text Box 210"/>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Arial" panose="020B0604020202020204" pitchFamily="34" charset="0"/>
                </a:rPr>
                <a:t>DT</a:t>
              </a:r>
              <a:endParaRPr lang="en-US" altLang="en-US" sz="1000" b="1">
                <a:latin typeface="Arial" panose="020B0604020202020204" pitchFamily="34" charset="0"/>
              </a:endParaRPr>
            </a:p>
          </p:txBody>
        </p:sp>
      </p:grpSp>
      <p:grpSp>
        <p:nvGrpSpPr>
          <p:cNvPr id="36989" name="Group 211"/>
          <p:cNvGrpSpPr>
            <a:grpSpLocks/>
          </p:cNvGrpSpPr>
          <p:nvPr/>
        </p:nvGrpSpPr>
        <p:grpSpPr bwMode="auto">
          <a:xfrm>
            <a:off x="5086350" y="6024563"/>
            <a:ext cx="477838" cy="352425"/>
            <a:chOff x="3710" y="2489"/>
            <a:chExt cx="273" cy="215"/>
          </a:xfrm>
        </p:grpSpPr>
        <p:grpSp>
          <p:nvGrpSpPr>
            <p:cNvPr id="37123" name="Group 212"/>
            <p:cNvGrpSpPr>
              <a:grpSpLocks/>
            </p:cNvGrpSpPr>
            <p:nvPr/>
          </p:nvGrpSpPr>
          <p:grpSpPr bwMode="auto">
            <a:xfrm>
              <a:off x="3710" y="2489"/>
              <a:ext cx="273" cy="215"/>
              <a:chOff x="3710" y="2489"/>
              <a:chExt cx="273" cy="215"/>
            </a:xfrm>
          </p:grpSpPr>
          <p:pic>
            <p:nvPicPr>
              <p:cNvPr id="37125" name="Picture 21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37126" name="Rectangle 214"/>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37124" name="Text Box 215"/>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Arial" panose="020B0604020202020204" pitchFamily="34" charset="0"/>
                </a:rPr>
                <a:t>KT</a:t>
              </a:r>
              <a:endParaRPr lang="en-US" altLang="en-US" sz="1000" b="1">
                <a:latin typeface="Arial" panose="020B0604020202020204" pitchFamily="34" charset="0"/>
              </a:endParaRPr>
            </a:p>
          </p:txBody>
        </p:sp>
      </p:grpSp>
      <p:sp>
        <p:nvSpPr>
          <p:cNvPr id="36990" name="Text Box 216"/>
          <p:cNvSpPr txBox="1">
            <a:spLocks noChangeArrowheads="1"/>
          </p:cNvSpPr>
          <p:nvPr/>
        </p:nvSpPr>
        <p:spPr bwMode="auto">
          <a:xfrm>
            <a:off x="4294188" y="217487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36991" name="Text Box 217"/>
          <p:cNvSpPr txBox="1">
            <a:spLocks noChangeArrowheads="1"/>
          </p:cNvSpPr>
          <p:nvPr/>
        </p:nvSpPr>
        <p:spPr bwMode="auto">
          <a:xfrm>
            <a:off x="4287838" y="2595563"/>
            <a:ext cx="6699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36992" name="Text Box 218"/>
          <p:cNvSpPr txBox="1">
            <a:spLocks noChangeArrowheads="1"/>
          </p:cNvSpPr>
          <p:nvPr/>
        </p:nvSpPr>
        <p:spPr bwMode="auto">
          <a:xfrm>
            <a:off x="4287838" y="298132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36993" name="Text Box 219"/>
          <p:cNvSpPr txBox="1">
            <a:spLocks noChangeArrowheads="1"/>
          </p:cNvSpPr>
          <p:nvPr/>
        </p:nvSpPr>
        <p:spPr bwMode="auto">
          <a:xfrm>
            <a:off x="4294188" y="338772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36994" name="Text Box 220"/>
          <p:cNvSpPr txBox="1">
            <a:spLocks noChangeArrowheads="1"/>
          </p:cNvSpPr>
          <p:nvPr/>
        </p:nvSpPr>
        <p:spPr bwMode="auto">
          <a:xfrm>
            <a:off x="4329113" y="1604963"/>
            <a:ext cx="6699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2.</a:t>
            </a:r>
          </a:p>
        </p:txBody>
      </p:sp>
      <p:sp>
        <p:nvSpPr>
          <p:cNvPr id="36995" name="Text Box 222"/>
          <p:cNvSpPr txBox="1">
            <a:spLocks noChangeArrowheads="1"/>
          </p:cNvSpPr>
          <p:nvPr/>
        </p:nvSpPr>
        <p:spPr bwMode="auto">
          <a:xfrm>
            <a:off x="2593975" y="8067675"/>
            <a:ext cx="16922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spcBef>
                <a:spcPct val="50000"/>
              </a:spcBef>
            </a:pPr>
            <a:r>
              <a:rPr lang="en-US" altLang="en-US" sz="900" b="1">
                <a:latin typeface="Arial" panose="020B0604020202020204" pitchFamily="34" charset="0"/>
              </a:rPr>
              <a:t>KADHARA TUINGASHIT</a:t>
            </a:r>
            <a:r>
              <a:rPr lang="en-US" altLang="en-US" sz="400" b="1">
                <a:latin typeface="Arial" panose="020B0604020202020204" pitchFamily="34" charset="0"/>
              </a:rPr>
              <a:t>                                          PAO KAPHÂ…OTSAK…CHITHIBING…PHONGKHAMI</a:t>
            </a:r>
          </a:p>
        </p:txBody>
      </p:sp>
      <p:sp>
        <p:nvSpPr>
          <p:cNvPr id="36996" name="Text Box 223"/>
          <p:cNvSpPr txBox="1">
            <a:spLocks noChangeArrowheads="1"/>
          </p:cNvSpPr>
          <p:nvPr/>
        </p:nvSpPr>
        <p:spPr bwMode="auto">
          <a:xfrm>
            <a:off x="2595563" y="7688263"/>
            <a:ext cx="16017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spcBef>
                <a:spcPct val="50000"/>
              </a:spcBef>
            </a:pPr>
            <a:r>
              <a:rPr lang="en-US" altLang="en-US" sz="1100" b="1">
                <a:latin typeface="Arial" panose="020B0604020202020204" pitchFamily="34" charset="0"/>
              </a:rPr>
              <a:t>©2006 John Fryman</a:t>
            </a:r>
            <a:endParaRPr lang="en-US" altLang="en-US" sz="400" b="1">
              <a:latin typeface="Arial" panose="020B0604020202020204" pitchFamily="34" charset="0"/>
            </a:endParaRPr>
          </a:p>
        </p:txBody>
      </p:sp>
      <p:sp>
        <p:nvSpPr>
          <p:cNvPr id="36997" name="Text Box 224"/>
          <p:cNvSpPr txBox="1">
            <a:spLocks noChangeArrowheads="1"/>
          </p:cNvSpPr>
          <p:nvPr/>
        </p:nvSpPr>
        <p:spPr bwMode="auto">
          <a:xfrm>
            <a:off x="2822575" y="5392738"/>
            <a:ext cx="4953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(S)</a:t>
            </a:r>
          </a:p>
        </p:txBody>
      </p:sp>
      <p:sp>
        <p:nvSpPr>
          <p:cNvPr id="36998" name="Text Box 225"/>
          <p:cNvSpPr txBox="1">
            <a:spLocks noChangeArrowheads="1"/>
          </p:cNvSpPr>
          <p:nvPr/>
        </p:nvSpPr>
        <p:spPr bwMode="auto">
          <a:xfrm>
            <a:off x="2822575" y="5675313"/>
            <a:ext cx="4953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(D)</a:t>
            </a:r>
          </a:p>
        </p:txBody>
      </p:sp>
      <p:sp>
        <p:nvSpPr>
          <p:cNvPr id="36999" name="Text Box 226"/>
          <p:cNvSpPr txBox="1">
            <a:spLocks noChangeArrowheads="1"/>
          </p:cNvSpPr>
          <p:nvPr/>
        </p:nvSpPr>
        <p:spPr bwMode="auto">
          <a:xfrm>
            <a:off x="2814638" y="5864225"/>
            <a:ext cx="49688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(S)</a:t>
            </a:r>
          </a:p>
        </p:txBody>
      </p:sp>
      <p:sp>
        <p:nvSpPr>
          <p:cNvPr id="37000" name="Text Box 227"/>
          <p:cNvSpPr txBox="1">
            <a:spLocks noChangeArrowheads="1"/>
          </p:cNvSpPr>
          <p:nvPr/>
        </p:nvSpPr>
        <p:spPr bwMode="auto">
          <a:xfrm>
            <a:off x="2814638" y="6134100"/>
            <a:ext cx="49688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(MR)</a:t>
            </a:r>
          </a:p>
        </p:txBody>
      </p:sp>
      <p:sp>
        <p:nvSpPr>
          <p:cNvPr id="37001" name="Text Box 228"/>
          <p:cNvSpPr txBox="1">
            <a:spLocks noChangeArrowheads="1"/>
          </p:cNvSpPr>
          <p:nvPr/>
        </p:nvSpPr>
        <p:spPr bwMode="auto">
          <a:xfrm>
            <a:off x="3765550" y="5721350"/>
            <a:ext cx="5794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900" b="1">
                <a:latin typeface="Arial" panose="020B0604020202020204" pitchFamily="34" charset="0"/>
              </a:rPr>
              <a:t>}</a:t>
            </a:r>
          </a:p>
        </p:txBody>
      </p:sp>
      <p:sp>
        <p:nvSpPr>
          <p:cNvPr id="37002" name="Text Box 229"/>
          <p:cNvSpPr txBox="1">
            <a:spLocks noChangeArrowheads="1"/>
          </p:cNvSpPr>
          <p:nvPr/>
        </p:nvSpPr>
        <p:spPr bwMode="auto">
          <a:xfrm>
            <a:off x="2913063" y="4829175"/>
            <a:ext cx="5238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500">
              <a:latin typeface="Arial" panose="020B0604020202020204" pitchFamily="34" charset="0"/>
            </a:endParaRPr>
          </a:p>
        </p:txBody>
      </p:sp>
      <p:sp>
        <p:nvSpPr>
          <p:cNvPr id="37003" name="Text Box 230"/>
          <p:cNvSpPr txBox="1">
            <a:spLocks noChangeArrowheads="1"/>
          </p:cNvSpPr>
          <p:nvPr/>
        </p:nvSpPr>
        <p:spPr bwMode="auto">
          <a:xfrm>
            <a:off x="3489325" y="4202113"/>
            <a:ext cx="193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500">
              <a:latin typeface="Arial" panose="020B0604020202020204" pitchFamily="34" charset="0"/>
            </a:endParaRPr>
          </a:p>
        </p:txBody>
      </p:sp>
      <p:sp>
        <p:nvSpPr>
          <p:cNvPr id="37004" name="Text Box 231"/>
          <p:cNvSpPr txBox="1">
            <a:spLocks noChangeArrowheads="1"/>
          </p:cNvSpPr>
          <p:nvPr/>
        </p:nvSpPr>
        <p:spPr bwMode="auto">
          <a:xfrm>
            <a:off x="3062288" y="3946525"/>
            <a:ext cx="193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500">
              <a:latin typeface="Arial" panose="020B0604020202020204" pitchFamily="34" charset="0"/>
            </a:endParaRPr>
          </a:p>
        </p:txBody>
      </p:sp>
      <p:sp>
        <p:nvSpPr>
          <p:cNvPr id="37005" name="AutoShape 232"/>
          <p:cNvSpPr>
            <a:spLocks noChangeArrowheads="1"/>
          </p:cNvSpPr>
          <p:nvPr/>
        </p:nvSpPr>
        <p:spPr bwMode="auto">
          <a:xfrm>
            <a:off x="3276600" y="6303963"/>
            <a:ext cx="152400" cy="9207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006" name="Text Box 233"/>
          <p:cNvSpPr txBox="1">
            <a:spLocks noChangeArrowheads="1"/>
          </p:cNvSpPr>
          <p:nvPr/>
        </p:nvSpPr>
        <p:spPr bwMode="auto">
          <a:xfrm>
            <a:off x="2814638" y="6396038"/>
            <a:ext cx="1265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       )</a:t>
            </a:r>
          </a:p>
        </p:txBody>
      </p:sp>
      <p:sp>
        <p:nvSpPr>
          <p:cNvPr id="251114" name="Text Box 234"/>
          <p:cNvSpPr txBox="1">
            <a:spLocks noChangeArrowheads="1"/>
          </p:cNvSpPr>
          <p:nvPr/>
        </p:nvSpPr>
        <p:spPr bwMode="auto">
          <a:xfrm>
            <a:off x="1612900" y="438150"/>
            <a:ext cx="4324350" cy="396875"/>
          </a:xfrm>
          <a:prstGeom prst="rect">
            <a:avLst/>
          </a:prstGeom>
          <a:noFill/>
          <a:ln w="9525">
            <a:noFill/>
            <a:miter lim="800000"/>
            <a:headEnd/>
            <a:tailEnd/>
          </a:ln>
          <a:effectLst>
            <a:outerShdw blurRad="63500" dist="53882" dir="2700000" algn="ctr" rotWithShape="0">
              <a:srgbClr val="DEDEDE">
                <a:alpha val="74998"/>
              </a:srgbClr>
            </a:outerShdw>
          </a:effectLst>
        </p:spPr>
        <p:txBody>
          <a:bodyPr lIns="91438" rIns="91438">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2000" b="1" i="1" smtClean="0">
                <a:latin typeface="Comic Sans MS" panose="030F0702030302020204" pitchFamily="66" charset="0"/>
              </a:rPr>
              <a:t>“LAIRIKBING SEMKAKÂ:”       </a:t>
            </a:r>
          </a:p>
        </p:txBody>
      </p:sp>
      <p:sp>
        <p:nvSpPr>
          <p:cNvPr id="37008" name="Text Box 235"/>
          <p:cNvSpPr txBox="1">
            <a:spLocks noChangeArrowheads="1"/>
          </p:cNvSpPr>
          <p:nvPr/>
        </p:nvSpPr>
        <p:spPr bwMode="auto">
          <a:xfrm>
            <a:off x="2441575" y="47625"/>
            <a:ext cx="4143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1400" b="1" dirty="0" err="1" smtClean="0">
                <a:latin typeface="Comic Sans MS" panose="030F0702030302020204" pitchFamily="66" charset="0"/>
              </a:rPr>
              <a:t>Khayeirum</a:t>
            </a:r>
            <a:r>
              <a:rPr lang="en-US" altLang="en-US" sz="1400" b="1" dirty="0" smtClean="0">
                <a:latin typeface="Comic Sans MS" panose="030F0702030302020204" pitchFamily="66" charset="0"/>
              </a:rPr>
              <a:t> </a:t>
            </a:r>
            <a:r>
              <a:rPr lang="en-US" altLang="en-US" sz="1400" b="1" dirty="0" err="1">
                <a:latin typeface="Comic Sans MS" panose="030F0702030302020204" pitchFamily="66" charset="0"/>
              </a:rPr>
              <a:t>Katamli</a:t>
            </a:r>
            <a:r>
              <a:rPr lang="en-US" altLang="en-US" sz="1400" b="1" dirty="0">
                <a:latin typeface="Comic Sans MS" panose="030F0702030302020204" pitchFamily="66" charset="0"/>
              </a:rPr>
              <a:t> </a:t>
            </a:r>
            <a:r>
              <a:rPr lang="en-US" altLang="en-US" sz="1400" b="1" dirty="0" err="1">
                <a:latin typeface="Comic Sans MS" panose="030F0702030302020204" pitchFamily="66" charset="0"/>
              </a:rPr>
              <a:t>Khangachon</a:t>
            </a:r>
            <a:r>
              <a:rPr lang="en-US" altLang="en-US" sz="1400" b="1" dirty="0">
                <a:latin typeface="Comic Sans MS" panose="030F0702030302020204" pitchFamily="66" charset="0"/>
              </a:rPr>
              <a:t> </a:t>
            </a:r>
            <a:r>
              <a:rPr lang="en-US" altLang="en-US" sz="1400" b="1" dirty="0" err="1">
                <a:latin typeface="Comic Sans MS" panose="030F0702030302020204" pitchFamily="66" charset="0"/>
              </a:rPr>
              <a:t>Masing</a:t>
            </a:r>
            <a:endParaRPr lang="en-US" altLang="en-US" sz="2000" b="1" dirty="0">
              <a:latin typeface="Comic Sans MS" panose="030F0702030302020204" pitchFamily="66" charset="0"/>
            </a:endParaRPr>
          </a:p>
        </p:txBody>
      </p:sp>
      <p:sp>
        <p:nvSpPr>
          <p:cNvPr id="37009" name="Line 236"/>
          <p:cNvSpPr>
            <a:spLocks noChangeShapeType="1"/>
          </p:cNvSpPr>
          <p:nvPr/>
        </p:nvSpPr>
        <p:spPr bwMode="auto">
          <a:xfrm>
            <a:off x="411163" y="400050"/>
            <a:ext cx="64817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10" name="Line 237"/>
          <p:cNvSpPr>
            <a:spLocks noChangeShapeType="1"/>
          </p:cNvSpPr>
          <p:nvPr/>
        </p:nvSpPr>
        <p:spPr bwMode="auto">
          <a:xfrm>
            <a:off x="544513" y="9020175"/>
            <a:ext cx="64817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11" name="Text Box 238"/>
          <p:cNvSpPr txBox="1">
            <a:spLocks noChangeArrowheads="1"/>
          </p:cNvSpPr>
          <p:nvPr/>
        </p:nvSpPr>
        <p:spPr bwMode="auto">
          <a:xfrm>
            <a:off x="2868613" y="1271588"/>
            <a:ext cx="110966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Arial" panose="020B0604020202020204" pitchFamily="34" charset="0"/>
              </a:rPr>
              <a:t>Haokaphok</a:t>
            </a:r>
          </a:p>
        </p:txBody>
      </p:sp>
      <p:sp>
        <p:nvSpPr>
          <p:cNvPr id="37012" name="Text Box 239"/>
          <p:cNvSpPr txBox="1">
            <a:spLocks noChangeArrowheads="1"/>
          </p:cNvSpPr>
          <p:nvPr/>
        </p:nvSpPr>
        <p:spPr bwMode="auto">
          <a:xfrm>
            <a:off x="2974975" y="2857500"/>
            <a:ext cx="11572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Arial" panose="020B0604020202020204" pitchFamily="34" charset="0"/>
              </a:rPr>
              <a:t>Pangmonshi</a:t>
            </a:r>
          </a:p>
        </p:txBody>
      </p:sp>
      <p:sp>
        <p:nvSpPr>
          <p:cNvPr id="37013" name="Text Box 240"/>
          <p:cNvSpPr txBox="1">
            <a:spLocks noChangeArrowheads="1"/>
          </p:cNvSpPr>
          <p:nvPr/>
        </p:nvSpPr>
        <p:spPr bwMode="auto">
          <a:xfrm>
            <a:off x="3062288" y="3098800"/>
            <a:ext cx="11255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Arial" panose="020B0604020202020204" pitchFamily="34" charset="0"/>
              </a:rPr>
              <a:t>Mishan</a:t>
            </a:r>
          </a:p>
        </p:txBody>
      </p:sp>
      <p:sp>
        <p:nvSpPr>
          <p:cNvPr id="37014" name="Text Box 241"/>
          <p:cNvSpPr txBox="1">
            <a:spLocks noChangeArrowheads="1"/>
          </p:cNvSpPr>
          <p:nvPr/>
        </p:nvSpPr>
        <p:spPr bwMode="auto">
          <a:xfrm>
            <a:off x="3003550" y="3402013"/>
            <a:ext cx="8810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Khalatlui</a:t>
            </a:r>
          </a:p>
        </p:txBody>
      </p:sp>
      <p:sp>
        <p:nvSpPr>
          <p:cNvPr id="37015" name="Line 242"/>
          <p:cNvSpPr>
            <a:spLocks noChangeShapeType="1"/>
          </p:cNvSpPr>
          <p:nvPr/>
        </p:nvSpPr>
        <p:spPr bwMode="auto">
          <a:xfrm>
            <a:off x="3006725" y="3571875"/>
            <a:ext cx="1093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16" name="Text Box 243"/>
          <p:cNvSpPr txBox="1">
            <a:spLocks noChangeArrowheads="1"/>
          </p:cNvSpPr>
          <p:nvPr/>
        </p:nvSpPr>
        <p:spPr bwMode="auto">
          <a:xfrm>
            <a:off x="3146425" y="2614613"/>
            <a:ext cx="8810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Arial" panose="020B0604020202020204" pitchFamily="34" charset="0"/>
              </a:rPr>
              <a:t>Shongzâ</a:t>
            </a:r>
          </a:p>
        </p:txBody>
      </p:sp>
      <p:sp>
        <p:nvSpPr>
          <p:cNvPr id="37017" name="Text Box 244"/>
          <p:cNvSpPr txBox="1">
            <a:spLocks noChangeArrowheads="1"/>
          </p:cNvSpPr>
          <p:nvPr/>
        </p:nvSpPr>
        <p:spPr bwMode="auto">
          <a:xfrm>
            <a:off x="4362450" y="1663700"/>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Job</a:t>
            </a:r>
          </a:p>
        </p:txBody>
      </p:sp>
      <p:sp>
        <p:nvSpPr>
          <p:cNvPr id="37018" name="Text Box 245"/>
          <p:cNvSpPr txBox="1">
            <a:spLocks noChangeArrowheads="1"/>
          </p:cNvSpPr>
          <p:nvPr/>
        </p:nvSpPr>
        <p:spPr bwMode="auto">
          <a:xfrm>
            <a:off x="4344988" y="2243138"/>
            <a:ext cx="99853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solidFill>
                  <a:srgbClr val="E32434"/>
                </a:solidFill>
                <a:latin typeface="Arial" panose="020B0604020202020204" pitchFamily="34" charset="0"/>
              </a:rPr>
              <a:t>Laa</a:t>
            </a:r>
          </a:p>
        </p:txBody>
      </p:sp>
      <p:sp>
        <p:nvSpPr>
          <p:cNvPr id="37019" name="Text Box 246"/>
          <p:cNvSpPr txBox="1">
            <a:spLocks noChangeArrowheads="1"/>
          </p:cNvSpPr>
          <p:nvPr/>
        </p:nvSpPr>
        <p:spPr bwMode="auto">
          <a:xfrm>
            <a:off x="4371975" y="2678113"/>
            <a:ext cx="9985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solidFill>
                  <a:srgbClr val="E32434"/>
                </a:solidFill>
                <a:latin typeface="Arial" panose="020B0604020202020204" pitchFamily="34" charset="0"/>
              </a:rPr>
              <a:t>Chân.</a:t>
            </a:r>
            <a:endParaRPr lang="en-US" altLang="en-US" sz="700" b="1">
              <a:solidFill>
                <a:srgbClr val="E32434"/>
              </a:solidFill>
              <a:latin typeface="Arial" panose="020B0604020202020204" pitchFamily="34" charset="0"/>
            </a:endParaRPr>
          </a:p>
        </p:txBody>
      </p:sp>
      <p:sp>
        <p:nvSpPr>
          <p:cNvPr id="37020" name="Text Box 247"/>
          <p:cNvSpPr txBox="1">
            <a:spLocks noChangeArrowheads="1"/>
          </p:cNvSpPr>
          <p:nvPr/>
        </p:nvSpPr>
        <p:spPr bwMode="auto">
          <a:xfrm>
            <a:off x="4354513" y="3046413"/>
            <a:ext cx="9985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solidFill>
                  <a:srgbClr val="E32434"/>
                </a:solidFill>
                <a:latin typeface="Arial" panose="020B0604020202020204" pitchFamily="34" charset="0"/>
              </a:rPr>
              <a:t>Has.</a:t>
            </a:r>
          </a:p>
        </p:txBody>
      </p:sp>
      <p:sp>
        <p:nvSpPr>
          <p:cNvPr id="37021" name="Text Box 248"/>
          <p:cNvSpPr txBox="1">
            <a:spLocks noChangeArrowheads="1"/>
          </p:cNvSpPr>
          <p:nvPr/>
        </p:nvSpPr>
        <p:spPr bwMode="auto">
          <a:xfrm>
            <a:off x="4362450" y="3459163"/>
            <a:ext cx="9985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solidFill>
                  <a:srgbClr val="E32434"/>
                </a:solidFill>
                <a:latin typeface="Arial" panose="020B0604020202020204" pitchFamily="34" charset="0"/>
              </a:rPr>
              <a:t>Sol.</a:t>
            </a:r>
          </a:p>
        </p:txBody>
      </p:sp>
      <p:sp>
        <p:nvSpPr>
          <p:cNvPr id="37022" name="Text Box 249"/>
          <p:cNvSpPr txBox="1">
            <a:spLocks noChangeArrowheads="1"/>
          </p:cNvSpPr>
          <p:nvPr/>
        </p:nvSpPr>
        <p:spPr bwMode="auto">
          <a:xfrm>
            <a:off x="4919663" y="1611313"/>
            <a:ext cx="6429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800" b="1">
                <a:solidFill>
                  <a:srgbClr val="E32434"/>
                </a:solidFill>
                <a:latin typeface="Arial" panose="020B0604020202020204" pitchFamily="34" charset="0"/>
              </a:rPr>
              <a:t>Abra-          ham</a:t>
            </a:r>
          </a:p>
        </p:txBody>
      </p:sp>
      <p:sp>
        <p:nvSpPr>
          <p:cNvPr id="37023" name="Text Box 250"/>
          <p:cNvSpPr txBox="1">
            <a:spLocks noChangeArrowheads="1"/>
          </p:cNvSpPr>
          <p:nvPr/>
        </p:nvSpPr>
        <p:spPr bwMode="auto">
          <a:xfrm>
            <a:off x="4627563" y="2155825"/>
            <a:ext cx="8731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600" b="1">
                <a:solidFill>
                  <a:srgbClr val="E32434"/>
                </a:solidFill>
                <a:latin typeface="Arial" panose="020B0604020202020204" pitchFamily="34" charset="0"/>
              </a:rPr>
              <a:t>1/2 David                1 Moses</a:t>
            </a:r>
          </a:p>
        </p:txBody>
      </p:sp>
      <p:sp>
        <p:nvSpPr>
          <p:cNvPr id="37024" name="Text Box 251"/>
          <p:cNvSpPr txBox="1">
            <a:spLocks noChangeArrowheads="1"/>
          </p:cNvSpPr>
          <p:nvPr/>
        </p:nvSpPr>
        <p:spPr bwMode="auto">
          <a:xfrm>
            <a:off x="4857750" y="2522538"/>
            <a:ext cx="6556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solidFill>
                  <a:srgbClr val="E32434"/>
                </a:solidFill>
                <a:latin typeface="Arial" panose="020B0604020202020204" pitchFamily="34" charset="0"/>
              </a:rPr>
              <a:t>Solomonna              Thangkhamei wui pongli</a:t>
            </a:r>
          </a:p>
        </p:txBody>
      </p:sp>
      <p:sp>
        <p:nvSpPr>
          <p:cNvPr id="37025" name="Text Box 252"/>
          <p:cNvSpPr txBox="1">
            <a:spLocks noChangeArrowheads="1"/>
          </p:cNvSpPr>
          <p:nvPr/>
        </p:nvSpPr>
        <p:spPr bwMode="auto">
          <a:xfrm>
            <a:off x="4875213" y="2879725"/>
            <a:ext cx="6508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600" b="1">
                <a:solidFill>
                  <a:srgbClr val="E32434"/>
                </a:solidFill>
                <a:latin typeface="Arial" panose="020B0604020202020204" pitchFamily="34" charset="0"/>
              </a:rPr>
              <a:t>Solomonna Mirinwui pongli                                       </a:t>
            </a:r>
          </a:p>
        </p:txBody>
      </p:sp>
      <p:sp>
        <p:nvSpPr>
          <p:cNvPr id="37026" name="Text Box 253"/>
          <p:cNvSpPr txBox="1">
            <a:spLocks noChangeArrowheads="1"/>
          </p:cNvSpPr>
          <p:nvPr/>
        </p:nvSpPr>
        <p:spPr bwMode="auto">
          <a:xfrm>
            <a:off x="4635500" y="3308350"/>
            <a:ext cx="86995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solidFill>
                  <a:srgbClr val="E32434"/>
                </a:solidFill>
                <a:latin typeface="Arial" panose="020B0604020202020204" pitchFamily="34" charset="0"/>
              </a:rPr>
              <a:t>Solomonna                Shimkapânwui                 pongli</a:t>
            </a:r>
          </a:p>
        </p:txBody>
      </p:sp>
      <p:sp>
        <p:nvSpPr>
          <p:cNvPr id="37027" name="Text Box 254"/>
          <p:cNvSpPr txBox="1">
            <a:spLocks noChangeArrowheads="1"/>
          </p:cNvSpPr>
          <p:nvPr/>
        </p:nvSpPr>
        <p:spPr bwMode="auto">
          <a:xfrm>
            <a:off x="3067050" y="3827463"/>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solidFill>
                  <a:srgbClr val="E32434"/>
                </a:solidFill>
                <a:latin typeface="Arial" panose="020B0604020202020204" pitchFamily="34" charset="0"/>
              </a:rPr>
              <a:t>Joshua</a:t>
            </a:r>
          </a:p>
        </p:txBody>
      </p:sp>
      <p:sp>
        <p:nvSpPr>
          <p:cNvPr id="37028" name="Text Box 255"/>
          <p:cNvSpPr txBox="1">
            <a:spLocks noChangeArrowheads="1"/>
          </p:cNvSpPr>
          <p:nvPr/>
        </p:nvSpPr>
        <p:spPr bwMode="auto">
          <a:xfrm>
            <a:off x="2886075" y="4579938"/>
            <a:ext cx="13350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Wungv</a:t>
            </a:r>
            <a:r>
              <a:rPr lang="en-US" altLang="en-US" sz="1100" b="1" u="sng">
                <a:solidFill>
                  <a:srgbClr val="E32434"/>
                </a:solidFill>
                <a:latin typeface="Arial" panose="020B0604020202020204" pitchFamily="34" charset="0"/>
              </a:rPr>
              <a:t>a</a:t>
            </a:r>
            <a:r>
              <a:rPr lang="en-US" altLang="en-US" sz="1100" b="1">
                <a:solidFill>
                  <a:srgbClr val="E32434"/>
                </a:solidFill>
                <a:latin typeface="Arial" panose="020B0604020202020204" pitchFamily="34" charset="0"/>
              </a:rPr>
              <a:t>-Wungvâ</a:t>
            </a:r>
          </a:p>
        </p:txBody>
      </p:sp>
      <p:sp>
        <p:nvSpPr>
          <p:cNvPr id="37029" name="Text Box 256"/>
          <p:cNvSpPr txBox="1">
            <a:spLocks noChangeArrowheads="1"/>
          </p:cNvSpPr>
          <p:nvPr/>
        </p:nvSpPr>
        <p:spPr bwMode="auto">
          <a:xfrm>
            <a:off x="3052763" y="4810125"/>
            <a:ext cx="998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solidFill>
                  <a:srgbClr val="E32434"/>
                </a:solidFill>
                <a:latin typeface="Arial" panose="020B0604020202020204" pitchFamily="34" charset="0"/>
              </a:rPr>
              <a:t>Ruth</a:t>
            </a:r>
          </a:p>
        </p:txBody>
      </p:sp>
      <p:sp>
        <p:nvSpPr>
          <p:cNvPr id="37030" name="Text Box 257"/>
          <p:cNvSpPr txBox="1">
            <a:spLocks noChangeArrowheads="1"/>
          </p:cNvSpPr>
          <p:nvPr/>
        </p:nvSpPr>
        <p:spPr bwMode="auto">
          <a:xfrm>
            <a:off x="3067050" y="5348288"/>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solidFill>
                  <a:srgbClr val="E32434"/>
                </a:solidFill>
                <a:latin typeface="Arial" panose="020B0604020202020204" pitchFamily="34" charset="0"/>
              </a:rPr>
              <a:t>1 Samuel</a:t>
            </a:r>
          </a:p>
        </p:txBody>
      </p:sp>
      <p:sp>
        <p:nvSpPr>
          <p:cNvPr id="37031" name="Text Box 258"/>
          <p:cNvSpPr txBox="1">
            <a:spLocks noChangeArrowheads="1"/>
          </p:cNvSpPr>
          <p:nvPr/>
        </p:nvSpPr>
        <p:spPr bwMode="auto">
          <a:xfrm>
            <a:off x="2940050" y="5635625"/>
            <a:ext cx="1000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solidFill>
                  <a:srgbClr val="E32434"/>
                </a:solidFill>
                <a:latin typeface="Arial" panose="020B0604020202020204" pitchFamily="34" charset="0"/>
              </a:rPr>
              <a:t>2 Samuel</a:t>
            </a:r>
          </a:p>
        </p:txBody>
      </p:sp>
      <p:sp>
        <p:nvSpPr>
          <p:cNvPr id="37032" name="Text Box 259"/>
          <p:cNvSpPr txBox="1">
            <a:spLocks noChangeArrowheads="1"/>
          </p:cNvSpPr>
          <p:nvPr/>
        </p:nvSpPr>
        <p:spPr bwMode="auto">
          <a:xfrm>
            <a:off x="2962275" y="5824538"/>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1 Wungnao</a:t>
            </a:r>
            <a:endParaRPr lang="en-US" altLang="en-US" sz="1300" b="1">
              <a:solidFill>
                <a:srgbClr val="E32434"/>
              </a:solidFill>
              <a:latin typeface="Arial" panose="020B0604020202020204" pitchFamily="34" charset="0"/>
            </a:endParaRPr>
          </a:p>
        </p:txBody>
      </p:sp>
      <p:sp>
        <p:nvSpPr>
          <p:cNvPr id="32937" name="Text Box 260"/>
          <p:cNvSpPr txBox="1">
            <a:spLocks noChangeArrowheads="1"/>
          </p:cNvSpPr>
          <p:nvPr/>
        </p:nvSpPr>
        <p:spPr bwMode="auto">
          <a:xfrm>
            <a:off x="2905125" y="6119813"/>
            <a:ext cx="1000125" cy="238125"/>
          </a:xfrm>
          <a:prstGeom prst="rect">
            <a:avLst/>
          </a:prstGeom>
          <a:noFill/>
          <a:ln w="9525">
            <a:noFill/>
            <a:miter lim="800000"/>
            <a:headEnd/>
            <a:tailEnd/>
          </a:ln>
        </p:spPr>
        <p:txBody>
          <a:bodyPr lIns="97027" tIns="48513" rIns="97027" bIns="48513">
            <a:spAutoFit/>
          </a:bodyPr>
          <a:lstStyle/>
          <a:p>
            <a:pPr algn="ctr" defTabSz="969963">
              <a:lnSpc>
                <a:spcPct val="70000"/>
              </a:lnSpc>
              <a:spcBef>
                <a:spcPct val="50000"/>
              </a:spcBef>
              <a:defRPr/>
            </a:pPr>
            <a:r>
              <a:rPr lang="en-US" sz="850" b="1" dirty="0">
                <a:solidFill>
                  <a:srgbClr val="E32434"/>
                </a:solidFill>
                <a:latin typeface="Arial" pitchFamily="34" charset="0"/>
                <a:ea typeface="ＭＳ Ｐゴシック" charset="-128"/>
              </a:rPr>
              <a:t>2 </a:t>
            </a:r>
            <a:r>
              <a:rPr lang="en-US" sz="850" b="1" dirty="0" err="1">
                <a:solidFill>
                  <a:srgbClr val="E32434"/>
                </a:solidFill>
                <a:latin typeface="Arial" pitchFamily="34" charset="0"/>
                <a:ea typeface="ＭＳ Ｐゴシック" charset="-128"/>
              </a:rPr>
              <a:t>Wungnao</a:t>
            </a:r>
            <a:r>
              <a:rPr lang="en-US" sz="1300" b="1" dirty="0">
                <a:solidFill>
                  <a:srgbClr val="E32434"/>
                </a:solidFill>
                <a:latin typeface="Arial" pitchFamily="34" charset="0"/>
                <a:ea typeface="ＭＳ Ｐゴシック" charset="-128"/>
              </a:rPr>
              <a:t> </a:t>
            </a:r>
          </a:p>
        </p:txBody>
      </p:sp>
      <p:sp>
        <p:nvSpPr>
          <p:cNvPr id="37034" name="Text Box 261"/>
          <p:cNvSpPr txBox="1">
            <a:spLocks noChangeArrowheads="1"/>
          </p:cNvSpPr>
          <p:nvPr/>
        </p:nvSpPr>
        <p:spPr bwMode="auto">
          <a:xfrm>
            <a:off x="2857500" y="6389688"/>
            <a:ext cx="998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1 Thotrn</a:t>
            </a:r>
            <a:r>
              <a:rPr lang="en-US" altLang="en-US" sz="1300" b="1">
                <a:solidFill>
                  <a:srgbClr val="E32434"/>
                </a:solidFill>
                <a:latin typeface="Arial" panose="020B0604020202020204" pitchFamily="34" charset="0"/>
              </a:rPr>
              <a:t>.</a:t>
            </a:r>
          </a:p>
        </p:txBody>
      </p:sp>
      <p:sp>
        <p:nvSpPr>
          <p:cNvPr id="37035" name="Text Box 262"/>
          <p:cNvSpPr txBox="1">
            <a:spLocks noChangeArrowheads="1"/>
          </p:cNvSpPr>
          <p:nvPr/>
        </p:nvSpPr>
        <p:spPr bwMode="auto">
          <a:xfrm>
            <a:off x="2852738" y="6578600"/>
            <a:ext cx="10001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2 Thotrn.</a:t>
            </a:r>
            <a:endParaRPr lang="en-US" altLang="en-US" sz="1300" b="1">
              <a:solidFill>
                <a:srgbClr val="E32434"/>
              </a:solidFill>
              <a:latin typeface="Arial" panose="020B0604020202020204" pitchFamily="34" charset="0"/>
            </a:endParaRPr>
          </a:p>
        </p:txBody>
      </p:sp>
      <p:sp>
        <p:nvSpPr>
          <p:cNvPr id="37036" name="Text Box 263"/>
          <p:cNvSpPr txBox="1">
            <a:spLocks noChangeArrowheads="1"/>
          </p:cNvSpPr>
          <p:nvPr/>
        </p:nvSpPr>
        <p:spPr bwMode="auto">
          <a:xfrm>
            <a:off x="2933700" y="6813550"/>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Ezra</a:t>
            </a:r>
          </a:p>
        </p:txBody>
      </p:sp>
      <p:sp>
        <p:nvSpPr>
          <p:cNvPr id="37037" name="Text Box 264"/>
          <p:cNvSpPr txBox="1">
            <a:spLocks noChangeArrowheads="1"/>
          </p:cNvSpPr>
          <p:nvPr/>
        </p:nvSpPr>
        <p:spPr bwMode="auto">
          <a:xfrm>
            <a:off x="2878138" y="7042150"/>
            <a:ext cx="11588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Nehemiah</a:t>
            </a:r>
          </a:p>
        </p:txBody>
      </p:sp>
      <p:sp>
        <p:nvSpPr>
          <p:cNvPr id="37038" name="Text Box 265"/>
          <p:cNvSpPr txBox="1">
            <a:spLocks noChangeArrowheads="1"/>
          </p:cNvSpPr>
          <p:nvPr/>
        </p:nvSpPr>
        <p:spPr bwMode="auto">
          <a:xfrm>
            <a:off x="2982913" y="7246938"/>
            <a:ext cx="998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Esther</a:t>
            </a:r>
          </a:p>
        </p:txBody>
      </p:sp>
      <p:sp>
        <p:nvSpPr>
          <p:cNvPr id="37039" name="Text Box 266"/>
          <p:cNvSpPr txBox="1">
            <a:spLocks noChangeArrowheads="1"/>
          </p:cNvSpPr>
          <p:nvPr/>
        </p:nvSpPr>
        <p:spPr bwMode="auto">
          <a:xfrm>
            <a:off x="4495800" y="4405313"/>
            <a:ext cx="1000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Amos</a:t>
            </a:r>
          </a:p>
        </p:txBody>
      </p:sp>
      <p:sp>
        <p:nvSpPr>
          <p:cNvPr id="37040" name="Text Box 267"/>
          <p:cNvSpPr txBox="1">
            <a:spLocks noChangeArrowheads="1"/>
          </p:cNvSpPr>
          <p:nvPr/>
        </p:nvSpPr>
        <p:spPr bwMode="auto">
          <a:xfrm>
            <a:off x="4495800" y="4583113"/>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Hosea</a:t>
            </a:r>
          </a:p>
        </p:txBody>
      </p:sp>
      <p:sp>
        <p:nvSpPr>
          <p:cNvPr id="37041" name="Text Box 268"/>
          <p:cNvSpPr txBox="1">
            <a:spLocks noChangeArrowheads="1"/>
          </p:cNvSpPr>
          <p:nvPr/>
        </p:nvSpPr>
        <p:spPr bwMode="auto">
          <a:xfrm>
            <a:off x="4552950" y="4706938"/>
            <a:ext cx="9985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900" b="1">
                <a:solidFill>
                  <a:srgbClr val="E32434"/>
                </a:solidFill>
                <a:latin typeface="Arial" panose="020B0604020202020204" pitchFamily="34" charset="0"/>
              </a:rPr>
              <a:t>Jonah                   (Nineveh)</a:t>
            </a:r>
          </a:p>
        </p:txBody>
      </p:sp>
      <p:sp>
        <p:nvSpPr>
          <p:cNvPr id="37042" name="Text Box 269"/>
          <p:cNvSpPr txBox="1">
            <a:spLocks noChangeArrowheads="1"/>
          </p:cNvSpPr>
          <p:nvPr/>
        </p:nvSpPr>
        <p:spPr bwMode="auto">
          <a:xfrm>
            <a:off x="4552950" y="5216525"/>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Isaiah</a:t>
            </a:r>
          </a:p>
        </p:txBody>
      </p:sp>
      <p:sp>
        <p:nvSpPr>
          <p:cNvPr id="37043" name="Text Box 270"/>
          <p:cNvSpPr txBox="1">
            <a:spLocks noChangeArrowheads="1"/>
          </p:cNvSpPr>
          <p:nvPr/>
        </p:nvSpPr>
        <p:spPr bwMode="auto">
          <a:xfrm>
            <a:off x="4525963" y="5394325"/>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Joel</a:t>
            </a:r>
          </a:p>
        </p:txBody>
      </p:sp>
      <p:sp>
        <p:nvSpPr>
          <p:cNvPr id="37044" name="Text Box 271"/>
          <p:cNvSpPr txBox="1">
            <a:spLocks noChangeArrowheads="1"/>
          </p:cNvSpPr>
          <p:nvPr/>
        </p:nvSpPr>
        <p:spPr bwMode="auto">
          <a:xfrm>
            <a:off x="4508500" y="5584825"/>
            <a:ext cx="1000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Micah</a:t>
            </a:r>
          </a:p>
        </p:txBody>
      </p:sp>
      <p:sp>
        <p:nvSpPr>
          <p:cNvPr id="37045" name="Text Box 273"/>
          <p:cNvSpPr txBox="1">
            <a:spLocks noChangeArrowheads="1"/>
          </p:cNvSpPr>
          <p:nvPr/>
        </p:nvSpPr>
        <p:spPr bwMode="auto">
          <a:xfrm>
            <a:off x="4516438" y="65278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Habakkuk</a:t>
            </a:r>
          </a:p>
        </p:txBody>
      </p:sp>
      <p:sp>
        <p:nvSpPr>
          <p:cNvPr id="37046" name="Text Box 274"/>
          <p:cNvSpPr txBox="1">
            <a:spLocks noChangeArrowheads="1"/>
          </p:cNvSpPr>
          <p:nvPr/>
        </p:nvSpPr>
        <p:spPr bwMode="auto">
          <a:xfrm>
            <a:off x="4518025" y="6992938"/>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Zephaniah</a:t>
            </a:r>
          </a:p>
        </p:txBody>
      </p:sp>
      <p:sp>
        <p:nvSpPr>
          <p:cNvPr id="37047" name="Text Box 275"/>
          <p:cNvSpPr txBox="1">
            <a:spLocks noChangeArrowheads="1"/>
          </p:cNvSpPr>
          <p:nvPr/>
        </p:nvSpPr>
        <p:spPr bwMode="auto">
          <a:xfrm>
            <a:off x="4621213" y="73533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Ezekiel</a:t>
            </a:r>
          </a:p>
        </p:txBody>
      </p:sp>
      <p:sp>
        <p:nvSpPr>
          <p:cNvPr id="37048" name="Text Box 276"/>
          <p:cNvSpPr txBox="1">
            <a:spLocks noChangeArrowheads="1"/>
          </p:cNvSpPr>
          <p:nvPr/>
        </p:nvSpPr>
        <p:spPr bwMode="auto">
          <a:xfrm>
            <a:off x="4608513" y="7570788"/>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Daniel</a:t>
            </a:r>
          </a:p>
        </p:txBody>
      </p:sp>
      <p:sp>
        <p:nvSpPr>
          <p:cNvPr id="37049" name="Text Box 277"/>
          <p:cNvSpPr txBox="1">
            <a:spLocks noChangeArrowheads="1"/>
          </p:cNvSpPr>
          <p:nvPr/>
        </p:nvSpPr>
        <p:spPr bwMode="auto">
          <a:xfrm>
            <a:off x="4525963" y="79629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Haggai</a:t>
            </a:r>
          </a:p>
        </p:txBody>
      </p:sp>
      <p:sp>
        <p:nvSpPr>
          <p:cNvPr id="37050" name="Text Box 278"/>
          <p:cNvSpPr txBox="1">
            <a:spLocks noChangeArrowheads="1"/>
          </p:cNvSpPr>
          <p:nvPr/>
        </p:nvSpPr>
        <p:spPr bwMode="auto">
          <a:xfrm>
            <a:off x="4533900" y="8153400"/>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Zechariah</a:t>
            </a:r>
          </a:p>
        </p:txBody>
      </p:sp>
      <p:sp>
        <p:nvSpPr>
          <p:cNvPr id="37051" name="Text Box 279"/>
          <p:cNvSpPr txBox="1">
            <a:spLocks noChangeArrowheads="1"/>
          </p:cNvSpPr>
          <p:nvPr/>
        </p:nvSpPr>
        <p:spPr bwMode="auto">
          <a:xfrm>
            <a:off x="4525963" y="8329613"/>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solidFill>
                  <a:srgbClr val="E32434"/>
                </a:solidFill>
                <a:latin typeface="Arial" panose="020B0604020202020204" pitchFamily="34" charset="0"/>
              </a:rPr>
              <a:t>Malachi</a:t>
            </a:r>
          </a:p>
        </p:txBody>
      </p:sp>
      <p:sp>
        <p:nvSpPr>
          <p:cNvPr id="37052" name="Text Box 280"/>
          <p:cNvSpPr txBox="1">
            <a:spLocks noChangeArrowheads="1"/>
          </p:cNvSpPr>
          <p:nvPr/>
        </p:nvSpPr>
        <p:spPr bwMode="auto">
          <a:xfrm>
            <a:off x="4545013" y="5776913"/>
            <a:ext cx="9985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800" b="1">
                <a:solidFill>
                  <a:srgbClr val="E32434"/>
                </a:solidFill>
                <a:latin typeface="Arial" panose="020B0604020202020204" pitchFamily="34" charset="0"/>
              </a:rPr>
              <a:t>Obadiah (Edom)</a:t>
            </a:r>
          </a:p>
        </p:txBody>
      </p:sp>
      <p:sp>
        <p:nvSpPr>
          <p:cNvPr id="37053" name="Text Box 281"/>
          <p:cNvSpPr txBox="1">
            <a:spLocks noChangeArrowheads="1"/>
          </p:cNvSpPr>
          <p:nvPr/>
        </p:nvSpPr>
        <p:spPr bwMode="auto">
          <a:xfrm>
            <a:off x="4529138" y="6678613"/>
            <a:ext cx="10001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000" b="1">
                <a:solidFill>
                  <a:srgbClr val="E32434"/>
                </a:solidFill>
                <a:latin typeface="Arial" panose="020B0604020202020204" pitchFamily="34" charset="0"/>
              </a:rPr>
              <a:t>Nahum              (Nineveh)</a:t>
            </a:r>
          </a:p>
        </p:txBody>
      </p:sp>
      <p:sp>
        <p:nvSpPr>
          <p:cNvPr id="37054" name="AutoShape 282" descr="75%"/>
          <p:cNvSpPr>
            <a:spLocks noChangeArrowheads="1"/>
          </p:cNvSpPr>
          <p:nvPr/>
        </p:nvSpPr>
        <p:spPr bwMode="auto">
          <a:xfrm>
            <a:off x="3940175" y="5799138"/>
            <a:ext cx="425450" cy="288925"/>
          </a:xfrm>
          <a:prstGeom prst="leftArrow">
            <a:avLst>
              <a:gd name="adj1" fmla="val 50000"/>
              <a:gd name="adj2" fmla="val 36813"/>
            </a:avLst>
          </a:prstGeom>
          <a:pattFill prst="pct75">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055" name="Rectangle 283" descr="75%"/>
          <p:cNvSpPr>
            <a:spLocks noChangeArrowheads="1"/>
          </p:cNvSpPr>
          <p:nvPr/>
        </p:nvSpPr>
        <p:spPr bwMode="auto">
          <a:xfrm>
            <a:off x="4421188" y="2260600"/>
            <a:ext cx="114300" cy="1444625"/>
          </a:xfrm>
          <a:prstGeom prst="rect">
            <a:avLst/>
          </a:prstGeom>
          <a:pattFill prst="pct75">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37056" name="Picture 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212850"/>
            <a:ext cx="13271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57" name="Rectangle 285" descr="75%"/>
          <p:cNvSpPr>
            <a:spLocks noChangeArrowheads="1"/>
          </p:cNvSpPr>
          <p:nvPr/>
        </p:nvSpPr>
        <p:spPr bwMode="auto">
          <a:xfrm>
            <a:off x="4311650" y="2239963"/>
            <a:ext cx="138113" cy="3792537"/>
          </a:xfrm>
          <a:prstGeom prst="rect">
            <a:avLst/>
          </a:prstGeom>
          <a:pattFill prst="pct75">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058" name="Text Box 286"/>
          <p:cNvSpPr txBox="1">
            <a:spLocks noChangeArrowheads="1"/>
          </p:cNvSpPr>
          <p:nvPr/>
        </p:nvSpPr>
        <p:spPr bwMode="auto">
          <a:xfrm>
            <a:off x="4397375" y="5951538"/>
            <a:ext cx="600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37059" name="Text Box 287"/>
          <p:cNvSpPr txBox="1">
            <a:spLocks noChangeArrowheads="1"/>
          </p:cNvSpPr>
          <p:nvPr/>
        </p:nvSpPr>
        <p:spPr bwMode="auto">
          <a:xfrm>
            <a:off x="4535488" y="6350000"/>
            <a:ext cx="9985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900" b="1">
                <a:solidFill>
                  <a:srgbClr val="E32434"/>
                </a:solidFill>
                <a:latin typeface="Arial" panose="020B0604020202020204" pitchFamily="34" charset="0"/>
              </a:rPr>
              <a:t>Chapchat </a:t>
            </a:r>
            <a:r>
              <a:rPr lang="en-US" altLang="en-US" sz="800" b="1">
                <a:solidFill>
                  <a:srgbClr val="E32434"/>
                </a:solidFill>
                <a:latin typeface="Arial" panose="020B0604020202020204" pitchFamily="34" charset="0"/>
              </a:rPr>
              <a:t>Laa</a:t>
            </a:r>
            <a:endParaRPr lang="en-US" altLang="en-US" sz="900" b="1">
              <a:solidFill>
                <a:srgbClr val="E32434"/>
              </a:solidFill>
              <a:latin typeface="Arial" panose="020B0604020202020204" pitchFamily="34" charset="0"/>
            </a:endParaRPr>
          </a:p>
        </p:txBody>
      </p:sp>
      <p:sp>
        <p:nvSpPr>
          <p:cNvPr id="37060" name="Line 288"/>
          <p:cNvSpPr>
            <a:spLocks noChangeShapeType="1"/>
          </p:cNvSpPr>
          <p:nvPr/>
        </p:nvSpPr>
        <p:spPr bwMode="auto">
          <a:xfrm>
            <a:off x="4611688" y="6694488"/>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61" name="Text Box 289"/>
          <p:cNvSpPr txBox="1">
            <a:spLocks noChangeArrowheads="1"/>
          </p:cNvSpPr>
          <p:nvPr/>
        </p:nvSpPr>
        <p:spPr bwMode="auto">
          <a:xfrm>
            <a:off x="5802313" y="42275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A</a:t>
            </a:r>
          </a:p>
        </p:txBody>
      </p:sp>
      <p:sp>
        <p:nvSpPr>
          <p:cNvPr id="37062" name="Text Box 290"/>
          <p:cNvSpPr txBox="1">
            <a:spLocks noChangeArrowheads="1"/>
          </p:cNvSpPr>
          <p:nvPr/>
        </p:nvSpPr>
        <p:spPr bwMode="auto">
          <a:xfrm>
            <a:off x="5794375" y="44323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37063" name="Text Box 291"/>
          <p:cNvSpPr txBox="1">
            <a:spLocks noChangeArrowheads="1"/>
          </p:cNvSpPr>
          <p:nvPr/>
        </p:nvSpPr>
        <p:spPr bwMode="auto">
          <a:xfrm>
            <a:off x="5800725" y="46212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37064" name="Text Box 292"/>
          <p:cNvSpPr txBox="1">
            <a:spLocks noChangeArrowheads="1"/>
          </p:cNvSpPr>
          <p:nvPr/>
        </p:nvSpPr>
        <p:spPr bwMode="auto">
          <a:xfrm>
            <a:off x="5845175" y="50212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I</a:t>
            </a:r>
          </a:p>
        </p:txBody>
      </p:sp>
      <p:sp>
        <p:nvSpPr>
          <p:cNvPr id="37065" name="Text Box 293"/>
          <p:cNvSpPr txBox="1">
            <a:spLocks noChangeArrowheads="1"/>
          </p:cNvSpPr>
          <p:nvPr/>
        </p:nvSpPr>
        <p:spPr bwMode="auto">
          <a:xfrm>
            <a:off x="5800725" y="51990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37066" name="Text Box 294"/>
          <p:cNvSpPr txBox="1">
            <a:spLocks noChangeArrowheads="1"/>
          </p:cNvSpPr>
          <p:nvPr/>
        </p:nvSpPr>
        <p:spPr bwMode="auto">
          <a:xfrm>
            <a:off x="5778500" y="539908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M</a:t>
            </a:r>
          </a:p>
        </p:txBody>
      </p:sp>
      <p:sp>
        <p:nvSpPr>
          <p:cNvPr id="37067" name="Text Box 295"/>
          <p:cNvSpPr txBox="1">
            <a:spLocks noChangeArrowheads="1"/>
          </p:cNvSpPr>
          <p:nvPr/>
        </p:nvSpPr>
        <p:spPr bwMode="auto">
          <a:xfrm>
            <a:off x="5819775" y="77898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37068" name="Text Box 296"/>
          <p:cNvSpPr txBox="1">
            <a:spLocks noChangeArrowheads="1"/>
          </p:cNvSpPr>
          <p:nvPr/>
        </p:nvSpPr>
        <p:spPr bwMode="auto">
          <a:xfrm>
            <a:off x="5834063" y="79883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Z</a:t>
            </a:r>
          </a:p>
        </p:txBody>
      </p:sp>
      <p:sp>
        <p:nvSpPr>
          <p:cNvPr id="37069" name="Text Box 297"/>
          <p:cNvSpPr txBox="1">
            <a:spLocks noChangeArrowheads="1"/>
          </p:cNvSpPr>
          <p:nvPr/>
        </p:nvSpPr>
        <p:spPr bwMode="auto">
          <a:xfrm>
            <a:off x="5818188" y="81740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M</a:t>
            </a:r>
          </a:p>
        </p:txBody>
      </p:sp>
      <p:sp>
        <p:nvSpPr>
          <p:cNvPr id="37070" name="Text Box 298"/>
          <p:cNvSpPr txBox="1">
            <a:spLocks noChangeArrowheads="1"/>
          </p:cNvSpPr>
          <p:nvPr/>
        </p:nvSpPr>
        <p:spPr bwMode="auto">
          <a:xfrm>
            <a:off x="5819775" y="63801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37071" name="Text Box 299"/>
          <p:cNvSpPr txBox="1">
            <a:spLocks noChangeArrowheads="1"/>
          </p:cNvSpPr>
          <p:nvPr/>
        </p:nvSpPr>
        <p:spPr bwMode="auto">
          <a:xfrm>
            <a:off x="5835650" y="659288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N</a:t>
            </a:r>
          </a:p>
        </p:txBody>
      </p:sp>
      <p:sp>
        <p:nvSpPr>
          <p:cNvPr id="37072" name="Text Box 300"/>
          <p:cNvSpPr txBox="1">
            <a:spLocks noChangeArrowheads="1"/>
          </p:cNvSpPr>
          <p:nvPr/>
        </p:nvSpPr>
        <p:spPr bwMode="auto">
          <a:xfrm>
            <a:off x="5791200" y="56118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O</a:t>
            </a:r>
          </a:p>
        </p:txBody>
      </p:sp>
      <p:sp>
        <p:nvSpPr>
          <p:cNvPr id="37073" name="Text Box 301"/>
          <p:cNvSpPr txBox="1">
            <a:spLocks noChangeArrowheads="1"/>
          </p:cNvSpPr>
          <p:nvPr/>
        </p:nvSpPr>
        <p:spPr bwMode="auto">
          <a:xfrm>
            <a:off x="5818188" y="71866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E</a:t>
            </a:r>
          </a:p>
        </p:txBody>
      </p:sp>
      <p:sp>
        <p:nvSpPr>
          <p:cNvPr id="37074" name="Text Box 302"/>
          <p:cNvSpPr txBox="1">
            <a:spLocks noChangeArrowheads="1"/>
          </p:cNvSpPr>
          <p:nvPr/>
        </p:nvSpPr>
        <p:spPr bwMode="auto">
          <a:xfrm>
            <a:off x="5821363" y="739775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D</a:t>
            </a:r>
          </a:p>
        </p:txBody>
      </p:sp>
      <p:sp>
        <p:nvSpPr>
          <p:cNvPr id="37075" name="Text Box 303"/>
          <p:cNvSpPr txBox="1">
            <a:spLocks noChangeArrowheads="1"/>
          </p:cNvSpPr>
          <p:nvPr/>
        </p:nvSpPr>
        <p:spPr bwMode="auto">
          <a:xfrm rot="-5414778">
            <a:off x="3748881" y="6207919"/>
            <a:ext cx="37750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MARÂNMI KAHAIBING (17)</a:t>
            </a:r>
          </a:p>
        </p:txBody>
      </p:sp>
      <p:sp>
        <p:nvSpPr>
          <p:cNvPr id="37076" name="Line 304"/>
          <p:cNvSpPr>
            <a:spLocks noChangeShapeType="1"/>
          </p:cNvSpPr>
          <p:nvPr/>
        </p:nvSpPr>
        <p:spPr bwMode="auto">
          <a:xfrm>
            <a:off x="5938838" y="53324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77" name="Line 305"/>
          <p:cNvSpPr>
            <a:spLocks noChangeShapeType="1"/>
          </p:cNvSpPr>
          <p:nvPr/>
        </p:nvSpPr>
        <p:spPr bwMode="auto">
          <a:xfrm>
            <a:off x="5937250" y="55435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78" name="Line 306"/>
          <p:cNvSpPr>
            <a:spLocks noChangeShapeType="1"/>
          </p:cNvSpPr>
          <p:nvPr/>
        </p:nvSpPr>
        <p:spPr bwMode="auto">
          <a:xfrm>
            <a:off x="5934075" y="57213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79" name="Line 307"/>
          <p:cNvSpPr>
            <a:spLocks noChangeShapeType="1"/>
          </p:cNvSpPr>
          <p:nvPr/>
        </p:nvSpPr>
        <p:spPr bwMode="auto">
          <a:xfrm>
            <a:off x="5943600" y="592772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0" name="Line 308"/>
          <p:cNvSpPr>
            <a:spLocks noChangeShapeType="1"/>
          </p:cNvSpPr>
          <p:nvPr/>
        </p:nvSpPr>
        <p:spPr bwMode="auto">
          <a:xfrm>
            <a:off x="5943600" y="670560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1" name="Line 309"/>
          <p:cNvSpPr>
            <a:spLocks noChangeShapeType="1"/>
          </p:cNvSpPr>
          <p:nvPr/>
        </p:nvSpPr>
        <p:spPr bwMode="auto">
          <a:xfrm>
            <a:off x="5954713" y="691197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2" name="Line 310"/>
          <p:cNvSpPr>
            <a:spLocks noChangeShapeType="1"/>
          </p:cNvSpPr>
          <p:nvPr/>
        </p:nvSpPr>
        <p:spPr bwMode="auto">
          <a:xfrm>
            <a:off x="5938838" y="71262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3" name="Line 311"/>
          <p:cNvSpPr>
            <a:spLocks noChangeShapeType="1"/>
          </p:cNvSpPr>
          <p:nvPr/>
        </p:nvSpPr>
        <p:spPr bwMode="auto">
          <a:xfrm>
            <a:off x="5940425" y="75120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4" name="Line 312"/>
          <p:cNvSpPr>
            <a:spLocks noChangeShapeType="1"/>
          </p:cNvSpPr>
          <p:nvPr/>
        </p:nvSpPr>
        <p:spPr bwMode="auto">
          <a:xfrm>
            <a:off x="5942013" y="77200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5" name="Line 313"/>
          <p:cNvSpPr>
            <a:spLocks noChangeShapeType="1"/>
          </p:cNvSpPr>
          <p:nvPr/>
        </p:nvSpPr>
        <p:spPr bwMode="auto">
          <a:xfrm>
            <a:off x="5942013" y="81041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6" name="Line 314"/>
          <p:cNvSpPr>
            <a:spLocks noChangeShapeType="1"/>
          </p:cNvSpPr>
          <p:nvPr/>
        </p:nvSpPr>
        <p:spPr bwMode="auto">
          <a:xfrm>
            <a:off x="5943600" y="831056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7" name="Line 315"/>
          <p:cNvSpPr>
            <a:spLocks noChangeShapeType="1"/>
          </p:cNvSpPr>
          <p:nvPr/>
        </p:nvSpPr>
        <p:spPr bwMode="auto">
          <a:xfrm>
            <a:off x="5937250" y="849312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8" name="Line 316"/>
          <p:cNvSpPr>
            <a:spLocks noChangeShapeType="1"/>
          </p:cNvSpPr>
          <p:nvPr/>
        </p:nvSpPr>
        <p:spPr bwMode="auto">
          <a:xfrm>
            <a:off x="5942013" y="45529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89" name="Line 317"/>
          <p:cNvSpPr>
            <a:spLocks noChangeShapeType="1"/>
          </p:cNvSpPr>
          <p:nvPr/>
        </p:nvSpPr>
        <p:spPr bwMode="auto">
          <a:xfrm>
            <a:off x="5943600" y="47513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90" name="Line 318"/>
          <p:cNvSpPr>
            <a:spLocks noChangeShapeType="1"/>
          </p:cNvSpPr>
          <p:nvPr/>
        </p:nvSpPr>
        <p:spPr bwMode="auto">
          <a:xfrm>
            <a:off x="5937250" y="493236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91" name="Line 319"/>
          <p:cNvSpPr>
            <a:spLocks noChangeShapeType="1"/>
          </p:cNvSpPr>
          <p:nvPr/>
        </p:nvSpPr>
        <p:spPr bwMode="auto">
          <a:xfrm>
            <a:off x="5876925" y="5003800"/>
            <a:ext cx="781050"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092" name="Text Box 320"/>
          <p:cNvSpPr txBox="1">
            <a:spLocks noChangeArrowheads="1"/>
          </p:cNvSpPr>
          <p:nvPr/>
        </p:nvSpPr>
        <p:spPr bwMode="auto">
          <a:xfrm>
            <a:off x="5672138" y="3694113"/>
            <a:ext cx="1598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95000"/>
              </a:lnSpc>
              <a:spcBef>
                <a:spcPct val="50000"/>
              </a:spcBef>
            </a:pPr>
            <a:r>
              <a:rPr lang="en-US" altLang="en-US" sz="1100" b="1">
                <a:latin typeface="Arial" panose="020B0604020202020204" pitchFamily="34" charset="0"/>
              </a:rPr>
              <a:t>MARANBINGWUI KHANGANONG CHI KHALÂ KAKHUI:</a:t>
            </a:r>
            <a:endParaRPr lang="en-US" altLang="en-US" sz="200" b="1">
              <a:latin typeface="Arial" panose="020B0604020202020204" pitchFamily="34" charset="0"/>
            </a:endParaRPr>
          </a:p>
        </p:txBody>
      </p:sp>
      <p:sp>
        <p:nvSpPr>
          <p:cNvPr id="37093" name="Text Box 321"/>
          <p:cNvSpPr txBox="1">
            <a:spLocks noChangeArrowheads="1"/>
          </p:cNvSpPr>
          <p:nvPr/>
        </p:nvSpPr>
        <p:spPr bwMode="auto">
          <a:xfrm>
            <a:off x="5948363" y="4359275"/>
            <a:ext cx="13731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solidFill>
                  <a:srgbClr val="E32434"/>
                </a:solidFill>
                <a:latin typeface="Arial" panose="020B0604020202020204" pitchFamily="34" charset="0"/>
              </a:rPr>
              <a:t>gato ngarâli</a:t>
            </a:r>
          </a:p>
        </p:txBody>
      </p:sp>
      <p:sp>
        <p:nvSpPr>
          <p:cNvPr id="37094" name="Text Box 322"/>
          <p:cNvSpPr txBox="1">
            <a:spLocks noChangeArrowheads="1"/>
          </p:cNvSpPr>
          <p:nvPr/>
        </p:nvSpPr>
        <p:spPr bwMode="auto">
          <a:xfrm>
            <a:off x="5948363" y="4556125"/>
            <a:ext cx="9985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solidFill>
                  <a:srgbClr val="E32434"/>
                </a:solidFill>
                <a:latin typeface="Arial" panose="020B0604020202020204" pitchFamily="34" charset="0"/>
              </a:rPr>
              <a:t>uimida</a:t>
            </a:r>
          </a:p>
        </p:txBody>
      </p:sp>
      <p:sp>
        <p:nvSpPr>
          <p:cNvPr id="37095" name="Text Box 323"/>
          <p:cNvSpPr txBox="1">
            <a:spLocks noChangeArrowheads="1"/>
          </p:cNvSpPr>
          <p:nvPr/>
        </p:nvSpPr>
        <p:spPr bwMode="auto">
          <a:xfrm>
            <a:off x="5948363" y="4732338"/>
            <a:ext cx="11287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u="sng">
                <a:solidFill>
                  <a:srgbClr val="E32434"/>
                </a:solidFill>
                <a:latin typeface="Arial" panose="020B0604020202020204" pitchFamily="34" charset="0"/>
              </a:rPr>
              <a:t>a</a:t>
            </a:r>
            <a:r>
              <a:rPr lang="en-US" altLang="en-US" sz="1500" b="1">
                <a:solidFill>
                  <a:srgbClr val="E32434"/>
                </a:solidFill>
                <a:latin typeface="Arial" panose="020B0604020202020204" pitchFamily="34" charset="0"/>
              </a:rPr>
              <a:t>mitheilu</a:t>
            </a:r>
          </a:p>
        </p:txBody>
      </p:sp>
      <p:sp>
        <p:nvSpPr>
          <p:cNvPr id="37096" name="Text Box 324"/>
          <p:cNvSpPr txBox="1">
            <a:spLocks noChangeArrowheads="1"/>
          </p:cNvSpPr>
          <p:nvPr/>
        </p:nvSpPr>
        <p:spPr bwMode="auto">
          <a:xfrm>
            <a:off x="5949950" y="5138738"/>
            <a:ext cx="99853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solidFill>
                  <a:srgbClr val="E32434"/>
                </a:solidFill>
                <a:latin typeface="Arial" panose="020B0604020202020204" pitchFamily="34" charset="0"/>
              </a:rPr>
              <a:t>na</a:t>
            </a:r>
          </a:p>
        </p:txBody>
      </p:sp>
      <p:sp>
        <p:nvSpPr>
          <p:cNvPr id="37097" name="Text Box 325"/>
          <p:cNvSpPr txBox="1">
            <a:spLocks noChangeArrowheads="1"/>
          </p:cNvSpPr>
          <p:nvPr/>
        </p:nvSpPr>
        <p:spPr bwMode="auto">
          <a:xfrm>
            <a:off x="5949950" y="5329238"/>
            <a:ext cx="998538" cy="26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dirty="0" err="1" smtClean="0">
                <a:solidFill>
                  <a:srgbClr val="E32434"/>
                </a:solidFill>
                <a:latin typeface="Arial" panose="020B0604020202020204" pitchFamily="34" charset="0"/>
              </a:rPr>
              <a:t>ishuli</a:t>
            </a:r>
            <a:endParaRPr lang="en-US" altLang="en-US" sz="1500" b="1" dirty="0">
              <a:solidFill>
                <a:srgbClr val="E32434"/>
              </a:solidFill>
              <a:latin typeface="Arial" panose="020B0604020202020204" pitchFamily="34" charset="0"/>
            </a:endParaRPr>
          </a:p>
        </p:txBody>
      </p:sp>
      <p:sp>
        <p:nvSpPr>
          <p:cNvPr id="37098" name="Text Box 326"/>
          <p:cNvSpPr txBox="1">
            <a:spLocks noChangeArrowheads="1"/>
          </p:cNvSpPr>
          <p:nvPr/>
        </p:nvSpPr>
        <p:spPr bwMode="auto">
          <a:xfrm>
            <a:off x="5949950" y="5526088"/>
            <a:ext cx="13954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solidFill>
                  <a:srgbClr val="E32434"/>
                </a:solidFill>
                <a:latin typeface="Arial" panose="020B0604020202020204" pitchFamily="34" charset="0"/>
              </a:rPr>
              <a:t>ahorhailakla</a:t>
            </a:r>
          </a:p>
        </p:txBody>
      </p:sp>
      <p:sp>
        <p:nvSpPr>
          <p:cNvPr id="37099" name="Text Box 327"/>
          <p:cNvSpPr txBox="1">
            <a:spLocks noChangeArrowheads="1"/>
          </p:cNvSpPr>
          <p:nvPr/>
        </p:nvSpPr>
        <p:spPr bwMode="auto">
          <a:xfrm>
            <a:off x="5949950" y="5735638"/>
            <a:ext cx="8842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solidFill>
                  <a:srgbClr val="E32434"/>
                </a:solidFill>
                <a:latin typeface="Arial" panose="020B0604020202020204" pitchFamily="34" charset="0"/>
              </a:rPr>
              <a:t>kthuira</a:t>
            </a:r>
          </a:p>
        </p:txBody>
      </p:sp>
      <p:sp>
        <p:nvSpPr>
          <p:cNvPr id="37100" name="Text Box 328"/>
          <p:cNvSpPr txBox="1">
            <a:spLocks noChangeArrowheads="1"/>
          </p:cNvSpPr>
          <p:nvPr/>
        </p:nvSpPr>
        <p:spPr bwMode="auto">
          <a:xfrm>
            <a:off x="5973763" y="6081713"/>
            <a:ext cx="12017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smtClean="0">
                <a:solidFill>
                  <a:srgbClr val="E32434"/>
                </a:solidFill>
                <a:latin typeface="Arial" panose="020B0604020202020204" pitchFamily="34" charset="0"/>
              </a:rPr>
              <a:t>ishuna</a:t>
            </a:r>
            <a:endParaRPr lang="en-US" altLang="en-US" sz="1500" b="1" dirty="0">
              <a:solidFill>
                <a:srgbClr val="E32434"/>
              </a:solidFill>
              <a:latin typeface="Arial" panose="020B0604020202020204" pitchFamily="34" charset="0"/>
            </a:endParaRPr>
          </a:p>
        </p:txBody>
      </p:sp>
      <p:sp>
        <p:nvSpPr>
          <p:cNvPr id="37101" name="Text Box 329"/>
          <p:cNvSpPr txBox="1">
            <a:spLocks noChangeArrowheads="1"/>
          </p:cNvSpPr>
          <p:nvPr/>
        </p:nvSpPr>
        <p:spPr bwMode="auto">
          <a:xfrm>
            <a:off x="5973763" y="6515100"/>
            <a:ext cx="14239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solidFill>
                  <a:srgbClr val="E32434"/>
                </a:solidFill>
                <a:latin typeface="Arial" panose="020B0604020202020204" pitchFamily="34" charset="0"/>
              </a:rPr>
              <a:t>oda leilakha</a:t>
            </a:r>
            <a:endParaRPr lang="en-US" altLang="en-US" sz="1500" b="1">
              <a:solidFill>
                <a:srgbClr val="E32434"/>
              </a:solidFill>
              <a:latin typeface="Arial" panose="020B0604020202020204" pitchFamily="34" charset="0"/>
            </a:endParaRPr>
          </a:p>
        </p:txBody>
      </p:sp>
      <p:sp>
        <p:nvSpPr>
          <p:cNvPr id="37102" name="Text Box 330"/>
          <p:cNvSpPr txBox="1">
            <a:spLocks noChangeArrowheads="1"/>
          </p:cNvSpPr>
          <p:nvPr/>
        </p:nvSpPr>
        <p:spPr bwMode="auto">
          <a:xfrm>
            <a:off x="5991225" y="6724650"/>
            <a:ext cx="10001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solidFill>
                  <a:srgbClr val="E32434"/>
                </a:solidFill>
                <a:latin typeface="Arial" panose="020B0604020202020204" pitchFamily="34" charset="0"/>
              </a:rPr>
              <a:t>athum</a:t>
            </a:r>
            <a:endParaRPr lang="en-US" altLang="en-US" sz="1500" b="1">
              <a:solidFill>
                <a:srgbClr val="E32434"/>
              </a:solidFill>
              <a:latin typeface="Arial" panose="020B0604020202020204" pitchFamily="34" charset="0"/>
            </a:endParaRPr>
          </a:p>
        </p:txBody>
      </p:sp>
      <p:sp>
        <p:nvSpPr>
          <p:cNvPr id="37103" name="Text Box 331"/>
          <p:cNvSpPr txBox="1">
            <a:spLocks noChangeArrowheads="1"/>
          </p:cNvSpPr>
          <p:nvPr/>
        </p:nvSpPr>
        <p:spPr bwMode="auto">
          <a:xfrm>
            <a:off x="5973763" y="6934200"/>
            <a:ext cx="9985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solidFill>
                  <a:srgbClr val="E32434"/>
                </a:solidFill>
                <a:latin typeface="Arial" panose="020B0604020202020204" pitchFamily="34" charset="0"/>
              </a:rPr>
              <a:t>anunglu</a:t>
            </a:r>
            <a:endParaRPr lang="en-US" altLang="en-US" sz="1500" b="1">
              <a:solidFill>
                <a:srgbClr val="E32434"/>
              </a:solidFill>
              <a:latin typeface="Arial" panose="020B0604020202020204" pitchFamily="34" charset="0"/>
            </a:endParaRPr>
          </a:p>
        </p:txBody>
      </p:sp>
      <p:sp>
        <p:nvSpPr>
          <p:cNvPr id="37104" name="Text Box 332"/>
          <p:cNvSpPr txBox="1">
            <a:spLocks noChangeArrowheads="1"/>
          </p:cNvSpPr>
          <p:nvPr/>
        </p:nvSpPr>
        <p:spPr bwMode="auto">
          <a:xfrm>
            <a:off x="5970588" y="7353300"/>
            <a:ext cx="15732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100" b="1">
                <a:solidFill>
                  <a:srgbClr val="E32434"/>
                </a:solidFill>
                <a:latin typeface="Arial" panose="020B0604020202020204" pitchFamily="34" charset="0"/>
              </a:rPr>
              <a:t>nochwui shim</a:t>
            </a:r>
            <a:endParaRPr lang="en-US" altLang="en-US" sz="1200" b="1">
              <a:solidFill>
                <a:srgbClr val="E32434"/>
              </a:solidFill>
              <a:latin typeface="Arial" panose="020B0604020202020204" pitchFamily="34" charset="0"/>
            </a:endParaRPr>
          </a:p>
        </p:txBody>
      </p:sp>
      <p:sp>
        <p:nvSpPr>
          <p:cNvPr id="37105" name="Text Box 333"/>
          <p:cNvSpPr txBox="1">
            <a:spLocks noChangeArrowheads="1"/>
          </p:cNvSpPr>
          <p:nvPr/>
        </p:nvSpPr>
        <p:spPr bwMode="auto">
          <a:xfrm>
            <a:off x="5991225" y="7556500"/>
            <a:ext cx="1289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200" b="1">
                <a:solidFill>
                  <a:srgbClr val="E32434"/>
                </a:solidFill>
                <a:latin typeface="Arial" panose="020B0604020202020204" pitchFamily="34" charset="0"/>
              </a:rPr>
              <a:t>harkachikat</a:t>
            </a:r>
          </a:p>
        </p:txBody>
      </p:sp>
      <p:sp>
        <p:nvSpPr>
          <p:cNvPr id="37106" name="Text Box 334"/>
          <p:cNvSpPr txBox="1">
            <a:spLocks noChangeArrowheads="1"/>
          </p:cNvSpPr>
          <p:nvPr/>
        </p:nvSpPr>
        <p:spPr bwMode="auto">
          <a:xfrm>
            <a:off x="5953125" y="7927975"/>
            <a:ext cx="1428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angkhamachinli</a:t>
            </a:r>
            <a:endParaRPr lang="en-US" altLang="en-US" sz="1500" b="1">
              <a:solidFill>
                <a:srgbClr val="E32434"/>
              </a:solidFill>
              <a:latin typeface="Arial" panose="020B0604020202020204" pitchFamily="34" charset="0"/>
            </a:endParaRPr>
          </a:p>
        </p:txBody>
      </p:sp>
      <p:sp>
        <p:nvSpPr>
          <p:cNvPr id="37107" name="Text Box 335"/>
          <p:cNvSpPr txBox="1">
            <a:spLocks noChangeArrowheads="1"/>
          </p:cNvSpPr>
          <p:nvPr/>
        </p:nvSpPr>
        <p:spPr bwMode="auto">
          <a:xfrm>
            <a:off x="5905500" y="8145463"/>
            <a:ext cx="9969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akshida</a:t>
            </a:r>
            <a:endParaRPr lang="en-US" altLang="en-US" sz="1500" b="1">
              <a:solidFill>
                <a:srgbClr val="E32434"/>
              </a:solidFill>
              <a:latin typeface="Arial" panose="020B0604020202020204" pitchFamily="34" charset="0"/>
            </a:endParaRPr>
          </a:p>
        </p:txBody>
      </p:sp>
      <p:sp>
        <p:nvSpPr>
          <p:cNvPr id="37108" name="Text Box 336"/>
          <p:cNvSpPr txBox="1">
            <a:spLocks noChangeArrowheads="1"/>
          </p:cNvSpPr>
          <p:nvPr/>
        </p:nvSpPr>
        <p:spPr bwMode="auto">
          <a:xfrm>
            <a:off x="5862638" y="8323263"/>
            <a:ext cx="13700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solidFill>
                  <a:srgbClr val="E32434"/>
                </a:solidFill>
                <a:latin typeface="Arial" panose="020B0604020202020204" pitchFamily="34" charset="0"/>
              </a:rPr>
              <a:t>akhuihaialu</a:t>
            </a:r>
          </a:p>
        </p:txBody>
      </p:sp>
      <p:sp>
        <p:nvSpPr>
          <p:cNvPr id="37109" name="Text Box 337"/>
          <p:cNvSpPr txBox="1">
            <a:spLocks noChangeArrowheads="1"/>
          </p:cNvSpPr>
          <p:nvPr/>
        </p:nvSpPr>
        <p:spPr bwMode="auto">
          <a:xfrm>
            <a:off x="5829300" y="68151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Z</a:t>
            </a:r>
          </a:p>
        </p:txBody>
      </p:sp>
      <p:sp>
        <p:nvSpPr>
          <p:cNvPr id="37110" name="Text Box 338"/>
          <p:cNvSpPr txBox="1">
            <a:spLocks noChangeArrowheads="1"/>
          </p:cNvSpPr>
          <p:nvPr/>
        </p:nvSpPr>
        <p:spPr bwMode="auto">
          <a:xfrm>
            <a:off x="5830888" y="6175375"/>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L</a:t>
            </a:r>
          </a:p>
        </p:txBody>
      </p:sp>
      <p:sp>
        <p:nvSpPr>
          <p:cNvPr id="37111" name="Line 339"/>
          <p:cNvSpPr>
            <a:spLocks noChangeShapeType="1"/>
          </p:cNvSpPr>
          <p:nvPr/>
        </p:nvSpPr>
        <p:spPr bwMode="auto">
          <a:xfrm>
            <a:off x="5956300" y="64960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112" name="Text Box 340"/>
          <p:cNvSpPr txBox="1">
            <a:spLocks noChangeArrowheads="1"/>
          </p:cNvSpPr>
          <p:nvPr/>
        </p:nvSpPr>
        <p:spPr bwMode="auto">
          <a:xfrm>
            <a:off x="5973763" y="6300788"/>
            <a:ext cx="9985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solidFill>
                  <a:srgbClr val="E32434"/>
                </a:solidFill>
                <a:latin typeface="Arial" panose="020B0604020202020204" pitchFamily="34" charset="0"/>
              </a:rPr>
              <a:t>eishida</a:t>
            </a:r>
            <a:endParaRPr lang="en-US" altLang="en-US" sz="1500" b="1">
              <a:solidFill>
                <a:srgbClr val="E32434"/>
              </a:solidFill>
              <a:latin typeface="Arial" panose="020B0604020202020204" pitchFamily="34" charset="0"/>
            </a:endParaRPr>
          </a:p>
        </p:txBody>
      </p:sp>
      <p:sp>
        <p:nvSpPr>
          <p:cNvPr id="37113" name="Line 341"/>
          <p:cNvSpPr>
            <a:spLocks noChangeShapeType="1"/>
          </p:cNvSpPr>
          <p:nvPr/>
        </p:nvSpPr>
        <p:spPr bwMode="auto">
          <a:xfrm>
            <a:off x="5932488" y="62722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7114" name="Text Box 342"/>
          <p:cNvSpPr txBox="1">
            <a:spLocks noChangeArrowheads="1"/>
          </p:cNvSpPr>
          <p:nvPr/>
        </p:nvSpPr>
        <p:spPr bwMode="auto">
          <a:xfrm>
            <a:off x="5807075" y="59515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37115" name="Text Box 343"/>
          <p:cNvSpPr txBox="1">
            <a:spLocks noChangeArrowheads="1"/>
          </p:cNvSpPr>
          <p:nvPr/>
        </p:nvSpPr>
        <p:spPr bwMode="auto">
          <a:xfrm rot="-5388474">
            <a:off x="1604169" y="2515394"/>
            <a:ext cx="2374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ÂIN (5)</a:t>
            </a:r>
          </a:p>
        </p:txBody>
      </p:sp>
      <p:sp>
        <p:nvSpPr>
          <p:cNvPr id="37116" name="Text Box 345"/>
          <p:cNvSpPr txBox="1">
            <a:spLocks noChangeArrowheads="1"/>
          </p:cNvSpPr>
          <p:nvPr/>
        </p:nvSpPr>
        <p:spPr bwMode="auto">
          <a:xfrm>
            <a:off x="4443413" y="4229100"/>
            <a:ext cx="11557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ISRAELLI                                                                                  (WUNGRAM ÂTO)</a:t>
            </a:r>
          </a:p>
        </p:txBody>
      </p:sp>
      <p:sp>
        <p:nvSpPr>
          <p:cNvPr id="37117" name="Text Box 346"/>
          <p:cNvSpPr txBox="1">
            <a:spLocks noChangeArrowheads="1"/>
          </p:cNvSpPr>
          <p:nvPr/>
        </p:nvSpPr>
        <p:spPr bwMode="auto">
          <a:xfrm>
            <a:off x="4491038" y="5019675"/>
            <a:ext cx="100806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(AWUI SUIKATÂ LI)</a:t>
            </a:r>
          </a:p>
        </p:txBody>
      </p:sp>
      <p:sp>
        <p:nvSpPr>
          <p:cNvPr id="37118" name="Text Box 347"/>
          <p:cNvSpPr txBox="1">
            <a:spLocks noChangeArrowheads="1"/>
          </p:cNvSpPr>
          <p:nvPr/>
        </p:nvSpPr>
        <p:spPr bwMode="auto">
          <a:xfrm>
            <a:off x="4422775" y="5976938"/>
            <a:ext cx="10080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400" b="1">
                <a:latin typeface="Arial" panose="020B0604020202020204" pitchFamily="34" charset="0"/>
              </a:rPr>
              <a:t>JUDAHLI                        (ROTKHAMARATLI)</a:t>
            </a:r>
            <a:endParaRPr lang="en-US" altLang="en-US" b="1">
              <a:latin typeface="Arial" panose="020B0604020202020204" pitchFamily="34" charset="0"/>
            </a:endParaRPr>
          </a:p>
        </p:txBody>
      </p:sp>
      <p:sp>
        <p:nvSpPr>
          <p:cNvPr id="37119" name="Text Box 348"/>
          <p:cNvSpPr txBox="1">
            <a:spLocks noChangeArrowheads="1"/>
          </p:cNvSpPr>
          <p:nvPr/>
        </p:nvSpPr>
        <p:spPr bwMode="auto">
          <a:xfrm>
            <a:off x="4514850" y="7186613"/>
            <a:ext cx="10080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(NARKAHAILI)</a:t>
            </a:r>
          </a:p>
        </p:txBody>
      </p:sp>
      <p:sp>
        <p:nvSpPr>
          <p:cNvPr id="37120" name="Text Box 349"/>
          <p:cNvSpPr txBox="1">
            <a:spLocks noChangeArrowheads="1"/>
          </p:cNvSpPr>
          <p:nvPr/>
        </p:nvSpPr>
        <p:spPr bwMode="auto">
          <a:xfrm>
            <a:off x="4514850" y="7786688"/>
            <a:ext cx="10080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(HANKHAUNGLI)</a:t>
            </a:r>
          </a:p>
        </p:txBody>
      </p:sp>
      <p:sp>
        <p:nvSpPr>
          <p:cNvPr id="37121" name="Text Box 350"/>
          <p:cNvSpPr txBox="1">
            <a:spLocks noChangeArrowheads="1"/>
          </p:cNvSpPr>
          <p:nvPr/>
        </p:nvSpPr>
        <p:spPr bwMode="auto">
          <a:xfrm>
            <a:off x="3838575" y="6257925"/>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ts val="900"/>
              </a:lnSpc>
            </a:pPr>
            <a:r>
              <a:rPr lang="ja-JP" altLang="en-US" sz="600" b="1">
                <a:latin typeface="Helvetica" panose="020B0604020202020204" pitchFamily="34" charset="0"/>
              </a:rPr>
              <a:t>“</a:t>
            </a:r>
            <a:r>
              <a:rPr lang="en-US" altLang="ja-JP" sz="600" b="1">
                <a:latin typeface="Helvetica" panose="020B0604020202020204" pitchFamily="34" charset="0"/>
              </a:rPr>
              <a:t>NGAKAI</a:t>
            </a:r>
            <a:r>
              <a:rPr lang="ja-JP" altLang="en-US" sz="600" b="1">
                <a:latin typeface="Helvetica" panose="020B0604020202020204" pitchFamily="34" charset="0"/>
              </a:rPr>
              <a:t>”</a:t>
            </a:r>
            <a:endParaRPr lang="en-US" altLang="ja-JP" sz="600" b="1">
              <a:latin typeface="Helvetica" panose="020B0604020202020204" pitchFamily="34" charset="0"/>
            </a:endParaRPr>
          </a:p>
          <a:p>
            <a:pPr>
              <a:lnSpc>
                <a:spcPts val="900"/>
              </a:lnSpc>
            </a:pPr>
            <a:r>
              <a:rPr lang="en-US" altLang="en-US" sz="600" b="1">
                <a:latin typeface="Helvetica" panose="020B0604020202020204" pitchFamily="34" charset="0"/>
              </a:rPr>
              <a:t>   KAHAI</a:t>
            </a:r>
          </a:p>
          <a:p>
            <a:pPr>
              <a:lnSpc>
                <a:spcPts val="900"/>
              </a:lnSpc>
            </a:pPr>
            <a:r>
              <a:rPr lang="en-US" altLang="en-US" sz="600" b="1">
                <a:latin typeface="Helvetica" panose="020B0604020202020204" pitchFamily="34" charset="0"/>
              </a:rPr>
              <a:t>   WUI THILI</a:t>
            </a:r>
          </a:p>
          <a:p>
            <a:pPr>
              <a:lnSpc>
                <a:spcPts val="900"/>
              </a:lnSpc>
            </a:pPr>
            <a:r>
              <a:rPr lang="en-US" altLang="en-US" sz="600" b="1">
                <a:latin typeface="Helvetica" panose="020B0604020202020204" pitchFamily="34" charset="0"/>
              </a:rPr>
              <a:t>    MARANBINGNA </a:t>
            </a:r>
          </a:p>
          <a:p>
            <a:pPr>
              <a:lnSpc>
                <a:spcPts val="900"/>
              </a:lnSpc>
            </a:pPr>
            <a:r>
              <a:rPr lang="en-US" altLang="en-US" sz="600" b="1">
                <a:latin typeface="Helvetica" panose="020B0604020202020204" pitchFamily="34" charset="0"/>
              </a:rPr>
              <a:t>      ZINGKUM</a:t>
            </a:r>
          </a:p>
          <a:p>
            <a:pPr>
              <a:lnSpc>
                <a:spcPts val="900"/>
              </a:lnSpc>
            </a:pPr>
            <a:r>
              <a:rPr lang="en-US" altLang="en-US" sz="600" b="1">
                <a:latin typeface="Helvetica" panose="020B0604020202020204" pitchFamily="34" charset="0"/>
              </a:rPr>
              <a:t>        SHÂMATIWUI</a:t>
            </a:r>
          </a:p>
          <a:p>
            <a:pPr>
              <a:lnSpc>
                <a:spcPts val="900"/>
              </a:lnSpc>
            </a:pPr>
            <a:r>
              <a:rPr lang="en-US" altLang="en-US" sz="600" b="1">
                <a:latin typeface="Helvetica" panose="020B0604020202020204" pitchFamily="34" charset="0"/>
              </a:rPr>
              <a:t>           ALUNGLI</a:t>
            </a:r>
          </a:p>
          <a:p>
            <a:pPr>
              <a:lnSpc>
                <a:spcPts val="900"/>
              </a:lnSpc>
            </a:pPr>
            <a:r>
              <a:rPr lang="en-US" altLang="en-US" sz="600" b="1">
                <a:latin typeface="Helvetica" panose="020B0604020202020204" pitchFamily="34" charset="0"/>
              </a:rPr>
              <a:t>            KAGAPINA</a:t>
            </a:r>
            <a:r>
              <a:rPr lang="ja-JP" altLang="en-US" sz="800" b="1">
                <a:latin typeface="Helvetica" panose="020B0604020202020204" pitchFamily="34" charset="0"/>
              </a:rPr>
              <a:t>”</a:t>
            </a:r>
            <a:endParaRPr lang="en-US" altLang="en-US" sz="800" b="1">
              <a:latin typeface="Helvetica" panose="020B0604020202020204" pitchFamily="34" charset="0"/>
            </a:endParaRPr>
          </a:p>
        </p:txBody>
      </p:sp>
      <p:sp>
        <p:nvSpPr>
          <p:cNvPr id="37122" name="Text Box 351"/>
          <p:cNvSpPr txBox="1">
            <a:spLocks noChangeArrowheads="1"/>
          </p:cNvSpPr>
          <p:nvPr/>
        </p:nvSpPr>
        <p:spPr bwMode="auto">
          <a:xfrm>
            <a:off x="4389438" y="6159500"/>
            <a:ext cx="9985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900" b="1">
                <a:solidFill>
                  <a:srgbClr val="E32434"/>
                </a:solidFill>
                <a:latin typeface="Arial" panose="020B0604020202020204" pitchFamily="34" charset="0"/>
              </a:rPr>
              <a:t>Jeremiah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30%"/>
          <p:cNvSpPr>
            <a:spLocks noChangeArrowheads="1"/>
          </p:cNvSpPr>
          <p:nvPr/>
        </p:nvSpPr>
        <p:spPr bwMode="auto">
          <a:xfrm>
            <a:off x="615950" y="2019300"/>
            <a:ext cx="1533525"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891" name="Rectangle 3" descr="30%"/>
          <p:cNvSpPr>
            <a:spLocks noChangeArrowheads="1"/>
          </p:cNvSpPr>
          <p:nvPr/>
        </p:nvSpPr>
        <p:spPr bwMode="auto">
          <a:xfrm>
            <a:off x="2279650" y="2025650"/>
            <a:ext cx="1531938"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892" name="Rectangle 4" descr="30%"/>
          <p:cNvSpPr>
            <a:spLocks noChangeArrowheads="1"/>
          </p:cNvSpPr>
          <p:nvPr/>
        </p:nvSpPr>
        <p:spPr bwMode="auto">
          <a:xfrm>
            <a:off x="3922713" y="2024063"/>
            <a:ext cx="1531937"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893" name="Rectangle 5" descr="30%"/>
          <p:cNvSpPr>
            <a:spLocks noChangeArrowheads="1"/>
          </p:cNvSpPr>
          <p:nvPr/>
        </p:nvSpPr>
        <p:spPr bwMode="auto">
          <a:xfrm>
            <a:off x="5553075" y="2028825"/>
            <a:ext cx="1495425"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894" name="Rectangle 6" descr="Narrow horizontal"/>
          <p:cNvSpPr>
            <a:spLocks noChangeArrowheads="1"/>
          </p:cNvSpPr>
          <p:nvPr/>
        </p:nvSpPr>
        <p:spPr bwMode="auto">
          <a:xfrm>
            <a:off x="3941763" y="6477000"/>
            <a:ext cx="1493837" cy="2205038"/>
          </a:xfrm>
          <a:prstGeom prst="rect">
            <a:avLst/>
          </a:prstGeom>
          <a:pattFill prst="narHorz">
            <a:fgClr>
              <a:srgbClr val="FF9EF3"/>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895" name="Rectangle 7" descr="40%"/>
          <p:cNvSpPr>
            <a:spLocks noChangeArrowheads="1"/>
          </p:cNvSpPr>
          <p:nvPr/>
        </p:nvSpPr>
        <p:spPr bwMode="auto">
          <a:xfrm>
            <a:off x="3929063" y="2668588"/>
            <a:ext cx="1495425" cy="3802062"/>
          </a:xfrm>
          <a:prstGeom prst="rect">
            <a:avLst/>
          </a:prstGeom>
          <a:pattFill prst="pct40">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896" name="Text Box 8"/>
          <p:cNvSpPr txBox="1">
            <a:spLocks noChangeArrowheads="1"/>
          </p:cNvSpPr>
          <p:nvPr/>
        </p:nvSpPr>
        <p:spPr bwMode="auto">
          <a:xfrm>
            <a:off x="6716713" y="174625"/>
            <a:ext cx="754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20</a:t>
            </a:r>
          </a:p>
        </p:txBody>
      </p:sp>
      <p:sp>
        <p:nvSpPr>
          <p:cNvPr id="94217" name="Text Box 9"/>
          <p:cNvSpPr txBox="1">
            <a:spLocks noChangeArrowheads="1"/>
          </p:cNvSpPr>
          <p:nvPr/>
        </p:nvSpPr>
        <p:spPr bwMode="auto">
          <a:xfrm>
            <a:off x="490538" y="1022350"/>
            <a:ext cx="6838950" cy="369888"/>
          </a:xfrm>
          <a:prstGeom prst="rect">
            <a:avLst/>
          </a:prstGeom>
          <a:noFill/>
          <a:ln>
            <a:noFill/>
          </a:ln>
          <a:effectLst>
            <a:outerShdw blurRad="63500" dist="46662" dir="3284183" algn="ctr" rotWithShape="0">
              <a:srgbClr val="CCCCCC">
                <a:alpha val="74997"/>
              </a:srgbClr>
            </a:outerShdw>
          </a:effectLst>
          <a:extLst/>
        </p:spPr>
        <p:txBody>
          <a:bodyPr>
            <a:spAutoFit/>
          </a:bodyPr>
          <a:lstStyle/>
          <a:p>
            <a:pPr algn="ctr">
              <a:spcBef>
                <a:spcPct val="50000"/>
              </a:spcBef>
              <a:defRPr/>
            </a:pPr>
            <a:r>
              <a:rPr lang="en-US" sz="1800" b="1" i="1" dirty="0">
                <a:latin typeface="Comic Sans MS" pitchFamily="-107" charset="0"/>
                <a:ea typeface="+mn-ea"/>
              </a:rPr>
              <a:t>KADHARA TUINGASHIT WUI LAIRIKBING </a:t>
            </a:r>
            <a:r>
              <a:rPr lang="en-US" sz="1800" b="1" i="1" dirty="0" smtClean="0">
                <a:latin typeface="Comic Sans MS" pitchFamily="-107" charset="0"/>
                <a:ea typeface="+mn-ea"/>
              </a:rPr>
              <a:t>SEMKAKÂ</a:t>
            </a:r>
            <a:endParaRPr lang="en-US" sz="1800" b="1" i="1" dirty="0">
              <a:latin typeface="Comic Sans MS" pitchFamily="-107" charset="0"/>
              <a:ea typeface="+mn-ea"/>
            </a:endParaRPr>
          </a:p>
        </p:txBody>
      </p:sp>
      <p:sp>
        <p:nvSpPr>
          <p:cNvPr id="37898" name="Text Box 10"/>
          <p:cNvSpPr txBox="1">
            <a:spLocks noChangeArrowheads="1"/>
          </p:cNvSpPr>
          <p:nvPr/>
        </p:nvSpPr>
        <p:spPr bwMode="auto">
          <a:xfrm>
            <a:off x="369888" y="1376363"/>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ja-JP" sz="1000" b="1" dirty="0" err="1">
                <a:latin typeface="Comic Sans MS" panose="030F0702030302020204" pitchFamily="66" charset="0"/>
              </a:rPr>
              <a:t>Kadhara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Tuingashit</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hina</a:t>
            </a:r>
            <a:r>
              <a:rPr lang="en-US" altLang="ja-JP" sz="1000" b="1" dirty="0">
                <a:latin typeface="Comic Sans MS" panose="030F0702030302020204" pitchFamily="66" charset="0"/>
              </a:rPr>
              <a:t> </a:t>
            </a:r>
            <a:r>
              <a:rPr lang="en-US" altLang="ja-JP" sz="1000" b="1" dirty="0" smtClean="0">
                <a:latin typeface="Comic Sans MS" panose="030F0702030302020204" pitchFamily="66" charset="0"/>
              </a:rPr>
              <a:t>“</a:t>
            </a:r>
            <a:r>
              <a:rPr lang="en-US" altLang="ja-JP" sz="1000" b="1" dirty="0" err="1" smtClean="0">
                <a:latin typeface="Comic Sans MS" panose="030F0702030302020204" pitchFamily="66" charset="0"/>
              </a:rPr>
              <a:t>Jishuwui</a:t>
            </a:r>
            <a:r>
              <a:rPr lang="en-US" altLang="ja-JP" sz="1000" b="1" dirty="0" smtClean="0">
                <a:latin typeface="Comic Sans MS" panose="030F0702030302020204" pitchFamily="66" charset="0"/>
              </a:rPr>
              <a:t> </a:t>
            </a:r>
            <a:r>
              <a:rPr lang="en-US" altLang="ja-JP" sz="1000" b="1" dirty="0">
                <a:latin typeface="Comic Sans MS" panose="030F0702030302020204" pitchFamily="66" charset="0"/>
              </a:rPr>
              <a:t>File” </a:t>
            </a:r>
            <a:r>
              <a:rPr lang="en-US" altLang="ja-JP" sz="1000" b="1" dirty="0" err="1">
                <a:latin typeface="Comic Sans MS" panose="030F0702030302020204" pitchFamily="66" charset="0"/>
              </a:rPr>
              <a:t>eina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thuida</a:t>
            </a:r>
            <a:r>
              <a:rPr lang="ja-JP" altLang="en-US" sz="1000" b="1" dirty="0">
                <a:latin typeface="Comic Sans MS" panose="030F0702030302020204" pitchFamily="66" charset="0"/>
              </a:rPr>
              <a:t>”</a:t>
            </a:r>
            <a:r>
              <a:rPr lang="en-US" altLang="ja-JP" sz="1000" b="1" dirty="0">
                <a:latin typeface="Comic Sans MS" panose="030F0702030302020204" pitchFamily="66" charset="0"/>
              </a:rPr>
              <a:t>…</a:t>
            </a:r>
            <a:r>
              <a:rPr lang="en-US" altLang="ja-JP" sz="1000" b="1" dirty="0" err="1">
                <a:latin typeface="Comic Sans MS" panose="030F0702030302020204" pitchFamily="66" charset="0"/>
              </a:rPr>
              <a:t>Pao</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Kapha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kala</a:t>
            </a:r>
            <a:r>
              <a:rPr lang="en-US" altLang="ja-JP" sz="1000" b="1" dirty="0">
                <a:latin typeface="Comic Sans MS" panose="030F0702030302020204" pitchFamily="66" charset="0"/>
              </a:rPr>
              <a:t> Church </a:t>
            </a:r>
            <a:r>
              <a:rPr lang="en-US" altLang="ja-JP" sz="1000" b="1" dirty="0" err="1">
                <a:latin typeface="Comic Sans MS" panose="030F0702030302020204" pitchFamily="66" charset="0"/>
              </a:rPr>
              <a:t>wui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thotrinchan</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hili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zingkum</a:t>
            </a:r>
            <a:r>
              <a:rPr lang="en-US" altLang="ja-JP" sz="1000" b="1" dirty="0">
                <a:latin typeface="Comic Sans MS" panose="030F0702030302020204" pitchFamily="66" charset="0"/>
              </a:rPr>
              <a:t> 100 </a:t>
            </a:r>
            <a:r>
              <a:rPr lang="en-US" altLang="ja-JP" sz="1000" b="1" dirty="0" err="1">
                <a:latin typeface="Comic Sans MS" panose="030F0702030302020204" pitchFamily="66" charset="0"/>
              </a:rPr>
              <a:t>sh</a:t>
            </a:r>
            <a:r>
              <a:rPr lang="en-US" altLang="ja-JP" sz="1000" b="1" u="sng" dirty="0" err="1">
                <a:latin typeface="Comic Sans MS" panose="030F0702030302020204" pitchFamily="66" charset="0"/>
              </a:rPr>
              <a:t>a</a:t>
            </a:r>
            <a:r>
              <a:rPr lang="en-US" altLang="ja-JP" sz="1000" b="1" dirty="0" err="1">
                <a:latin typeface="Comic Sans MS" panose="030F0702030302020204" pitchFamily="66" charset="0"/>
              </a:rPr>
              <a:t>khawui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hangkhamina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Achalakhava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Kadhara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Tuingashit</a:t>
            </a:r>
            <a:r>
              <a:rPr lang="en-US" altLang="ja-JP" sz="1000" b="1" dirty="0">
                <a:latin typeface="Comic Sans MS" panose="030F0702030302020204" pitchFamily="66" charset="0"/>
              </a:rPr>
              <a:t> hi </a:t>
            </a:r>
            <a:r>
              <a:rPr lang="en-US" altLang="ja-JP" sz="1000" b="1" dirty="0" err="1">
                <a:latin typeface="Comic Sans MS" panose="030F0702030302020204" pitchFamily="66" charset="0"/>
              </a:rPr>
              <a:t>matailak</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kahai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tuikhur</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mati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sada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khaihai</a:t>
            </a:r>
            <a:r>
              <a:rPr lang="en-US" altLang="ja-JP" sz="1000" b="1" dirty="0">
                <a:latin typeface="Comic Sans MS" panose="030F0702030302020204" pitchFamily="66" charset="0"/>
              </a:rPr>
              <a:t>….</a:t>
            </a:r>
            <a:endParaRPr lang="en-US" altLang="en-US" sz="1000" b="1" dirty="0">
              <a:latin typeface="Comic Sans MS" panose="030F0702030302020204" pitchFamily="66" charset="0"/>
            </a:endParaRPr>
          </a:p>
        </p:txBody>
      </p:sp>
      <p:sp>
        <p:nvSpPr>
          <p:cNvPr id="37899" name="Text Box 11"/>
          <p:cNvSpPr txBox="1">
            <a:spLocks noChangeArrowheads="1"/>
          </p:cNvSpPr>
          <p:nvPr/>
        </p:nvSpPr>
        <p:spPr bwMode="auto">
          <a:xfrm>
            <a:off x="519113" y="2035175"/>
            <a:ext cx="168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_____________  </a:t>
            </a:r>
            <a:r>
              <a:rPr lang="en-US" altLang="en-US" sz="1200" b="1">
                <a:solidFill>
                  <a:srgbClr val="FF0000"/>
                </a:solidFill>
                <a:latin typeface="Helvetica" panose="020B0604020202020204" pitchFamily="34" charset="0"/>
              </a:rPr>
              <a:t>kala</a:t>
            </a:r>
            <a:r>
              <a:rPr lang="en-US" altLang="en-US" sz="1200" b="1">
                <a:latin typeface="Helvetica" panose="020B0604020202020204" pitchFamily="34" charset="0"/>
              </a:rPr>
              <a:t>  ___________</a:t>
            </a:r>
          </a:p>
        </p:txBody>
      </p:sp>
      <p:sp>
        <p:nvSpPr>
          <p:cNvPr id="37900" name="Text Box 12"/>
          <p:cNvSpPr txBox="1">
            <a:spLocks noChangeArrowheads="1"/>
          </p:cNvSpPr>
          <p:nvPr/>
        </p:nvSpPr>
        <p:spPr bwMode="auto">
          <a:xfrm>
            <a:off x="2425700" y="2054225"/>
            <a:ext cx="122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37901" name="Text Box 13"/>
          <p:cNvSpPr txBox="1">
            <a:spLocks noChangeArrowheads="1"/>
          </p:cNvSpPr>
          <p:nvPr/>
        </p:nvSpPr>
        <p:spPr bwMode="auto">
          <a:xfrm>
            <a:off x="4064000" y="2063750"/>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37902" name="Text Box 14"/>
          <p:cNvSpPr txBox="1">
            <a:spLocks noChangeArrowheads="1"/>
          </p:cNvSpPr>
          <p:nvPr/>
        </p:nvSpPr>
        <p:spPr bwMode="auto">
          <a:xfrm>
            <a:off x="5689600" y="2076450"/>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37903" name="Text Box 15"/>
          <p:cNvSpPr txBox="1">
            <a:spLocks noChangeArrowheads="1"/>
          </p:cNvSpPr>
          <p:nvPr/>
        </p:nvSpPr>
        <p:spPr bwMode="auto">
          <a:xfrm>
            <a:off x="1074738" y="1722438"/>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(4)</a:t>
            </a:r>
          </a:p>
        </p:txBody>
      </p:sp>
      <p:sp>
        <p:nvSpPr>
          <p:cNvPr id="37904" name="Text Box 16"/>
          <p:cNvSpPr txBox="1">
            <a:spLocks noChangeArrowheads="1"/>
          </p:cNvSpPr>
          <p:nvPr/>
        </p:nvSpPr>
        <p:spPr bwMode="auto">
          <a:xfrm>
            <a:off x="2660650" y="1716088"/>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(1)</a:t>
            </a:r>
          </a:p>
        </p:txBody>
      </p:sp>
      <p:sp>
        <p:nvSpPr>
          <p:cNvPr id="37905" name="Text Box 17"/>
          <p:cNvSpPr txBox="1">
            <a:spLocks noChangeArrowheads="1"/>
          </p:cNvSpPr>
          <p:nvPr/>
        </p:nvSpPr>
        <p:spPr bwMode="auto">
          <a:xfrm>
            <a:off x="4318000" y="1727200"/>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(21)</a:t>
            </a:r>
          </a:p>
        </p:txBody>
      </p:sp>
      <p:sp>
        <p:nvSpPr>
          <p:cNvPr id="37906" name="Text Box 18"/>
          <p:cNvSpPr txBox="1">
            <a:spLocks noChangeArrowheads="1"/>
          </p:cNvSpPr>
          <p:nvPr/>
        </p:nvSpPr>
        <p:spPr bwMode="auto">
          <a:xfrm>
            <a:off x="5927725" y="1727200"/>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(1)</a:t>
            </a:r>
          </a:p>
        </p:txBody>
      </p:sp>
      <p:sp>
        <p:nvSpPr>
          <p:cNvPr id="37907" name="Text Box 19"/>
          <p:cNvSpPr txBox="1">
            <a:spLocks noChangeArrowheads="1"/>
          </p:cNvSpPr>
          <p:nvPr/>
        </p:nvSpPr>
        <p:spPr bwMode="auto">
          <a:xfrm>
            <a:off x="2154238" y="2706688"/>
            <a:ext cx="17938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Copperplate Gothic Bold" panose="020E0705020206020404" pitchFamily="34" charset="0"/>
              </a:rPr>
              <a:t>SÃKHANGATH</a:t>
            </a:r>
            <a:r>
              <a:rPr lang="en-US" altLang="en-US" sz="1300" b="1" u="sng">
                <a:latin typeface="Copperplate Gothic Bold" panose="020E0705020206020404" pitchFamily="34" charset="0"/>
              </a:rPr>
              <a:t>A</a:t>
            </a:r>
          </a:p>
          <a:p>
            <a:pPr algn="ctr"/>
            <a:r>
              <a:rPr lang="en-US" altLang="en-US" sz="1300" b="1">
                <a:latin typeface="Copperplate Gothic Bold" panose="020E0705020206020404" pitchFamily="34" charset="0"/>
              </a:rPr>
              <a:t>BINGWUI</a:t>
            </a:r>
          </a:p>
          <a:p>
            <a:pPr algn="ctr"/>
            <a:r>
              <a:rPr lang="en-US" altLang="en-US" sz="1300" b="1">
                <a:latin typeface="Copperplate Gothic Bold" panose="020E0705020206020404" pitchFamily="34" charset="0"/>
              </a:rPr>
              <a:t>OTSAK</a:t>
            </a:r>
            <a:endParaRPr lang="en-US" altLang="en-US" sz="1300" b="1">
              <a:latin typeface="Helvetica" panose="020B0604020202020204" pitchFamily="34" charset="0"/>
            </a:endParaRPr>
          </a:p>
        </p:txBody>
      </p:sp>
      <p:sp>
        <p:nvSpPr>
          <p:cNvPr id="37908" name="Text Box 20"/>
          <p:cNvSpPr txBox="1">
            <a:spLocks noChangeArrowheads="1"/>
          </p:cNvSpPr>
          <p:nvPr/>
        </p:nvSpPr>
        <p:spPr bwMode="auto">
          <a:xfrm>
            <a:off x="587375" y="2644775"/>
            <a:ext cx="1651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Copperplate Gothic Bold" panose="020E0705020206020404" pitchFamily="34" charset="0"/>
              </a:rPr>
              <a:t>PAOKAPHÃ</a:t>
            </a:r>
            <a:r>
              <a:rPr lang="en-US" altLang="en-US" sz="1600" b="1">
                <a:latin typeface="Helvetica" panose="020B0604020202020204" pitchFamily="34" charset="0"/>
              </a:rPr>
              <a:t>:</a:t>
            </a:r>
          </a:p>
          <a:p>
            <a:pPr algn="ctr">
              <a:lnSpc>
                <a:spcPct val="75000"/>
              </a:lnSpc>
              <a:spcBef>
                <a:spcPct val="50000"/>
              </a:spcBef>
            </a:pPr>
            <a:r>
              <a:rPr lang="en-US" altLang="en-US" sz="1600" b="1">
                <a:latin typeface="Helvetica" panose="020B0604020202020204" pitchFamily="34" charset="0"/>
              </a:rPr>
              <a:t>Matthew*</a:t>
            </a:r>
          </a:p>
          <a:p>
            <a:pPr algn="ctr">
              <a:lnSpc>
                <a:spcPct val="75000"/>
              </a:lnSpc>
              <a:spcBef>
                <a:spcPct val="50000"/>
              </a:spcBef>
            </a:pPr>
            <a:r>
              <a:rPr lang="en-US" altLang="en-US" sz="1600" b="1">
                <a:latin typeface="Helvetica" panose="020B0604020202020204" pitchFamily="34" charset="0"/>
              </a:rPr>
              <a:t>Mark*</a:t>
            </a:r>
          </a:p>
          <a:p>
            <a:pPr algn="ctr">
              <a:lnSpc>
                <a:spcPct val="75000"/>
              </a:lnSpc>
              <a:spcBef>
                <a:spcPct val="50000"/>
              </a:spcBef>
            </a:pPr>
            <a:r>
              <a:rPr lang="en-US" altLang="en-US" sz="1600" b="1">
                <a:latin typeface="Helvetica" panose="020B0604020202020204" pitchFamily="34" charset="0"/>
              </a:rPr>
              <a:t>Luke*</a:t>
            </a:r>
          </a:p>
          <a:p>
            <a:pPr algn="ctr">
              <a:lnSpc>
                <a:spcPct val="75000"/>
              </a:lnSpc>
              <a:spcBef>
                <a:spcPts val="600"/>
              </a:spcBef>
              <a:spcAft>
                <a:spcPts val="600"/>
              </a:spcAft>
            </a:pPr>
            <a:r>
              <a:rPr lang="en-US" altLang="en-US" sz="1600" b="1">
                <a:latin typeface="Helvetica" panose="020B0604020202020204" pitchFamily="34" charset="0"/>
              </a:rPr>
              <a:t>John</a:t>
            </a:r>
            <a:br>
              <a:rPr lang="en-US" altLang="en-US" sz="1600" b="1">
                <a:latin typeface="Helvetica" panose="020B0604020202020204" pitchFamily="34" charset="0"/>
              </a:rPr>
            </a:br>
            <a:r>
              <a:rPr lang="en-US" altLang="en-US" sz="1600" b="1">
                <a:latin typeface="Helvetica" panose="020B0604020202020204" pitchFamily="34" charset="0"/>
              </a:rPr>
              <a:t>--------*Synoptic:</a:t>
            </a:r>
          </a:p>
          <a:p>
            <a:pPr algn="ctr">
              <a:lnSpc>
                <a:spcPct val="75000"/>
              </a:lnSpc>
              <a:spcAft>
                <a:spcPts val="400"/>
              </a:spcAft>
            </a:pPr>
            <a:r>
              <a:rPr lang="en-US" altLang="ja-JP" sz="1600" b="1">
                <a:latin typeface="Helvetica" panose="020B0604020202020204" pitchFamily="34" charset="0"/>
              </a:rPr>
              <a:t>__________</a:t>
            </a:r>
          </a:p>
          <a:p>
            <a:pPr algn="ctr">
              <a:lnSpc>
                <a:spcPct val="75000"/>
              </a:lnSpc>
            </a:pPr>
            <a:r>
              <a:rPr lang="en-US" altLang="ja-JP" sz="1600" b="1">
                <a:latin typeface="Helvetica" panose="020B0604020202020204" pitchFamily="34" charset="0"/>
              </a:rPr>
              <a:t>__________</a:t>
            </a:r>
            <a:endParaRPr lang="en-US" altLang="en-US" sz="1600" b="1">
              <a:latin typeface="Helvetica" panose="020B0604020202020204" pitchFamily="34" charset="0"/>
            </a:endParaRPr>
          </a:p>
        </p:txBody>
      </p:sp>
      <p:sp>
        <p:nvSpPr>
          <p:cNvPr id="37909" name="Text Box 21"/>
          <p:cNvSpPr txBox="1">
            <a:spLocks noChangeArrowheads="1"/>
          </p:cNvSpPr>
          <p:nvPr/>
        </p:nvSpPr>
        <p:spPr bwMode="auto">
          <a:xfrm>
            <a:off x="5429250" y="2686050"/>
            <a:ext cx="1838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Copperplate Gothic Bold" panose="020E0705020206020404" pitchFamily="34" charset="0"/>
              </a:rPr>
              <a:t>PHONGKHAMI</a:t>
            </a:r>
          </a:p>
        </p:txBody>
      </p:sp>
      <p:sp>
        <p:nvSpPr>
          <p:cNvPr id="37910" name="Rectangle 22"/>
          <p:cNvSpPr>
            <a:spLocks noChangeArrowheads="1"/>
          </p:cNvSpPr>
          <p:nvPr/>
        </p:nvSpPr>
        <p:spPr bwMode="auto">
          <a:xfrm>
            <a:off x="3916363" y="2638425"/>
            <a:ext cx="1514475" cy="6083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911" name="Rectangle 23"/>
          <p:cNvSpPr>
            <a:spLocks noChangeArrowheads="1"/>
          </p:cNvSpPr>
          <p:nvPr/>
        </p:nvSpPr>
        <p:spPr bwMode="auto">
          <a:xfrm>
            <a:off x="2279650" y="2667000"/>
            <a:ext cx="1531938"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912" name="Rectangle 24"/>
          <p:cNvSpPr>
            <a:spLocks noChangeArrowheads="1"/>
          </p:cNvSpPr>
          <p:nvPr/>
        </p:nvSpPr>
        <p:spPr bwMode="auto">
          <a:xfrm>
            <a:off x="642938" y="2665413"/>
            <a:ext cx="1533525" cy="257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37913" name="Rectangle 25"/>
          <p:cNvSpPr>
            <a:spLocks noChangeArrowheads="1"/>
          </p:cNvSpPr>
          <p:nvPr/>
        </p:nvSpPr>
        <p:spPr bwMode="auto">
          <a:xfrm>
            <a:off x="5475288" y="2670175"/>
            <a:ext cx="1733550" cy="7445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grpSp>
        <p:nvGrpSpPr>
          <p:cNvPr id="37915" name="Group 30"/>
          <p:cNvGrpSpPr>
            <a:grpSpLocks/>
          </p:cNvGrpSpPr>
          <p:nvPr/>
        </p:nvGrpSpPr>
        <p:grpSpPr bwMode="auto">
          <a:xfrm>
            <a:off x="796926" y="6156325"/>
            <a:ext cx="3271838" cy="415925"/>
            <a:chOff x="546" y="3757"/>
            <a:chExt cx="2061" cy="262"/>
          </a:xfrm>
        </p:grpSpPr>
        <p:sp>
          <p:nvSpPr>
            <p:cNvPr id="37953" name="AutoShape 31" descr="Light upward diagonal"/>
            <p:cNvSpPr>
              <a:spLocks noChangeArrowheads="1"/>
            </p:cNvSpPr>
            <p:nvPr/>
          </p:nvSpPr>
          <p:spPr bwMode="auto">
            <a:xfrm>
              <a:off x="546" y="3801"/>
              <a:ext cx="1785" cy="218"/>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955" name="AutoShape 33"/>
            <p:cNvSpPr>
              <a:spLocks noChangeArrowheads="1"/>
            </p:cNvSpPr>
            <p:nvPr/>
          </p:nvSpPr>
          <p:spPr bwMode="auto">
            <a:xfrm>
              <a:off x="2253" y="3757"/>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grpSp>
      <p:sp>
        <p:nvSpPr>
          <p:cNvPr id="37916" name="AutoShape 35" descr="Light upward diagonal"/>
          <p:cNvSpPr>
            <a:spLocks noChangeArrowheads="1"/>
          </p:cNvSpPr>
          <p:nvPr/>
        </p:nvSpPr>
        <p:spPr bwMode="auto">
          <a:xfrm>
            <a:off x="5713413" y="3511550"/>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917" name="Text Box 36" descr="Light upward diagonal"/>
          <p:cNvSpPr txBox="1">
            <a:spLocks noChangeArrowheads="1"/>
          </p:cNvSpPr>
          <p:nvPr/>
        </p:nvSpPr>
        <p:spPr bwMode="auto">
          <a:xfrm>
            <a:off x="5743575" y="3513138"/>
            <a:ext cx="1641475" cy="1123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endParaRPr lang="en-US" altLang="ja-JP" sz="1400" b="1" dirty="0" smtClean="0">
              <a:latin typeface="Helvetica" panose="020B0604020202020204" pitchFamily="34" charset="0"/>
            </a:endParaRPr>
          </a:p>
          <a:p>
            <a:pPr algn="ctr">
              <a:spcBef>
                <a:spcPct val="50000"/>
              </a:spcBef>
            </a:pPr>
            <a:r>
              <a:rPr lang="en-US" altLang="ja-JP" sz="1400" b="1" dirty="0" smtClean="0">
                <a:latin typeface="Helvetica" panose="020B0604020202020204" pitchFamily="34" charset="0"/>
              </a:rPr>
              <a:t>_____</a:t>
            </a:r>
            <a:r>
              <a:rPr lang="en-US" altLang="ja-JP" sz="1400" b="1" dirty="0">
                <a:latin typeface="Helvetica" panose="020B0604020202020204" pitchFamily="34" charset="0"/>
              </a:rPr>
              <a:t/>
            </a:r>
            <a:br>
              <a:rPr lang="en-US" altLang="ja-JP" sz="1400" b="1" dirty="0">
                <a:latin typeface="Helvetica" panose="020B0604020202020204" pitchFamily="34" charset="0"/>
              </a:rPr>
            </a:br>
            <a:r>
              <a:rPr lang="en-US" altLang="ja-JP" sz="2400" b="1" baseline="-25000" dirty="0" err="1" smtClean="0">
                <a:solidFill>
                  <a:srgbClr val="E32434"/>
                </a:solidFill>
                <a:latin typeface="Capitals" charset="0"/>
              </a:rPr>
              <a:t>Kaikha</a:t>
            </a:r>
            <a:r>
              <a:rPr lang="en-US" altLang="ja-JP" sz="2400" b="1" baseline="-25000" dirty="0" smtClean="0">
                <a:solidFill>
                  <a:srgbClr val="E32434"/>
                </a:solidFill>
                <a:latin typeface="Capitals" charset="0"/>
              </a:rPr>
              <a:t> 2 </a:t>
            </a:r>
            <a:r>
              <a:rPr lang="en-US" altLang="ja-JP" sz="2400" b="1" baseline="-25000" dirty="0" err="1" smtClean="0">
                <a:solidFill>
                  <a:srgbClr val="E32434"/>
                </a:solidFill>
                <a:latin typeface="Capitals" charset="0"/>
              </a:rPr>
              <a:t>C</a:t>
            </a:r>
            <a:r>
              <a:rPr lang="en-US" altLang="en-US" sz="2400" b="1" baseline="-25000" dirty="0" err="1" smtClean="0">
                <a:solidFill>
                  <a:srgbClr val="E32434"/>
                </a:solidFill>
                <a:latin typeface="Capitals" charset="0"/>
              </a:rPr>
              <a:t>or</a:t>
            </a:r>
            <a:r>
              <a:rPr lang="en-US" altLang="en-US" sz="2400" b="1" baseline="-25000" dirty="0" smtClean="0">
                <a:solidFill>
                  <a:srgbClr val="E32434"/>
                </a:solidFill>
                <a:latin typeface="Capitals" charset="0"/>
              </a:rPr>
              <a:t> li </a:t>
            </a:r>
            <a:r>
              <a:rPr lang="en-US" altLang="en-US" sz="2400" b="1" baseline="-25000" dirty="0" err="1" smtClean="0">
                <a:solidFill>
                  <a:srgbClr val="E32434"/>
                </a:solidFill>
                <a:latin typeface="Capitals" charset="0"/>
              </a:rPr>
              <a:t>zanga</a:t>
            </a:r>
            <a:endParaRPr lang="en-US" altLang="en-US" sz="2400" b="1" baseline="-25000" dirty="0">
              <a:solidFill>
                <a:srgbClr val="E32434"/>
              </a:solidFill>
              <a:latin typeface="Capitals" charset="0"/>
            </a:endParaRPr>
          </a:p>
        </p:txBody>
      </p:sp>
      <p:sp>
        <p:nvSpPr>
          <p:cNvPr id="37918" name="AutoShape 37"/>
          <p:cNvSpPr>
            <a:spLocks noChangeArrowheads="1"/>
          </p:cNvSpPr>
          <p:nvPr/>
        </p:nvSpPr>
        <p:spPr bwMode="auto">
          <a:xfrm flipH="1">
            <a:off x="5299075" y="3744913"/>
            <a:ext cx="541338" cy="4460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7919" name="AutoShape 38" descr="Light upward diagonal"/>
          <p:cNvSpPr>
            <a:spLocks noChangeArrowheads="1"/>
          </p:cNvSpPr>
          <p:nvPr/>
        </p:nvSpPr>
        <p:spPr bwMode="auto">
          <a:xfrm>
            <a:off x="2446338" y="4319588"/>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920" name="AutoShape 39"/>
          <p:cNvSpPr>
            <a:spLocks noChangeArrowheads="1"/>
          </p:cNvSpPr>
          <p:nvPr/>
        </p:nvSpPr>
        <p:spPr bwMode="auto">
          <a:xfrm>
            <a:off x="3516313" y="4548188"/>
            <a:ext cx="563562" cy="4127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37921" name="Text Box 40" descr="Light upward diagonal"/>
          <p:cNvSpPr txBox="1">
            <a:spLocks noChangeArrowheads="1"/>
          </p:cNvSpPr>
          <p:nvPr/>
        </p:nvSpPr>
        <p:spPr bwMode="auto">
          <a:xfrm>
            <a:off x="2343150" y="4359275"/>
            <a:ext cx="1289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ja-JP" altLang="en-US" sz="1400" b="1">
                <a:latin typeface="Helvetica" panose="020B0604020202020204" pitchFamily="34" charset="0"/>
              </a:rPr>
              <a:t>“</a:t>
            </a:r>
            <a:r>
              <a:rPr lang="en-US" altLang="ja-JP"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r>
              <a:rPr lang="ja-JP" altLang="en-US" sz="1400" b="1">
                <a:latin typeface="Helvetica" panose="020B0604020202020204" pitchFamily="34" charset="0"/>
              </a:rPr>
              <a:t>”</a:t>
            </a:r>
            <a:endParaRPr lang="en-US" altLang="en-US" sz="1400" b="1">
              <a:latin typeface="Helvetica" panose="020B0604020202020204" pitchFamily="34" charset="0"/>
            </a:endParaRPr>
          </a:p>
        </p:txBody>
      </p:sp>
      <p:sp>
        <p:nvSpPr>
          <p:cNvPr id="94254" name="Line 46"/>
          <p:cNvSpPr>
            <a:spLocks noChangeShapeType="1"/>
          </p:cNvSpPr>
          <p:nvPr/>
        </p:nvSpPr>
        <p:spPr bwMode="auto">
          <a:xfrm>
            <a:off x="4108450" y="4325938"/>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5" name="Line 47"/>
          <p:cNvSpPr>
            <a:spLocks noChangeShapeType="1"/>
          </p:cNvSpPr>
          <p:nvPr/>
        </p:nvSpPr>
        <p:spPr bwMode="auto">
          <a:xfrm>
            <a:off x="4084638" y="51911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6" name="Line 48"/>
          <p:cNvSpPr>
            <a:spLocks noChangeShapeType="1"/>
          </p:cNvSpPr>
          <p:nvPr/>
        </p:nvSpPr>
        <p:spPr bwMode="auto">
          <a:xfrm>
            <a:off x="4079875" y="61547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7" name="Line 49"/>
          <p:cNvSpPr>
            <a:spLocks noChangeShapeType="1"/>
          </p:cNvSpPr>
          <p:nvPr/>
        </p:nvSpPr>
        <p:spPr bwMode="auto">
          <a:xfrm>
            <a:off x="3911600" y="6481763"/>
            <a:ext cx="1530350" cy="0"/>
          </a:xfrm>
          <a:prstGeom prst="line">
            <a:avLst/>
          </a:prstGeom>
          <a:noFill/>
          <a:ln w="57150">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8" name="Line 50"/>
          <p:cNvSpPr>
            <a:spLocks noChangeShapeType="1"/>
          </p:cNvSpPr>
          <p:nvPr/>
        </p:nvSpPr>
        <p:spPr bwMode="auto">
          <a:xfrm>
            <a:off x="4113213" y="69929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9" name="Line 51"/>
          <p:cNvSpPr>
            <a:spLocks noChangeShapeType="1"/>
          </p:cNvSpPr>
          <p:nvPr/>
        </p:nvSpPr>
        <p:spPr bwMode="auto">
          <a:xfrm>
            <a:off x="4087813" y="72993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60" name="Line 52"/>
          <p:cNvSpPr>
            <a:spLocks noChangeShapeType="1"/>
          </p:cNvSpPr>
          <p:nvPr/>
        </p:nvSpPr>
        <p:spPr bwMode="auto">
          <a:xfrm>
            <a:off x="3911600" y="3122613"/>
            <a:ext cx="1531938" cy="0"/>
          </a:xfrm>
          <a:prstGeom prst="line">
            <a:avLst/>
          </a:prstGeom>
          <a:noFill/>
          <a:ln w="57150">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61" name="Line 53"/>
          <p:cNvSpPr>
            <a:spLocks noChangeShapeType="1"/>
          </p:cNvSpPr>
          <p:nvPr/>
        </p:nvSpPr>
        <p:spPr bwMode="auto">
          <a:xfrm>
            <a:off x="4105275" y="3630613"/>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37930" name="Text Box 54"/>
          <p:cNvSpPr txBox="1">
            <a:spLocks noChangeArrowheads="1"/>
          </p:cNvSpPr>
          <p:nvPr/>
        </p:nvSpPr>
        <p:spPr bwMode="auto">
          <a:xfrm>
            <a:off x="3870325" y="2606675"/>
            <a:ext cx="1616075"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90000"/>
              </a:lnSpc>
              <a:spcBef>
                <a:spcPct val="50000"/>
              </a:spcBef>
            </a:pPr>
            <a:r>
              <a:rPr lang="en-US" altLang="en-US" sz="1600" b="1">
                <a:latin typeface="Copperplate Gothic Bold" panose="020E0705020206020404" pitchFamily="34" charset="0"/>
              </a:rPr>
              <a:t>CHITHI</a:t>
            </a:r>
          </a:p>
          <a:p>
            <a:pPr algn="ctr">
              <a:lnSpc>
                <a:spcPct val="90000"/>
              </a:lnSpc>
            </a:pPr>
            <a:r>
              <a:rPr lang="en-US" altLang="en-US" sz="1600" b="1">
                <a:latin typeface="Copperplate Gothic Bold" panose="020E0705020206020404" pitchFamily="34" charset="0"/>
              </a:rPr>
              <a:t>BING</a:t>
            </a:r>
            <a:endParaRPr lang="en-US" altLang="en-US" sz="1400" b="1">
              <a:latin typeface="Helvetica" panose="020B0604020202020204" pitchFamily="34" charset="0"/>
            </a:endParaRPr>
          </a:p>
          <a:p>
            <a:pPr algn="ctr">
              <a:lnSpc>
                <a:spcPct val="90000"/>
              </a:lnSpc>
              <a:spcBef>
                <a:spcPct val="50000"/>
              </a:spcBef>
            </a:pPr>
            <a:r>
              <a:rPr lang="en-US" altLang="en-US" sz="1400" b="1" i="1">
                <a:latin typeface="Helvetica" panose="020B0604020202020204" pitchFamily="34" charset="0"/>
              </a:rPr>
              <a:t>Paulna kagapi chithibing:</a:t>
            </a:r>
            <a:endParaRPr lang="en-US" altLang="en-US" sz="1400" b="1">
              <a:latin typeface="Helvetica" panose="020B0604020202020204" pitchFamily="34" charset="0"/>
            </a:endParaRPr>
          </a:p>
          <a:p>
            <a:pPr algn="ctr">
              <a:lnSpc>
                <a:spcPct val="90000"/>
              </a:lnSpc>
              <a:spcBef>
                <a:spcPct val="50000"/>
              </a:spcBef>
            </a:pPr>
            <a:r>
              <a:rPr lang="en-US" altLang="en-US" sz="1400" b="1">
                <a:latin typeface="Helvetica" panose="020B0604020202020204" pitchFamily="34" charset="0"/>
              </a:rPr>
              <a:t>Romnao</a:t>
            </a:r>
            <a:br>
              <a:rPr lang="en-US" altLang="en-US" sz="1400" b="1">
                <a:latin typeface="Helvetica" panose="020B0604020202020204" pitchFamily="34" charset="0"/>
              </a:rPr>
            </a:br>
            <a:r>
              <a:rPr lang="en-US" altLang="en-US" sz="1400" b="1">
                <a:latin typeface="Helvetica" panose="020B0604020202020204" pitchFamily="34" charset="0"/>
              </a:rPr>
              <a:t>1 Corinthianao</a:t>
            </a:r>
            <a:r>
              <a:rPr lang="en-US" altLang="en-US" sz="1600" b="1">
                <a:latin typeface="Helvetica" panose="020B0604020202020204" pitchFamily="34" charset="0"/>
              </a:rPr>
              <a:t/>
            </a:r>
            <a:br>
              <a:rPr lang="en-US" altLang="en-US" sz="1600" b="1">
                <a:latin typeface="Helvetica" panose="020B0604020202020204" pitchFamily="34" charset="0"/>
              </a:rPr>
            </a:br>
            <a:r>
              <a:rPr lang="en-US" altLang="en-US" sz="1400" b="1">
                <a:latin typeface="Helvetica" panose="020B0604020202020204" pitchFamily="34" charset="0"/>
              </a:rPr>
              <a:t>2 Corinthianao</a:t>
            </a:r>
          </a:p>
          <a:p>
            <a:pPr algn="ctr">
              <a:lnSpc>
                <a:spcPct val="90000"/>
              </a:lnSpc>
              <a:spcBef>
                <a:spcPct val="50000"/>
              </a:spcBef>
            </a:pPr>
            <a:r>
              <a:rPr lang="en-US" altLang="en-US" sz="1400" b="1">
                <a:latin typeface="Helvetica" panose="020B0604020202020204" pitchFamily="34" charset="0"/>
              </a:rPr>
              <a:t>Galatianao</a:t>
            </a:r>
            <a:br>
              <a:rPr lang="en-US" altLang="en-US" sz="1400" b="1">
                <a:latin typeface="Helvetica" panose="020B0604020202020204" pitchFamily="34" charset="0"/>
              </a:rPr>
            </a:br>
            <a:r>
              <a:rPr lang="en-US" altLang="en-US" sz="1400" b="1">
                <a:latin typeface="Helvetica" panose="020B0604020202020204" pitchFamily="34" charset="0"/>
              </a:rPr>
              <a:t>Ephesianao</a:t>
            </a:r>
            <a:br>
              <a:rPr lang="en-US" altLang="en-US" sz="1400" b="1">
                <a:latin typeface="Helvetica" panose="020B0604020202020204" pitchFamily="34" charset="0"/>
              </a:rPr>
            </a:br>
            <a:r>
              <a:rPr lang="en-US" altLang="en-US" sz="1400" b="1">
                <a:latin typeface="Helvetica" panose="020B0604020202020204" pitchFamily="34" charset="0"/>
              </a:rPr>
              <a:t>Philippianao</a:t>
            </a:r>
            <a:br>
              <a:rPr lang="en-US" altLang="en-US" sz="1400" b="1">
                <a:latin typeface="Helvetica" panose="020B0604020202020204" pitchFamily="34" charset="0"/>
              </a:rPr>
            </a:br>
            <a:r>
              <a:rPr lang="en-US" altLang="en-US" sz="1400" b="1">
                <a:latin typeface="Helvetica" panose="020B0604020202020204" pitchFamily="34" charset="0"/>
              </a:rPr>
              <a:t>Colossianao</a:t>
            </a:r>
          </a:p>
          <a:p>
            <a:pPr algn="ctr">
              <a:lnSpc>
                <a:spcPct val="90000"/>
              </a:lnSpc>
              <a:spcBef>
                <a:spcPct val="50000"/>
              </a:spcBef>
            </a:pPr>
            <a:r>
              <a:rPr lang="en-US" altLang="en-US" sz="1200" b="1">
                <a:latin typeface="Helvetica" panose="020B0604020202020204" pitchFamily="34" charset="0"/>
              </a:rPr>
              <a:t>1 Thessalonicanao</a:t>
            </a:r>
            <a:br>
              <a:rPr lang="en-US" altLang="en-US" sz="1200" b="1">
                <a:latin typeface="Helvetica" panose="020B0604020202020204" pitchFamily="34" charset="0"/>
              </a:rPr>
            </a:br>
            <a:r>
              <a:rPr lang="en-US" altLang="en-US" sz="1200" b="1">
                <a:latin typeface="Helvetica" panose="020B0604020202020204" pitchFamily="34" charset="0"/>
              </a:rPr>
              <a:t>2 Thessalonicanao</a:t>
            </a:r>
            <a:br>
              <a:rPr lang="en-US" altLang="en-US" sz="1200" b="1">
                <a:latin typeface="Helvetica" panose="020B0604020202020204" pitchFamily="34" charset="0"/>
              </a:rPr>
            </a:br>
            <a:r>
              <a:rPr lang="en-US" altLang="en-US" sz="1400" b="1">
                <a:latin typeface="Helvetica" panose="020B0604020202020204" pitchFamily="34" charset="0"/>
              </a:rPr>
              <a:t>1 Timothy</a:t>
            </a:r>
            <a:br>
              <a:rPr lang="en-US" altLang="en-US" sz="1400" b="1">
                <a:latin typeface="Helvetica" panose="020B0604020202020204" pitchFamily="34" charset="0"/>
              </a:rPr>
            </a:br>
            <a:r>
              <a:rPr lang="en-US" altLang="en-US" sz="1400" b="1">
                <a:latin typeface="Helvetica" panose="020B0604020202020204" pitchFamily="34" charset="0"/>
              </a:rPr>
              <a:t>2 Timothy</a:t>
            </a:r>
            <a:br>
              <a:rPr lang="en-US" altLang="en-US" sz="1400" b="1">
                <a:latin typeface="Helvetica" panose="020B0604020202020204" pitchFamily="34" charset="0"/>
              </a:rPr>
            </a:br>
            <a:r>
              <a:rPr lang="en-US" altLang="en-US" sz="1400" b="1">
                <a:latin typeface="Helvetica" panose="020B0604020202020204" pitchFamily="34" charset="0"/>
              </a:rPr>
              <a:t>Titus </a:t>
            </a:r>
          </a:p>
          <a:p>
            <a:pPr algn="ctr">
              <a:lnSpc>
                <a:spcPct val="90000"/>
              </a:lnSpc>
              <a:spcBef>
                <a:spcPct val="50000"/>
              </a:spcBef>
            </a:pPr>
            <a:r>
              <a:rPr lang="en-US" altLang="en-US" sz="1400" b="1">
                <a:latin typeface="Helvetica" panose="020B0604020202020204" pitchFamily="34" charset="0"/>
              </a:rPr>
              <a:t>Philemon</a:t>
            </a:r>
          </a:p>
          <a:p>
            <a:pPr algn="ctr">
              <a:lnSpc>
                <a:spcPct val="90000"/>
              </a:lnSpc>
              <a:spcBef>
                <a:spcPct val="50000"/>
              </a:spcBef>
            </a:pPr>
            <a:r>
              <a:rPr lang="en-US" altLang="en-US" sz="1400" b="1" i="1">
                <a:latin typeface="Helvetica" panose="020B0604020202020204" pitchFamily="34" charset="0"/>
              </a:rPr>
              <a:t>Khangateiwui Chithibing:</a:t>
            </a:r>
            <a:endParaRPr lang="en-US" altLang="en-US" sz="1400" b="1">
              <a:latin typeface="Helvetica" panose="020B0604020202020204" pitchFamily="34" charset="0"/>
            </a:endParaRPr>
          </a:p>
          <a:p>
            <a:pPr algn="ctr">
              <a:lnSpc>
                <a:spcPct val="90000"/>
              </a:lnSpc>
              <a:spcBef>
                <a:spcPct val="50000"/>
              </a:spcBef>
            </a:pPr>
            <a:r>
              <a:rPr lang="en-US" altLang="en-US" sz="1400" b="1">
                <a:latin typeface="Helvetica" panose="020B0604020202020204" pitchFamily="34" charset="0"/>
              </a:rPr>
              <a:t>Hebrews</a:t>
            </a:r>
          </a:p>
          <a:p>
            <a:pPr algn="ctr">
              <a:lnSpc>
                <a:spcPct val="90000"/>
              </a:lnSpc>
              <a:spcBef>
                <a:spcPct val="50000"/>
              </a:spcBef>
            </a:pPr>
            <a:r>
              <a:rPr lang="en-US" altLang="en-US" sz="1400" b="1">
                <a:latin typeface="Helvetica" panose="020B0604020202020204" pitchFamily="34" charset="0"/>
              </a:rPr>
              <a:t>James</a:t>
            </a:r>
            <a:br>
              <a:rPr lang="en-US" altLang="en-US" sz="1400" b="1">
                <a:latin typeface="Helvetica" panose="020B0604020202020204" pitchFamily="34" charset="0"/>
              </a:rPr>
            </a:br>
            <a:r>
              <a:rPr lang="en-US" altLang="en-US" sz="1400" b="1">
                <a:latin typeface="Helvetica" panose="020B0604020202020204" pitchFamily="34" charset="0"/>
              </a:rPr>
              <a:t>1 Peter</a:t>
            </a:r>
            <a:br>
              <a:rPr lang="en-US" altLang="en-US" sz="1400" b="1">
                <a:latin typeface="Helvetica" panose="020B0604020202020204" pitchFamily="34" charset="0"/>
              </a:rPr>
            </a:br>
            <a:r>
              <a:rPr lang="en-US" altLang="en-US" sz="1400" b="1">
                <a:latin typeface="Helvetica" panose="020B0604020202020204" pitchFamily="34" charset="0"/>
              </a:rPr>
              <a:t>2 Peter</a:t>
            </a:r>
            <a:br>
              <a:rPr lang="en-US" altLang="en-US" sz="1400" b="1">
                <a:latin typeface="Helvetica" panose="020B0604020202020204" pitchFamily="34" charset="0"/>
              </a:rPr>
            </a:br>
            <a:r>
              <a:rPr lang="en-US" altLang="en-US" sz="1400" b="1">
                <a:latin typeface="Helvetica" panose="020B0604020202020204" pitchFamily="34" charset="0"/>
              </a:rPr>
              <a:t>1 John</a:t>
            </a:r>
            <a:br>
              <a:rPr lang="en-US" altLang="en-US" sz="1400" b="1">
                <a:latin typeface="Helvetica" panose="020B0604020202020204" pitchFamily="34" charset="0"/>
              </a:rPr>
            </a:br>
            <a:r>
              <a:rPr lang="en-US" altLang="en-US" sz="1400" b="1">
                <a:latin typeface="Helvetica" panose="020B0604020202020204" pitchFamily="34" charset="0"/>
              </a:rPr>
              <a:t>2 John</a:t>
            </a:r>
            <a:br>
              <a:rPr lang="en-US" altLang="en-US" sz="1400" b="1">
                <a:latin typeface="Helvetica" panose="020B0604020202020204" pitchFamily="34" charset="0"/>
              </a:rPr>
            </a:br>
            <a:r>
              <a:rPr lang="en-US" altLang="en-US" sz="1400" b="1">
                <a:latin typeface="Helvetica" panose="020B0604020202020204" pitchFamily="34" charset="0"/>
              </a:rPr>
              <a:t>3 John</a:t>
            </a:r>
            <a:br>
              <a:rPr lang="en-US" altLang="en-US" sz="1400" b="1">
                <a:latin typeface="Helvetica" panose="020B0604020202020204" pitchFamily="34" charset="0"/>
              </a:rPr>
            </a:br>
            <a:r>
              <a:rPr lang="en-US" altLang="en-US" sz="1400" b="1">
                <a:latin typeface="Helvetica" panose="020B0604020202020204" pitchFamily="34" charset="0"/>
              </a:rPr>
              <a:t>Jude</a:t>
            </a:r>
          </a:p>
        </p:txBody>
      </p:sp>
      <p:sp>
        <p:nvSpPr>
          <p:cNvPr id="37931" name="Text Box 55"/>
          <p:cNvSpPr txBox="1">
            <a:spLocks noChangeArrowheads="1"/>
          </p:cNvSpPr>
          <p:nvPr/>
        </p:nvSpPr>
        <p:spPr bwMode="auto">
          <a:xfrm>
            <a:off x="1128713" y="8909050"/>
            <a:ext cx="6610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i="1" u="sng"/>
              <a:t>KUPSANG KAHAI, KATAMLI KHANGACHON MASING 35 LI MIHAIDALEI</a:t>
            </a:r>
            <a:r>
              <a:rPr lang="en-US" altLang="en-US" sz="1600" b="1" i="1" u="sng"/>
              <a:t>.</a:t>
            </a:r>
            <a:endParaRPr lang="en-US" altLang="en-US" sz="1400" b="1" i="1" u="sng"/>
          </a:p>
        </p:txBody>
      </p:sp>
      <p:sp>
        <p:nvSpPr>
          <p:cNvPr id="37932" name="Text Box 56"/>
          <p:cNvSpPr txBox="1">
            <a:spLocks noChangeArrowheads="1"/>
          </p:cNvSpPr>
          <p:nvPr/>
        </p:nvSpPr>
        <p:spPr bwMode="auto">
          <a:xfrm>
            <a:off x="582613" y="1951038"/>
            <a:ext cx="1328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Khamashung</a:t>
            </a:r>
          </a:p>
        </p:txBody>
      </p:sp>
      <p:sp>
        <p:nvSpPr>
          <p:cNvPr id="37933" name="Text Box 57"/>
          <p:cNvSpPr txBox="1">
            <a:spLocks noChangeArrowheads="1"/>
          </p:cNvSpPr>
          <p:nvPr/>
        </p:nvSpPr>
        <p:spPr bwMode="auto">
          <a:xfrm>
            <a:off x="2293938" y="1939925"/>
            <a:ext cx="14890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Churchwui</a:t>
            </a:r>
          </a:p>
        </p:txBody>
      </p:sp>
      <p:sp>
        <p:nvSpPr>
          <p:cNvPr id="37934" name="Text Box 58"/>
          <p:cNvSpPr txBox="1">
            <a:spLocks noChangeArrowheads="1"/>
          </p:cNvSpPr>
          <p:nvPr/>
        </p:nvSpPr>
        <p:spPr bwMode="auto">
          <a:xfrm>
            <a:off x="3932238" y="1927225"/>
            <a:ext cx="1554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Churchwui</a:t>
            </a:r>
          </a:p>
        </p:txBody>
      </p:sp>
      <p:sp>
        <p:nvSpPr>
          <p:cNvPr id="37935" name="Text Box 59"/>
          <p:cNvSpPr txBox="1">
            <a:spLocks noChangeArrowheads="1"/>
          </p:cNvSpPr>
          <p:nvPr/>
        </p:nvSpPr>
        <p:spPr bwMode="auto">
          <a:xfrm>
            <a:off x="5472113" y="2198688"/>
            <a:ext cx="172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Katang makhavai</a:t>
            </a:r>
          </a:p>
        </p:txBody>
      </p:sp>
      <p:sp>
        <p:nvSpPr>
          <p:cNvPr id="37936" name="Text Box 60"/>
          <p:cNvSpPr txBox="1">
            <a:spLocks noChangeArrowheads="1"/>
          </p:cNvSpPr>
          <p:nvPr/>
        </p:nvSpPr>
        <p:spPr bwMode="auto">
          <a:xfrm>
            <a:off x="708025" y="4576763"/>
            <a:ext cx="146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2400" b="1" baseline="-25000">
                <a:solidFill>
                  <a:srgbClr val="E32434"/>
                </a:solidFill>
                <a:latin typeface="Capitals" charset="0"/>
              </a:rPr>
              <a:t>“</a:t>
            </a:r>
            <a:r>
              <a:rPr lang="en-US" altLang="ja-JP" sz="2400" b="1" baseline="-25000">
                <a:solidFill>
                  <a:srgbClr val="E32434"/>
                </a:solidFill>
                <a:latin typeface="Capitals" charset="0"/>
              </a:rPr>
              <a:t>Yangkha-</a:t>
            </a:r>
            <a:endParaRPr lang="en-US" altLang="en-US" sz="2400" b="1" baseline="-25000">
              <a:solidFill>
                <a:srgbClr val="E32434"/>
              </a:solidFill>
              <a:latin typeface="Capitals" charset="0"/>
            </a:endParaRPr>
          </a:p>
        </p:txBody>
      </p:sp>
      <p:sp>
        <p:nvSpPr>
          <p:cNvPr id="37937" name="Text Box 61"/>
          <p:cNvSpPr txBox="1">
            <a:spLocks noChangeArrowheads="1"/>
          </p:cNvSpPr>
          <p:nvPr/>
        </p:nvSpPr>
        <p:spPr bwMode="auto">
          <a:xfrm>
            <a:off x="2470150" y="4208463"/>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Gentiles</a:t>
            </a:r>
            <a:endParaRPr lang="en-US" altLang="en-US" sz="1800" b="1" baseline="-25000">
              <a:solidFill>
                <a:srgbClr val="E32434"/>
              </a:solidFill>
              <a:latin typeface="Capitals" charset="0"/>
            </a:endParaRPr>
          </a:p>
        </p:txBody>
      </p:sp>
      <p:sp>
        <p:nvSpPr>
          <p:cNvPr id="37938" name="Text Box 62"/>
          <p:cNvSpPr txBox="1">
            <a:spLocks noChangeArrowheads="1"/>
          </p:cNvSpPr>
          <p:nvPr/>
        </p:nvSpPr>
        <p:spPr bwMode="auto">
          <a:xfrm>
            <a:off x="6067426" y="3490662"/>
            <a:ext cx="1065213"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dirty="0" err="1" smtClean="0">
                <a:solidFill>
                  <a:srgbClr val="E32434"/>
                </a:solidFill>
                <a:latin typeface="Capitals" charset="0"/>
              </a:rPr>
              <a:t>Romnaoli</a:t>
            </a:r>
            <a:r>
              <a:rPr lang="en-US" altLang="en-US" sz="2000" b="1" baseline="-25000" dirty="0" smtClean="0">
                <a:solidFill>
                  <a:srgbClr val="E32434"/>
                </a:solidFill>
                <a:latin typeface="Capitals" charset="0"/>
              </a:rPr>
              <a:t> </a:t>
            </a:r>
            <a:r>
              <a:rPr lang="en-US" altLang="en-US" sz="2000" b="1" baseline="-25000" dirty="0" err="1" smtClean="0">
                <a:solidFill>
                  <a:srgbClr val="E32434"/>
                </a:solidFill>
                <a:latin typeface="Capitals" charset="0"/>
              </a:rPr>
              <a:t>kapi</a:t>
            </a:r>
            <a:r>
              <a:rPr lang="en-US" altLang="en-US" sz="2000" b="1" baseline="-25000" dirty="0" smtClean="0">
                <a:solidFill>
                  <a:srgbClr val="E32434"/>
                </a:solidFill>
                <a:latin typeface="Capitals" charset="0"/>
              </a:rPr>
              <a:t> </a:t>
            </a:r>
            <a:r>
              <a:rPr lang="en-US" altLang="en-US" sz="2000" b="1" baseline="-25000" dirty="0" err="1" smtClean="0">
                <a:solidFill>
                  <a:srgbClr val="E32434"/>
                </a:solidFill>
                <a:latin typeface="Capitals" charset="0"/>
              </a:rPr>
              <a:t>kahai</a:t>
            </a:r>
            <a:endParaRPr lang="en-US" altLang="en-US" sz="2400" b="1" baseline="-25000" dirty="0">
              <a:solidFill>
                <a:srgbClr val="E32434"/>
              </a:solidFill>
              <a:latin typeface="Capitals" charset="0"/>
            </a:endParaRPr>
          </a:p>
        </p:txBody>
      </p:sp>
      <p:sp>
        <p:nvSpPr>
          <p:cNvPr id="37941" name="Text Box 66"/>
          <p:cNvSpPr txBox="1">
            <a:spLocks noChangeArrowheads="1"/>
          </p:cNvSpPr>
          <p:nvPr/>
        </p:nvSpPr>
        <p:spPr bwMode="auto">
          <a:xfrm>
            <a:off x="627063" y="2144713"/>
            <a:ext cx="154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Varewui maram</a:t>
            </a:r>
            <a:endParaRPr lang="en-US" altLang="en-US" sz="2000" b="1" baseline="-25000">
              <a:solidFill>
                <a:srgbClr val="E32434"/>
              </a:solidFill>
              <a:latin typeface="Capitals" charset="0"/>
            </a:endParaRPr>
          </a:p>
        </p:txBody>
      </p:sp>
      <p:sp>
        <p:nvSpPr>
          <p:cNvPr id="37942" name="Text Box 67"/>
          <p:cNvSpPr txBox="1">
            <a:spLocks noChangeArrowheads="1"/>
          </p:cNvSpPr>
          <p:nvPr/>
        </p:nvSpPr>
        <p:spPr bwMode="auto">
          <a:xfrm>
            <a:off x="2265363" y="2138363"/>
            <a:ext cx="1562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Thotrinchân</a:t>
            </a:r>
          </a:p>
        </p:txBody>
      </p:sp>
      <p:sp>
        <p:nvSpPr>
          <p:cNvPr id="37943" name="Text Box 68"/>
          <p:cNvSpPr txBox="1">
            <a:spLocks noChangeArrowheads="1"/>
          </p:cNvSpPr>
          <p:nvPr/>
        </p:nvSpPr>
        <p:spPr bwMode="auto">
          <a:xfrm>
            <a:off x="3883025" y="2159000"/>
            <a:ext cx="157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Kazang- kashok</a:t>
            </a:r>
          </a:p>
        </p:txBody>
      </p:sp>
      <p:sp>
        <p:nvSpPr>
          <p:cNvPr id="37944" name="Text Box 69"/>
          <p:cNvSpPr txBox="1">
            <a:spLocks noChangeArrowheads="1"/>
          </p:cNvSpPr>
          <p:nvPr/>
        </p:nvSpPr>
        <p:spPr bwMode="auto">
          <a:xfrm>
            <a:off x="5561013" y="2014538"/>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solidFill>
                  <a:srgbClr val="E32434"/>
                </a:solidFill>
                <a:latin typeface="Capitals" charset="0"/>
              </a:rPr>
              <a:t>Rarada khalei</a:t>
            </a:r>
          </a:p>
        </p:txBody>
      </p:sp>
      <p:sp>
        <p:nvSpPr>
          <p:cNvPr id="37945" name="Text Box 70"/>
          <p:cNvSpPr txBox="1">
            <a:spLocks noChangeArrowheads="1"/>
          </p:cNvSpPr>
          <p:nvPr/>
        </p:nvSpPr>
        <p:spPr bwMode="auto">
          <a:xfrm>
            <a:off x="654050" y="4833938"/>
            <a:ext cx="1560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Ngarum</a:t>
            </a:r>
            <a:r>
              <a:rPr lang="ja-JP" altLang="en-US" sz="2400" b="1" baseline="-25000">
                <a:solidFill>
                  <a:srgbClr val="E32434"/>
                </a:solidFill>
                <a:latin typeface="Capitals" charset="0"/>
              </a:rPr>
              <a:t>”</a:t>
            </a:r>
            <a:endParaRPr lang="en-US" altLang="en-US" sz="2400" b="1" baseline="-25000">
              <a:solidFill>
                <a:srgbClr val="E32434"/>
              </a:solidFill>
              <a:latin typeface="Capitals" charset="0"/>
            </a:endParaRPr>
          </a:p>
        </p:txBody>
      </p:sp>
      <p:sp>
        <p:nvSpPr>
          <p:cNvPr id="37946" name="Text Box 71"/>
          <p:cNvSpPr txBox="1">
            <a:spLocks noChangeArrowheads="1"/>
          </p:cNvSpPr>
          <p:nvPr/>
        </p:nvSpPr>
        <p:spPr bwMode="auto">
          <a:xfrm>
            <a:off x="2486025" y="4414838"/>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Eina</a:t>
            </a:r>
          </a:p>
        </p:txBody>
      </p:sp>
      <p:sp>
        <p:nvSpPr>
          <p:cNvPr id="37947" name="Text Box 72"/>
          <p:cNvSpPr txBox="1">
            <a:spLocks noChangeArrowheads="1"/>
          </p:cNvSpPr>
          <p:nvPr/>
        </p:nvSpPr>
        <p:spPr bwMode="auto">
          <a:xfrm>
            <a:off x="2473325" y="4624388"/>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Pangmon</a:t>
            </a:r>
          </a:p>
        </p:txBody>
      </p:sp>
      <p:sp>
        <p:nvSpPr>
          <p:cNvPr id="37948" name="Text Box 73"/>
          <p:cNvSpPr txBox="1">
            <a:spLocks noChangeArrowheads="1"/>
          </p:cNvSpPr>
          <p:nvPr/>
        </p:nvSpPr>
        <p:spPr bwMode="auto">
          <a:xfrm>
            <a:off x="2455863" y="4837113"/>
            <a:ext cx="13033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Chungmei</a:t>
            </a:r>
          </a:p>
        </p:txBody>
      </p:sp>
      <p:sp>
        <p:nvSpPr>
          <p:cNvPr id="37949" name="AutoShape 79" descr="Light upward diagonal"/>
          <p:cNvSpPr>
            <a:spLocks noChangeArrowheads="1"/>
          </p:cNvSpPr>
          <p:nvPr/>
        </p:nvSpPr>
        <p:spPr bwMode="auto">
          <a:xfrm>
            <a:off x="844550" y="6832600"/>
            <a:ext cx="2835275" cy="170497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7950" name="Text Box 78"/>
          <p:cNvSpPr txBox="1">
            <a:spLocks noChangeArrowheads="1"/>
          </p:cNvSpPr>
          <p:nvPr/>
        </p:nvSpPr>
        <p:spPr bwMode="auto">
          <a:xfrm>
            <a:off x="933450" y="6807200"/>
            <a:ext cx="29924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Arial" panose="020B0604020202020204" pitchFamily="34" charset="0"/>
              </a:rPr>
              <a:t>Aj</a:t>
            </a:r>
            <a:r>
              <a:rPr lang="en-US" altLang="en-US" sz="1400" b="1" u="sng">
                <a:latin typeface="Arial" panose="020B0604020202020204" pitchFamily="34" charset="0"/>
              </a:rPr>
              <a:t>a</a:t>
            </a:r>
            <a:r>
              <a:rPr lang="en-US" altLang="en-US" sz="1400" b="1">
                <a:latin typeface="Arial" panose="020B0604020202020204" pitchFamily="34" charset="0"/>
              </a:rPr>
              <a:t> ngayâ Jerusalemwui Tvli azingwui  _______ nao matina kumei ngareora</a:t>
            </a:r>
          </a:p>
          <a:p>
            <a:pPr>
              <a:lnSpc>
                <a:spcPct val="80000"/>
              </a:lnSpc>
              <a:spcBef>
                <a:spcPct val="50000"/>
              </a:spcBef>
            </a:pPr>
            <a:r>
              <a:rPr lang="en-US" altLang="en-US" sz="1400" b="1">
                <a:latin typeface="Arial" panose="020B0604020202020204" pitchFamily="34" charset="0"/>
              </a:rPr>
              <a:t>     James, </a:t>
            </a:r>
          </a:p>
          <a:p>
            <a:pPr>
              <a:lnSpc>
                <a:spcPct val="80000"/>
              </a:lnSpc>
              <a:spcBef>
                <a:spcPts val="600"/>
              </a:spcBef>
            </a:pPr>
            <a:r>
              <a:rPr lang="en-US" altLang="en-US" sz="1400" b="1">
                <a:latin typeface="Arial" panose="020B0604020202020204" pitchFamily="34" charset="0"/>
              </a:rPr>
              <a:t>          Peter,</a:t>
            </a:r>
          </a:p>
          <a:p>
            <a:pPr>
              <a:lnSpc>
                <a:spcPct val="80000"/>
              </a:lnSpc>
              <a:spcBef>
                <a:spcPts val="600"/>
              </a:spcBef>
            </a:pPr>
            <a:r>
              <a:rPr lang="en-US" altLang="en-US" sz="1400" b="1">
                <a:latin typeface="Arial" panose="020B0604020202020204" pitchFamily="34" charset="0"/>
              </a:rPr>
              <a:t>                 John, kala</a:t>
            </a:r>
          </a:p>
          <a:p>
            <a:pPr>
              <a:lnSpc>
                <a:spcPct val="80000"/>
              </a:lnSpc>
              <a:spcBef>
                <a:spcPts val="600"/>
              </a:spcBef>
            </a:pPr>
            <a:r>
              <a:rPr lang="en-US" altLang="en-US" sz="1400" b="1">
                <a:latin typeface="Arial" panose="020B0604020202020204" pitchFamily="34" charset="0"/>
              </a:rPr>
              <a:t>                          Jude</a:t>
            </a:r>
          </a:p>
        </p:txBody>
      </p:sp>
      <p:sp>
        <p:nvSpPr>
          <p:cNvPr id="37951" name="Text Box 80"/>
          <p:cNvSpPr txBox="1">
            <a:spLocks noChangeArrowheads="1"/>
          </p:cNvSpPr>
          <p:nvPr/>
        </p:nvSpPr>
        <p:spPr bwMode="auto">
          <a:xfrm>
            <a:off x="1790700" y="701357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Capitals" charset="0"/>
              </a:rPr>
              <a:t>Hebrew</a:t>
            </a:r>
            <a:endParaRPr lang="en-US" altLang="en-US" sz="1400" b="1">
              <a:solidFill>
                <a:srgbClr val="E32434"/>
              </a:solidFill>
              <a:latin typeface="Capitals" charset="0"/>
            </a:endParaRPr>
          </a:p>
        </p:txBody>
      </p:sp>
      <p:sp>
        <p:nvSpPr>
          <p:cNvPr id="37952" name="Rounded Rectangle 1"/>
          <p:cNvSpPr>
            <a:spLocks noChangeArrowheads="1"/>
          </p:cNvSpPr>
          <p:nvPr/>
        </p:nvSpPr>
        <p:spPr bwMode="auto">
          <a:xfrm>
            <a:off x="5722938" y="3511550"/>
            <a:ext cx="1662112" cy="14033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75" name="Group 26"/>
          <p:cNvGrpSpPr>
            <a:grpSpLocks/>
          </p:cNvGrpSpPr>
          <p:nvPr/>
        </p:nvGrpSpPr>
        <p:grpSpPr bwMode="auto">
          <a:xfrm>
            <a:off x="693878" y="5548653"/>
            <a:ext cx="3389312" cy="656884"/>
            <a:chOff x="475" y="3420"/>
            <a:chExt cx="2135" cy="325"/>
          </a:xfrm>
        </p:grpSpPr>
        <p:sp>
          <p:nvSpPr>
            <p:cNvPr id="76" name="AutoShape 27" descr="Light upward diagonal"/>
            <p:cNvSpPr>
              <a:spLocks noChangeArrowheads="1"/>
            </p:cNvSpPr>
            <p:nvPr/>
          </p:nvSpPr>
          <p:spPr bwMode="auto">
            <a:xfrm>
              <a:off x="537" y="3422"/>
              <a:ext cx="1785" cy="323"/>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77" name="Text Box 28"/>
            <p:cNvSpPr txBox="1">
              <a:spLocks noChangeArrowheads="1"/>
            </p:cNvSpPr>
            <p:nvPr/>
          </p:nvSpPr>
          <p:spPr bwMode="auto">
            <a:xfrm>
              <a:off x="475" y="3420"/>
              <a:ext cx="191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dirty="0">
                  <a:latin typeface="Helvetica" panose="020B0604020202020204" pitchFamily="34" charset="0"/>
                </a:rPr>
                <a:t>Church </a:t>
              </a:r>
              <a:r>
                <a:rPr lang="en-US" altLang="en-US" sz="1200" b="1" dirty="0" err="1" smtClean="0">
                  <a:latin typeface="Helvetica" panose="020B0604020202020204" pitchFamily="34" charset="0"/>
                </a:rPr>
                <a:t>Lansingme</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wui</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Kakhanang</a:t>
              </a:r>
              <a:r>
                <a:rPr lang="en-US" altLang="en-US" sz="1200" b="1" dirty="0" smtClean="0">
                  <a:latin typeface="Helvetica" panose="020B0604020202020204" pitchFamily="34" charset="0"/>
                </a:rPr>
                <a:t> </a:t>
              </a:r>
              <a:r>
                <a:rPr lang="en-US" altLang="ja-JP" sz="1400" b="1" dirty="0" smtClean="0">
                  <a:latin typeface="Helvetica" panose="020B0604020202020204" pitchFamily="34" charset="0"/>
                </a:rPr>
                <a:t>______ ___________ _________.</a:t>
              </a:r>
              <a:r>
                <a:rPr lang="ja-JP" altLang="en-US" sz="1400" b="1" dirty="0">
                  <a:latin typeface="Helvetica" panose="020B0604020202020204" pitchFamily="34" charset="0"/>
                </a:rPr>
                <a:t>”</a:t>
              </a:r>
              <a:endParaRPr lang="en-US" altLang="en-US" sz="1400" b="1" dirty="0">
                <a:latin typeface="Helvetica" panose="020B0604020202020204" pitchFamily="34" charset="0"/>
              </a:endParaRPr>
            </a:p>
          </p:txBody>
        </p:sp>
        <p:sp>
          <p:nvSpPr>
            <p:cNvPr id="78" name="AutoShape 29"/>
            <p:cNvSpPr>
              <a:spLocks noChangeArrowheads="1"/>
            </p:cNvSpPr>
            <p:nvPr/>
          </p:nvSpPr>
          <p:spPr bwMode="auto">
            <a:xfrm>
              <a:off x="2256" y="3440"/>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grpSp>
      <p:sp>
        <p:nvSpPr>
          <p:cNvPr id="79" name="Text Box 63"/>
          <p:cNvSpPr txBox="1">
            <a:spLocks noChangeArrowheads="1"/>
          </p:cNvSpPr>
          <p:nvPr/>
        </p:nvSpPr>
        <p:spPr bwMode="auto">
          <a:xfrm>
            <a:off x="708820" y="5684791"/>
            <a:ext cx="3635375"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ts val="0"/>
              </a:spcBef>
            </a:pPr>
            <a:r>
              <a:rPr lang="en-US" altLang="en-US" sz="1100" b="1" dirty="0" err="1" smtClean="0">
                <a:solidFill>
                  <a:srgbClr val="E32434"/>
                </a:solidFill>
                <a:latin typeface="Capitals" charset="0"/>
              </a:rPr>
              <a:t>Athum</a:t>
            </a:r>
            <a:r>
              <a:rPr lang="en-US" altLang="en-US" sz="1100" b="1" dirty="0" smtClean="0">
                <a:solidFill>
                  <a:srgbClr val="E32434"/>
                </a:solidFill>
                <a:latin typeface="Capitals" charset="0"/>
              </a:rPr>
              <a:t>   </a:t>
            </a:r>
            <a:r>
              <a:rPr lang="en-US" altLang="en-US" sz="1100" b="1" dirty="0" err="1" smtClean="0">
                <a:solidFill>
                  <a:srgbClr val="E32434"/>
                </a:solidFill>
                <a:latin typeface="Capitals" charset="0"/>
              </a:rPr>
              <a:t>Khon</a:t>
            </a:r>
            <a:r>
              <a:rPr lang="en-US" altLang="en-US" sz="1100" b="1" dirty="0" smtClean="0">
                <a:solidFill>
                  <a:srgbClr val="E32434"/>
                </a:solidFill>
                <a:latin typeface="Capitals" charset="0"/>
              </a:rPr>
              <a:t> </a:t>
            </a:r>
            <a:r>
              <a:rPr lang="en-US" altLang="en-US" sz="1100" b="1" dirty="0" err="1" smtClean="0">
                <a:solidFill>
                  <a:srgbClr val="E32434"/>
                </a:solidFill>
                <a:latin typeface="Capitals" charset="0"/>
              </a:rPr>
              <a:t>makashok</a:t>
            </a:r>
            <a:r>
              <a:rPr lang="en-US" altLang="en-US" sz="1100" b="1" dirty="0" smtClean="0">
                <a:solidFill>
                  <a:srgbClr val="E32434"/>
                </a:solidFill>
                <a:latin typeface="Capitals" charset="0"/>
              </a:rPr>
              <a:t>     Tithes </a:t>
            </a:r>
          </a:p>
          <a:p>
            <a:pPr>
              <a:spcBef>
                <a:spcPct val="50000"/>
              </a:spcBef>
            </a:pPr>
            <a:r>
              <a:rPr lang="en-US" altLang="en-US" sz="1100" b="1" dirty="0">
                <a:solidFill>
                  <a:srgbClr val="E32434"/>
                </a:solidFill>
                <a:latin typeface="Capitals" charset="0"/>
              </a:rPr>
              <a:t>	</a:t>
            </a:r>
            <a:r>
              <a:rPr lang="en-US" altLang="en-US" sz="1100" b="1" dirty="0" smtClean="0">
                <a:solidFill>
                  <a:srgbClr val="E32434"/>
                </a:solidFill>
                <a:latin typeface="Capitals" charset="0"/>
              </a:rPr>
              <a:t>	</a:t>
            </a:r>
            <a:r>
              <a:rPr lang="en-US" altLang="en-US" sz="1100" b="1" dirty="0" err="1" smtClean="0">
                <a:solidFill>
                  <a:srgbClr val="E32434"/>
                </a:solidFill>
                <a:latin typeface="Capitals" charset="0"/>
              </a:rPr>
              <a:t>Khamibing</a:t>
            </a:r>
            <a:endParaRPr lang="en-US" altLang="en-US" sz="1100" b="1" baseline="-25000" dirty="0">
              <a:solidFill>
                <a:srgbClr val="E32434"/>
              </a:solidFill>
              <a:latin typeface="Capitals" charset="0"/>
            </a:endParaRPr>
          </a:p>
        </p:txBody>
      </p:sp>
      <p:sp>
        <p:nvSpPr>
          <p:cNvPr id="82" name="Text Box 32"/>
          <p:cNvSpPr txBox="1">
            <a:spLocks noChangeArrowheads="1"/>
          </p:cNvSpPr>
          <p:nvPr/>
        </p:nvSpPr>
        <p:spPr bwMode="auto">
          <a:xfrm>
            <a:off x="717836" y="6242050"/>
            <a:ext cx="303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1400" b="1" dirty="0" smtClean="0">
                <a:latin typeface="Helvetica" panose="020B0604020202020204" pitchFamily="34" charset="0"/>
              </a:rPr>
              <a:t>“</a:t>
            </a:r>
            <a:r>
              <a:rPr lang="en-US" altLang="ja-JP" sz="1400" b="1" dirty="0" smtClean="0">
                <a:latin typeface="Helvetica" panose="020B0604020202020204" pitchFamily="34" charset="0"/>
              </a:rPr>
              <a:t>Paul </a:t>
            </a:r>
            <a:r>
              <a:rPr lang="en-US" altLang="ja-JP" sz="1400" b="1" dirty="0" err="1" smtClean="0">
                <a:latin typeface="Helvetica" panose="020B0604020202020204" pitchFamily="34" charset="0"/>
              </a:rPr>
              <a:t>wui</a:t>
            </a:r>
            <a:r>
              <a:rPr lang="en-US" altLang="ja-JP" sz="1400" b="1" dirty="0" smtClean="0">
                <a:latin typeface="Helvetica" panose="020B0604020202020204" pitchFamily="34" charset="0"/>
              </a:rPr>
              <a:t> </a:t>
            </a:r>
            <a:r>
              <a:rPr lang="en-US" altLang="ja-JP" sz="1400" b="1" dirty="0" err="1" smtClean="0">
                <a:latin typeface="Helvetica" panose="020B0604020202020204" pitchFamily="34" charset="0"/>
              </a:rPr>
              <a:t>katang</a:t>
            </a:r>
            <a:r>
              <a:rPr lang="en-US" altLang="ja-JP" sz="1400" b="1" dirty="0" smtClean="0">
                <a:latin typeface="Helvetica" panose="020B0604020202020204" pitchFamily="34" charset="0"/>
              </a:rPr>
              <a:t> </a:t>
            </a:r>
            <a:r>
              <a:rPr lang="en-US" altLang="ja-JP" sz="1400" b="1" u="sng" dirty="0" err="1" smtClean="0">
                <a:solidFill>
                  <a:srgbClr val="E32434"/>
                </a:solidFill>
                <a:latin typeface="Helvetica" panose="020B0604020202020204" pitchFamily="34" charset="0"/>
              </a:rPr>
              <a:t>PHilemonli</a:t>
            </a:r>
            <a:r>
              <a:rPr lang="ja-JP" altLang="en-US" sz="1400" b="1" dirty="0" smtClean="0">
                <a:latin typeface="Helvetica" panose="020B0604020202020204" pitchFamily="34" charset="0"/>
              </a:rPr>
              <a:t>”</a:t>
            </a:r>
            <a:endParaRPr lang="en-US" altLang="en-US" sz="1400" b="1" dirty="0">
              <a:latin typeface="Helvetica"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000">
              <a:latin typeface="Helvetica" panose="020B0604020202020204" pitchFamily="34" charset="0"/>
            </a:endParaRPr>
          </a:p>
        </p:txBody>
      </p:sp>
      <p:sp>
        <p:nvSpPr>
          <p:cNvPr id="38915" name="Text Box 37"/>
          <p:cNvSpPr txBox="1">
            <a:spLocks noChangeArrowheads="1"/>
          </p:cNvSpPr>
          <p:nvPr/>
        </p:nvSpPr>
        <p:spPr bwMode="auto">
          <a:xfrm>
            <a:off x="7208838" y="5080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a:latin typeface="Comic Sans MS" panose="030F0702030302020204" pitchFamily="66" charset="0"/>
              </a:rPr>
              <a:t> </a:t>
            </a:r>
          </a:p>
        </p:txBody>
      </p:sp>
      <p:sp>
        <p:nvSpPr>
          <p:cNvPr id="43057" name="Text Box 49"/>
          <p:cNvSpPr txBox="1">
            <a:spLocks noChangeArrowheads="1"/>
          </p:cNvSpPr>
          <p:nvPr/>
        </p:nvSpPr>
        <p:spPr bwMode="auto">
          <a:xfrm>
            <a:off x="136761" y="1109274"/>
            <a:ext cx="7150614" cy="461665"/>
          </a:xfrm>
          <a:prstGeom prst="rect">
            <a:avLst/>
          </a:prstGeom>
          <a:noFill/>
          <a:ln>
            <a:noFill/>
          </a:ln>
          <a:effectLst>
            <a:outerShdw blurRad="63500" dist="46662" dir="3284183" algn="ctr" rotWithShape="0">
              <a:srgbClr val="B3B3B3">
                <a:alpha val="74997"/>
              </a:srgbClr>
            </a:outerShdw>
          </a:effectLst>
          <a:extLst/>
        </p:spPr>
        <p:txBody>
          <a:bodyPr wrap="square">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2400" b="1" i="1" dirty="0" smtClean="0">
                <a:latin typeface="Comic Sans MS" charset="0"/>
              </a:rPr>
              <a:t>PROHO JISHU KRISTAWUI KUPKAHAI AMA</a:t>
            </a:r>
            <a:endParaRPr lang="en-US" sz="2400" b="1" i="1" dirty="0" smtClean="0">
              <a:latin typeface="Wingdings 2" charset="0"/>
            </a:endParaRPr>
          </a:p>
        </p:txBody>
      </p:sp>
      <p:sp>
        <p:nvSpPr>
          <p:cNvPr id="38917" name="Text Box 62"/>
          <p:cNvSpPr txBox="1">
            <a:spLocks noChangeArrowheads="1"/>
          </p:cNvSpPr>
          <p:nvPr/>
        </p:nvSpPr>
        <p:spPr bwMode="auto">
          <a:xfrm>
            <a:off x="6586538" y="98425"/>
            <a:ext cx="754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a:latin typeface="Comic Sans MS" panose="030F0702030302020204" pitchFamily="66" charset="0"/>
              </a:rPr>
              <a:t>21</a:t>
            </a:r>
          </a:p>
        </p:txBody>
      </p:sp>
      <p:pic>
        <p:nvPicPr>
          <p:cNvPr id="2" name="Picture 2" descr="Purple mesh"/>
          <p:cNvPicPr>
            <a:picLocks noChangeAspect="1" noChangeArrowheads="1"/>
          </p:cNvPicPr>
          <p:nvPr/>
        </p:nvPicPr>
        <p:blipFill>
          <a:blip r:embed="rId2">
            <a:lum bright="30000"/>
          </a:blip>
          <a:srcRect/>
          <a:stretch>
            <a:fillRect/>
          </a:stretch>
        </p:blipFill>
        <p:spPr bwMode="auto">
          <a:xfrm>
            <a:off x="319088" y="2919413"/>
            <a:ext cx="6931025" cy="5268912"/>
          </a:xfrm>
          <a:prstGeom prst="rect">
            <a:avLst/>
          </a:prstGeom>
          <a:noFill/>
          <a:ln w="28575">
            <a:solidFill>
              <a:schemeClr val="tx1"/>
            </a:solidFill>
            <a:miter lim="800000"/>
            <a:headEnd/>
            <a:tailEnd/>
          </a:ln>
          <a:effectLst>
            <a:outerShdw blurRad="63500" dist="143684" dir="2700000" algn="ctr" rotWithShape="0">
              <a:schemeClr val="tx1">
                <a:alpha val="74998"/>
              </a:schemeClr>
            </a:outerShdw>
          </a:effectLst>
        </p:spPr>
      </p:pic>
      <p:sp>
        <p:nvSpPr>
          <p:cNvPr id="38919" name="Rectangle 4"/>
          <p:cNvSpPr>
            <a:spLocks noChangeArrowheads="1"/>
          </p:cNvSpPr>
          <p:nvPr/>
        </p:nvSpPr>
        <p:spPr bwMode="auto">
          <a:xfrm>
            <a:off x="947738" y="3346450"/>
            <a:ext cx="5610225" cy="4587875"/>
          </a:xfrm>
          <a:prstGeom prst="rect">
            <a:avLst/>
          </a:prstGeom>
          <a:solidFill>
            <a:schemeClr val="bg1"/>
          </a:soli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a:p>
        </p:txBody>
      </p:sp>
      <p:sp>
        <p:nvSpPr>
          <p:cNvPr id="38920" name="AutoShape 5"/>
          <p:cNvSpPr>
            <a:spLocks noChangeArrowheads="1"/>
          </p:cNvSpPr>
          <p:nvPr/>
        </p:nvSpPr>
        <p:spPr bwMode="auto">
          <a:xfrm>
            <a:off x="3914775" y="3575050"/>
            <a:ext cx="2478088" cy="1890713"/>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21" name="AutoShape 6"/>
          <p:cNvSpPr>
            <a:spLocks noChangeArrowheads="1"/>
          </p:cNvSpPr>
          <p:nvPr/>
        </p:nvSpPr>
        <p:spPr bwMode="auto">
          <a:xfrm>
            <a:off x="1120775" y="5862638"/>
            <a:ext cx="2478088" cy="1890712"/>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22" name="AutoShape 7"/>
          <p:cNvSpPr>
            <a:spLocks noChangeArrowheads="1"/>
          </p:cNvSpPr>
          <p:nvPr/>
        </p:nvSpPr>
        <p:spPr bwMode="auto">
          <a:xfrm>
            <a:off x="3913188" y="5834063"/>
            <a:ext cx="2478087" cy="1890712"/>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600">
              <a:latin typeface="Engravers MT" panose="02090707080505020304" pitchFamily="18" charset="0"/>
            </a:endParaRPr>
          </a:p>
        </p:txBody>
      </p:sp>
      <p:sp>
        <p:nvSpPr>
          <p:cNvPr id="38923" name="AutoShape 8"/>
          <p:cNvSpPr>
            <a:spLocks noChangeArrowheads="1"/>
          </p:cNvSpPr>
          <p:nvPr/>
        </p:nvSpPr>
        <p:spPr bwMode="auto">
          <a:xfrm>
            <a:off x="1119188" y="3563938"/>
            <a:ext cx="2478087" cy="1892300"/>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24" name="Rectangle 9"/>
          <p:cNvSpPr>
            <a:spLocks noChangeArrowheads="1"/>
          </p:cNvSpPr>
          <p:nvPr/>
        </p:nvSpPr>
        <p:spPr bwMode="auto">
          <a:xfrm>
            <a:off x="3989388" y="3616325"/>
            <a:ext cx="339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a:latin typeface="Helvetica" panose="020B0604020202020204" pitchFamily="34" charset="0"/>
              </a:rPr>
              <a:t>2</a:t>
            </a:r>
          </a:p>
        </p:txBody>
      </p:sp>
      <p:sp>
        <p:nvSpPr>
          <p:cNvPr id="38925" name="Rectangle 12"/>
          <p:cNvSpPr>
            <a:spLocks noChangeArrowheads="1"/>
          </p:cNvSpPr>
          <p:nvPr/>
        </p:nvSpPr>
        <p:spPr bwMode="auto">
          <a:xfrm>
            <a:off x="1182688" y="3638550"/>
            <a:ext cx="339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a:latin typeface="Helvetica" panose="020B0604020202020204" pitchFamily="34" charset="0"/>
              </a:rPr>
              <a:t>1</a:t>
            </a:r>
          </a:p>
        </p:txBody>
      </p:sp>
      <p:sp>
        <p:nvSpPr>
          <p:cNvPr id="38926" name="Rectangle 50"/>
          <p:cNvSpPr>
            <a:spLocks noChangeArrowheads="1"/>
          </p:cNvSpPr>
          <p:nvPr/>
        </p:nvSpPr>
        <p:spPr bwMode="auto">
          <a:xfrm>
            <a:off x="1277938" y="5856288"/>
            <a:ext cx="3413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a:latin typeface="Helvetica" panose="020B0604020202020204" pitchFamily="34" charset="0"/>
              </a:rPr>
              <a:t>3</a:t>
            </a:r>
          </a:p>
        </p:txBody>
      </p:sp>
      <p:sp>
        <p:nvSpPr>
          <p:cNvPr id="38927" name="Rectangle 51"/>
          <p:cNvSpPr>
            <a:spLocks noChangeArrowheads="1"/>
          </p:cNvSpPr>
          <p:nvPr/>
        </p:nvSpPr>
        <p:spPr bwMode="auto">
          <a:xfrm>
            <a:off x="3957638" y="5826125"/>
            <a:ext cx="339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a:latin typeface="Helvetica" panose="020B0604020202020204" pitchFamily="34" charset="0"/>
              </a:rPr>
              <a:t>4</a:t>
            </a:r>
          </a:p>
        </p:txBody>
      </p:sp>
      <p:sp>
        <p:nvSpPr>
          <p:cNvPr id="38928" name="Line 53"/>
          <p:cNvSpPr>
            <a:spLocks noChangeShapeType="1"/>
          </p:cNvSpPr>
          <p:nvPr/>
        </p:nvSpPr>
        <p:spPr bwMode="auto">
          <a:xfrm>
            <a:off x="1600200" y="4089400"/>
            <a:ext cx="1731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8929" name="Text Box 54"/>
          <p:cNvSpPr txBox="1">
            <a:spLocks noChangeArrowheads="1"/>
          </p:cNvSpPr>
          <p:nvPr/>
        </p:nvSpPr>
        <p:spPr bwMode="auto">
          <a:xfrm>
            <a:off x="1223963" y="4159250"/>
            <a:ext cx="22733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3000"/>
              </a:lnSpc>
            </a:pPr>
            <a:r>
              <a:rPr lang="en-US" altLang="en-US" sz="2000" b="1">
                <a:latin typeface="Helvetica" panose="020B0604020202020204" pitchFamily="34" charset="0"/>
              </a:rPr>
              <a:t>_____________         _____________           _____________</a:t>
            </a:r>
          </a:p>
        </p:txBody>
      </p:sp>
      <p:sp>
        <p:nvSpPr>
          <p:cNvPr id="38930" name="Text Box 55"/>
          <p:cNvSpPr txBox="1">
            <a:spLocks noChangeArrowheads="1"/>
          </p:cNvSpPr>
          <p:nvPr/>
        </p:nvSpPr>
        <p:spPr bwMode="auto">
          <a:xfrm>
            <a:off x="3998913" y="4178300"/>
            <a:ext cx="22733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3000"/>
              </a:lnSpc>
              <a:spcBef>
                <a:spcPct val="50000"/>
              </a:spcBef>
            </a:pPr>
            <a:r>
              <a:rPr lang="en-US" altLang="en-US" sz="2000" b="1">
                <a:latin typeface="Helvetica" panose="020B0604020202020204" pitchFamily="34" charset="0"/>
              </a:rPr>
              <a:t>______________     ______________</a:t>
            </a:r>
            <a:br>
              <a:rPr lang="en-US" altLang="en-US" sz="2000" b="1">
                <a:latin typeface="Helvetica" panose="020B0604020202020204" pitchFamily="34" charset="0"/>
              </a:rPr>
            </a:br>
            <a:r>
              <a:rPr lang="en-US" altLang="en-US" sz="2000" b="1">
                <a:latin typeface="Helvetica" panose="020B0604020202020204" pitchFamily="34" charset="0"/>
              </a:rPr>
              <a:t>______________</a:t>
            </a:r>
          </a:p>
        </p:txBody>
      </p:sp>
      <p:sp>
        <p:nvSpPr>
          <p:cNvPr id="38931" name="Text Box 56"/>
          <p:cNvSpPr txBox="1">
            <a:spLocks noChangeArrowheads="1"/>
          </p:cNvSpPr>
          <p:nvPr/>
        </p:nvSpPr>
        <p:spPr bwMode="auto">
          <a:xfrm>
            <a:off x="1268413" y="6437313"/>
            <a:ext cx="22733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3000"/>
              </a:lnSpc>
            </a:pPr>
            <a:r>
              <a:rPr lang="en-US" altLang="en-US" sz="2000" b="1">
                <a:latin typeface="Helvetica" panose="020B0604020202020204" pitchFamily="34" charset="0"/>
              </a:rPr>
              <a:t>______________         ______________         ______________</a:t>
            </a:r>
          </a:p>
        </p:txBody>
      </p:sp>
      <p:sp>
        <p:nvSpPr>
          <p:cNvPr id="38932" name="Text Box 57"/>
          <p:cNvSpPr txBox="1">
            <a:spLocks noChangeArrowheads="1"/>
          </p:cNvSpPr>
          <p:nvPr/>
        </p:nvSpPr>
        <p:spPr bwMode="auto">
          <a:xfrm>
            <a:off x="4083050" y="6402388"/>
            <a:ext cx="22733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3000"/>
              </a:lnSpc>
            </a:pPr>
            <a:r>
              <a:rPr lang="en-US" altLang="en-US" sz="2000" b="1">
                <a:latin typeface="Helvetica" panose="020B0604020202020204" pitchFamily="34" charset="0"/>
              </a:rPr>
              <a:t>______________         ______________     ______________</a:t>
            </a:r>
          </a:p>
        </p:txBody>
      </p:sp>
      <p:sp>
        <p:nvSpPr>
          <p:cNvPr id="38933" name="Line 58"/>
          <p:cNvSpPr>
            <a:spLocks noChangeShapeType="1"/>
          </p:cNvSpPr>
          <p:nvPr/>
        </p:nvSpPr>
        <p:spPr bwMode="auto">
          <a:xfrm>
            <a:off x="4437063" y="6284913"/>
            <a:ext cx="17319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8934" name="Line 59"/>
          <p:cNvSpPr>
            <a:spLocks noChangeShapeType="1"/>
          </p:cNvSpPr>
          <p:nvPr/>
        </p:nvSpPr>
        <p:spPr bwMode="auto">
          <a:xfrm>
            <a:off x="1706563" y="6313488"/>
            <a:ext cx="17319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8935" name="Line 60"/>
          <p:cNvSpPr>
            <a:spLocks noChangeShapeType="1"/>
          </p:cNvSpPr>
          <p:nvPr/>
        </p:nvSpPr>
        <p:spPr bwMode="auto">
          <a:xfrm>
            <a:off x="4479925" y="4089400"/>
            <a:ext cx="1731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8936" name="Text Box 66"/>
          <p:cNvSpPr txBox="1">
            <a:spLocks noChangeArrowheads="1"/>
          </p:cNvSpPr>
          <p:nvPr/>
        </p:nvSpPr>
        <p:spPr bwMode="auto">
          <a:xfrm>
            <a:off x="777875" y="1731963"/>
            <a:ext cx="6091238"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85000"/>
              </a:lnSpc>
              <a:spcBef>
                <a:spcPct val="50000"/>
              </a:spcBef>
            </a:pPr>
            <a:r>
              <a:rPr lang="en-US" altLang="en-US" sz="2400" b="1" baseline="-25000" dirty="0" err="1">
                <a:latin typeface="Comic Sans MS" panose="030F0702030302020204" pitchFamily="66" charset="0"/>
              </a:rPr>
              <a:t>Paokaphâ</a:t>
            </a:r>
            <a:r>
              <a:rPr lang="en-US" altLang="en-US" sz="2400" b="1" baseline="-25000" dirty="0">
                <a:latin typeface="Comic Sans MS" panose="030F0702030302020204" pitchFamily="66" charset="0"/>
              </a:rPr>
              <a:t> </a:t>
            </a:r>
            <a:r>
              <a:rPr lang="en-US" altLang="en-US" sz="2400" b="1" baseline="-25000" dirty="0" err="1" smtClean="0">
                <a:latin typeface="Comic Sans MS" panose="030F0702030302020204" pitchFamily="66" charset="0"/>
              </a:rPr>
              <a:t>kapimebing</a:t>
            </a:r>
            <a:r>
              <a:rPr lang="en-US" altLang="en-US" sz="2400" b="1" baseline="-25000" dirty="0" smtClean="0">
                <a:latin typeface="Comic Sans MS" panose="030F0702030302020204" pitchFamily="66" charset="0"/>
              </a:rPr>
              <a:t>: </a:t>
            </a:r>
            <a:r>
              <a:rPr lang="en-US" altLang="en-US" sz="2400" b="1" baseline="-25000" dirty="0" err="1">
                <a:latin typeface="Comic Sans MS" panose="030F0702030302020204" pitchFamily="66" charset="0"/>
              </a:rPr>
              <a:t>athumwui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rinsit</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kahai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mibingli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kakapi</a:t>
            </a:r>
            <a:r>
              <a:rPr lang="en-US" altLang="en-US" sz="2400" b="1" baseline="-25000" dirty="0">
                <a:latin typeface="Comic Sans MS" panose="030F0702030302020204" pitchFamily="66" charset="0"/>
              </a:rPr>
              <a:t>… </a:t>
            </a:r>
            <a:r>
              <a:rPr lang="en-US" altLang="en-US" sz="2400" b="1" baseline="-25000" dirty="0" err="1" smtClean="0">
                <a:latin typeface="Comic Sans MS" panose="030F0702030302020204" pitchFamily="66" charset="0"/>
              </a:rPr>
              <a:t>Jishu</a:t>
            </a:r>
            <a:r>
              <a:rPr lang="en-US" altLang="en-US" sz="2400" b="1" baseline="-25000" dirty="0" smtClean="0">
                <a:latin typeface="Comic Sans MS" panose="030F0702030302020204" pitchFamily="66" charset="0"/>
              </a:rPr>
              <a:t> KRISTA </a:t>
            </a:r>
            <a:r>
              <a:rPr lang="en-US" altLang="en-US" sz="2400" b="1" baseline="-25000" dirty="0" err="1">
                <a:latin typeface="Comic Sans MS" panose="030F0702030302020204" pitchFamily="66" charset="0"/>
              </a:rPr>
              <a:t>hithai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kaji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ichichâwui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hângkachithei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ârâ</a:t>
            </a:r>
            <a:r>
              <a:rPr lang="en-US" altLang="en-US" sz="2400" b="1" baseline="-25000" dirty="0">
                <a:latin typeface="Comic Sans MS" panose="030F0702030302020204" pitchFamily="66" charset="0"/>
              </a:rPr>
              <a:t>…</a:t>
            </a:r>
            <a:r>
              <a:rPr lang="en-US" altLang="en-US" sz="2400" b="1" baseline="-25000" dirty="0" err="1">
                <a:latin typeface="Comic Sans MS" panose="030F0702030302020204" pitchFamily="66" charset="0"/>
              </a:rPr>
              <a:t>kala</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Paokaphâ</a:t>
            </a:r>
            <a:r>
              <a:rPr lang="en-US" altLang="en-US" sz="2400" b="1" baseline="-25000" dirty="0">
                <a:latin typeface="Comic Sans MS" panose="030F0702030302020204" pitchFamily="66" charset="0"/>
              </a:rPr>
              <a:t> chi </a:t>
            </a:r>
            <a:r>
              <a:rPr lang="en-US" altLang="en-US" sz="2400" b="1" baseline="-25000" dirty="0" err="1">
                <a:latin typeface="Comic Sans MS" panose="030F0702030302020204" pitchFamily="66" charset="0"/>
              </a:rPr>
              <a:t>kakapiwui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ningrin</a:t>
            </a:r>
            <a:r>
              <a:rPr lang="en-US" altLang="en-US" sz="2400" b="1" baseline="-25000" dirty="0">
                <a:latin typeface="Comic Sans MS" panose="030F0702030302020204" pitchFamily="66" charset="0"/>
              </a:rPr>
              <a:t>…</a:t>
            </a:r>
            <a:r>
              <a:rPr lang="en-US" altLang="en-US" sz="2400" b="1" baseline="-25000" dirty="0" err="1">
                <a:latin typeface="Comic Sans MS" panose="030F0702030302020204" pitchFamily="66" charset="0"/>
              </a:rPr>
              <a:t>kakapi</a:t>
            </a:r>
            <a:r>
              <a:rPr lang="en-US" altLang="en-US" sz="2400" b="1" baseline="-25000" dirty="0">
                <a:latin typeface="Comic Sans MS" panose="030F0702030302020204" pitchFamily="66" charset="0"/>
              </a:rPr>
              <a:t> </a:t>
            </a:r>
            <a:r>
              <a:rPr lang="en-US" altLang="en-US" sz="2400" b="1" baseline="-25000" dirty="0" err="1">
                <a:latin typeface="Comic Sans MS" panose="030F0702030302020204" pitchFamily="66" charset="0"/>
              </a:rPr>
              <a:t>atam</a:t>
            </a:r>
            <a:r>
              <a:rPr lang="en-US" altLang="en-US" sz="2400" b="1" baseline="-25000" dirty="0">
                <a:latin typeface="Comic Sans MS" panose="030F0702030302020204" pitchFamily="66" charset="0"/>
              </a:rPr>
              <a:t>.</a:t>
            </a:r>
          </a:p>
        </p:txBody>
      </p:sp>
      <p:grpSp>
        <p:nvGrpSpPr>
          <p:cNvPr id="38937" name="Group 73"/>
          <p:cNvGrpSpPr>
            <a:grpSpLocks/>
          </p:cNvGrpSpPr>
          <p:nvPr/>
        </p:nvGrpSpPr>
        <p:grpSpPr bwMode="auto">
          <a:xfrm>
            <a:off x="1654175" y="7721600"/>
            <a:ext cx="1711325" cy="485775"/>
            <a:chOff x="-1294" y="2235"/>
            <a:chExt cx="1078" cy="306"/>
          </a:xfrm>
        </p:grpSpPr>
        <p:sp>
          <p:nvSpPr>
            <p:cNvPr id="38973" name="Rectangle 74"/>
            <p:cNvSpPr>
              <a:spLocks noChangeArrowheads="1"/>
            </p:cNvSpPr>
            <p:nvPr/>
          </p:nvSpPr>
          <p:spPr bwMode="auto">
            <a:xfrm>
              <a:off x="-1294" y="2235"/>
              <a:ext cx="1070" cy="306"/>
            </a:xfrm>
            <a:prstGeom prst="rect">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74" name="Text Box 75"/>
            <p:cNvSpPr txBox="1">
              <a:spLocks noChangeArrowheads="1"/>
            </p:cNvSpPr>
            <p:nvPr/>
          </p:nvSpPr>
          <p:spPr bwMode="auto">
            <a:xfrm>
              <a:off x="-1238" y="2283"/>
              <a:ext cx="102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aseline="-25000">
                  <a:latin typeface="Comic Sans MS" panose="030F0702030302020204" pitchFamily="66" charset="0"/>
                </a:rPr>
                <a:t>_________</a:t>
              </a:r>
              <a:r>
                <a:rPr lang="en-US" altLang="en-US" sz="2000" b="1" baseline="-25000">
                  <a:latin typeface="Comic Sans MS" panose="030F0702030302020204" pitchFamily="66" charset="0"/>
                </a:rPr>
                <a:t>A.D.</a:t>
              </a:r>
            </a:p>
          </p:txBody>
        </p:sp>
      </p:grpSp>
      <p:grpSp>
        <p:nvGrpSpPr>
          <p:cNvPr id="38938" name="Group 76"/>
          <p:cNvGrpSpPr>
            <a:grpSpLocks/>
          </p:cNvGrpSpPr>
          <p:nvPr/>
        </p:nvGrpSpPr>
        <p:grpSpPr bwMode="auto">
          <a:xfrm>
            <a:off x="4457700" y="7688263"/>
            <a:ext cx="1651000" cy="485775"/>
            <a:chOff x="-1294" y="2235"/>
            <a:chExt cx="1040" cy="306"/>
          </a:xfrm>
        </p:grpSpPr>
        <p:sp>
          <p:nvSpPr>
            <p:cNvPr id="38971" name="Rectangle 77"/>
            <p:cNvSpPr>
              <a:spLocks noChangeArrowheads="1"/>
            </p:cNvSpPr>
            <p:nvPr/>
          </p:nvSpPr>
          <p:spPr bwMode="auto">
            <a:xfrm>
              <a:off x="-1294" y="2235"/>
              <a:ext cx="1040" cy="306"/>
            </a:xfrm>
            <a:prstGeom prst="rect">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72" name="Text Box 78"/>
            <p:cNvSpPr txBox="1">
              <a:spLocks noChangeArrowheads="1"/>
            </p:cNvSpPr>
            <p:nvPr/>
          </p:nvSpPr>
          <p:spPr bwMode="auto">
            <a:xfrm>
              <a:off x="-1278" y="2283"/>
              <a:ext cx="102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aseline="-25000">
                  <a:latin typeface="Comic Sans MS" panose="030F0702030302020204" pitchFamily="66" charset="0"/>
                </a:rPr>
                <a:t>_________</a:t>
              </a:r>
              <a:r>
                <a:rPr lang="en-US" altLang="en-US" sz="2000" b="1" baseline="-25000">
                  <a:latin typeface="Comic Sans MS" panose="030F0702030302020204" pitchFamily="66" charset="0"/>
                </a:rPr>
                <a:t>A.D.</a:t>
              </a:r>
            </a:p>
          </p:txBody>
        </p:sp>
      </p:grpSp>
      <p:grpSp>
        <p:nvGrpSpPr>
          <p:cNvPr id="38939" name="Group 79"/>
          <p:cNvGrpSpPr>
            <a:grpSpLocks/>
          </p:cNvGrpSpPr>
          <p:nvPr/>
        </p:nvGrpSpPr>
        <p:grpSpPr bwMode="auto">
          <a:xfrm>
            <a:off x="3171825" y="5081588"/>
            <a:ext cx="1606550" cy="1528762"/>
            <a:chOff x="245" y="3012"/>
            <a:chExt cx="1012" cy="963"/>
          </a:xfrm>
        </p:grpSpPr>
        <p:sp>
          <p:nvSpPr>
            <p:cNvPr id="3" name="AutoShape 38"/>
            <p:cNvSpPr>
              <a:spLocks noChangeArrowheads="1"/>
            </p:cNvSpPr>
            <p:nvPr/>
          </p:nvSpPr>
          <p:spPr bwMode="auto">
            <a:xfrm rot="5407733">
              <a:off x="305" y="2988"/>
              <a:ext cx="963" cy="1012"/>
            </a:xfrm>
            <a:prstGeom prst="rtTriangle">
              <a:avLst/>
            </a:prstGeom>
            <a:solidFill>
              <a:schemeClr val="bg1"/>
            </a:solidFill>
            <a:ln w="130175">
              <a:solidFill>
                <a:schemeClr val="hlink"/>
              </a:solidFill>
              <a:miter lim="800000"/>
              <a:headEnd/>
              <a:tailEnd/>
            </a:ln>
            <a:effectLst>
              <a:outerShdw blurRad="63500" dist="91581" dir="3378596" algn="ctr" rotWithShape="0">
                <a:schemeClr val="tx1">
                  <a:alpha val="74998"/>
                </a:schemeClr>
              </a:outerShdw>
            </a:effectLst>
          </p:spPr>
          <p:txBody>
            <a:bodyPr rot="10800000" vert="eaVert" wrap="none" anchor="ctr"/>
            <a:lstStyle/>
            <a:p>
              <a:pPr algn="ctr">
                <a:defRPr/>
              </a:pPr>
              <a:endParaRPr lang="en-US" sz="1200" b="1">
                <a:latin typeface="Wingdings 2" pitchFamily="-107" charset="2"/>
                <a:ea typeface="+mn-ea"/>
              </a:endParaRPr>
            </a:p>
          </p:txBody>
        </p:sp>
        <p:sp>
          <p:nvSpPr>
            <p:cNvPr id="38969" name="Line 47"/>
            <p:cNvSpPr>
              <a:spLocks noChangeShapeType="1"/>
            </p:cNvSpPr>
            <p:nvPr/>
          </p:nvSpPr>
          <p:spPr bwMode="auto">
            <a:xfrm flipV="1">
              <a:off x="338" y="3108"/>
              <a:ext cx="692" cy="6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8970" name="Line 63"/>
            <p:cNvSpPr>
              <a:spLocks noChangeShapeType="1"/>
            </p:cNvSpPr>
            <p:nvPr/>
          </p:nvSpPr>
          <p:spPr bwMode="auto">
            <a:xfrm flipV="1">
              <a:off x="321" y="3093"/>
              <a:ext cx="475" cy="4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38940" name="Group 80"/>
          <p:cNvGrpSpPr>
            <a:grpSpLocks/>
          </p:cNvGrpSpPr>
          <p:nvPr/>
        </p:nvGrpSpPr>
        <p:grpSpPr bwMode="auto">
          <a:xfrm>
            <a:off x="1608138" y="3159125"/>
            <a:ext cx="1719262" cy="485775"/>
            <a:chOff x="-1294" y="2235"/>
            <a:chExt cx="1065" cy="306"/>
          </a:xfrm>
        </p:grpSpPr>
        <p:sp>
          <p:nvSpPr>
            <p:cNvPr id="38966" name="Rectangle 81"/>
            <p:cNvSpPr>
              <a:spLocks noChangeArrowheads="1"/>
            </p:cNvSpPr>
            <p:nvPr/>
          </p:nvSpPr>
          <p:spPr bwMode="auto">
            <a:xfrm>
              <a:off x="-1294" y="2235"/>
              <a:ext cx="1026" cy="306"/>
            </a:xfrm>
            <a:prstGeom prst="rect">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67" name="Text Box 82"/>
            <p:cNvSpPr txBox="1">
              <a:spLocks noChangeArrowheads="1"/>
            </p:cNvSpPr>
            <p:nvPr/>
          </p:nvSpPr>
          <p:spPr bwMode="auto">
            <a:xfrm>
              <a:off x="-1238" y="2283"/>
              <a:ext cx="100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aseline="-25000">
                  <a:latin typeface="Comic Sans MS" panose="030F0702030302020204" pitchFamily="66" charset="0"/>
                </a:rPr>
                <a:t>_________</a:t>
              </a:r>
              <a:r>
                <a:rPr lang="en-US" altLang="en-US" sz="2000" b="1" baseline="-25000">
                  <a:latin typeface="Comic Sans MS" panose="030F0702030302020204" pitchFamily="66" charset="0"/>
                </a:rPr>
                <a:t>A.D.</a:t>
              </a:r>
            </a:p>
          </p:txBody>
        </p:sp>
      </p:grpSp>
      <p:grpSp>
        <p:nvGrpSpPr>
          <p:cNvPr id="38941" name="Group 83"/>
          <p:cNvGrpSpPr>
            <a:grpSpLocks/>
          </p:cNvGrpSpPr>
          <p:nvPr/>
        </p:nvGrpSpPr>
        <p:grpSpPr bwMode="auto">
          <a:xfrm>
            <a:off x="4357688" y="3160713"/>
            <a:ext cx="1674812" cy="485775"/>
            <a:chOff x="-1294" y="2235"/>
            <a:chExt cx="1038" cy="306"/>
          </a:xfrm>
        </p:grpSpPr>
        <p:sp>
          <p:nvSpPr>
            <p:cNvPr id="38964" name="Rectangle 84"/>
            <p:cNvSpPr>
              <a:spLocks noChangeArrowheads="1"/>
            </p:cNvSpPr>
            <p:nvPr/>
          </p:nvSpPr>
          <p:spPr bwMode="auto">
            <a:xfrm>
              <a:off x="-1294" y="2235"/>
              <a:ext cx="1014" cy="306"/>
            </a:xfrm>
            <a:prstGeom prst="rect">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8965" name="Text Box 85"/>
            <p:cNvSpPr txBox="1">
              <a:spLocks noChangeArrowheads="1"/>
            </p:cNvSpPr>
            <p:nvPr/>
          </p:nvSpPr>
          <p:spPr bwMode="auto">
            <a:xfrm>
              <a:off x="-1238" y="2283"/>
              <a:ext cx="98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aseline="-25000">
                  <a:latin typeface="Comic Sans MS" panose="030F0702030302020204" pitchFamily="66" charset="0"/>
                </a:rPr>
                <a:t>_________</a:t>
              </a:r>
              <a:r>
                <a:rPr lang="en-US" altLang="en-US" sz="2000" b="1" baseline="-25000">
                  <a:latin typeface="Comic Sans MS" panose="030F0702030302020204" pitchFamily="66" charset="0"/>
                </a:rPr>
                <a:t>A.D.</a:t>
              </a:r>
            </a:p>
          </p:txBody>
        </p:sp>
      </p:grpSp>
      <p:sp>
        <p:nvSpPr>
          <p:cNvPr id="38942" name="Text Box 86"/>
          <p:cNvSpPr txBox="1">
            <a:spLocks noChangeArrowheads="1"/>
          </p:cNvSpPr>
          <p:nvPr/>
        </p:nvSpPr>
        <p:spPr bwMode="auto">
          <a:xfrm>
            <a:off x="1631950" y="3644900"/>
            <a:ext cx="18176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Matthew</a:t>
            </a:r>
          </a:p>
        </p:txBody>
      </p:sp>
      <p:sp>
        <p:nvSpPr>
          <p:cNvPr id="38943" name="Text Box 87"/>
          <p:cNvSpPr txBox="1">
            <a:spLocks noChangeArrowheads="1"/>
          </p:cNvSpPr>
          <p:nvPr/>
        </p:nvSpPr>
        <p:spPr bwMode="auto">
          <a:xfrm>
            <a:off x="4770438" y="3652838"/>
            <a:ext cx="162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Mark</a:t>
            </a:r>
          </a:p>
        </p:txBody>
      </p:sp>
      <p:sp>
        <p:nvSpPr>
          <p:cNvPr id="38944" name="Text Box 88"/>
          <p:cNvSpPr txBox="1">
            <a:spLocks noChangeArrowheads="1"/>
          </p:cNvSpPr>
          <p:nvPr/>
        </p:nvSpPr>
        <p:spPr bwMode="auto">
          <a:xfrm>
            <a:off x="1868488" y="5862638"/>
            <a:ext cx="162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Luke</a:t>
            </a:r>
          </a:p>
        </p:txBody>
      </p:sp>
      <p:sp>
        <p:nvSpPr>
          <p:cNvPr id="38945" name="Text Box 89"/>
          <p:cNvSpPr txBox="1">
            <a:spLocks noChangeArrowheads="1"/>
          </p:cNvSpPr>
          <p:nvPr/>
        </p:nvSpPr>
        <p:spPr bwMode="auto">
          <a:xfrm>
            <a:off x="4721225" y="5837238"/>
            <a:ext cx="162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John</a:t>
            </a:r>
          </a:p>
        </p:txBody>
      </p:sp>
      <p:sp>
        <p:nvSpPr>
          <p:cNvPr id="38946" name="Text Box 90"/>
          <p:cNvSpPr txBox="1">
            <a:spLocks noChangeArrowheads="1"/>
          </p:cNvSpPr>
          <p:nvPr/>
        </p:nvSpPr>
        <p:spPr bwMode="auto">
          <a:xfrm>
            <a:off x="1571625" y="4095750"/>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Jehudinaoli</a:t>
            </a:r>
          </a:p>
        </p:txBody>
      </p:sp>
      <p:sp>
        <p:nvSpPr>
          <p:cNvPr id="38947" name="Text Box 92"/>
          <p:cNvSpPr txBox="1">
            <a:spLocks noChangeArrowheads="1"/>
          </p:cNvSpPr>
          <p:nvPr/>
        </p:nvSpPr>
        <p:spPr bwMode="auto">
          <a:xfrm>
            <a:off x="1201738" y="4838700"/>
            <a:ext cx="208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Âna khi Hâng</a:t>
            </a:r>
          </a:p>
        </p:txBody>
      </p:sp>
      <p:sp>
        <p:nvSpPr>
          <p:cNvPr id="38948" name="Text Box 93"/>
          <p:cNvSpPr txBox="1">
            <a:spLocks noChangeArrowheads="1"/>
          </p:cNvSpPr>
          <p:nvPr/>
        </p:nvSpPr>
        <p:spPr bwMode="auto">
          <a:xfrm>
            <a:off x="4414838" y="4121150"/>
            <a:ext cx="162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Romnaoli</a:t>
            </a:r>
          </a:p>
        </p:txBody>
      </p:sp>
      <p:sp>
        <p:nvSpPr>
          <p:cNvPr id="38949" name="Text Box 94"/>
          <p:cNvSpPr txBox="1">
            <a:spLocks noChangeArrowheads="1"/>
          </p:cNvSpPr>
          <p:nvPr/>
        </p:nvSpPr>
        <p:spPr bwMode="auto">
          <a:xfrm>
            <a:off x="4429125" y="4484688"/>
            <a:ext cx="16256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Raona da</a:t>
            </a:r>
            <a:r>
              <a:rPr lang="en-US" altLang="en-US" sz="3200" b="1" baseline="-25000">
                <a:solidFill>
                  <a:srgbClr val="E32434"/>
                </a:solidFill>
                <a:latin typeface="Capitals" charset="0"/>
              </a:rPr>
              <a:t> </a:t>
            </a:r>
          </a:p>
        </p:txBody>
      </p:sp>
      <p:sp>
        <p:nvSpPr>
          <p:cNvPr id="38950" name="Text Box 95"/>
          <p:cNvSpPr txBox="1">
            <a:spLocks noChangeArrowheads="1"/>
          </p:cNvSpPr>
          <p:nvPr/>
        </p:nvSpPr>
        <p:spPr bwMode="auto">
          <a:xfrm>
            <a:off x="4818063" y="4879975"/>
            <a:ext cx="1625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800" b="1" baseline="-25000">
                <a:solidFill>
                  <a:srgbClr val="E32434"/>
                </a:solidFill>
                <a:latin typeface="Capitals" charset="0"/>
              </a:rPr>
              <a:t>Âna khi Sâ</a:t>
            </a:r>
          </a:p>
        </p:txBody>
      </p:sp>
      <p:sp>
        <p:nvSpPr>
          <p:cNvPr id="38951" name="Text Box 96"/>
          <p:cNvSpPr txBox="1">
            <a:spLocks noChangeArrowheads="1"/>
          </p:cNvSpPr>
          <p:nvPr/>
        </p:nvSpPr>
        <p:spPr bwMode="auto">
          <a:xfrm>
            <a:off x="1150938" y="6367463"/>
            <a:ext cx="2155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Greeknaobingli</a:t>
            </a:r>
          </a:p>
        </p:txBody>
      </p:sp>
      <p:sp>
        <p:nvSpPr>
          <p:cNvPr id="38952" name="Text Box 97"/>
          <p:cNvSpPr txBox="1">
            <a:spLocks noChangeArrowheads="1"/>
          </p:cNvSpPr>
          <p:nvPr/>
        </p:nvSpPr>
        <p:spPr bwMode="auto">
          <a:xfrm>
            <a:off x="1169988" y="6751638"/>
            <a:ext cx="2406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Capitals" charset="0"/>
              </a:rPr>
              <a:t>Vare/Mikumona da</a:t>
            </a:r>
          </a:p>
        </p:txBody>
      </p:sp>
      <p:sp>
        <p:nvSpPr>
          <p:cNvPr id="38953" name="Text Box 98"/>
          <p:cNvSpPr txBox="1">
            <a:spLocks noChangeArrowheads="1"/>
          </p:cNvSpPr>
          <p:nvPr/>
        </p:nvSpPr>
        <p:spPr bwMode="auto">
          <a:xfrm>
            <a:off x="1138238" y="7131050"/>
            <a:ext cx="2395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Âna khi Phung</a:t>
            </a:r>
          </a:p>
        </p:txBody>
      </p:sp>
      <p:sp>
        <p:nvSpPr>
          <p:cNvPr id="38954" name="Text Box 99"/>
          <p:cNvSpPr txBox="1">
            <a:spLocks noChangeArrowheads="1"/>
          </p:cNvSpPr>
          <p:nvPr/>
        </p:nvSpPr>
        <p:spPr bwMode="auto">
          <a:xfrm>
            <a:off x="4529138" y="6343650"/>
            <a:ext cx="162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Churchli</a:t>
            </a:r>
          </a:p>
        </p:txBody>
      </p:sp>
      <p:sp>
        <p:nvSpPr>
          <p:cNvPr id="38955" name="Text Box 100"/>
          <p:cNvSpPr txBox="1">
            <a:spLocks noChangeArrowheads="1"/>
          </p:cNvSpPr>
          <p:nvPr/>
        </p:nvSpPr>
        <p:spPr bwMode="auto">
          <a:xfrm>
            <a:off x="4525963" y="6735763"/>
            <a:ext cx="162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Varena da</a:t>
            </a:r>
          </a:p>
        </p:txBody>
      </p:sp>
      <p:sp>
        <p:nvSpPr>
          <p:cNvPr id="38956" name="Text Box 101"/>
          <p:cNvSpPr txBox="1">
            <a:spLocks noChangeArrowheads="1"/>
          </p:cNvSpPr>
          <p:nvPr/>
        </p:nvSpPr>
        <p:spPr bwMode="auto">
          <a:xfrm>
            <a:off x="3929063" y="7080250"/>
            <a:ext cx="2428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baseline="-25000" dirty="0" err="1">
                <a:solidFill>
                  <a:srgbClr val="E32434"/>
                </a:solidFill>
                <a:latin typeface="Capitals" charset="0"/>
              </a:rPr>
              <a:t>Âna</a:t>
            </a:r>
            <a:r>
              <a:rPr lang="en-US" altLang="en-US" sz="2800" b="1" baseline="-25000" dirty="0">
                <a:solidFill>
                  <a:srgbClr val="E32434"/>
                </a:solidFill>
                <a:latin typeface="Capitals" charset="0"/>
              </a:rPr>
              <a:t> </a:t>
            </a:r>
            <a:r>
              <a:rPr lang="en-US" altLang="en-US" sz="2800" b="1" baseline="-25000" dirty="0" err="1">
                <a:solidFill>
                  <a:srgbClr val="E32434"/>
                </a:solidFill>
                <a:latin typeface="Capitals" charset="0"/>
              </a:rPr>
              <a:t>khi</a:t>
            </a:r>
            <a:r>
              <a:rPr lang="en-US" altLang="en-US" sz="2800" b="1" baseline="-25000" dirty="0">
                <a:solidFill>
                  <a:srgbClr val="E32434"/>
                </a:solidFill>
                <a:latin typeface="Capitals" charset="0"/>
              </a:rPr>
              <a:t> </a:t>
            </a:r>
            <a:r>
              <a:rPr lang="en-US" altLang="en-US" sz="2800" b="1" baseline="-25000" dirty="0" err="1">
                <a:solidFill>
                  <a:srgbClr val="E32434"/>
                </a:solidFill>
                <a:latin typeface="Capitals" charset="0"/>
              </a:rPr>
              <a:t>Phaning</a:t>
            </a:r>
            <a:endParaRPr lang="en-US" altLang="en-US" sz="2800" b="1" baseline="-25000" dirty="0">
              <a:solidFill>
                <a:srgbClr val="E32434"/>
              </a:solidFill>
              <a:latin typeface="Capitals" charset="0"/>
            </a:endParaRPr>
          </a:p>
        </p:txBody>
      </p:sp>
      <p:sp>
        <p:nvSpPr>
          <p:cNvPr id="38957" name="Text Box 102"/>
          <p:cNvSpPr txBox="1">
            <a:spLocks noChangeArrowheads="1"/>
          </p:cNvSpPr>
          <p:nvPr/>
        </p:nvSpPr>
        <p:spPr bwMode="auto">
          <a:xfrm rot="-2605631">
            <a:off x="3122613" y="5241925"/>
            <a:ext cx="9874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E32434"/>
                </a:solidFill>
                <a:latin typeface="Capitals" charset="0"/>
              </a:rPr>
              <a:t>Synoptic:</a:t>
            </a:r>
          </a:p>
        </p:txBody>
      </p:sp>
      <p:sp>
        <p:nvSpPr>
          <p:cNvPr id="38958" name="Text Box 103"/>
          <p:cNvSpPr txBox="1">
            <a:spLocks noChangeArrowheads="1"/>
          </p:cNvSpPr>
          <p:nvPr/>
        </p:nvSpPr>
        <p:spPr bwMode="auto">
          <a:xfrm rot="-2582566">
            <a:off x="3041650" y="5426075"/>
            <a:ext cx="16716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1600" b="1" baseline="-25000">
                <a:solidFill>
                  <a:srgbClr val="E32434"/>
                </a:solidFill>
                <a:latin typeface="Capitals" charset="0"/>
              </a:rPr>
              <a:t>“</a:t>
            </a:r>
            <a:r>
              <a:rPr lang="en-US" altLang="ja-JP" sz="1600" b="1" baseline="-25000">
                <a:solidFill>
                  <a:srgbClr val="E32434"/>
                </a:solidFill>
                <a:latin typeface="Capitals" charset="0"/>
              </a:rPr>
              <a:t>Yangkhangarum</a:t>
            </a:r>
            <a:r>
              <a:rPr lang="ja-JP" altLang="en-US" sz="1600" b="1" baseline="-25000">
                <a:solidFill>
                  <a:srgbClr val="E32434"/>
                </a:solidFill>
                <a:latin typeface="Capitals" charset="0"/>
              </a:rPr>
              <a:t>”</a:t>
            </a:r>
            <a:endParaRPr lang="en-US" altLang="en-US" sz="1600" b="1" baseline="-25000">
              <a:solidFill>
                <a:srgbClr val="E32434"/>
              </a:solidFill>
              <a:latin typeface="Capitals" charset="0"/>
            </a:endParaRPr>
          </a:p>
        </p:txBody>
      </p:sp>
      <p:sp>
        <p:nvSpPr>
          <p:cNvPr id="38959" name="Text Box 104"/>
          <p:cNvSpPr txBox="1">
            <a:spLocks noChangeArrowheads="1"/>
          </p:cNvSpPr>
          <p:nvPr/>
        </p:nvSpPr>
        <p:spPr bwMode="auto">
          <a:xfrm>
            <a:off x="1785938" y="3065463"/>
            <a:ext cx="8270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 40s </a:t>
            </a:r>
          </a:p>
        </p:txBody>
      </p:sp>
      <p:sp>
        <p:nvSpPr>
          <p:cNvPr id="38960" name="Text Box 105"/>
          <p:cNvSpPr txBox="1">
            <a:spLocks noChangeArrowheads="1"/>
          </p:cNvSpPr>
          <p:nvPr/>
        </p:nvSpPr>
        <p:spPr bwMode="auto">
          <a:xfrm>
            <a:off x="4360863" y="3082925"/>
            <a:ext cx="11715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baseline="-25000">
                <a:solidFill>
                  <a:srgbClr val="E32434"/>
                </a:solidFill>
                <a:latin typeface="Capitals" charset="0"/>
              </a:rPr>
              <a:t>64-68</a:t>
            </a:r>
          </a:p>
        </p:txBody>
      </p:sp>
      <p:sp>
        <p:nvSpPr>
          <p:cNvPr id="38961" name="Text Box 106"/>
          <p:cNvSpPr txBox="1">
            <a:spLocks noChangeArrowheads="1"/>
          </p:cNvSpPr>
          <p:nvPr/>
        </p:nvSpPr>
        <p:spPr bwMode="auto">
          <a:xfrm>
            <a:off x="1843088" y="7618413"/>
            <a:ext cx="162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57-59</a:t>
            </a:r>
          </a:p>
        </p:txBody>
      </p:sp>
      <p:sp>
        <p:nvSpPr>
          <p:cNvPr id="38962" name="Text Box 107"/>
          <p:cNvSpPr txBox="1">
            <a:spLocks noChangeArrowheads="1"/>
          </p:cNvSpPr>
          <p:nvPr/>
        </p:nvSpPr>
        <p:spPr bwMode="auto">
          <a:xfrm>
            <a:off x="4873625" y="7594600"/>
            <a:ext cx="162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baseline="-25000">
                <a:solidFill>
                  <a:srgbClr val="E32434"/>
                </a:solidFill>
                <a:latin typeface="Capitals" charset="0"/>
              </a:rPr>
              <a:t>69</a:t>
            </a:r>
          </a:p>
        </p:txBody>
      </p:sp>
      <p:sp>
        <p:nvSpPr>
          <p:cNvPr id="38963" name="Text Box 108"/>
          <p:cNvSpPr txBox="1">
            <a:spLocks noChangeArrowheads="1"/>
          </p:cNvSpPr>
          <p:nvPr/>
        </p:nvSpPr>
        <p:spPr bwMode="auto">
          <a:xfrm>
            <a:off x="1436688" y="4459288"/>
            <a:ext cx="215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000" b="1" baseline="-25000">
                <a:solidFill>
                  <a:srgbClr val="E32434"/>
                </a:solidFill>
                <a:latin typeface="Capitals" charset="0"/>
              </a:rPr>
              <a:t>Awungana da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000">
              <a:latin typeface="Helvetica" panose="020B0604020202020204" pitchFamily="34" charset="0"/>
            </a:endParaRPr>
          </a:p>
        </p:txBody>
      </p:sp>
      <p:sp>
        <p:nvSpPr>
          <p:cNvPr id="39939" name="Text Box 11"/>
          <p:cNvSpPr txBox="1">
            <a:spLocks noChangeArrowheads="1"/>
          </p:cNvSpPr>
          <p:nvPr/>
        </p:nvSpPr>
        <p:spPr bwMode="auto">
          <a:xfrm>
            <a:off x="7208838" y="5080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a:latin typeface="Comic Sans MS" panose="030F0702030302020204" pitchFamily="66" charset="0"/>
              </a:rPr>
              <a:t> </a:t>
            </a:r>
          </a:p>
        </p:txBody>
      </p:sp>
      <p:sp>
        <p:nvSpPr>
          <p:cNvPr id="39940" name="Text Box 14"/>
          <p:cNvSpPr txBox="1">
            <a:spLocks noChangeArrowheads="1"/>
          </p:cNvSpPr>
          <p:nvPr/>
        </p:nvSpPr>
        <p:spPr bwMode="auto">
          <a:xfrm>
            <a:off x="3236913" y="2454275"/>
            <a:ext cx="37163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dirty="0">
                <a:latin typeface="Comic Sans MS" panose="030F0702030302020204" pitchFamily="66" charset="0"/>
              </a:rPr>
              <a:t>ITHUMNA JOHNWUI HAOKAPHOK TUIZABING CHILI YANGSA</a:t>
            </a:r>
          </a:p>
          <a:p>
            <a:r>
              <a:rPr lang="en-US" altLang="en-US" sz="2000" b="1" i="1" dirty="0">
                <a:latin typeface="Comic Sans MS" panose="030F0702030302020204" pitchFamily="66" charset="0"/>
              </a:rPr>
              <a:t>AKHUM ÂKHA …</a:t>
            </a:r>
            <a:endParaRPr lang="en-US" altLang="en-US" sz="2000" b="1" i="1" dirty="0">
              <a:latin typeface="Wingdings 2" panose="05020102010507070707" pitchFamily="18" charset="2"/>
            </a:endParaRPr>
          </a:p>
        </p:txBody>
      </p:sp>
      <p:sp>
        <p:nvSpPr>
          <p:cNvPr id="39941" name="Text Box 25"/>
          <p:cNvSpPr txBox="1">
            <a:spLocks noChangeArrowheads="1"/>
          </p:cNvSpPr>
          <p:nvPr/>
        </p:nvSpPr>
        <p:spPr bwMode="auto">
          <a:xfrm>
            <a:off x="6586538" y="98425"/>
            <a:ext cx="754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22</a:t>
            </a:r>
          </a:p>
        </p:txBody>
      </p:sp>
      <p:sp>
        <p:nvSpPr>
          <p:cNvPr id="39942" name="Text Box 28"/>
          <p:cNvSpPr txBox="1">
            <a:spLocks noChangeArrowheads="1"/>
          </p:cNvSpPr>
          <p:nvPr/>
        </p:nvSpPr>
        <p:spPr bwMode="auto">
          <a:xfrm>
            <a:off x="1639888" y="3006725"/>
            <a:ext cx="31194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200">
              <a:latin typeface="Times" panose="02020603050405020304" pitchFamily="18" charset="0"/>
            </a:endParaRPr>
          </a:p>
        </p:txBody>
      </p:sp>
      <p:grpSp>
        <p:nvGrpSpPr>
          <p:cNvPr id="39943" name="Group 38"/>
          <p:cNvGrpSpPr>
            <a:grpSpLocks/>
          </p:cNvGrpSpPr>
          <p:nvPr/>
        </p:nvGrpSpPr>
        <p:grpSpPr bwMode="auto">
          <a:xfrm>
            <a:off x="600075" y="2193925"/>
            <a:ext cx="3359150" cy="1898650"/>
            <a:chOff x="268" y="1376"/>
            <a:chExt cx="2116" cy="1196"/>
          </a:xfrm>
        </p:grpSpPr>
        <p:sp>
          <p:nvSpPr>
            <p:cNvPr id="39948" name="AutoShape 7" descr="25%"/>
            <p:cNvSpPr>
              <a:spLocks noChangeArrowheads="1"/>
            </p:cNvSpPr>
            <p:nvPr/>
          </p:nvSpPr>
          <p:spPr bwMode="auto">
            <a:xfrm>
              <a:off x="268" y="1381"/>
              <a:ext cx="1561" cy="1191"/>
            </a:xfrm>
            <a:prstGeom prst="roundRect">
              <a:avLst>
                <a:gd name="adj" fmla="val 16667"/>
              </a:avLst>
            </a:prstGeom>
            <a:pattFill prst="pct25">
              <a:fgClr>
                <a:srgbClr val="B3B3B3"/>
              </a:fgClr>
              <a:bgClr>
                <a:schemeClr val="bg1"/>
              </a:bgClr>
            </a:pattFill>
            <a:ln w="762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600">
                <a:latin typeface="Engravers MT" panose="02090707080505020304" pitchFamily="18" charset="0"/>
              </a:endParaRPr>
            </a:p>
          </p:txBody>
        </p:sp>
        <p:sp>
          <p:nvSpPr>
            <p:cNvPr id="39949" name="Rectangle 16" descr="40%"/>
            <p:cNvSpPr>
              <a:spLocks noChangeArrowheads="1"/>
            </p:cNvSpPr>
            <p:nvPr/>
          </p:nvSpPr>
          <p:spPr bwMode="auto">
            <a:xfrm>
              <a:off x="296" y="1376"/>
              <a:ext cx="21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a:latin typeface="Helvetica" panose="020B0604020202020204" pitchFamily="34" charset="0"/>
                </a:rPr>
                <a:t>4</a:t>
              </a:r>
            </a:p>
          </p:txBody>
        </p:sp>
        <p:sp>
          <p:nvSpPr>
            <p:cNvPr id="39950" name="Text Box 21" descr="40%"/>
            <p:cNvSpPr txBox="1">
              <a:spLocks noChangeArrowheads="1"/>
            </p:cNvSpPr>
            <p:nvPr/>
          </p:nvSpPr>
          <p:spPr bwMode="auto">
            <a:xfrm>
              <a:off x="375" y="1739"/>
              <a:ext cx="1432"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3000"/>
                </a:lnSpc>
              </a:pPr>
              <a:r>
                <a:rPr lang="en-US" altLang="en-US" sz="2000" b="1" dirty="0">
                  <a:latin typeface="Helvetica" panose="020B0604020202020204" pitchFamily="34" charset="0"/>
                </a:rPr>
                <a:t>______________         ______________             ______________</a:t>
              </a:r>
            </a:p>
          </p:txBody>
        </p:sp>
        <p:sp>
          <p:nvSpPr>
            <p:cNvPr id="39951" name="Line 22" descr="40%"/>
            <p:cNvSpPr>
              <a:spLocks noChangeShapeType="1"/>
            </p:cNvSpPr>
            <p:nvPr/>
          </p:nvSpPr>
          <p:spPr bwMode="auto">
            <a:xfrm>
              <a:off x="598" y="1700"/>
              <a:ext cx="10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39952" name="Rectangle 30" descr="40%"/>
            <p:cNvSpPr>
              <a:spLocks noChangeArrowheads="1"/>
            </p:cNvSpPr>
            <p:nvPr/>
          </p:nvSpPr>
          <p:spPr bwMode="auto">
            <a:xfrm>
              <a:off x="692" y="1381"/>
              <a:ext cx="119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Helvetica" panose="020B0604020202020204" pitchFamily="34" charset="0"/>
                </a:rPr>
                <a:t>JOHN</a:t>
              </a:r>
            </a:p>
          </p:txBody>
        </p:sp>
        <p:sp>
          <p:nvSpPr>
            <p:cNvPr id="39953" name="Rectangle 31" descr="40%"/>
            <p:cNvSpPr>
              <a:spLocks noChangeArrowheads="1"/>
            </p:cNvSpPr>
            <p:nvPr/>
          </p:nvSpPr>
          <p:spPr bwMode="auto">
            <a:xfrm>
              <a:off x="528" y="1730"/>
              <a:ext cx="1182"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Helvetica" panose="020B0604020202020204" pitchFamily="34" charset="0"/>
                </a:rPr>
                <a:t>CHURCHLI</a:t>
              </a:r>
            </a:p>
          </p:txBody>
        </p:sp>
        <p:sp>
          <p:nvSpPr>
            <p:cNvPr id="39954" name="Rectangle 32" descr="40%"/>
            <p:cNvSpPr>
              <a:spLocks noChangeArrowheads="1"/>
            </p:cNvSpPr>
            <p:nvPr/>
          </p:nvSpPr>
          <p:spPr bwMode="auto">
            <a:xfrm>
              <a:off x="496" y="1961"/>
              <a:ext cx="129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Helvetica" panose="020B0604020202020204" pitchFamily="34" charset="0"/>
                </a:rPr>
                <a:t>VARENA DA</a:t>
              </a:r>
            </a:p>
          </p:txBody>
        </p:sp>
        <p:sp>
          <p:nvSpPr>
            <p:cNvPr id="39955" name="Rectangle 33" descr="40%"/>
            <p:cNvSpPr>
              <a:spLocks noChangeArrowheads="1"/>
            </p:cNvSpPr>
            <p:nvPr/>
          </p:nvSpPr>
          <p:spPr bwMode="auto">
            <a:xfrm>
              <a:off x="292" y="2231"/>
              <a:ext cx="20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Helvetica" panose="020B0604020202020204" pitchFamily="34" charset="0"/>
                </a:rPr>
                <a:t>ANA KHI PHANING</a:t>
              </a:r>
            </a:p>
          </p:txBody>
        </p:sp>
      </p:grpSp>
      <p:sp>
        <p:nvSpPr>
          <p:cNvPr id="39944" name="Text Box 35"/>
          <p:cNvSpPr txBox="1">
            <a:spLocks noChangeArrowheads="1"/>
          </p:cNvSpPr>
          <p:nvPr/>
        </p:nvSpPr>
        <p:spPr bwMode="auto">
          <a:xfrm>
            <a:off x="0" y="955675"/>
            <a:ext cx="7543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i="1" dirty="0">
                <a:latin typeface="Comic Sans MS" panose="030F0702030302020204" pitchFamily="66" charset="0"/>
              </a:rPr>
              <a:t>JOHNWUI </a:t>
            </a:r>
            <a:r>
              <a:rPr lang="en-US" altLang="en-US" sz="2200" b="1" i="1" dirty="0" smtClean="0">
                <a:latin typeface="Comic Sans MS" panose="030F0702030302020204" pitchFamily="66" charset="0"/>
              </a:rPr>
              <a:t>PAOKAPHÂ: </a:t>
            </a:r>
            <a:r>
              <a:rPr lang="en-US" altLang="en-US" sz="2200" b="1" i="1" dirty="0">
                <a:latin typeface="Comic Sans MS" panose="030F0702030302020204" pitchFamily="66" charset="0"/>
              </a:rPr>
              <a:t>SYNOPTICS (YANGKHANGARUM) WUI EINA Â KATHADA NGAKHEIKHANGHAO KHALA</a:t>
            </a:r>
            <a:r>
              <a:rPr lang="en-US" altLang="en-US" sz="2400" b="1" i="1" dirty="0">
                <a:latin typeface="Comic Sans MS" panose="030F0702030302020204" pitchFamily="66" charset="0"/>
              </a:rPr>
              <a:t>?</a:t>
            </a:r>
          </a:p>
        </p:txBody>
      </p:sp>
      <p:sp>
        <p:nvSpPr>
          <p:cNvPr id="39945" name="Text Box 36"/>
          <p:cNvSpPr txBox="1">
            <a:spLocks noChangeArrowheads="1"/>
          </p:cNvSpPr>
          <p:nvPr/>
        </p:nvSpPr>
        <p:spPr bwMode="auto">
          <a:xfrm>
            <a:off x="285750" y="5302250"/>
            <a:ext cx="70294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err="1">
                <a:latin typeface="Comic Sans MS" panose="030F0702030302020204" pitchFamily="66" charset="0"/>
              </a:rPr>
              <a:t>Leihair</a:t>
            </a:r>
            <a:r>
              <a:rPr lang="en-US" altLang="en-US" sz="2000" b="1" u="sng" dirty="0" err="1">
                <a:latin typeface="Comic Sans MS" panose="030F0702030302020204" pitchFamily="66" charset="0"/>
              </a:rPr>
              <a:t>a</a:t>
            </a:r>
            <a:r>
              <a:rPr lang="en-US" altLang="en-US" sz="2000" b="1" dirty="0" err="1">
                <a:latin typeface="Comic Sans MS" panose="030F0702030302020204" pitchFamily="66" charset="0"/>
              </a:rPr>
              <a:t>kasâ</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1)</a:t>
            </a:r>
          </a:p>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err="1">
                <a:latin typeface="Comic Sans MS" panose="030F0702030302020204" pitchFamily="66" charset="0"/>
              </a:rPr>
              <a:t>Ngakheikhang</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kahai</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Vare</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1)</a:t>
            </a:r>
          </a:p>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a:latin typeface="Comic Sans MS" panose="030F0702030302020204" pitchFamily="66" charset="0"/>
              </a:rPr>
              <a:t>A chi </a:t>
            </a:r>
            <a:r>
              <a:rPr lang="en-US" altLang="en-US" sz="2000" b="1" dirty="0" err="1">
                <a:latin typeface="Comic Sans MS" panose="030F0702030302020204" pitchFamily="66" charset="0"/>
              </a:rPr>
              <a:t>chichinga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1)</a:t>
            </a:r>
          </a:p>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err="1">
                <a:latin typeface="Comic Sans MS" panose="030F0702030302020204" pitchFamily="66" charset="0"/>
              </a:rPr>
              <a:t>Katangmavaila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Ringkhangarum</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2)</a:t>
            </a:r>
          </a:p>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err="1">
                <a:latin typeface="Comic Sans MS" panose="030F0702030302020204" pitchFamily="66" charset="0"/>
              </a:rPr>
              <a:t>Âpug-Âpaka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Kasema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3)</a:t>
            </a:r>
          </a:p>
          <a:p>
            <a:pPr>
              <a:spcBef>
                <a:spcPct val="50000"/>
              </a:spcBef>
            </a:pPr>
            <a:r>
              <a:rPr lang="en-US" altLang="en-US" sz="2000" b="1" dirty="0">
                <a:latin typeface="Comic Sans MS" panose="030F0702030302020204" pitchFamily="66" charset="0"/>
              </a:rPr>
              <a:t>• </a:t>
            </a:r>
            <a:r>
              <a:rPr lang="en-US" altLang="en-US" sz="2000" b="1" dirty="0" err="1" smtClean="0">
                <a:latin typeface="Comic Sans MS" panose="030F0702030302020204" pitchFamily="66" charset="0"/>
              </a:rPr>
              <a:t>Jishu</a:t>
            </a:r>
            <a:r>
              <a:rPr lang="en-US" altLang="en-US" sz="2000" b="1" dirty="0" smtClean="0">
                <a:latin typeface="Comic Sans MS" panose="030F0702030302020204" pitchFamily="66" charset="0"/>
              </a:rPr>
              <a:t>: </a:t>
            </a:r>
            <a:r>
              <a:rPr lang="en-US" altLang="en-US" sz="2000" b="1" dirty="0" err="1">
                <a:latin typeface="Comic Sans MS" panose="030F0702030302020204" pitchFamily="66" charset="0"/>
              </a:rPr>
              <a:t>Kahor</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kala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Mirinwui</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Ângayung</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Tuiza</a:t>
            </a:r>
            <a:r>
              <a:rPr lang="en-US" altLang="en-US" sz="2000" b="1" dirty="0">
                <a:latin typeface="Comic Sans MS" panose="030F0702030302020204" pitchFamily="66" charset="0"/>
              </a:rPr>
              <a:t> 4, 5, 9)</a:t>
            </a:r>
          </a:p>
        </p:txBody>
      </p:sp>
      <p:sp>
        <p:nvSpPr>
          <p:cNvPr id="39946" name="Text Box 37"/>
          <p:cNvSpPr txBox="1">
            <a:spLocks noChangeArrowheads="1"/>
          </p:cNvSpPr>
          <p:nvPr/>
        </p:nvSpPr>
        <p:spPr bwMode="auto">
          <a:xfrm>
            <a:off x="0" y="4181475"/>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i="1" dirty="0" smtClean="0">
                <a:latin typeface="Comic Sans MS" panose="030F0702030302020204" pitchFamily="66" charset="0"/>
              </a:rPr>
              <a:t>JISHU KRISTAWUI</a:t>
            </a:r>
            <a:endParaRPr lang="en-US" altLang="en-US" sz="2400" b="1" i="1" dirty="0">
              <a:latin typeface="Comic Sans MS" panose="030F0702030302020204" pitchFamily="66" charset="0"/>
            </a:endParaRPr>
          </a:p>
          <a:p>
            <a:pPr algn="ctr"/>
            <a:r>
              <a:rPr lang="en-US" altLang="en-US" sz="2400" b="1" i="1" dirty="0">
                <a:latin typeface="Comic Sans MS" panose="030F0702030302020204" pitchFamily="66" charset="0"/>
              </a:rPr>
              <a:t>_______________ ___________ ______ !</a:t>
            </a:r>
            <a:endParaRPr lang="en-US" altLang="en-US" sz="1400" dirty="0">
              <a:latin typeface="Times" panose="02020603050405020304" pitchFamily="18" charset="0"/>
            </a:endParaRPr>
          </a:p>
        </p:txBody>
      </p:sp>
      <p:sp>
        <p:nvSpPr>
          <p:cNvPr id="39947" name="Text Box 41"/>
          <p:cNvSpPr txBox="1">
            <a:spLocks noChangeArrowheads="1"/>
          </p:cNvSpPr>
          <p:nvPr/>
        </p:nvSpPr>
        <p:spPr bwMode="auto">
          <a:xfrm>
            <a:off x="-106363" y="4387850"/>
            <a:ext cx="7543801"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800" b="1" i="1" baseline="-25000" dirty="0" err="1">
                <a:solidFill>
                  <a:srgbClr val="E32434"/>
                </a:solidFill>
                <a:latin typeface="Capitals" charset="0"/>
              </a:rPr>
              <a:t>Hakmahâlak</a:t>
            </a:r>
            <a:r>
              <a:rPr lang="en-US" altLang="en-US" sz="3800" b="1" i="1" baseline="-25000" dirty="0">
                <a:solidFill>
                  <a:srgbClr val="E32434"/>
                </a:solidFill>
                <a:latin typeface="Capitals" charset="0"/>
              </a:rPr>
              <a:t> </a:t>
            </a:r>
            <a:r>
              <a:rPr lang="en-US" altLang="en-US" sz="3800" b="1" i="1" baseline="-25000" dirty="0" err="1">
                <a:solidFill>
                  <a:srgbClr val="E32434"/>
                </a:solidFill>
                <a:latin typeface="Capitals" charset="0"/>
              </a:rPr>
              <a:t>kahai</a:t>
            </a:r>
            <a:r>
              <a:rPr lang="en-US" altLang="en-US" sz="3800" b="1" i="1" baseline="-25000" dirty="0">
                <a:solidFill>
                  <a:srgbClr val="E32434"/>
                </a:solidFill>
                <a:latin typeface="Capitals" charset="0"/>
              </a:rPr>
              <a:t>  </a:t>
            </a:r>
            <a:r>
              <a:rPr lang="en-US" altLang="en-US" sz="3800" b="1" i="1" baseline="-25000" dirty="0" err="1">
                <a:solidFill>
                  <a:srgbClr val="E32434"/>
                </a:solidFill>
                <a:latin typeface="Capitals" charset="0"/>
              </a:rPr>
              <a:t>Khamashung</a:t>
            </a:r>
            <a:r>
              <a:rPr lang="en-US" altLang="en-US" sz="3800" b="1" i="1" baseline="-25000" dirty="0">
                <a:solidFill>
                  <a:srgbClr val="E32434"/>
                </a:solidFill>
                <a:latin typeface="Capitals" charset="0"/>
              </a:rPr>
              <a:t> </a:t>
            </a:r>
            <a:r>
              <a:rPr lang="en-US" altLang="en-US" sz="3800" b="1" i="1" baseline="-25000" dirty="0" err="1">
                <a:solidFill>
                  <a:srgbClr val="E32434"/>
                </a:solidFill>
                <a:latin typeface="Capitals" charset="0"/>
              </a:rPr>
              <a:t>Tharuk</a:t>
            </a:r>
            <a:endParaRPr lang="en-US" altLang="en-US" sz="3800" b="1" i="1" baseline="-25000" dirty="0">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000">
              <a:latin typeface="Helvetica" panose="020B0604020202020204" pitchFamily="34" charset="0"/>
            </a:endParaRPr>
          </a:p>
        </p:txBody>
      </p:sp>
      <p:sp>
        <p:nvSpPr>
          <p:cNvPr id="40963" name="Text Box 11"/>
          <p:cNvSpPr txBox="1">
            <a:spLocks noChangeArrowheads="1"/>
          </p:cNvSpPr>
          <p:nvPr/>
        </p:nvSpPr>
        <p:spPr bwMode="auto">
          <a:xfrm>
            <a:off x="7208838" y="26988"/>
            <a:ext cx="260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a:latin typeface="Comic Sans MS" panose="030F0702030302020204" pitchFamily="66" charset="0"/>
              </a:rPr>
              <a:t> </a:t>
            </a:r>
          </a:p>
        </p:txBody>
      </p:sp>
      <p:sp>
        <p:nvSpPr>
          <p:cNvPr id="89102" name="Text Box 14"/>
          <p:cNvSpPr txBox="1">
            <a:spLocks noChangeArrowheads="1"/>
          </p:cNvSpPr>
          <p:nvPr/>
        </p:nvSpPr>
        <p:spPr bwMode="auto">
          <a:xfrm>
            <a:off x="365125" y="968375"/>
            <a:ext cx="6823075" cy="830263"/>
          </a:xfrm>
          <a:prstGeom prst="rect">
            <a:avLst/>
          </a:prstGeom>
          <a:noFill/>
          <a:ln>
            <a:noFill/>
          </a:ln>
          <a:effectLst>
            <a:outerShdw blurRad="63500" dist="46662" dir="3284183" algn="ctr" rotWithShape="0">
              <a:srgbClr val="B3B3B3">
                <a:alpha val="74997"/>
              </a:srgbClr>
            </a:outerShdw>
          </a:effectLst>
          <a:ex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2400" b="1" i="1" dirty="0" smtClean="0">
                <a:latin typeface="Comic Sans MS" charset="0"/>
              </a:rPr>
              <a:t>SÂKHANGATH</a:t>
            </a:r>
            <a:r>
              <a:rPr lang="en-US" sz="2400" b="1" i="1" u="sng" dirty="0" smtClean="0">
                <a:latin typeface="Comic Sans MS" charset="0"/>
              </a:rPr>
              <a:t>A</a:t>
            </a:r>
            <a:r>
              <a:rPr lang="en-US" sz="2400" b="1" i="1" dirty="0" smtClean="0">
                <a:latin typeface="Comic Sans MS" charset="0"/>
              </a:rPr>
              <a:t>BINGWUI OTSAK: ÂKHUM KATHUM SADA</a:t>
            </a:r>
            <a:endParaRPr lang="en-US" sz="2400" b="1" i="1" dirty="0" smtClean="0">
              <a:latin typeface="Wingdings 2" charset="0"/>
            </a:endParaRPr>
          </a:p>
        </p:txBody>
      </p:sp>
      <p:sp>
        <p:nvSpPr>
          <p:cNvPr id="40965" name="Text Box 25"/>
          <p:cNvSpPr txBox="1">
            <a:spLocks noChangeArrowheads="1"/>
          </p:cNvSpPr>
          <p:nvPr/>
        </p:nvSpPr>
        <p:spPr bwMode="auto">
          <a:xfrm>
            <a:off x="6716713" y="180975"/>
            <a:ext cx="46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23</a:t>
            </a:r>
          </a:p>
        </p:txBody>
      </p:sp>
      <p:sp>
        <p:nvSpPr>
          <p:cNvPr id="40966" name="Text Box 38"/>
          <p:cNvSpPr txBox="1">
            <a:spLocks noChangeArrowheads="1"/>
          </p:cNvSpPr>
          <p:nvPr/>
        </p:nvSpPr>
        <p:spPr bwMode="auto">
          <a:xfrm>
            <a:off x="5116513" y="3713163"/>
            <a:ext cx="23082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2200"/>
              </a:lnSpc>
              <a:spcBef>
                <a:spcPct val="50000"/>
              </a:spcBef>
            </a:pPr>
            <a:r>
              <a:rPr lang="en-US" altLang="en-US" sz="1600" b="1">
                <a:latin typeface="Comic Sans MS" panose="030F0702030302020204" pitchFamily="66" charset="0"/>
              </a:rPr>
              <a:t> ____________ LI   KALA ____________  LI Kapikasang 8-12</a:t>
            </a:r>
          </a:p>
        </p:txBody>
      </p:sp>
      <p:sp>
        <p:nvSpPr>
          <p:cNvPr id="40967" name="Text Box 39"/>
          <p:cNvSpPr txBox="1">
            <a:spLocks noChangeArrowheads="1"/>
          </p:cNvSpPr>
          <p:nvPr/>
        </p:nvSpPr>
        <p:spPr bwMode="auto">
          <a:xfrm>
            <a:off x="5084763" y="6072188"/>
            <a:ext cx="21494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ts val="2300"/>
              </a:lnSpc>
              <a:spcBef>
                <a:spcPct val="50000"/>
              </a:spcBef>
            </a:pPr>
            <a:r>
              <a:rPr lang="en-US" altLang="en-US" sz="1600" b="1">
                <a:latin typeface="Comic Sans MS" panose="030F0702030302020204" pitchFamily="66" charset="0"/>
              </a:rPr>
              <a:t>  _____________ ÂCHIKUN VÂSHUNGDA Kapikasang 13-28</a:t>
            </a:r>
          </a:p>
        </p:txBody>
      </p:sp>
      <p:sp>
        <p:nvSpPr>
          <p:cNvPr id="40968" name="Text Box 34"/>
          <p:cNvSpPr txBox="1">
            <a:spLocks noChangeArrowheads="1"/>
          </p:cNvSpPr>
          <p:nvPr/>
        </p:nvSpPr>
        <p:spPr bwMode="auto">
          <a:xfrm>
            <a:off x="5078413" y="2428875"/>
            <a:ext cx="2163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Comic Sans MS" panose="030F0702030302020204" pitchFamily="66" charset="0"/>
              </a:rPr>
              <a:t>____________ LI              Kapikasang 1-7</a:t>
            </a:r>
          </a:p>
        </p:txBody>
      </p:sp>
      <p:sp>
        <p:nvSpPr>
          <p:cNvPr id="40969" name="Text Box 47"/>
          <p:cNvSpPr txBox="1">
            <a:spLocks noChangeArrowheads="1"/>
          </p:cNvSpPr>
          <p:nvPr/>
        </p:nvSpPr>
        <p:spPr bwMode="auto">
          <a:xfrm>
            <a:off x="1962150" y="5075238"/>
            <a:ext cx="30908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457200" indent="-457200">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90000"/>
              </a:lnSpc>
              <a:spcBef>
                <a:spcPct val="50000"/>
              </a:spcBef>
            </a:pPr>
            <a:r>
              <a:rPr lang="en-US" altLang="en-US" sz="1000" b="1">
                <a:latin typeface="Helvetica" panose="020B0604020202020204" pitchFamily="34" charset="0"/>
              </a:rPr>
              <a:t>PAO KAZAT SHONGZÂ KHARE</a:t>
            </a:r>
          </a:p>
          <a:p>
            <a:pPr>
              <a:lnSpc>
                <a:spcPct val="90000"/>
              </a:lnSpc>
              <a:spcBef>
                <a:spcPct val="50000"/>
              </a:spcBef>
            </a:pPr>
            <a:r>
              <a:rPr lang="en-US" altLang="en-US" sz="1000" b="1">
                <a:latin typeface="Helvetica" panose="020B0604020202020204" pitchFamily="34" charset="0"/>
              </a:rPr>
              <a:t>		</a:t>
            </a:r>
            <a:r>
              <a:rPr lang="ja-JP" altLang="en-US" sz="1000" b="1">
                <a:latin typeface="Helvetica" panose="020B0604020202020204" pitchFamily="34" charset="0"/>
              </a:rPr>
              <a:t>“</a:t>
            </a:r>
            <a:endParaRPr lang="en-US" altLang="ja-JP" sz="1000" b="1">
              <a:latin typeface="Helvetica" panose="020B0604020202020204" pitchFamily="34" charset="0"/>
            </a:endParaRPr>
          </a:p>
          <a:p>
            <a:pPr>
              <a:lnSpc>
                <a:spcPct val="90000"/>
              </a:lnSpc>
              <a:spcBef>
                <a:spcPct val="50000"/>
              </a:spcBef>
            </a:pPr>
            <a:r>
              <a:rPr lang="en-US" altLang="en-US" sz="1000" b="1">
                <a:latin typeface="Helvetica" panose="020B0604020202020204" pitchFamily="34" charset="0"/>
              </a:rPr>
              <a:t>JERUSALEM KAZIP (COUNCIL)</a:t>
            </a:r>
          </a:p>
          <a:p>
            <a:pPr>
              <a:lnSpc>
                <a:spcPct val="90000"/>
              </a:lnSpc>
              <a:spcBef>
                <a:spcPct val="50000"/>
              </a:spcBef>
            </a:pPr>
            <a:r>
              <a:rPr lang="en-US" altLang="en-US" sz="1000" b="1">
                <a:latin typeface="Helvetica" panose="020B0604020202020204" pitchFamily="34" charset="0"/>
              </a:rPr>
              <a:t>PAO KAZAT SHONGZÂ KAKHANE</a:t>
            </a:r>
          </a:p>
          <a:p>
            <a:pPr>
              <a:lnSpc>
                <a:spcPct val="90000"/>
              </a:lnSpc>
              <a:spcBef>
                <a:spcPct val="50000"/>
              </a:spcBef>
            </a:pPr>
            <a:r>
              <a:rPr lang="en-US" altLang="en-US" sz="1000" b="1">
                <a:latin typeface="Helvetica" panose="020B0604020202020204" pitchFamily="34" charset="0"/>
              </a:rPr>
              <a:t>		</a:t>
            </a:r>
            <a:r>
              <a:rPr lang="ja-JP" altLang="en-US" sz="1000" b="1">
                <a:latin typeface="Helvetica" panose="020B0604020202020204" pitchFamily="34" charset="0"/>
              </a:rPr>
              <a:t>“</a:t>
            </a:r>
            <a:endParaRPr lang="en-US" altLang="ja-JP" sz="1000" b="1">
              <a:latin typeface="Helvetica" panose="020B0604020202020204" pitchFamily="34" charset="0"/>
            </a:endParaRPr>
          </a:p>
          <a:p>
            <a:pPr>
              <a:lnSpc>
                <a:spcPct val="90000"/>
              </a:lnSpc>
              <a:spcBef>
                <a:spcPct val="50000"/>
              </a:spcBef>
            </a:pPr>
            <a:r>
              <a:rPr lang="en-US" altLang="en-US" sz="1000" b="1">
                <a:latin typeface="Helvetica" panose="020B0604020202020204" pitchFamily="34" charset="0"/>
              </a:rPr>
              <a:t>		</a:t>
            </a:r>
            <a:r>
              <a:rPr lang="ja-JP" altLang="en-US" sz="1000" b="1">
                <a:latin typeface="Helvetica" panose="020B0604020202020204" pitchFamily="34" charset="0"/>
              </a:rPr>
              <a:t>“</a:t>
            </a:r>
            <a:endParaRPr lang="en-US" altLang="ja-JP" sz="1000" b="1">
              <a:latin typeface="Helvetica" panose="020B0604020202020204" pitchFamily="34" charset="0"/>
            </a:endParaRPr>
          </a:p>
          <a:p>
            <a:pPr>
              <a:lnSpc>
                <a:spcPct val="90000"/>
              </a:lnSpc>
              <a:spcBef>
                <a:spcPct val="50000"/>
              </a:spcBef>
            </a:pPr>
            <a:r>
              <a:rPr lang="en-US" altLang="en-US" sz="1000" b="1">
                <a:latin typeface="Helvetica" panose="020B0604020202020204" pitchFamily="34" charset="0"/>
              </a:rPr>
              <a:t>PAO KAZAT SHONGZÂ KAKATHUMA</a:t>
            </a:r>
          </a:p>
          <a:p>
            <a:pPr>
              <a:lnSpc>
                <a:spcPct val="90000"/>
              </a:lnSpc>
              <a:spcBef>
                <a:spcPct val="50000"/>
              </a:spcBef>
            </a:pPr>
            <a:r>
              <a:rPr lang="en-US" altLang="en-US" sz="1000" b="1">
                <a:latin typeface="Helvetica" panose="020B0604020202020204" pitchFamily="34" charset="0"/>
              </a:rPr>
              <a:t>		</a:t>
            </a:r>
            <a:r>
              <a:rPr lang="ja-JP" altLang="en-US" sz="1000" b="1">
                <a:latin typeface="Helvetica" panose="020B0604020202020204" pitchFamily="34" charset="0"/>
              </a:rPr>
              <a:t>“</a:t>
            </a:r>
            <a:endParaRPr lang="en-US" altLang="ja-JP" sz="1000" b="1">
              <a:latin typeface="Helvetica" panose="020B0604020202020204" pitchFamily="34" charset="0"/>
            </a:endParaRPr>
          </a:p>
          <a:p>
            <a:pPr>
              <a:lnSpc>
                <a:spcPct val="90000"/>
              </a:lnSpc>
              <a:spcBef>
                <a:spcPct val="50000"/>
              </a:spcBef>
            </a:pPr>
            <a:r>
              <a:rPr lang="en-US" altLang="en-US" sz="1000" b="1">
                <a:latin typeface="Helvetica" panose="020B0604020202020204" pitchFamily="34" charset="0"/>
              </a:rPr>
              <a:t>Paul: Jerusalemli</a:t>
            </a:r>
          </a:p>
          <a:p>
            <a:pPr>
              <a:lnSpc>
                <a:spcPct val="90000"/>
              </a:lnSpc>
              <a:spcBef>
                <a:spcPct val="50000"/>
              </a:spcBef>
            </a:pPr>
            <a:r>
              <a:rPr lang="en-US" altLang="en-US" sz="1000" b="1">
                <a:latin typeface="Helvetica" panose="020B0604020202020204" pitchFamily="34" charset="0"/>
              </a:rPr>
              <a:t>Paul: Mi Kachungkhawui Mangâli Kaphayet</a:t>
            </a:r>
          </a:p>
          <a:p>
            <a:pPr>
              <a:lnSpc>
                <a:spcPct val="90000"/>
              </a:lnSpc>
              <a:spcBef>
                <a:spcPct val="50000"/>
              </a:spcBef>
            </a:pPr>
            <a:r>
              <a:rPr lang="en-US" altLang="en-US" sz="1000" b="1">
                <a:latin typeface="Helvetica" panose="020B0604020202020204" pitchFamily="34" charset="0"/>
              </a:rPr>
              <a:t>Paul: Sanhedrinwui Mangâli Kaphayet</a:t>
            </a:r>
          </a:p>
          <a:p>
            <a:pPr>
              <a:lnSpc>
                <a:spcPct val="90000"/>
              </a:lnSpc>
              <a:spcBef>
                <a:spcPct val="50000"/>
              </a:spcBef>
            </a:pPr>
            <a:r>
              <a:rPr lang="en-US" altLang="en-US" sz="1000" b="1">
                <a:latin typeface="Helvetica" panose="020B0604020202020204" pitchFamily="34" charset="0"/>
              </a:rPr>
              <a:t>Paul: Felixwui Mangâli Kaphayet</a:t>
            </a:r>
          </a:p>
          <a:p>
            <a:pPr>
              <a:lnSpc>
                <a:spcPct val="90000"/>
              </a:lnSpc>
              <a:spcBef>
                <a:spcPct val="50000"/>
              </a:spcBef>
            </a:pPr>
            <a:r>
              <a:rPr lang="en-US" altLang="en-US" sz="1000" b="1">
                <a:latin typeface="Helvetica" panose="020B0604020202020204" pitchFamily="34" charset="0"/>
              </a:rPr>
              <a:t>Paul: Festuswui Mangâli Kaphayet</a:t>
            </a:r>
          </a:p>
          <a:p>
            <a:pPr>
              <a:lnSpc>
                <a:spcPct val="90000"/>
              </a:lnSpc>
              <a:spcBef>
                <a:spcPct val="50000"/>
              </a:spcBef>
            </a:pPr>
            <a:r>
              <a:rPr lang="en-US" altLang="en-US" sz="1000" b="1">
                <a:latin typeface="Helvetica" panose="020B0604020202020204" pitchFamily="34" charset="0"/>
              </a:rPr>
              <a:t>Paul: Awunga Agrippawui Mangâli</a:t>
            </a:r>
          </a:p>
          <a:p>
            <a:pPr>
              <a:lnSpc>
                <a:spcPct val="90000"/>
              </a:lnSpc>
              <a:spcBef>
                <a:spcPct val="50000"/>
              </a:spcBef>
            </a:pPr>
            <a:r>
              <a:rPr lang="en-US" altLang="en-US" sz="1000" b="1">
                <a:latin typeface="Helvetica" panose="020B0604020202020204" pitchFamily="34" charset="0"/>
              </a:rPr>
              <a:t>ROMELI HUIKHAVÂ: Marikhong Kakai</a:t>
            </a:r>
          </a:p>
          <a:p>
            <a:pPr>
              <a:lnSpc>
                <a:spcPct val="90000"/>
              </a:lnSpc>
              <a:spcBef>
                <a:spcPct val="50000"/>
              </a:spcBef>
            </a:pPr>
            <a:r>
              <a:rPr lang="en-US" altLang="en-US" sz="1000" b="1">
                <a:latin typeface="Helvetica" panose="020B0604020202020204" pitchFamily="34" charset="0"/>
              </a:rPr>
              <a:t>Paul: Rome</a:t>
            </a:r>
          </a:p>
          <a:p>
            <a:pPr>
              <a:lnSpc>
                <a:spcPct val="90000"/>
              </a:lnSpc>
              <a:spcBef>
                <a:spcPct val="50000"/>
              </a:spcBef>
            </a:pPr>
            <a:endParaRPr lang="en-US" altLang="en-US" sz="1000" b="1">
              <a:latin typeface="Helvetica" panose="020B0604020202020204" pitchFamily="34" charset="0"/>
            </a:endParaRPr>
          </a:p>
        </p:txBody>
      </p:sp>
      <p:sp>
        <p:nvSpPr>
          <p:cNvPr id="40970" name="Text Box 48"/>
          <p:cNvSpPr txBox="1">
            <a:spLocks noChangeArrowheads="1"/>
          </p:cNvSpPr>
          <p:nvPr/>
        </p:nvSpPr>
        <p:spPr bwMode="auto">
          <a:xfrm>
            <a:off x="1379538" y="1981200"/>
            <a:ext cx="558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lnSpc>
                <a:spcPct val="70000"/>
              </a:lnSpc>
              <a:spcBef>
                <a:spcPct val="50000"/>
              </a:spcBef>
            </a:pPr>
            <a:r>
              <a:rPr lang="en-US" altLang="en-US" sz="1000">
                <a:latin typeface="Comic Sans MS" panose="030F0702030302020204" pitchFamily="66" charset="0"/>
              </a:rPr>
              <a:t>1</a:t>
            </a:r>
          </a:p>
          <a:p>
            <a:pPr algn="r">
              <a:lnSpc>
                <a:spcPct val="70000"/>
              </a:lnSpc>
              <a:spcBef>
                <a:spcPct val="50000"/>
              </a:spcBef>
            </a:pPr>
            <a:r>
              <a:rPr lang="en-US" altLang="en-US" sz="1000">
                <a:latin typeface="Comic Sans MS" panose="030F0702030302020204" pitchFamily="66" charset="0"/>
              </a:rPr>
              <a:t>2</a:t>
            </a:r>
          </a:p>
          <a:p>
            <a:pPr algn="r">
              <a:lnSpc>
                <a:spcPct val="70000"/>
              </a:lnSpc>
              <a:spcBef>
                <a:spcPct val="50000"/>
              </a:spcBef>
            </a:pPr>
            <a:r>
              <a:rPr lang="en-US" altLang="en-US" sz="1000">
                <a:latin typeface="Comic Sans MS" panose="030F0702030302020204" pitchFamily="66" charset="0"/>
              </a:rPr>
              <a:t>3</a:t>
            </a:r>
          </a:p>
          <a:p>
            <a:pPr algn="r">
              <a:lnSpc>
                <a:spcPct val="70000"/>
              </a:lnSpc>
              <a:spcBef>
                <a:spcPct val="50000"/>
              </a:spcBef>
            </a:pPr>
            <a:r>
              <a:rPr lang="en-US" altLang="en-US" sz="1000">
                <a:latin typeface="Comic Sans MS" panose="030F0702030302020204" pitchFamily="66" charset="0"/>
              </a:rPr>
              <a:t>4</a:t>
            </a:r>
          </a:p>
          <a:p>
            <a:pPr algn="r">
              <a:lnSpc>
                <a:spcPct val="70000"/>
              </a:lnSpc>
              <a:spcBef>
                <a:spcPct val="50000"/>
              </a:spcBef>
            </a:pPr>
            <a:r>
              <a:rPr lang="en-US" altLang="en-US" sz="1000">
                <a:latin typeface="Comic Sans MS" panose="030F0702030302020204" pitchFamily="66" charset="0"/>
              </a:rPr>
              <a:t>5</a:t>
            </a:r>
          </a:p>
          <a:p>
            <a:pPr algn="r">
              <a:lnSpc>
                <a:spcPct val="70000"/>
              </a:lnSpc>
              <a:spcBef>
                <a:spcPct val="50000"/>
              </a:spcBef>
            </a:pPr>
            <a:r>
              <a:rPr lang="en-US" altLang="en-US" sz="1000">
                <a:latin typeface="Comic Sans MS" panose="030F0702030302020204" pitchFamily="66" charset="0"/>
              </a:rPr>
              <a:t>6</a:t>
            </a:r>
          </a:p>
          <a:p>
            <a:pPr algn="r">
              <a:lnSpc>
                <a:spcPct val="70000"/>
              </a:lnSpc>
              <a:spcBef>
                <a:spcPct val="50000"/>
              </a:spcBef>
            </a:pPr>
            <a:r>
              <a:rPr lang="en-US" altLang="en-US" sz="1000">
                <a:latin typeface="Comic Sans MS" panose="030F0702030302020204" pitchFamily="66" charset="0"/>
              </a:rPr>
              <a:t>7</a:t>
            </a:r>
          </a:p>
        </p:txBody>
      </p:sp>
      <p:sp>
        <p:nvSpPr>
          <p:cNvPr id="40971" name="Text Box 49"/>
          <p:cNvSpPr txBox="1">
            <a:spLocks noChangeArrowheads="1"/>
          </p:cNvSpPr>
          <p:nvPr/>
        </p:nvSpPr>
        <p:spPr bwMode="auto">
          <a:xfrm>
            <a:off x="1366838" y="3665538"/>
            <a:ext cx="558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lnSpc>
                <a:spcPts val="1600"/>
              </a:lnSpc>
            </a:pPr>
            <a:r>
              <a:rPr lang="en-US" altLang="en-US" sz="1000">
                <a:latin typeface="Comic Sans MS" panose="030F0702030302020204" pitchFamily="66" charset="0"/>
              </a:rPr>
              <a:t>8</a:t>
            </a:r>
          </a:p>
          <a:p>
            <a:pPr algn="r">
              <a:lnSpc>
                <a:spcPts val="1600"/>
              </a:lnSpc>
            </a:pPr>
            <a:r>
              <a:rPr lang="en-US" altLang="en-US" sz="1000">
                <a:latin typeface="Comic Sans MS" panose="030F0702030302020204" pitchFamily="66" charset="0"/>
              </a:rPr>
              <a:t>9</a:t>
            </a:r>
          </a:p>
          <a:p>
            <a:pPr algn="r">
              <a:lnSpc>
                <a:spcPts val="1600"/>
              </a:lnSpc>
            </a:pPr>
            <a:r>
              <a:rPr lang="en-US" altLang="en-US" sz="1000">
                <a:latin typeface="Comic Sans MS" panose="030F0702030302020204" pitchFamily="66" charset="0"/>
              </a:rPr>
              <a:t>10</a:t>
            </a:r>
          </a:p>
          <a:p>
            <a:pPr algn="r">
              <a:lnSpc>
                <a:spcPts val="1600"/>
              </a:lnSpc>
              <a:spcAft>
                <a:spcPts val="1200"/>
              </a:spcAft>
            </a:pPr>
            <a:r>
              <a:rPr lang="en-US" altLang="en-US" sz="1000">
                <a:latin typeface="Comic Sans MS" panose="030F0702030302020204" pitchFamily="66" charset="0"/>
              </a:rPr>
              <a:t>11</a:t>
            </a:r>
          </a:p>
          <a:p>
            <a:pPr algn="r">
              <a:lnSpc>
                <a:spcPts val="1600"/>
              </a:lnSpc>
            </a:pPr>
            <a:r>
              <a:rPr lang="en-US" altLang="en-US" sz="1000">
                <a:latin typeface="Comic Sans MS" panose="030F0702030302020204" pitchFamily="66" charset="0"/>
              </a:rPr>
              <a:t>12</a:t>
            </a:r>
          </a:p>
        </p:txBody>
      </p:sp>
      <p:sp>
        <p:nvSpPr>
          <p:cNvPr id="40972" name="Text Box 50"/>
          <p:cNvSpPr txBox="1">
            <a:spLocks noChangeArrowheads="1"/>
          </p:cNvSpPr>
          <p:nvPr/>
        </p:nvSpPr>
        <p:spPr bwMode="auto">
          <a:xfrm>
            <a:off x="1379538" y="4883150"/>
            <a:ext cx="558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lnSpc>
                <a:spcPct val="70000"/>
              </a:lnSpc>
              <a:spcBef>
                <a:spcPct val="50000"/>
              </a:spcBef>
            </a:pPr>
            <a:endParaRPr lang="en-US" altLang="en-US" sz="1000">
              <a:latin typeface="Comic Sans MS" panose="030F0702030302020204" pitchFamily="66" charset="0"/>
            </a:endParaRPr>
          </a:p>
          <a:p>
            <a:pPr algn="r">
              <a:lnSpc>
                <a:spcPct val="70000"/>
              </a:lnSpc>
              <a:spcBef>
                <a:spcPct val="50000"/>
              </a:spcBef>
            </a:pPr>
            <a:r>
              <a:rPr lang="en-US" altLang="en-US" sz="1000">
                <a:latin typeface="Comic Sans MS" panose="030F0702030302020204" pitchFamily="66" charset="0"/>
              </a:rPr>
              <a:t>13</a:t>
            </a:r>
          </a:p>
          <a:p>
            <a:pPr algn="r">
              <a:lnSpc>
                <a:spcPct val="70000"/>
              </a:lnSpc>
              <a:spcBef>
                <a:spcPct val="50000"/>
              </a:spcBef>
            </a:pPr>
            <a:r>
              <a:rPr lang="en-US" altLang="en-US" sz="1000">
                <a:latin typeface="Comic Sans MS" panose="030F0702030302020204" pitchFamily="66" charset="0"/>
              </a:rPr>
              <a:t>14</a:t>
            </a:r>
          </a:p>
          <a:p>
            <a:pPr algn="r">
              <a:lnSpc>
                <a:spcPct val="70000"/>
              </a:lnSpc>
              <a:spcBef>
                <a:spcPct val="50000"/>
              </a:spcBef>
            </a:pPr>
            <a:r>
              <a:rPr lang="en-US" altLang="en-US" sz="1000">
                <a:latin typeface="Comic Sans MS" panose="030F0702030302020204" pitchFamily="66" charset="0"/>
              </a:rPr>
              <a:t>15</a:t>
            </a:r>
          </a:p>
          <a:p>
            <a:pPr algn="r">
              <a:lnSpc>
                <a:spcPct val="70000"/>
              </a:lnSpc>
              <a:spcBef>
                <a:spcPct val="50000"/>
              </a:spcBef>
            </a:pPr>
            <a:r>
              <a:rPr lang="en-US" altLang="en-US" sz="1000">
                <a:latin typeface="Comic Sans MS" panose="030F0702030302020204" pitchFamily="66" charset="0"/>
              </a:rPr>
              <a:t>16</a:t>
            </a:r>
          </a:p>
          <a:p>
            <a:pPr algn="r">
              <a:lnSpc>
                <a:spcPct val="70000"/>
              </a:lnSpc>
              <a:spcBef>
                <a:spcPct val="50000"/>
              </a:spcBef>
            </a:pPr>
            <a:r>
              <a:rPr lang="en-US" altLang="en-US" sz="1000">
                <a:latin typeface="Comic Sans MS" panose="030F0702030302020204" pitchFamily="66" charset="0"/>
              </a:rPr>
              <a:t>17</a:t>
            </a:r>
          </a:p>
          <a:p>
            <a:pPr algn="r">
              <a:lnSpc>
                <a:spcPct val="70000"/>
              </a:lnSpc>
              <a:spcBef>
                <a:spcPct val="50000"/>
              </a:spcBef>
            </a:pPr>
            <a:r>
              <a:rPr lang="en-US" altLang="en-US" sz="1000">
                <a:latin typeface="Comic Sans MS" panose="030F0702030302020204" pitchFamily="66" charset="0"/>
              </a:rPr>
              <a:t>18</a:t>
            </a:r>
          </a:p>
          <a:p>
            <a:pPr algn="r">
              <a:lnSpc>
                <a:spcPct val="70000"/>
              </a:lnSpc>
              <a:spcBef>
                <a:spcPct val="50000"/>
              </a:spcBef>
            </a:pPr>
            <a:r>
              <a:rPr lang="en-US" altLang="en-US" sz="1000">
                <a:latin typeface="Comic Sans MS" panose="030F0702030302020204" pitchFamily="66" charset="0"/>
              </a:rPr>
              <a:t>19</a:t>
            </a:r>
          </a:p>
          <a:p>
            <a:pPr algn="r">
              <a:lnSpc>
                <a:spcPct val="70000"/>
              </a:lnSpc>
              <a:spcBef>
                <a:spcPct val="50000"/>
              </a:spcBef>
            </a:pPr>
            <a:r>
              <a:rPr lang="en-US" altLang="en-US" sz="1000">
                <a:latin typeface="Comic Sans MS" panose="030F0702030302020204" pitchFamily="66" charset="0"/>
              </a:rPr>
              <a:t>20</a:t>
            </a:r>
          </a:p>
          <a:p>
            <a:pPr algn="r">
              <a:lnSpc>
                <a:spcPct val="70000"/>
              </a:lnSpc>
              <a:spcBef>
                <a:spcPct val="50000"/>
              </a:spcBef>
            </a:pPr>
            <a:r>
              <a:rPr lang="en-US" altLang="en-US" sz="1000">
                <a:latin typeface="Comic Sans MS" panose="030F0702030302020204" pitchFamily="66" charset="0"/>
              </a:rPr>
              <a:t>21</a:t>
            </a:r>
          </a:p>
          <a:p>
            <a:pPr algn="r">
              <a:lnSpc>
                <a:spcPct val="70000"/>
              </a:lnSpc>
              <a:spcBef>
                <a:spcPct val="50000"/>
              </a:spcBef>
            </a:pPr>
            <a:r>
              <a:rPr lang="en-US" altLang="en-US" sz="1000">
                <a:latin typeface="Comic Sans MS" panose="030F0702030302020204" pitchFamily="66" charset="0"/>
              </a:rPr>
              <a:t>22</a:t>
            </a:r>
          </a:p>
          <a:p>
            <a:pPr algn="r">
              <a:lnSpc>
                <a:spcPct val="70000"/>
              </a:lnSpc>
              <a:spcBef>
                <a:spcPct val="50000"/>
              </a:spcBef>
            </a:pPr>
            <a:r>
              <a:rPr lang="en-US" altLang="en-US" sz="1000">
                <a:latin typeface="Comic Sans MS" panose="030F0702030302020204" pitchFamily="66" charset="0"/>
              </a:rPr>
              <a:t>23</a:t>
            </a:r>
          </a:p>
          <a:p>
            <a:pPr algn="r">
              <a:lnSpc>
                <a:spcPct val="70000"/>
              </a:lnSpc>
              <a:spcBef>
                <a:spcPct val="50000"/>
              </a:spcBef>
            </a:pPr>
            <a:r>
              <a:rPr lang="en-US" altLang="en-US" sz="1000">
                <a:latin typeface="Comic Sans MS" panose="030F0702030302020204" pitchFamily="66" charset="0"/>
              </a:rPr>
              <a:t>24</a:t>
            </a:r>
          </a:p>
          <a:p>
            <a:pPr algn="r">
              <a:lnSpc>
                <a:spcPct val="70000"/>
              </a:lnSpc>
              <a:spcBef>
                <a:spcPct val="50000"/>
              </a:spcBef>
            </a:pPr>
            <a:r>
              <a:rPr lang="en-US" altLang="en-US" sz="1000">
                <a:latin typeface="Comic Sans MS" panose="030F0702030302020204" pitchFamily="66" charset="0"/>
              </a:rPr>
              <a:t>25</a:t>
            </a:r>
          </a:p>
          <a:p>
            <a:pPr algn="r">
              <a:lnSpc>
                <a:spcPct val="70000"/>
              </a:lnSpc>
              <a:spcBef>
                <a:spcPct val="50000"/>
              </a:spcBef>
            </a:pPr>
            <a:r>
              <a:rPr lang="en-US" altLang="en-US" sz="1000">
                <a:latin typeface="Comic Sans MS" panose="030F0702030302020204" pitchFamily="66" charset="0"/>
              </a:rPr>
              <a:t>26</a:t>
            </a:r>
          </a:p>
          <a:p>
            <a:pPr algn="r">
              <a:lnSpc>
                <a:spcPct val="70000"/>
              </a:lnSpc>
              <a:spcBef>
                <a:spcPct val="50000"/>
              </a:spcBef>
            </a:pPr>
            <a:r>
              <a:rPr lang="en-US" altLang="en-US" sz="1000">
                <a:latin typeface="Comic Sans MS" panose="030F0702030302020204" pitchFamily="66" charset="0"/>
              </a:rPr>
              <a:t>27</a:t>
            </a:r>
          </a:p>
          <a:p>
            <a:pPr algn="r">
              <a:lnSpc>
                <a:spcPct val="70000"/>
              </a:lnSpc>
              <a:spcBef>
                <a:spcPct val="50000"/>
              </a:spcBef>
            </a:pPr>
            <a:r>
              <a:rPr lang="en-US" altLang="en-US" sz="1000">
                <a:latin typeface="Comic Sans MS" panose="030F0702030302020204" pitchFamily="66" charset="0"/>
              </a:rPr>
              <a:t>28</a:t>
            </a:r>
          </a:p>
        </p:txBody>
      </p:sp>
      <p:sp>
        <p:nvSpPr>
          <p:cNvPr id="40973" name="Text Box 55"/>
          <p:cNvSpPr txBox="1">
            <a:spLocks noChangeArrowheads="1"/>
          </p:cNvSpPr>
          <p:nvPr/>
        </p:nvSpPr>
        <p:spPr bwMode="auto">
          <a:xfrm>
            <a:off x="1962150" y="1978025"/>
            <a:ext cx="28543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90000"/>
              </a:lnSpc>
              <a:spcBef>
                <a:spcPct val="50000"/>
              </a:spcBef>
            </a:pPr>
            <a:r>
              <a:rPr lang="en-US" altLang="en-US" sz="1000" b="1" dirty="0" err="1" smtClean="0">
                <a:latin typeface="Helvetica" panose="020B0604020202020204" pitchFamily="34" charset="0"/>
              </a:rPr>
              <a:t>Jishuna</a:t>
            </a:r>
            <a:r>
              <a:rPr lang="en-US" altLang="en-US" sz="1000" b="1" dirty="0" smtClean="0">
                <a:latin typeface="Helvetica" panose="020B0604020202020204" pitchFamily="34" charset="0"/>
              </a:rPr>
              <a:t> </a:t>
            </a:r>
            <a:r>
              <a:rPr lang="en-US" altLang="en-US" sz="1000" b="1" dirty="0" err="1">
                <a:latin typeface="Helvetica" panose="020B0604020202020204" pitchFamily="34" charset="0"/>
              </a:rPr>
              <a:t>Kakaso</a:t>
            </a:r>
            <a:r>
              <a:rPr lang="en-US" altLang="en-US" sz="1000" b="1" dirty="0">
                <a:latin typeface="Helvetica" panose="020B0604020202020204" pitchFamily="34" charset="0"/>
              </a:rPr>
              <a:t> </a:t>
            </a:r>
            <a:r>
              <a:rPr lang="en-US" altLang="en-US" sz="1000" b="1" dirty="0" err="1">
                <a:latin typeface="Helvetica" panose="020B0604020202020204" pitchFamily="34" charset="0"/>
              </a:rPr>
              <a:t>kala</a:t>
            </a:r>
            <a:r>
              <a:rPr lang="en-US" altLang="en-US" sz="1000" b="1" dirty="0">
                <a:latin typeface="Helvetica" panose="020B0604020202020204" pitchFamily="34" charset="0"/>
              </a:rPr>
              <a:t> </a:t>
            </a:r>
            <a:r>
              <a:rPr lang="en-US" altLang="en-US" sz="1000" b="1" dirty="0" err="1">
                <a:latin typeface="Helvetica" panose="020B0604020202020204" pitchFamily="34" charset="0"/>
              </a:rPr>
              <a:t>Kazingram</a:t>
            </a:r>
            <a:r>
              <a:rPr lang="en-US" altLang="en-US" sz="1000" b="1" dirty="0">
                <a:latin typeface="Helvetica" panose="020B0604020202020204" pitchFamily="34" charset="0"/>
              </a:rPr>
              <a:t> </a:t>
            </a:r>
            <a:r>
              <a:rPr lang="en-US" altLang="en-US" sz="1000" b="1" dirty="0" err="1">
                <a:latin typeface="Helvetica" panose="020B0604020202020204" pitchFamily="34" charset="0"/>
              </a:rPr>
              <a:t>kâthuikahai</a:t>
            </a:r>
            <a:r>
              <a:rPr lang="en-US" altLang="en-US" sz="1000" b="1" dirty="0">
                <a:latin typeface="Helvetica" panose="020B0604020202020204" pitchFamily="34" charset="0"/>
              </a:rPr>
              <a:t> </a:t>
            </a:r>
          </a:p>
          <a:p>
            <a:pPr>
              <a:lnSpc>
                <a:spcPct val="90000"/>
              </a:lnSpc>
              <a:spcBef>
                <a:spcPct val="50000"/>
              </a:spcBef>
            </a:pPr>
            <a:r>
              <a:rPr lang="en-US" altLang="en-US" sz="1000" b="1" dirty="0">
                <a:latin typeface="Helvetica" panose="020B0604020202020204" pitchFamily="34" charset="0"/>
              </a:rPr>
              <a:t>Pentecost: </a:t>
            </a:r>
            <a:r>
              <a:rPr lang="en-US" altLang="en-US" sz="1000" b="1" dirty="0" err="1">
                <a:latin typeface="Helvetica" panose="020B0604020202020204" pitchFamily="34" charset="0"/>
              </a:rPr>
              <a:t>Churchwui</a:t>
            </a:r>
            <a:r>
              <a:rPr lang="en-US" altLang="en-US" sz="1000" b="1" dirty="0">
                <a:latin typeface="Helvetica" panose="020B0604020202020204" pitchFamily="34" charset="0"/>
              </a:rPr>
              <a:t> </a:t>
            </a:r>
            <a:r>
              <a:rPr lang="en-US" altLang="en-US" sz="1000" b="1" dirty="0" err="1">
                <a:latin typeface="Helvetica" panose="020B0604020202020204" pitchFamily="34" charset="0"/>
              </a:rPr>
              <a:t>Kapharâ</a:t>
            </a:r>
            <a:r>
              <a:rPr lang="en-US" altLang="en-US" sz="1000" b="1" dirty="0">
                <a:latin typeface="Helvetica" panose="020B0604020202020204" pitchFamily="34" charset="0"/>
              </a:rPr>
              <a:t> </a:t>
            </a:r>
            <a:r>
              <a:rPr lang="en-US" altLang="en-US" sz="1000" b="1" dirty="0" err="1">
                <a:latin typeface="Helvetica" panose="020B0604020202020204" pitchFamily="34" charset="0"/>
              </a:rPr>
              <a:t>Zimiksho</a:t>
            </a:r>
            <a:endParaRPr lang="en-US" altLang="en-US" sz="1000" b="1" dirty="0">
              <a:latin typeface="Helvetica" panose="020B0604020202020204" pitchFamily="34" charset="0"/>
            </a:endParaRPr>
          </a:p>
          <a:p>
            <a:pPr>
              <a:lnSpc>
                <a:spcPct val="90000"/>
              </a:lnSpc>
              <a:spcBef>
                <a:spcPct val="50000"/>
              </a:spcBef>
            </a:pPr>
            <a:r>
              <a:rPr lang="en-US" altLang="en-US" sz="1000" b="1" dirty="0" err="1">
                <a:latin typeface="Helvetica" panose="020B0604020202020204" pitchFamily="34" charset="0"/>
              </a:rPr>
              <a:t>Phei</a:t>
            </a:r>
            <a:r>
              <a:rPr lang="en-US" altLang="en-US" sz="1000" b="1" dirty="0">
                <a:latin typeface="Helvetica" panose="020B0604020202020204" pitchFamily="34" charset="0"/>
              </a:rPr>
              <a:t> </a:t>
            </a:r>
            <a:r>
              <a:rPr lang="en-US" altLang="en-US" sz="1000" b="1" dirty="0" err="1">
                <a:latin typeface="Helvetica" panose="020B0604020202020204" pitchFamily="34" charset="0"/>
              </a:rPr>
              <a:t>Katekli</a:t>
            </a:r>
            <a:r>
              <a:rPr lang="en-US" altLang="en-US" sz="1000" b="1" dirty="0">
                <a:latin typeface="Helvetica" panose="020B0604020202020204" pitchFamily="34" charset="0"/>
              </a:rPr>
              <a:t> </a:t>
            </a:r>
            <a:r>
              <a:rPr lang="en-US" altLang="en-US" sz="1000" b="1" dirty="0" err="1">
                <a:latin typeface="Helvetica" panose="020B0604020202020204" pitchFamily="34" charset="0"/>
              </a:rPr>
              <a:t>Raikhami</a:t>
            </a:r>
            <a:endParaRPr lang="en-US" altLang="en-US" sz="1000" b="1" dirty="0">
              <a:latin typeface="Helvetica" panose="020B0604020202020204" pitchFamily="34" charset="0"/>
            </a:endParaRPr>
          </a:p>
          <a:p>
            <a:pPr>
              <a:lnSpc>
                <a:spcPct val="90000"/>
              </a:lnSpc>
              <a:spcBef>
                <a:spcPct val="50000"/>
              </a:spcBef>
            </a:pPr>
            <a:r>
              <a:rPr lang="en-US" altLang="en-US" sz="1000" b="1" dirty="0" err="1">
                <a:latin typeface="Helvetica" panose="020B0604020202020204" pitchFamily="34" charset="0"/>
              </a:rPr>
              <a:t>Remeithui</a:t>
            </a:r>
            <a:r>
              <a:rPr lang="en-US" altLang="en-US" sz="1000" b="1" dirty="0">
                <a:latin typeface="Helvetica" panose="020B0604020202020204" pitchFamily="34" charset="0"/>
              </a:rPr>
              <a:t> </a:t>
            </a:r>
            <a:r>
              <a:rPr lang="en-US" altLang="en-US" sz="1000" b="1" dirty="0" err="1">
                <a:latin typeface="Helvetica" panose="020B0604020202020204" pitchFamily="34" charset="0"/>
              </a:rPr>
              <a:t>kaji</a:t>
            </a:r>
            <a:r>
              <a:rPr lang="en-US" altLang="en-US" sz="1000" b="1" dirty="0">
                <a:latin typeface="Helvetica" panose="020B0604020202020204" pitchFamily="34" charset="0"/>
              </a:rPr>
              <a:t> </a:t>
            </a:r>
            <a:r>
              <a:rPr lang="en-US" altLang="en-US" sz="1000" b="1" dirty="0" err="1">
                <a:latin typeface="Helvetica" panose="020B0604020202020204" pitchFamily="34" charset="0"/>
              </a:rPr>
              <a:t>Rekkakharek</a:t>
            </a:r>
            <a:endParaRPr lang="en-US" altLang="en-US" sz="1000" b="1" dirty="0">
              <a:latin typeface="Helvetica" panose="020B0604020202020204" pitchFamily="34" charset="0"/>
            </a:endParaRPr>
          </a:p>
          <a:p>
            <a:pPr>
              <a:lnSpc>
                <a:spcPct val="90000"/>
              </a:lnSpc>
              <a:spcBef>
                <a:spcPct val="50000"/>
              </a:spcBef>
            </a:pPr>
            <a:r>
              <a:rPr lang="en-US" altLang="en-US" sz="1000" b="1" dirty="0">
                <a:latin typeface="Helvetica" panose="020B0604020202020204" pitchFamily="34" charset="0"/>
              </a:rPr>
              <a:t>Ananias </a:t>
            </a:r>
            <a:r>
              <a:rPr lang="en-US" altLang="en-US" sz="1000" b="1" dirty="0" err="1">
                <a:latin typeface="Helvetica" panose="020B0604020202020204" pitchFamily="34" charset="0"/>
              </a:rPr>
              <a:t>kala</a:t>
            </a:r>
            <a:r>
              <a:rPr lang="en-US" altLang="en-US" sz="1000" b="1" dirty="0">
                <a:latin typeface="Helvetica" panose="020B0604020202020204" pitchFamily="34" charset="0"/>
              </a:rPr>
              <a:t> </a:t>
            </a:r>
            <a:r>
              <a:rPr lang="en-US" altLang="en-US" sz="1000" b="1" dirty="0" err="1">
                <a:latin typeface="Helvetica" panose="020B0604020202020204" pitchFamily="34" charset="0"/>
              </a:rPr>
              <a:t>Sapphira</a:t>
            </a:r>
            <a:endParaRPr lang="en-US" altLang="en-US" sz="1000" b="1" dirty="0">
              <a:latin typeface="Helvetica" panose="020B0604020202020204" pitchFamily="34" charset="0"/>
            </a:endParaRPr>
          </a:p>
          <a:p>
            <a:pPr>
              <a:lnSpc>
                <a:spcPct val="90000"/>
              </a:lnSpc>
              <a:spcBef>
                <a:spcPct val="50000"/>
              </a:spcBef>
            </a:pPr>
            <a:r>
              <a:rPr lang="en-US" altLang="en-US" sz="1000" b="1" dirty="0" err="1">
                <a:latin typeface="Helvetica" panose="020B0604020202020204" pitchFamily="34" charset="0"/>
              </a:rPr>
              <a:t>Remeithui</a:t>
            </a:r>
            <a:r>
              <a:rPr lang="en-US" altLang="en-US" sz="1000" b="1" dirty="0">
                <a:latin typeface="Helvetica" panose="020B0604020202020204" pitchFamily="34" charset="0"/>
              </a:rPr>
              <a:t> </a:t>
            </a:r>
            <a:r>
              <a:rPr lang="en-US" altLang="en-US" sz="1000" b="1" dirty="0" err="1">
                <a:latin typeface="Helvetica" panose="020B0604020202020204" pitchFamily="34" charset="0"/>
              </a:rPr>
              <a:t>kaji</a:t>
            </a:r>
            <a:r>
              <a:rPr lang="en-US" altLang="en-US" sz="1000" b="1" dirty="0">
                <a:latin typeface="Helvetica" panose="020B0604020202020204" pitchFamily="34" charset="0"/>
              </a:rPr>
              <a:t> </a:t>
            </a:r>
            <a:r>
              <a:rPr lang="en-US" altLang="en-US" sz="1000" b="1" dirty="0" err="1">
                <a:latin typeface="Helvetica" panose="020B0604020202020204" pitchFamily="34" charset="0"/>
              </a:rPr>
              <a:t>Deaconbing</a:t>
            </a:r>
            <a:endParaRPr lang="en-US" altLang="en-US" sz="1000" b="1" dirty="0">
              <a:latin typeface="Helvetica" panose="020B0604020202020204" pitchFamily="34" charset="0"/>
            </a:endParaRPr>
          </a:p>
          <a:p>
            <a:pPr>
              <a:lnSpc>
                <a:spcPct val="90000"/>
              </a:lnSpc>
              <a:spcBef>
                <a:spcPct val="50000"/>
              </a:spcBef>
            </a:pPr>
            <a:r>
              <a:rPr lang="en-US" altLang="en-US" sz="1000" b="1" dirty="0">
                <a:latin typeface="Helvetica" panose="020B0604020202020204" pitchFamily="34" charset="0"/>
              </a:rPr>
              <a:t>Stephen </a:t>
            </a:r>
            <a:r>
              <a:rPr lang="en-US" altLang="en-US" sz="1000" b="1" dirty="0" err="1">
                <a:latin typeface="Helvetica" panose="020B0604020202020204" pitchFamily="34" charset="0"/>
              </a:rPr>
              <a:t>kala</a:t>
            </a:r>
            <a:r>
              <a:rPr lang="en-US" altLang="en-US" sz="1000" b="1" dirty="0">
                <a:latin typeface="Helvetica" panose="020B0604020202020204" pitchFamily="34" charset="0"/>
              </a:rPr>
              <a:t> </a:t>
            </a:r>
            <a:r>
              <a:rPr lang="en-US" altLang="en-US" sz="1000" b="1" dirty="0" err="1">
                <a:latin typeface="Helvetica" panose="020B0604020202020204" pitchFamily="34" charset="0"/>
              </a:rPr>
              <a:t>Shitkasangwui</a:t>
            </a:r>
            <a:r>
              <a:rPr lang="en-US" altLang="en-US" sz="1000" b="1" dirty="0">
                <a:latin typeface="Helvetica" panose="020B0604020202020204" pitchFamily="34" charset="0"/>
              </a:rPr>
              <a:t> </a:t>
            </a:r>
            <a:r>
              <a:rPr lang="en-US" altLang="en-US" sz="1000" b="1" dirty="0" err="1">
                <a:latin typeface="Helvetica" panose="020B0604020202020204" pitchFamily="34" charset="0"/>
              </a:rPr>
              <a:t>vang</a:t>
            </a:r>
            <a:r>
              <a:rPr lang="en-US" altLang="en-US" sz="1000" b="1" dirty="0">
                <a:latin typeface="Helvetica" panose="020B0604020202020204" pitchFamily="34" charset="0"/>
              </a:rPr>
              <a:t> </a:t>
            </a:r>
            <a:r>
              <a:rPr lang="en-US" altLang="en-US" sz="1000" b="1" dirty="0" err="1">
                <a:latin typeface="Helvetica" panose="020B0604020202020204" pitchFamily="34" charset="0"/>
              </a:rPr>
              <a:t>Kathi</a:t>
            </a:r>
            <a:endParaRPr lang="en-US" altLang="en-US" sz="1000" b="1" dirty="0">
              <a:latin typeface="Helvetica" panose="020B0604020202020204" pitchFamily="34" charset="0"/>
            </a:endParaRPr>
          </a:p>
        </p:txBody>
      </p:sp>
      <p:sp>
        <p:nvSpPr>
          <p:cNvPr id="40974" name="Text Box 57"/>
          <p:cNvSpPr txBox="1">
            <a:spLocks noChangeArrowheads="1"/>
          </p:cNvSpPr>
          <p:nvPr/>
        </p:nvSpPr>
        <p:spPr bwMode="auto">
          <a:xfrm>
            <a:off x="1974850" y="3697288"/>
            <a:ext cx="3341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90000"/>
              </a:lnSpc>
              <a:spcBef>
                <a:spcPct val="50000"/>
              </a:spcBef>
            </a:pPr>
            <a:r>
              <a:rPr lang="en-US" altLang="en-US" sz="1000" b="1">
                <a:latin typeface="Helvetica" panose="020B0604020202020204" pitchFamily="34" charset="0"/>
              </a:rPr>
              <a:t>Philip kala Ahonga</a:t>
            </a:r>
          </a:p>
          <a:p>
            <a:pPr>
              <a:lnSpc>
                <a:spcPct val="90000"/>
              </a:lnSpc>
              <a:spcBef>
                <a:spcPct val="50000"/>
              </a:spcBef>
            </a:pPr>
            <a:r>
              <a:rPr lang="en-US" altLang="en-US" sz="1000" b="1">
                <a:latin typeface="Helvetica" panose="020B0604020202020204" pitchFamily="34" charset="0"/>
              </a:rPr>
              <a:t>Damascus  Shongf</a:t>
            </a:r>
            <a:r>
              <a:rPr lang="en-US" altLang="en-US" sz="1000" b="1" u="sng">
                <a:latin typeface="Helvetica" panose="020B0604020202020204" pitchFamily="34" charset="0"/>
              </a:rPr>
              <a:t>a</a:t>
            </a:r>
            <a:r>
              <a:rPr lang="en-US" altLang="en-US" sz="1000" b="1">
                <a:latin typeface="Helvetica" panose="020B0604020202020204" pitchFamily="34" charset="0"/>
              </a:rPr>
              <a:t>li Saul</a:t>
            </a:r>
            <a:r>
              <a:rPr lang="en-US" altLang="ja-JP" sz="1000" b="1">
                <a:latin typeface="Helvetica" panose="020B0604020202020204" pitchFamily="34" charset="0"/>
              </a:rPr>
              <a:t>na</a:t>
            </a:r>
            <a:r>
              <a:rPr lang="en-US" altLang="en-US" sz="1000" b="1">
                <a:latin typeface="Helvetica" panose="020B0604020202020204" pitchFamily="34" charset="0"/>
              </a:rPr>
              <a:t> Vareli khuikasang</a:t>
            </a:r>
          </a:p>
          <a:p>
            <a:pPr>
              <a:lnSpc>
                <a:spcPct val="90000"/>
              </a:lnSpc>
              <a:spcBef>
                <a:spcPct val="50000"/>
              </a:spcBef>
            </a:pPr>
            <a:r>
              <a:rPr lang="en-US" altLang="en-US" sz="1000" b="1">
                <a:latin typeface="Helvetica" panose="020B0604020202020204" pitchFamily="34" charset="0"/>
              </a:rPr>
              <a:t>Peter kala Cornelius</a:t>
            </a:r>
          </a:p>
          <a:p>
            <a:pPr>
              <a:lnSpc>
                <a:spcPct val="90000"/>
              </a:lnSpc>
              <a:spcBef>
                <a:spcPct val="50000"/>
              </a:spcBef>
            </a:pPr>
            <a:r>
              <a:rPr lang="en-US" altLang="en-US" sz="1000" b="1">
                <a:latin typeface="Helvetica" panose="020B0604020202020204" pitchFamily="34" charset="0"/>
              </a:rPr>
              <a:t>Peterna Gentilenaoli pao hâkashokwui maramli kaphayet</a:t>
            </a:r>
          </a:p>
          <a:p>
            <a:pPr>
              <a:lnSpc>
                <a:spcPct val="90000"/>
              </a:lnSpc>
              <a:spcBef>
                <a:spcPct val="50000"/>
              </a:spcBef>
            </a:pPr>
            <a:r>
              <a:rPr lang="en-US" altLang="en-US" sz="1000" b="1">
                <a:latin typeface="Helvetica" panose="020B0604020202020204" pitchFamily="34" charset="0"/>
              </a:rPr>
              <a:t>Herodna Vareshibingli Rekkakharek</a:t>
            </a:r>
          </a:p>
        </p:txBody>
      </p:sp>
      <p:sp>
        <p:nvSpPr>
          <p:cNvPr id="40975" name="Line 73"/>
          <p:cNvSpPr>
            <a:spLocks noChangeShapeType="1"/>
          </p:cNvSpPr>
          <p:nvPr/>
        </p:nvSpPr>
        <p:spPr bwMode="auto">
          <a:xfrm>
            <a:off x="1898650" y="3594100"/>
            <a:ext cx="2730500"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0976" name="Line 74"/>
          <p:cNvSpPr>
            <a:spLocks noChangeShapeType="1"/>
          </p:cNvSpPr>
          <p:nvPr/>
        </p:nvSpPr>
        <p:spPr bwMode="auto">
          <a:xfrm>
            <a:off x="1873250" y="4978400"/>
            <a:ext cx="2717800"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0977" name="Text Box 89"/>
          <p:cNvSpPr txBox="1">
            <a:spLocks noChangeArrowheads="1"/>
          </p:cNvSpPr>
          <p:nvPr/>
        </p:nvSpPr>
        <p:spPr bwMode="auto">
          <a:xfrm>
            <a:off x="233363" y="2466975"/>
            <a:ext cx="1466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i="1">
                <a:latin typeface="Comic Sans MS" panose="030F0702030302020204" pitchFamily="66" charset="0"/>
              </a:rPr>
              <a:t>Akhum 1</a:t>
            </a:r>
          </a:p>
        </p:txBody>
      </p:sp>
      <p:sp>
        <p:nvSpPr>
          <p:cNvPr id="40978" name="Text Box 90"/>
          <p:cNvSpPr txBox="1">
            <a:spLocks noChangeArrowheads="1"/>
          </p:cNvSpPr>
          <p:nvPr/>
        </p:nvSpPr>
        <p:spPr bwMode="auto">
          <a:xfrm>
            <a:off x="169863" y="3995738"/>
            <a:ext cx="1466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i="1">
                <a:latin typeface="Comic Sans MS" panose="030F0702030302020204" pitchFamily="66" charset="0"/>
              </a:rPr>
              <a:t>Akhum 2</a:t>
            </a:r>
          </a:p>
        </p:txBody>
      </p:sp>
      <p:sp>
        <p:nvSpPr>
          <p:cNvPr id="40979" name="Text Box 91"/>
          <p:cNvSpPr txBox="1">
            <a:spLocks noChangeArrowheads="1"/>
          </p:cNvSpPr>
          <p:nvPr/>
        </p:nvSpPr>
        <p:spPr bwMode="auto">
          <a:xfrm>
            <a:off x="163513" y="6473825"/>
            <a:ext cx="1466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i="1">
                <a:latin typeface="Comic Sans MS" panose="030F0702030302020204" pitchFamily="66" charset="0"/>
              </a:rPr>
              <a:t>Akhum 3</a:t>
            </a:r>
          </a:p>
        </p:txBody>
      </p:sp>
      <p:sp>
        <p:nvSpPr>
          <p:cNvPr id="40980" name="AutoShape 93"/>
          <p:cNvSpPr>
            <a:spLocks/>
          </p:cNvSpPr>
          <p:nvPr/>
        </p:nvSpPr>
        <p:spPr bwMode="auto">
          <a:xfrm>
            <a:off x="4951413" y="4962525"/>
            <a:ext cx="279400" cy="3454400"/>
          </a:xfrm>
          <a:prstGeom prst="rightBrace">
            <a:avLst>
              <a:gd name="adj1" fmla="val 103030"/>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0981" name="AutoShape 95"/>
          <p:cNvSpPr>
            <a:spLocks/>
          </p:cNvSpPr>
          <p:nvPr/>
        </p:nvSpPr>
        <p:spPr bwMode="auto">
          <a:xfrm>
            <a:off x="4932363" y="3638550"/>
            <a:ext cx="277812" cy="1138238"/>
          </a:xfrm>
          <a:prstGeom prst="rightBrace">
            <a:avLst>
              <a:gd name="adj1" fmla="val 3414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0982" name="AutoShape 96"/>
          <p:cNvSpPr>
            <a:spLocks/>
          </p:cNvSpPr>
          <p:nvPr/>
        </p:nvSpPr>
        <p:spPr bwMode="auto">
          <a:xfrm>
            <a:off x="4956175" y="2035175"/>
            <a:ext cx="258763" cy="1381125"/>
          </a:xfrm>
          <a:prstGeom prst="rightBrace">
            <a:avLst>
              <a:gd name="adj1" fmla="val 4447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0983" name="Text Box 97"/>
          <p:cNvSpPr txBox="1">
            <a:spLocks noChangeArrowheads="1"/>
          </p:cNvSpPr>
          <p:nvPr/>
        </p:nvSpPr>
        <p:spPr bwMode="auto">
          <a:xfrm>
            <a:off x="5000625" y="2247900"/>
            <a:ext cx="20272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baseline="-25000">
                <a:solidFill>
                  <a:srgbClr val="E32434"/>
                </a:solidFill>
                <a:latin typeface="Capitals" charset="0"/>
              </a:rPr>
              <a:t>Jerusalem</a:t>
            </a:r>
          </a:p>
        </p:txBody>
      </p:sp>
      <p:sp>
        <p:nvSpPr>
          <p:cNvPr id="40984" name="Text Box 98"/>
          <p:cNvSpPr txBox="1">
            <a:spLocks noChangeArrowheads="1"/>
          </p:cNvSpPr>
          <p:nvPr/>
        </p:nvSpPr>
        <p:spPr bwMode="auto">
          <a:xfrm>
            <a:off x="5000625" y="3552825"/>
            <a:ext cx="20272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baseline="-25000">
                <a:solidFill>
                  <a:srgbClr val="E32434"/>
                </a:solidFill>
                <a:latin typeface="Capitals" charset="0"/>
              </a:rPr>
              <a:t>Palestine</a:t>
            </a:r>
          </a:p>
        </p:txBody>
      </p:sp>
      <p:sp>
        <p:nvSpPr>
          <p:cNvPr id="40985" name="Text Box 99"/>
          <p:cNvSpPr txBox="1">
            <a:spLocks noChangeArrowheads="1"/>
          </p:cNvSpPr>
          <p:nvPr/>
        </p:nvSpPr>
        <p:spPr bwMode="auto">
          <a:xfrm>
            <a:off x="5000625" y="4105275"/>
            <a:ext cx="20272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baseline="-25000">
                <a:solidFill>
                  <a:srgbClr val="E32434"/>
                </a:solidFill>
                <a:latin typeface="Capitals" charset="0"/>
              </a:rPr>
              <a:t>Syria</a:t>
            </a:r>
          </a:p>
        </p:txBody>
      </p:sp>
      <p:sp>
        <p:nvSpPr>
          <p:cNvPr id="40986" name="Text Box 101"/>
          <p:cNvSpPr txBox="1">
            <a:spLocks noChangeArrowheads="1"/>
          </p:cNvSpPr>
          <p:nvPr/>
        </p:nvSpPr>
        <p:spPr bwMode="auto">
          <a:xfrm>
            <a:off x="5000625" y="5873750"/>
            <a:ext cx="20272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baseline="-25000">
                <a:solidFill>
                  <a:srgbClr val="E32434"/>
                </a:solidFill>
                <a:latin typeface="Capitals" charset="0"/>
              </a:rPr>
              <a:t>Okathui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866775" y="2095500"/>
            <a:ext cx="5880100"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dirty="0" err="1" smtClean="0">
                <a:latin typeface="Times" panose="02020603050405020304" pitchFamily="18" charset="0"/>
              </a:rPr>
              <a:t>Khayeirum</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hili</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Katamli</a:t>
            </a:r>
            <a:r>
              <a:rPr lang="en-US" altLang="en-US" sz="1800" b="1" dirty="0" smtClean="0">
                <a:latin typeface="Times" panose="02020603050405020304" pitchFamily="18" charset="0"/>
              </a:rPr>
              <a:t> </a:t>
            </a:r>
            <a:r>
              <a:rPr lang="en-US" altLang="en-US" sz="1800" b="1" dirty="0" err="1">
                <a:latin typeface="Times" panose="02020603050405020304" pitchFamily="18" charset="0"/>
              </a:rPr>
              <a:t>N</a:t>
            </a:r>
            <a:r>
              <a:rPr lang="en-US" altLang="en-US" sz="1800" b="1" dirty="0" err="1" smtClean="0">
                <a:latin typeface="Times" panose="02020603050405020304" pitchFamily="18" charset="0"/>
              </a:rPr>
              <a:t>gachon</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khavai</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âtan</a:t>
            </a:r>
            <a:r>
              <a:rPr lang="en-US" altLang="en-US" sz="1800" b="1" dirty="0" smtClean="0">
                <a:latin typeface="Times" panose="02020603050405020304" pitchFamily="18" charset="0"/>
              </a:rPr>
              <a:t> </a:t>
            </a:r>
            <a:r>
              <a:rPr lang="en-US" altLang="en-US" sz="1800" b="1" dirty="0" err="1">
                <a:latin typeface="Times" panose="02020603050405020304" pitchFamily="18" charset="0"/>
              </a:rPr>
              <a:t>âkha</a:t>
            </a:r>
            <a:r>
              <a:rPr lang="en-US" altLang="en-US" sz="1800" b="1" dirty="0">
                <a:latin typeface="Times" panose="02020603050405020304" pitchFamily="18" charset="0"/>
              </a:rPr>
              <a:t> hi </a:t>
            </a:r>
            <a:r>
              <a:rPr lang="en-US" altLang="en-US" sz="1800" b="1" dirty="0" err="1">
                <a:latin typeface="Times" panose="02020603050405020304" pitchFamily="18" charset="0"/>
              </a:rPr>
              <a:t>hina</a:t>
            </a:r>
            <a:r>
              <a:rPr lang="en-US" altLang="en-US" sz="1800" b="1" dirty="0">
                <a:latin typeface="Times" panose="02020603050405020304" pitchFamily="18" charset="0"/>
              </a:rPr>
              <a:t>.</a:t>
            </a:r>
          </a:p>
          <a:p>
            <a:pPr algn="ctr">
              <a:spcBef>
                <a:spcPct val="50000"/>
              </a:spcBef>
            </a:pPr>
            <a:r>
              <a:rPr lang="en-US" altLang="en-US" sz="1800" b="1" dirty="0" err="1" smtClean="0">
                <a:latin typeface="Times" panose="02020603050405020304" pitchFamily="18" charset="0"/>
              </a:rPr>
              <a:t>Lairik</a:t>
            </a:r>
            <a:r>
              <a:rPr lang="en-US" altLang="en-US" sz="1800" b="1" dirty="0" smtClean="0">
                <a:latin typeface="Times" panose="02020603050405020304" pitchFamily="18" charset="0"/>
              </a:rPr>
              <a:t> </a:t>
            </a:r>
            <a:r>
              <a:rPr lang="en-US" altLang="en-US" sz="1800" b="1" dirty="0" err="1">
                <a:latin typeface="Times" panose="02020603050405020304" pitchFamily="18" charset="0"/>
              </a:rPr>
              <a:t>ânâ</a:t>
            </a:r>
            <a:r>
              <a:rPr lang="en-US" altLang="en-US" sz="1800" b="1" dirty="0">
                <a:latin typeface="Times" panose="02020603050405020304" pitchFamily="18" charset="0"/>
              </a:rPr>
              <a:t> </a:t>
            </a:r>
            <a:r>
              <a:rPr lang="en-US" altLang="en-US" sz="1800" b="1" dirty="0" err="1" smtClean="0">
                <a:latin typeface="Times" panose="02020603050405020304" pitchFamily="18" charset="0"/>
              </a:rPr>
              <a:t>kathar</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chungmeidala</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mishokra</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laga</a:t>
            </a:r>
            <a:r>
              <a:rPr lang="en-US" altLang="en-US" sz="1800" b="1" dirty="0" smtClean="0">
                <a:latin typeface="Times" panose="02020603050405020304" pitchFamily="18" charset="0"/>
              </a:rPr>
              <a:t> </a:t>
            </a:r>
            <a:r>
              <a:rPr lang="en-US" altLang="en-US" sz="1800" b="1" dirty="0" err="1">
                <a:latin typeface="Times" panose="02020603050405020304" pitchFamily="18" charset="0"/>
              </a:rPr>
              <a:t>shurmamânda</a:t>
            </a:r>
            <a:r>
              <a:rPr lang="en-US" altLang="en-US" sz="1800" b="1" dirty="0">
                <a:latin typeface="Times" panose="02020603050405020304" pitchFamily="18" charset="0"/>
              </a:rPr>
              <a:t> </a:t>
            </a:r>
            <a:r>
              <a:rPr lang="en-US" altLang="en-US" sz="1800" b="1" dirty="0" err="1">
                <a:latin typeface="Times" panose="02020603050405020304" pitchFamily="18" charset="0"/>
              </a:rPr>
              <a:t>kamasai</a:t>
            </a:r>
            <a:r>
              <a:rPr lang="en-US" altLang="en-US" sz="1800" b="1" dirty="0">
                <a:latin typeface="Times" panose="02020603050405020304" pitchFamily="18" charset="0"/>
              </a:rPr>
              <a:t> KATONGA chi </a:t>
            </a:r>
            <a:r>
              <a:rPr lang="en-US" altLang="en-US" sz="1800" b="1" dirty="0" err="1">
                <a:latin typeface="Times" panose="02020603050405020304" pitchFamily="18" charset="0"/>
              </a:rPr>
              <a:t>chipuisangda</a:t>
            </a:r>
            <a:r>
              <a:rPr lang="en-US" altLang="en-US" sz="1800" b="1" dirty="0">
                <a:latin typeface="Times" panose="02020603050405020304" pitchFamily="18" charset="0"/>
              </a:rPr>
              <a:t> </a:t>
            </a:r>
            <a:r>
              <a:rPr lang="en-US" altLang="en-US" sz="1800" b="1" dirty="0" err="1">
                <a:latin typeface="Times" panose="02020603050405020304" pitchFamily="18" charset="0"/>
              </a:rPr>
              <a:t>ngahânkâmi</a:t>
            </a:r>
            <a:r>
              <a:rPr lang="en-US" altLang="en-US" sz="1800" b="1" dirty="0">
                <a:latin typeface="Times" panose="02020603050405020304" pitchFamily="18" charset="0"/>
              </a:rPr>
              <a:t> </a:t>
            </a:r>
            <a:r>
              <a:rPr lang="en-US" altLang="en-US" sz="1800" b="1" dirty="0" err="1">
                <a:latin typeface="Times" panose="02020603050405020304" pitchFamily="18" charset="0"/>
              </a:rPr>
              <a:t>khavai</a:t>
            </a:r>
            <a:r>
              <a:rPr lang="en-US" altLang="en-US" sz="1800" b="1" dirty="0">
                <a:latin typeface="Times" panose="02020603050405020304" pitchFamily="18" charset="0"/>
              </a:rPr>
              <a:t> </a:t>
            </a:r>
            <a:r>
              <a:rPr lang="en-US" altLang="en-US" sz="1800" b="1" dirty="0" err="1">
                <a:latin typeface="Times" panose="02020603050405020304" pitchFamily="18" charset="0"/>
              </a:rPr>
              <a:t>katomdalei</a:t>
            </a:r>
            <a:r>
              <a:rPr lang="en-US" altLang="en-US" sz="1800" b="1" dirty="0">
                <a:latin typeface="Times" panose="02020603050405020304" pitchFamily="18" charset="0"/>
              </a:rPr>
              <a:t>. </a:t>
            </a:r>
            <a:r>
              <a:rPr lang="en-US" altLang="en-US" sz="1800" b="1" dirty="0" err="1">
                <a:latin typeface="Times" panose="02020603050405020304" pitchFamily="18" charset="0"/>
              </a:rPr>
              <a:t>Tamkakhuiwui</a:t>
            </a:r>
            <a:r>
              <a:rPr lang="en-US" altLang="en-US" sz="1800" b="1" dirty="0">
                <a:latin typeface="Times" panose="02020603050405020304" pitchFamily="18" charset="0"/>
              </a:rPr>
              <a:t> </a:t>
            </a:r>
            <a:r>
              <a:rPr lang="en-US" altLang="en-US" sz="1800" b="1" dirty="0" err="1">
                <a:latin typeface="Times" panose="02020603050405020304" pitchFamily="18" charset="0"/>
              </a:rPr>
              <a:t>âthei</a:t>
            </a:r>
            <a:r>
              <a:rPr lang="en-US" altLang="en-US" sz="1800" b="1" dirty="0">
                <a:latin typeface="Times" panose="02020603050405020304" pitchFamily="18" charset="0"/>
              </a:rPr>
              <a:t> hi </a:t>
            </a:r>
            <a:r>
              <a:rPr lang="en-US" altLang="en-US" sz="1800" b="1" dirty="0" err="1">
                <a:latin typeface="Times" panose="02020603050405020304" pitchFamily="18" charset="0"/>
              </a:rPr>
              <a:t>kachangkhat</a:t>
            </a:r>
            <a:r>
              <a:rPr lang="en-US" altLang="en-US" sz="1800" b="1" dirty="0">
                <a:latin typeface="Times" panose="02020603050405020304" pitchFamily="18" charset="0"/>
              </a:rPr>
              <a:t> </a:t>
            </a:r>
            <a:r>
              <a:rPr lang="en-US" altLang="en-US" sz="1800" b="1" dirty="0" err="1" smtClean="0">
                <a:latin typeface="Times" panose="02020603050405020304" pitchFamily="18" charset="0"/>
              </a:rPr>
              <a:t>Khayeirum</a:t>
            </a:r>
            <a:r>
              <a:rPr lang="en-US" altLang="en-US" sz="1800" b="1" dirty="0" smtClean="0">
                <a:latin typeface="Times" panose="02020603050405020304" pitchFamily="18" charset="0"/>
              </a:rPr>
              <a:t> </a:t>
            </a:r>
            <a:r>
              <a:rPr lang="en-US" altLang="en-US" sz="1800" b="1" dirty="0" err="1">
                <a:latin typeface="Times" panose="02020603050405020304" pitchFamily="18" charset="0"/>
              </a:rPr>
              <a:t>hiwui</a:t>
            </a:r>
            <a:r>
              <a:rPr lang="en-US" altLang="en-US" sz="1800" b="1" dirty="0">
                <a:latin typeface="Times" panose="02020603050405020304" pitchFamily="18" charset="0"/>
              </a:rPr>
              <a:t> </a:t>
            </a:r>
            <a:r>
              <a:rPr lang="en-US" altLang="en-US" sz="1800" b="1" dirty="0" err="1">
                <a:latin typeface="Times" panose="02020603050405020304" pitchFamily="18" charset="0"/>
              </a:rPr>
              <a:t>kala</a:t>
            </a:r>
            <a:r>
              <a:rPr lang="en-US" altLang="en-US" sz="1800" b="1" dirty="0">
                <a:latin typeface="Times" panose="02020603050405020304" pitchFamily="18" charset="0"/>
              </a:rPr>
              <a:t> nana </a:t>
            </a:r>
            <a:r>
              <a:rPr lang="en-US" altLang="en-US" sz="1800" b="1" dirty="0" err="1">
                <a:latin typeface="Times" panose="02020603050405020304" pitchFamily="18" charset="0"/>
              </a:rPr>
              <a:t>râkhangarumwui</a:t>
            </a:r>
            <a:r>
              <a:rPr lang="en-US" altLang="en-US" sz="1800" b="1" dirty="0">
                <a:latin typeface="Times" panose="02020603050405020304" pitchFamily="18" charset="0"/>
              </a:rPr>
              <a:t> </a:t>
            </a:r>
            <a:r>
              <a:rPr lang="en-US" altLang="en-US" sz="1800" b="1" dirty="0" err="1" smtClean="0">
                <a:latin typeface="Times" panose="02020603050405020304" pitchFamily="18" charset="0"/>
              </a:rPr>
              <a:t>mapungkaphâ</a:t>
            </a:r>
            <a:r>
              <a:rPr lang="en-US" altLang="en-US" sz="1800" b="1" dirty="0" smtClean="0">
                <a:latin typeface="Times" panose="02020603050405020304" pitchFamily="18" charset="0"/>
              </a:rPr>
              <a:t> </a:t>
            </a:r>
            <a:r>
              <a:rPr lang="en-US" altLang="en-US" sz="1800" b="1" dirty="0" err="1">
                <a:latin typeface="Times" panose="02020603050405020304" pitchFamily="18" charset="0"/>
              </a:rPr>
              <a:t>kala</a:t>
            </a:r>
            <a:r>
              <a:rPr lang="en-US" altLang="en-US" sz="1800" b="1" dirty="0">
                <a:latin typeface="Times" panose="02020603050405020304" pitchFamily="18" charset="0"/>
              </a:rPr>
              <a:t> </a:t>
            </a:r>
            <a:r>
              <a:rPr lang="en-US" altLang="en-US" sz="1800" b="1" dirty="0" err="1" smtClean="0">
                <a:latin typeface="Times" panose="02020603050405020304" pitchFamily="18" charset="0"/>
              </a:rPr>
              <a:t>kânkhanâ</a:t>
            </a:r>
            <a:r>
              <a:rPr lang="en-US" altLang="en-US" sz="1800" b="1" dirty="0">
                <a:latin typeface="Times" panose="02020603050405020304" pitchFamily="18" charset="0"/>
              </a:rPr>
              <a:t> </a:t>
            </a:r>
            <a:r>
              <a:rPr lang="en-US" altLang="en-US" sz="1800" b="1" dirty="0" err="1">
                <a:latin typeface="Times" panose="02020603050405020304" pitchFamily="18" charset="0"/>
              </a:rPr>
              <a:t>âtâzan</a:t>
            </a:r>
            <a:r>
              <a:rPr lang="en-US" altLang="en-US" sz="1800" b="1" dirty="0">
                <a:latin typeface="Times" panose="02020603050405020304" pitchFamily="18" charset="0"/>
              </a:rPr>
              <a:t> </a:t>
            </a:r>
            <a:r>
              <a:rPr lang="en-US" altLang="en-US" sz="1800" b="1" dirty="0" err="1">
                <a:latin typeface="Times" panose="02020603050405020304" pitchFamily="18" charset="0"/>
              </a:rPr>
              <a:t>ngasâra</a:t>
            </a:r>
            <a:r>
              <a:rPr lang="en-US" altLang="en-US" sz="1800" b="1" dirty="0">
                <a:latin typeface="Times" panose="02020603050405020304" pitchFamily="18" charset="0"/>
              </a:rPr>
              <a:t>.</a:t>
            </a:r>
          </a:p>
          <a:p>
            <a:pPr algn="ctr">
              <a:spcBef>
                <a:spcPct val="50000"/>
              </a:spcBef>
            </a:pPr>
            <a:r>
              <a:rPr lang="en-US" altLang="en-US" sz="1800" b="1" dirty="0" err="1">
                <a:latin typeface="Times" panose="02020603050405020304" pitchFamily="18" charset="0"/>
              </a:rPr>
              <a:t>Râkhami</a:t>
            </a:r>
            <a:r>
              <a:rPr lang="en-US" altLang="en-US" sz="1800" b="1" dirty="0">
                <a:latin typeface="Times" panose="02020603050405020304" pitchFamily="18" charset="0"/>
              </a:rPr>
              <a:t> </a:t>
            </a:r>
            <a:r>
              <a:rPr lang="en-US" altLang="en-US" sz="1800" b="1" dirty="0" err="1">
                <a:latin typeface="Times" panose="02020603050405020304" pitchFamily="18" charset="0"/>
              </a:rPr>
              <a:t>wui</a:t>
            </a:r>
            <a:r>
              <a:rPr lang="en-US" altLang="en-US" sz="1800" b="1" dirty="0">
                <a:latin typeface="Times" panose="02020603050405020304" pitchFamily="18" charset="0"/>
              </a:rPr>
              <a:t> </a:t>
            </a:r>
            <a:r>
              <a:rPr lang="en-US" altLang="en-US" sz="1800" b="1" dirty="0" err="1">
                <a:latin typeface="Times" panose="02020603050405020304" pitchFamily="18" charset="0"/>
              </a:rPr>
              <a:t>vang</a:t>
            </a:r>
            <a:r>
              <a:rPr lang="en-US" altLang="en-US" sz="1800" b="1" dirty="0">
                <a:latin typeface="Times" panose="02020603050405020304" pitchFamily="18" charset="0"/>
              </a:rPr>
              <a:t> </a:t>
            </a:r>
            <a:r>
              <a:rPr lang="en-US" altLang="en-US" sz="1800" b="1" dirty="0" err="1">
                <a:latin typeface="Times" panose="02020603050405020304" pitchFamily="18" charset="0"/>
              </a:rPr>
              <a:t>ningshilak</a:t>
            </a:r>
            <a:r>
              <a:rPr lang="en-US" altLang="en-US" sz="1800" b="1" dirty="0">
                <a:latin typeface="Times" panose="02020603050405020304" pitchFamily="18" charset="0"/>
              </a:rPr>
              <a:t> </a:t>
            </a:r>
            <a:r>
              <a:rPr lang="en-US" altLang="en-US" sz="1800" b="1" dirty="0" err="1">
                <a:latin typeface="Times" panose="02020603050405020304" pitchFamily="18" charset="0"/>
              </a:rPr>
              <a:t>haira</a:t>
            </a:r>
            <a:r>
              <a:rPr lang="en-US" altLang="en-US" sz="1800" b="1" dirty="0">
                <a:latin typeface="Times" panose="02020603050405020304" pitchFamily="18" charset="0"/>
              </a:rPr>
              <a:t>! </a:t>
            </a:r>
            <a:r>
              <a:rPr lang="en-US" altLang="en-US" sz="1800" b="1" dirty="0" err="1">
                <a:latin typeface="Times" panose="02020603050405020304" pitchFamily="18" charset="0"/>
              </a:rPr>
              <a:t>Ithumwui</a:t>
            </a:r>
            <a:r>
              <a:rPr lang="en-US" altLang="en-US" sz="1800" b="1" dirty="0">
                <a:latin typeface="Times" panose="02020603050405020304" pitchFamily="18" charset="0"/>
              </a:rPr>
              <a:t> </a:t>
            </a:r>
            <a:r>
              <a:rPr lang="en-US" altLang="en-US" sz="1800" b="1" dirty="0" err="1">
                <a:latin typeface="Times" panose="02020603050405020304" pitchFamily="18" charset="0"/>
              </a:rPr>
              <a:t>Varena</a:t>
            </a:r>
            <a:r>
              <a:rPr lang="en-US" altLang="en-US" sz="1800" b="1" dirty="0">
                <a:latin typeface="Times" panose="02020603050405020304" pitchFamily="18" charset="0"/>
              </a:rPr>
              <a:t> </a:t>
            </a:r>
            <a:r>
              <a:rPr lang="en-US" altLang="en-US" sz="1800" b="1" dirty="0" err="1">
                <a:latin typeface="Times" panose="02020603050405020304" pitchFamily="18" charset="0"/>
              </a:rPr>
              <a:t>nathumwui</a:t>
            </a:r>
            <a:r>
              <a:rPr lang="en-US" altLang="en-US" sz="1800" b="1" dirty="0">
                <a:latin typeface="Times" panose="02020603050405020304" pitchFamily="18" charset="0"/>
              </a:rPr>
              <a:t> </a:t>
            </a:r>
            <a:r>
              <a:rPr lang="en-US" altLang="en-US" sz="1800" b="1" dirty="0" err="1">
                <a:latin typeface="Times" panose="02020603050405020304" pitchFamily="18" charset="0"/>
              </a:rPr>
              <a:t>ot</a:t>
            </a:r>
            <a:r>
              <a:rPr lang="en-US" altLang="en-US" sz="1800" b="1" dirty="0">
                <a:latin typeface="Times" panose="02020603050405020304" pitchFamily="18" charset="0"/>
              </a:rPr>
              <a:t> </a:t>
            </a:r>
            <a:r>
              <a:rPr lang="en-US" altLang="en-US" sz="1800" b="1" dirty="0" err="1">
                <a:latin typeface="Times" panose="02020603050405020304" pitchFamily="18" charset="0"/>
              </a:rPr>
              <a:t>hili</a:t>
            </a:r>
            <a:r>
              <a:rPr lang="en-US" altLang="en-US" sz="1800" b="1" dirty="0">
                <a:latin typeface="Times" panose="02020603050405020304" pitchFamily="18" charset="0"/>
              </a:rPr>
              <a:t> </a:t>
            </a:r>
            <a:r>
              <a:rPr lang="en-US" altLang="en-US" sz="1800" b="1" dirty="0" err="1">
                <a:latin typeface="Times" panose="02020603050405020304" pitchFamily="18" charset="0"/>
              </a:rPr>
              <a:t>somilakra</a:t>
            </a:r>
            <a:r>
              <a:rPr lang="en-US" altLang="en-US" sz="1800" b="1" dirty="0">
                <a:latin typeface="Times" panose="02020603050405020304" pitchFamily="18" charset="0"/>
              </a:rPr>
              <a:t> da </a:t>
            </a:r>
            <a:r>
              <a:rPr lang="en-US" altLang="en-US" sz="1800" b="1" dirty="0" err="1">
                <a:latin typeface="Times" panose="02020603050405020304" pitchFamily="18" charset="0"/>
              </a:rPr>
              <a:t>Awui</a:t>
            </a:r>
            <a:r>
              <a:rPr lang="en-US" altLang="en-US" sz="1800" b="1" dirty="0">
                <a:latin typeface="Times" panose="02020603050405020304" pitchFamily="18" charset="0"/>
              </a:rPr>
              <a:t> </a:t>
            </a:r>
            <a:r>
              <a:rPr lang="en-US" altLang="en-US" sz="1800" b="1" dirty="0" err="1">
                <a:latin typeface="Times" panose="02020603050405020304" pitchFamily="18" charset="0"/>
              </a:rPr>
              <a:t>Tuina</a:t>
            </a:r>
            <a:r>
              <a:rPr lang="en-US" altLang="en-US" sz="1800" b="1" dirty="0">
                <a:latin typeface="Times" panose="02020603050405020304" pitchFamily="18" charset="0"/>
              </a:rPr>
              <a:t> </a:t>
            </a:r>
            <a:r>
              <a:rPr lang="en-US" altLang="en-US" sz="1800" b="1" dirty="0" err="1">
                <a:latin typeface="Times" panose="02020603050405020304" pitchFamily="18" charset="0"/>
              </a:rPr>
              <a:t>tamchithei</a:t>
            </a:r>
            <a:r>
              <a:rPr lang="en-US" altLang="en-US" sz="1800" b="1" dirty="0">
                <a:latin typeface="Times" panose="02020603050405020304" pitchFamily="18" charset="0"/>
              </a:rPr>
              <a:t>. Na </a:t>
            </a:r>
            <a:r>
              <a:rPr lang="en-US" altLang="en-US" sz="1800" b="1" dirty="0" err="1">
                <a:latin typeface="Times" panose="02020603050405020304" pitchFamily="18" charset="0"/>
              </a:rPr>
              <a:t>hiwui</a:t>
            </a:r>
            <a:r>
              <a:rPr lang="en-US" altLang="en-US" sz="1800" b="1" dirty="0">
                <a:latin typeface="Times" panose="02020603050405020304" pitchFamily="18" charset="0"/>
              </a:rPr>
              <a:t> </a:t>
            </a:r>
            <a:r>
              <a:rPr lang="en-US" altLang="en-US" sz="1800" b="1" dirty="0" err="1">
                <a:latin typeface="Times" panose="02020603050405020304" pitchFamily="18" charset="0"/>
              </a:rPr>
              <a:t>eina</a:t>
            </a:r>
            <a:r>
              <a:rPr lang="en-US" altLang="en-US" sz="1800" b="1" dirty="0">
                <a:latin typeface="Times" panose="02020603050405020304" pitchFamily="18" charset="0"/>
              </a:rPr>
              <a:t> </a:t>
            </a:r>
            <a:r>
              <a:rPr lang="en-US" altLang="en-US" sz="1800" b="1" dirty="0" err="1">
                <a:latin typeface="Times" panose="02020603050405020304" pitchFamily="18" charset="0"/>
              </a:rPr>
              <a:t>kashok</a:t>
            </a:r>
            <a:r>
              <a:rPr lang="en-US" altLang="en-US" sz="1800" b="1" dirty="0">
                <a:latin typeface="Times" panose="02020603050405020304" pitchFamily="18" charset="0"/>
              </a:rPr>
              <a:t> </a:t>
            </a:r>
            <a:r>
              <a:rPr lang="en-US" altLang="en-US" sz="1800" b="1" dirty="0" err="1">
                <a:latin typeface="Times" panose="02020603050405020304" pitchFamily="18" charset="0"/>
              </a:rPr>
              <a:t>tharan</a:t>
            </a:r>
            <a:r>
              <a:rPr lang="en-US" altLang="en-US" sz="1800" b="1" dirty="0">
                <a:latin typeface="Times" panose="02020603050405020304" pitchFamily="18" charset="0"/>
              </a:rPr>
              <a:t>, </a:t>
            </a:r>
            <a:r>
              <a:rPr lang="en-US" altLang="en-US" sz="1800" b="1" dirty="0" err="1">
                <a:latin typeface="Times" panose="02020603050405020304" pitchFamily="18" charset="0"/>
              </a:rPr>
              <a:t>Varewui</a:t>
            </a:r>
            <a:r>
              <a:rPr lang="en-US" altLang="en-US" sz="1800" b="1" dirty="0">
                <a:latin typeface="Times" panose="02020603050405020304" pitchFamily="18" charset="0"/>
              </a:rPr>
              <a:t> </a:t>
            </a:r>
            <a:r>
              <a:rPr lang="en-US" altLang="en-US" sz="1800" b="1" dirty="0" err="1" smtClean="0">
                <a:latin typeface="Times" panose="02020603050405020304" pitchFamily="18" charset="0"/>
              </a:rPr>
              <a:t>mangatam</a:t>
            </a:r>
            <a:r>
              <a:rPr lang="en-US" altLang="en-US" sz="1800" b="1" dirty="0" smtClean="0">
                <a:latin typeface="Times" panose="02020603050405020304" pitchFamily="18" charset="0"/>
              </a:rPr>
              <a:t> </a:t>
            </a:r>
            <a:r>
              <a:rPr lang="en-US" altLang="en-US" sz="1800" b="1" dirty="0" err="1" smtClean="0">
                <a:latin typeface="Times" panose="02020603050405020304" pitchFamily="18" charset="0"/>
              </a:rPr>
              <a:t>kapai</a:t>
            </a:r>
            <a:r>
              <a:rPr lang="en-US" altLang="en-US" sz="1800" b="1" dirty="0" smtClean="0">
                <a:latin typeface="Times" panose="02020603050405020304" pitchFamily="18" charset="0"/>
              </a:rPr>
              <a:t> </a:t>
            </a:r>
            <a:r>
              <a:rPr lang="en-US" altLang="en-US" sz="1800" b="1" dirty="0" err="1">
                <a:latin typeface="Times" panose="02020603050405020304" pitchFamily="18" charset="0"/>
              </a:rPr>
              <a:t>Tui</a:t>
            </a:r>
            <a:r>
              <a:rPr lang="en-US" altLang="en-US" sz="1800" b="1" dirty="0">
                <a:latin typeface="Times" panose="02020603050405020304" pitchFamily="18" charset="0"/>
              </a:rPr>
              <a:t> </a:t>
            </a:r>
            <a:r>
              <a:rPr lang="en-US" altLang="en-US" sz="1800" b="1" dirty="0" err="1">
                <a:latin typeface="Times" panose="02020603050405020304" pitchFamily="18" charset="0"/>
              </a:rPr>
              <a:t>hiwui</a:t>
            </a:r>
            <a:r>
              <a:rPr lang="en-US" altLang="en-US" sz="1800" b="1" dirty="0">
                <a:latin typeface="Times" panose="02020603050405020304" pitchFamily="18" charset="0"/>
              </a:rPr>
              <a:t> </a:t>
            </a:r>
            <a:r>
              <a:rPr lang="en-US" altLang="en-US" sz="1800" b="1" dirty="0" err="1">
                <a:latin typeface="Times" panose="02020603050405020304" pitchFamily="18" charset="0"/>
              </a:rPr>
              <a:t>âman</a:t>
            </a:r>
            <a:r>
              <a:rPr lang="en-US" altLang="en-US" sz="1800" b="1" dirty="0">
                <a:latin typeface="Times" panose="02020603050405020304" pitchFamily="18" charset="0"/>
              </a:rPr>
              <a:t> </a:t>
            </a:r>
            <a:r>
              <a:rPr lang="en-US" altLang="en-US" sz="1800" b="1" dirty="0" err="1">
                <a:latin typeface="Times" panose="02020603050405020304" pitchFamily="18" charset="0"/>
              </a:rPr>
              <a:t>kasak</a:t>
            </a:r>
            <a:r>
              <a:rPr lang="en-US" altLang="en-US" sz="1800" b="1" dirty="0">
                <a:latin typeface="Times" panose="02020603050405020304" pitchFamily="18" charset="0"/>
              </a:rPr>
              <a:t> </a:t>
            </a:r>
            <a:r>
              <a:rPr lang="en-US" altLang="en-US" sz="1800" b="1" dirty="0" err="1">
                <a:latin typeface="Times" panose="02020603050405020304" pitchFamily="18" charset="0"/>
              </a:rPr>
              <a:t>kala</a:t>
            </a:r>
            <a:r>
              <a:rPr lang="en-US" altLang="en-US" sz="1800" b="1" dirty="0">
                <a:latin typeface="Times" panose="02020603050405020304" pitchFamily="18" charset="0"/>
              </a:rPr>
              <a:t> </a:t>
            </a:r>
            <a:r>
              <a:rPr lang="en-US" altLang="en-US" sz="1800" b="1" dirty="0" err="1">
                <a:latin typeface="Times" panose="02020603050405020304" pitchFamily="18" charset="0"/>
              </a:rPr>
              <a:t>khamashung</a:t>
            </a:r>
            <a:r>
              <a:rPr lang="en-US" altLang="en-US" sz="1800" b="1" dirty="0">
                <a:latin typeface="Times" panose="02020603050405020304" pitchFamily="18" charset="0"/>
              </a:rPr>
              <a:t> hi </a:t>
            </a:r>
            <a:r>
              <a:rPr lang="en-US" altLang="en-US" sz="1800" b="1" dirty="0" err="1">
                <a:latin typeface="Times" panose="02020603050405020304" pitchFamily="18" charset="0"/>
              </a:rPr>
              <a:t>nawui</a:t>
            </a:r>
            <a:r>
              <a:rPr lang="en-US" altLang="en-US" sz="1800" b="1" dirty="0">
                <a:latin typeface="Times" panose="02020603050405020304" pitchFamily="18" charset="0"/>
              </a:rPr>
              <a:t> </a:t>
            </a:r>
            <a:r>
              <a:rPr lang="en-US" altLang="en-US" sz="1800" b="1" dirty="0" err="1">
                <a:latin typeface="Times" panose="02020603050405020304" pitchFamily="18" charset="0"/>
              </a:rPr>
              <a:t>ningli</a:t>
            </a:r>
            <a:r>
              <a:rPr lang="en-US" altLang="en-US" sz="1800" b="1" dirty="0">
                <a:latin typeface="Times" panose="02020603050405020304" pitchFamily="18" charset="0"/>
              </a:rPr>
              <a:t> </a:t>
            </a:r>
            <a:r>
              <a:rPr lang="en-US" altLang="en-US" sz="1800" b="1" dirty="0" err="1">
                <a:latin typeface="Times" panose="02020603050405020304" pitchFamily="18" charset="0"/>
              </a:rPr>
              <a:t>mathingmeikhârda</a:t>
            </a:r>
            <a:r>
              <a:rPr lang="en-US" altLang="en-US" sz="1800" b="1" dirty="0">
                <a:latin typeface="Times" panose="02020603050405020304" pitchFamily="18" charset="0"/>
              </a:rPr>
              <a:t> </a:t>
            </a:r>
            <a:r>
              <a:rPr lang="en-US" altLang="en-US" sz="1800" b="1" dirty="0" err="1">
                <a:latin typeface="Times" panose="02020603050405020304" pitchFamily="18" charset="0"/>
              </a:rPr>
              <a:t>tipsangkhuira</a:t>
            </a:r>
            <a:r>
              <a:rPr lang="en-US" altLang="en-US" sz="1800" b="1" dirty="0">
                <a:latin typeface="Times" panose="02020603050405020304" pitchFamily="18" charset="0"/>
              </a:rPr>
              <a:t> </a:t>
            </a:r>
            <a:r>
              <a:rPr lang="en-US" altLang="en-US" sz="1800" b="1" dirty="0" err="1">
                <a:latin typeface="Times" panose="02020603050405020304" pitchFamily="18" charset="0"/>
              </a:rPr>
              <a:t>kaji</a:t>
            </a:r>
            <a:r>
              <a:rPr lang="en-US" altLang="en-US" sz="1800" b="1" dirty="0">
                <a:latin typeface="Times" panose="02020603050405020304" pitchFamily="18" charset="0"/>
              </a:rPr>
              <a:t> </a:t>
            </a:r>
            <a:r>
              <a:rPr lang="en-US" altLang="en-US" sz="1800" b="1" dirty="0" err="1">
                <a:latin typeface="Times" panose="02020603050405020304" pitchFamily="18" charset="0"/>
              </a:rPr>
              <a:t>chihânchaowa</a:t>
            </a:r>
            <a:r>
              <a:rPr lang="en-US" altLang="en-US" sz="1800" b="1" dirty="0">
                <a:latin typeface="Times" panose="02020603050405020304" pitchFamily="18" charset="0"/>
              </a:rPr>
              <a:t>.</a:t>
            </a:r>
          </a:p>
          <a:p>
            <a:pPr algn="ctr">
              <a:spcBef>
                <a:spcPct val="50000"/>
              </a:spcBef>
            </a:pPr>
            <a:r>
              <a:rPr lang="en-US" altLang="en-US" sz="1800" b="1" dirty="0">
                <a:latin typeface="Times" panose="02020603050405020304" pitchFamily="18" charset="0"/>
              </a:rPr>
              <a:t> </a:t>
            </a:r>
            <a:r>
              <a:rPr lang="en-US" altLang="en-US" sz="1800" b="1" dirty="0" err="1">
                <a:latin typeface="Times" panose="02020603050405020304" pitchFamily="18" charset="0"/>
              </a:rPr>
              <a:t>Pao</a:t>
            </a:r>
            <a:r>
              <a:rPr lang="en-US" altLang="en-US" sz="1800" b="1" dirty="0">
                <a:latin typeface="Times" panose="02020603050405020304" pitchFamily="18" charset="0"/>
              </a:rPr>
              <a:t> </a:t>
            </a:r>
            <a:r>
              <a:rPr lang="en-US" altLang="en-US" sz="1800" b="1" dirty="0" err="1">
                <a:latin typeface="Times" panose="02020603050405020304" pitchFamily="18" charset="0"/>
              </a:rPr>
              <a:t>hâkashok</a:t>
            </a:r>
            <a:r>
              <a:rPr lang="en-US" altLang="en-US" sz="1800" b="1" dirty="0">
                <a:latin typeface="Times" panose="02020603050405020304" pitchFamily="18" charset="0"/>
              </a:rPr>
              <a:t> </a:t>
            </a:r>
            <a:r>
              <a:rPr lang="en-US" altLang="en-US" sz="1800" b="1" dirty="0" err="1">
                <a:latin typeface="Times" panose="02020603050405020304" pitchFamily="18" charset="0"/>
              </a:rPr>
              <a:t>khutlai</a:t>
            </a:r>
            <a:r>
              <a:rPr lang="en-US" altLang="en-US" sz="1800" b="1" dirty="0">
                <a:latin typeface="Times" panose="02020603050405020304" pitchFamily="18" charset="0"/>
              </a:rPr>
              <a:t> </a:t>
            </a:r>
            <a:r>
              <a:rPr lang="en-US" altLang="en-US" sz="1800" b="1" dirty="0" err="1">
                <a:latin typeface="Times" panose="02020603050405020304" pitchFamily="18" charset="0"/>
              </a:rPr>
              <a:t>âkha</a:t>
            </a:r>
            <a:r>
              <a:rPr lang="en-US" altLang="en-US" sz="1800" b="1" dirty="0">
                <a:latin typeface="Times" panose="02020603050405020304" pitchFamily="18" charset="0"/>
              </a:rPr>
              <a:t> </a:t>
            </a:r>
            <a:r>
              <a:rPr lang="en-US" altLang="en-US" sz="1800" b="1" dirty="0" err="1">
                <a:latin typeface="Times" panose="02020603050405020304" pitchFamily="18" charset="0"/>
              </a:rPr>
              <a:t>ngasâda</a:t>
            </a:r>
            <a:r>
              <a:rPr lang="en-US" altLang="en-US" sz="1800" b="1" dirty="0">
                <a:latin typeface="Times" panose="02020603050405020304" pitchFamily="18" charset="0"/>
              </a:rPr>
              <a:t>, </a:t>
            </a:r>
            <a:r>
              <a:rPr lang="en-US" altLang="en-US" sz="1800" b="1" dirty="0" err="1">
                <a:latin typeface="Times" panose="02020603050405020304" pitchFamily="18" charset="0"/>
              </a:rPr>
              <a:t>nali</a:t>
            </a:r>
            <a:r>
              <a:rPr lang="en-US" altLang="en-US" sz="1800" b="1" dirty="0">
                <a:latin typeface="Times" panose="02020603050405020304" pitchFamily="18" charset="0"/>
              </a:rPr>
              <a:t> </a:t>
            </a:r>
            <a:r>
              <a:rPr lang="ja-JP" altLang="en-US" sz="1800" b="1" dirty="0">
                <a:latin typeface="Times" panose="02020603050405020304" pitchFamily="18" charset="0"/>
              </a:rPr>
              <a:t>“</a:t>
            </a:r>
            <a:r>
              <a:rPr lang="en-US" altLang="ja-JP" sz="1800" b="1" dirty="0">
                <a:latin typeface="Times" panose="02020603050405020304" pitchFamily="18" charset="0"/>
              </a:rPr>
              <a:t>Nana </a:t>
            </a:r>
            <a:r>
              <a:rPr lang="en-US" altLang="ja-JP" sz="1800" b="1" dirty="0" err="1">
                <a:latin typeface="Times" panose="02020603050405020304" pitchFamily="18" charset="0"/>
              </a:rPr>
              <a:t>khi</a:t>
            </a:r>
            <a:r>
              <a:rPr lang="en-US" altLang="ja-JP" sz="1800" b="1" dirty="0">
                <a:latin typeface="Times" panose="02020603050405020304" pitchFamily="18" charset="0"/>
              </a:rPr>
              <a:t> </a:t>
            </a:r>
            <a:r>
              <a:rPr lang="en-US" altLang="ja-JP" sz="1800" b="1" dirty="0" err="1">
                <a:latin typeface="Times" panose="02020603050405020304" pitchFamily="18" charset="0"/>
              </a:rPr>
              <a:t>shitsang</a:t>
            </a:r>
            <a:r>
              <a:rPr lang="en-US" altLang="ja-JP" sz="1800" b="1" dirty="0">
                <a:latin typeface="Times" panose="02020603050405020304" pitchFamily="18" charset="0"/>
              </a:rPr>
              <a:t> do? Ili </a:t>
            </a:r>
            <a:r>
              <a:rPr lang="en-US" altLang="ja-JP" sz="1800" b="1" dirty="0" err="1">
                <a:latin typeface="Times" panose="02020603050405020304" pitchFamily="18" charset="0"/>
              </a:rPr>
              <a:t>hangmilu</a:t>
            </a:r>
            <a:r>
              <a:rPr lang="ja-JP" altLang="en-US" sz="1800" b="1" dirty="0">
                <a:latin typeface="Times" panose="02020603050405020304" pitchFamily="18" charset="0"/>
              </a:rPr>
              <a:t> </a:t>
            </a:r>
            <a:r>
              <a:rPr lang="en-US" altLang="ja-JP" sz="1800" b="1" dirty="0" err="1">
                <a:latin typeface="Times" panose="02020603050405020304" pitchFamily="18" charset="0"/>
              </a:rPr>
              <a:t>khiwuivang</a:t>
            </a:r>
            <a:r>
              <a:rPr lang="en-US" altLang="ja-JP" sz="1800" b="1" dirty="0">
                <a:latin typeface="Times" panose="02020603050405020304" pitchFamily="18" charset="0"/>
              </a:rPr>
              <a:t> do!” da </a:t>
            </a:r>
            <a:r>
              <a:rPr lang="en-US" altLang="ja-JP" sz="1800" b="1" dirty="0" err="1">
                <a:latin typeface="Times" panose="02020603050405020304" pitchFamily="18" charset="0"/>
              </a:rPr>
              <a:t>khangahân</a:t>
            </a:r>
            <a:r>
              <a:rPr lang="en-US" altLang="ja-JP" sz="1800" b="1" dirty="0">
                <a:latin typeface="Times" panose="02020603050405020304" pitchFamily="18" charset="0"/>
              </a:rPr>
              <a:t> </a:t>
            </a:r>
            <a:r>
              <a:rPr lang="en-US" altLang="ja-JP" sz="1800" b="1" dirty="0" err="1">
                <a:latin typeface="Times" panose="02020603050405020304" pitchFamily="18" charset="0"/>
              </a:rPr>
              <a:t>katongali</a:t>
            </a:r>
            <a:r>
              <a:rPr lang="en-US" altLang="ja-JP" sz="1800" b="1" dirty="0">
                <a:latin typeface="Times" panose="02020603050405020304" pitchFamily="18" charset="0"/>
              </a:rPr>
              <a:t> </a:t>
            </a:r>
            <a:r>
              <a:rPr lang="en-US" altLang="ja-JP" sz="1800" b="1" dirty="0" err="1">
                <a:latin typeface="Times" panose="02020603050405020304" pitchFamily="18" charset="0"/>
              </a:rPr>
              <a:t>Varewui</a:t>
            </a:r>
            <a:r>
              <a:rPr lang="en-US" altLang="ja-JP" sz="1800" b="1" dirty="0">
                <a:latin typeface="Times" panose="02020603050405020304" pitchFamily="18" charset="0"/>
              </a:rPr>
              <a:t> </a:t>
            </a:r>
            <a:r>
              <a:rPr lang="en-US" altLang="ja-JP" sz="1800" b="1" dirty="0" err="1">
                <a:latin typeface="Times" panose="02020603050405020304" pitchFamily="18" charset="0"/>
              </a:rPr>
              <a:t>tui</a:t>
            </a:r>
            <a:r>
              <a:rPr lang="en-US" altLang="ja-JP" sz="1800" b="1" dirty="0">
                <a:latin typeface="Times" panose="02020603050405020304" pitchFamily="18" charset="0"/>
              </a:rPr>
              <a:t> hi </a:t>
            </a:r>
            <a:r>
              <a:rPr lang="en-US" altLang="ja-JP" sz="1800" b="1" dirty="0" err="1">
                <a:latin typeface="Times" panose="02020603050405020304" pitchFamily="18" charset="0"/>
              </a:rPr>
              <a:t>mapung</a:t>
            </a:r>
            <a:r>
              <a:rPr lang="en-US" altLang="ja-JP" sz="1800" b="1" dirty="0">
                <a:latin typeface="Times" panose="02020603050405020304" pitchFamily="18" charset="0"/>
              </a:rPr>
              <a:t> </a:t>
            </a:r>
            <a:r>
              <a:rPr lang="en-US" altLang="ja-JP" sz="1800" b="1" dirty="0" err="1">
                <a:latin typeface="Times" panose="02020603050405020304" pitchFamily="18" charset="0"/>
              </a:rPr>
              <a:t>phâmeida</a:t>
            </a:r>
            <a:r>
              <a:rPr lang="en-US" altLang="ja-JP" sz="1800" b="1" dirty="0">
                <a:latin typeface="Times" panose="02020603050405020304" pitchFamily="18" charset="0"/>
              </a:rPr>
              <a:t> </a:t>
            </a:r>
            <a:r>
              <a:rPr lang="en-US" altLang="ja-JP" sz="1800" b="1" dirty="0" err="1">
                <a:latin typeface="Times" panose="02020603050405020304" pitchFamily="18" charset="0"/>
              </a:rPr>
              <a:t>kala</a:t>
            </a:r>
            <a:r>
              <a:rPr lang="en-US" altLang="ja-JP" sz="1800" b="1" dirty="0">
                <a:latin typeface="Times" panose="02020603050405020304" pitchFamily="18" charset="0"/>
              </a:rPr>
              <a:t> </a:t>
            </a:r>
            <a:r>
              <a:rPr lang="en-US" altLang="ja-JP" sz="1800" b="1" dirty="0" err="1">
                <a:latin typeface="Times" panose="02020603050405020304" pitchFamily="18" charset="0"/>
              </a:rPr>
              <a:t>mashungmeida</a:t>
            </a:r>
            <a:r>
              <a:rPr lang="en-US" altLang="ja-JP" sz="1800" b="1" dirty="0">
                <a:latin typeface="Times" panose="02020603050405020304" pitchFamily="18" charset="0"/>
              </a:rPr>
              <a:t> </a:t>
            </a:r>
            <a:r>
              <a:rPr lang="en-US" altLang="ja-JP" sz="1800" b="1" dirty="0" err="1">
                <a:latin typeface="Times" panose="02020603050405020304" pitchFamily="18" charset="0"/>
              </a:rPr>
              <a:t>hângmishap</a:t>
            </a:r>
            <a:r>
              <a:rPr lang="en-US" altLang="ja-JP" sz="1800" b="1" dirty="0">
                <a:latin typeface="Times" panose="02020603050405020304" pitchFamily="18" charset="0"/>
              </a:rPr>
              <a:t> </a:t>
            </a:r>
            <a:r>
              <a:rPr lang="en-US" altLang="ja-JP" sz="1800" b="1" dirty="0" err="1">
                <a:latin typeface="Times" panose="02020603050405020304" pitchFamily="18" charset="0"/>
              </a:rPr>
              <a:t>haora</a:t>
            </a:r>
            <a:r>
              <a:rPr lang="en-US" altLang="ja-JP" sz="1800" b="1" dirty="0">
                <a:latin typeface="Times" panose="02020603050405020304" pitchFamily="18" charset="0"/>
              </a:rPr>
              <a:t>. </a:t>
            </a:r>
            <a:endParaRPr lang="en-US" altLang="en-US" sz="1800" b="1" dirty="0">
              <a:latin typeface="Times" panose="02020603050405020304" pitchFamily="18" charset="0"/>
            </a:endParaRPr>
          </a:p>
        </p:txBody>
      </p:sp>
      <p:sp>
        <p:nvSpPr>
          <p:cNvPr id="13315" name="Text Box 3"/>
          <p:cNvSpPr txBox="1">
            <a:spLocks noChangeArrowheads="1"/>
          </p:cNvSpPr>
          <p:nvPr/>
        </p:nvSpPr>
        <p:spPr bwMode="auto">
          <a:xfrm>
            <a:off x="803275" y="7607300"/>
            <a:ext cx="59134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dirty="0">
                <a:latin typeface="Times" panose="02020603050405020304" pitchFamily="18" charset="0"/>
              </a:rPr>
              <a:t>THE BIBLE…BASICALLY MINISTRIES INT</a:t>
            </a:r>
            <a:r>
              <a:rPr lang="fr-FR" altLang="ja-JP" sz="1400" b="1" dirty="0">
                <a:latin typeface="Times" panose="02020603050405020304" pitchFamily="18" charset="0"/>
              </a:rPr>
              <a:t>'</a:t>
            </a:r>
            <a:r>
              <a:rPr lang="en-US" altLang="en-US" sz="1400" b="1" dirty="0">
                <a:latin typeface="Times" panose="02020603050405020304" pitchFamily="18" charset="0"/>
              </a:rPr>
              <a:t>L INC.</a:t>
            </a:r>
          </a:p>
          <a:p>
            <a:pPr algn="ctr"/>
            <a:r>
              <a:rPr lang="en-US" altLang="en-US" sz="1400" b="1" i="1" dirty="0" err="1" smtClean="0">
                <a:latin typeface="Times" panose="02020603050405020304" pitchFamily="18" charset="0"/>
              </a:rPr>
              <a:t>KRISTAwui</a:t>
            </a:r>
            <a:r>
              <a:rPr lang="en-US" altLang="en-US" sz="1400" b="1" i="1" dirty="0" smtClean="0">
                <a:latin typeface="Times" panose="02020603050405020304" pitchFamily="18" charset="0"/>
              </a:rPr>
              <a:t> </a:t>
            </a:r>
            <a:r>
              <a:rPr lang="en-US" altLang="en-US" sz="1400" b="1" i="1" dirty="0" err="1">
                <a:latin typeface="Times" panose="02020603050405020304" pitchFamily="18" charset="0"/>
              </a:rPr>
              <a:t>âsâkai</a:t>
            </a:r>
            <a:r>
              <a:rPr lang="en-US" altLang="en-US" sz="1400" b="1" i="1" dirty="0">
                <a:latin typeface="Times" panose="02020603050405020304" pitchFamily="18" charset="0"/>
              </a:rPr>
              <a:t> </a:t>
            </a:r>
            <a:r>
              <a:rPr lang="en-US" altLang="en-US" sz="1400" b="1" i="1" dirty="0" err="1">
                <a:latin typeface="Times" panose="02020603050405020304" pitchFamily="18" charset="0"/>
              </a:rPr>
              <a:t>katongali</a:t>
            </a:r>
            <a:r>
              <a:rPr lang="en-US" altLang="en-US" sz="1400" b="1" i="1" dirty="0">
                <a:latin typeface="Times" panose="02020603050405020304" pitchFamily="18" charset="0"/>
              </a:rPr>
              <a:t> </a:t>
            </a:r>
            <a:r>
              <a:rPr lang="en-US" altLang="en-US" sz="1400" b="1" i="1" dirty="0" err="1">
                <a:latin typeface="Times" panose="02020603050405020304" pitchFamily="18" charset="0"/>
              </a:rPr>
              <a:t>Biblewui</a:t>
            </a:r>
            <a:r>
              <a:rPr lang="en-US" altLang="en-US" sz="1400" b="1" i="1" dirty="0">
                <a:latin typeface="Times" panose="02020603050405020304" pitchFamily="18" charset="0"/>
              </a:rPr>
              <a:t> </a:t>
            </a:r>
            <a:r>
              <a:rPr lang="en-US" altLang="en-US" sz="1400" b="1" i="1" dirty="0" err="1">
                <a:latin typeface="Times" panose="02020603050405020304" pitchFamily="18" charset="0"/>
              </a:rPr>
              <a:t>wortam</a:t>
            </a:r>
            <a:r>
              <a:rPr lang="en-US" altLang="en-US" sz="1400" b="1" i="1" dirty="0">
                <a:latin typeface="Times" panose="02020603050405020304" pitchFamily="18" charset="0"/>
              </a:rPr>
              <a:t> </a:t>
            </a:r>
            <a:r>
              <a:rPr lang="en-US" altLang="en-US" sz="1400" b="1" i="1" dirty="0" err="1">
                <a:latin typeface="Times" panose="02020603050405020304" pitchFamily="18" charset="0"/>
              </a:rPr>
              <a:t>mayâsang</a:t>
            </a:r>
            <a:r>
              <a:rPr lang="en-US" altLang="en-US" sz="1400" b="1" i="1" dirty="0">
                <a:latin typeface="Times" panose="02020603050405020304" pitchFamily="18" charset="0"/>
              </a:rPr>
              <a:t> </a:t>
            </a:r>
            <a:r>
              <a:rPr lang="en-US" altLang="en-US" sz="1400" b="1" i="1" dirty="0" err="1">
                <a:latin typeface="Times" panose="02020603050405020304" pitchFamily="18" charset="0"/>
              </a:rPr>
              <a:t>khangasak</a:t>
            </a:r>
            <a:endParaRPr lang="en-US" altLang="en-US" sz="1400" b="1" i="1" dirty="0">
              <a:latin typeface="Times" panose="02020603050405020304" pitchFamily="18" charset="0"/>
            </a:endParaRPr>
          </a:p>
          <a:p>
            <a:pPr algn="ctr"/>
            <a:endParaRPr lang="en-US" altLang="en-US" sz="1400" b="1" i="1" dirty="0">
              <a:latin typeface="Times" panose="02020603050405020304" pitchFamily="18" charset="0"/>
            </a:endParaRPr>
          </a:p>
          <a:p>
            <a:pPr algn="ctr"/>
            <a:r>
              <a:rPr lang="en-US" altLang="en-US" sz="1400" b="1" dirty="0">
                <a:latin typeface="Times" panose="02020603050405020304" pitchFamily="18" charset="0"/>
              </a:rPr>
              <a:t>    Ft. Worth, Texas                                            </a:t>
            </a:r>
            <a:r>
              <a:rPr lang="en-US" altLang="en-US" sz="1400" b="1" dirty="0" smtClean="0">
                <a:latin typeface="Times" panose="02020603050405020304" pitchFamily="18" charset="0"/>
              </a:rPr>
              <a:t>www.biblebasically.org</a:t>
            </a:r>
            <a:endParaRPr lang="en-US" altLang="en-US" sz="2400" b="1" dirty="0">
              <a:latin typeface="Times" panose="02020603050405020304" pitchFamily="18" charset="0"/>
            </a:endParaRPr>
          </a:p>
        </p:txBody>
      </p:sp>
      <p:sp>
        <p:nvSpPr>
          <p:cNvPr id="13316" name="Rectangle 4"/>
          <p:cNvSpPr>
            <a:spLocks noChangeArrowheads="1"/>
          </p:cNvSpPr>
          <p:nvPr/>
        </p:nvSpPr>
        <p:spPr bwMode="auto">
          <a:xfrm>
            <a:off x="3204100" y="53974"/>
            <a:ext cx="3855513" cy="4735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3317" name="Text Box 5"/>
          <p:cNvSpPr txBox="1">
            <a:spLocks noChangeArrowheads="1"/>
          </p:cNvSpPr>
          <p:nvPr/>
        </p:nvSpPr>
        <p:spPr bwMode="auto">
          <a:xfrm>
            <a:off x="6870700" y="878205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dirty="0" smtClean="0">
                <a:latin typeface="Times" panose="02020603050405020304" pitchFamily="18" charset="0"/>
              </a:rPr>
              <a:t>54</a:t>
            </a:r>
            <a:endParaRPr lang="en-US" altLang="en-US" sz="1200" dirty="0">
              <a:latin typeface="Times" panose="02020603050405020304" pitchFamily="18" charset="0"/>
            </a:endParaRPr>
          </a:p>
        </p:txBody>
      </p:sp>
      <p:sp>
        <p:nvSpPr>
          <p:cNvPr id="13318" name="Text Box 6"/>
          <p:cNvSpPr txBox="1">
            <a:spLocks noChangeArrowheads="1"/>
          </p:cNvSpPr>
          <p:nvPr/>
        </p:nvSpPr>
        <p:spPr bwMode="auto">
          <a:xfrm>
            <a:off x="768350" y="908050"/>
            <a:ext cx="604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dirty="0" err="1"/>
              <a:t>Katamli</a:t>
            </a:r>
            <a:r>
              <a:rPr lang="en-US" altLang="en-US" sz="2400" b="1" dirty="0"/>
              <a:t> </a:t>
            </a:r>
            <a:r>
              <a:rPr lang="en-US" altLang="en-US" sz="2400" b="1" dirty="0" err="1" smtClean="0"/>
              <a:t>Khangachon</a:t>
            </a:r>
            <a:r>
              <a:rPr lang="en-US" altLang="en-US" sz="2400" b="1" dirty="0" smtClean="0"/>
              <a:t> </a:t>
            </a:r>
            <a:r>
              <a:rPr lang="en-US" altLang="en-US" sz="2400" b="1" dirty="0" err="1" smtClean="0"/>
              <a:t>Ngarumkasang</a:t>
            </a:r>
            <a:endParaRPr lang="en-US" altLang="en-US" sz="24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304"/>
          <p:cNvSpPr>
            <a:spLocks noChangeShapeType="1"/>
          </p:cNvSpPr>
          <p:nvPr/>
        </p:nvSpPr>
        <p:spPr bwMode="auto">
          <a:xfrm>
            <a:off x="211138" y="2940050"/>
            <a:ext cx="55451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pic>
        <p:nvPicPr>
          <p:cNvPr id="83970" name="Picture 2"/>
          <p:cNvPicPr>
            <a:picLocks noChangeArrowheads="1"/>
          </p:cNvPicPr>
          <p:nvPr/>
        </p:nvPicPr>
        <p:blipFill>
          <a:blip r:embed="rId2">
            <a:lum contrast="18000"/>
          </a:blip>
          <a:srcRect t="12241"/>
          <a:stretch>
            <a:fillRect/>
          </a:stretch>
        </p:blipFill>
        <p:spPr bwMode="auto">
          <a:xfrm>
            <a:off x="3798888" y="2162175"/>
            <a:ext cx="2222500" cy="1557338"/>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41988" name="Text Box 3"/>
          <p:cNvSpPr txBox="1">
            <a:spLocks noChangeArrowheads="1"/>
          </p:cNvSpPr>
          <p:nvPr/>
        </p:nvSpPr>
        <p:spPr bwMode="auto">
          <a:xfrm>
            <a:off x="6716713" y="169863"/>
            <a:ext cx="455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24</a:t>
            </a:r>
          </a:p>
        </p:txBody>
      </p:sp>
      <p:sp>
        <p:nvSpPr>
          <p:cNvPr id="83972" name="Text Box 4"/>
          <p:cNvSpPr txBox="1">
            <a:spLocks noChangeArrowheads="1"/>
          </p:cNvSpPr>
          <p:nvPr/>
        </p:nvSpPr>
        <p:spPr bwMode="auto">
          <a:xfrm>
            <a:off x="2371725" y="661988"/>
            <a:ext cx="5048250" cy="400050"/>
          </a:xfrm>
          <a:prstGeom prst="rect">
            <a:avLst/>
          </a:prstGeom>
          <a:noFill/>
          <a:ln>
            <a:noFill/>
          </a:ln>
          <a:effectLst>
            <a:outerShdw blurRad="63500" dist="46662" dir="3284183" algn="ctr" rotWithShape="0">
              <a:srgbClr val="CCCCCC">
                <a:alpha val="74997"/>
              </a:srgbClr>
            </a:outerShdw>
          </a:effectLst>
          <a:extLst/>
        </p:spPr>
        <p:txBody>
          <a:bodyPr>
            <a:spAutoFit/>
          </a:bodyPr>
          <a:lstStyle/>
          <a:p>
            <a:pPr>
              <a:spcBef>
                <a:spcPct val="50000"/>
              </a:spcBef>
              <a:defRPr/>
            </a:pPr>
            <a:r>
              <a:rPr lang="en-US" sz="2000" b="1" i="1" dirty="0">
                <a:latin typeface="Comic Sans MS" pitchFamily="-107" charset="0"/>
                <a:ea typeface="+mn-ea"/>
              </a:rPr>
              <a:t>Paul: </a:t>
            </a:r>
            <a:r>
              <a:rPr lang="en-US" sz="2000" b="1" i="1" dirty="0" err="1">
                <a:latin typeface="Comic Sans MS" pitchFamily="-107" charset="0"/>
                <a:ea typeface="+mn-ea"/>
              </a:rPr>
              <a:t>Awui</a:t>
            </a:r>
            <a:r>
              <a:rPr lang="en-US" sz="2000" b="1" i="1" dirty="0">
                <a:latin typeface="Comic Sans MS" pitchFamily="-107" charset="0"/>
                <a:ea typeface="+mn-ea"/>
              </a:rPr>
              <a:t> </a:t>
            </a:r>
            <a:r>
              <a:rPr lang="en-US" sz="2000" b="1" i="1" dirty="0" err="1">
                <a:latin typeface="Comic Sans MS" pitchFamily="-107" charset="0"/>
                <a:ea typeface="+mn-ea"/>
              </a:rPr>
              <a:t>Kh</a:t>
            </a:r>
            <a:r>
              <a:rPr lang="en-US" sz="2000" b="1" i="1" u="sng" dirty="0" err="1">
                <a:latin typeface="Comic Sans MS" pitchFamily="-107" charset="0"/>
                <a:ea typeface="+mn-ea"/>
              </a:rPr>
              <a:t>a</a:t>
            </a:r>
            <a:r>
              <a:rPr lang="en-US" sz="2000" b="1" i="1" dirty="0" err="1">
                <a:latin typeface="Comic Sans MS" pitchFamily="-107" charset="0"/>
                <a:ea typeface="+mn-ea"/>
              </a:rPr>
              <a:t>ramkazat</a:t>
            </a:r>
            <a:r>
              <a:rPr lang="en-US" sz="2000" b="1" i="1" dirty="0">
                <a:latin typeface="Comic Sans MS" pitchFamily="-107" charset="0"/>
                <a:ea typeface="+mn-ea"/>
              </a:rPr>
              <a:t> </a:t>
            </a:r>
            <a:r>
              <a:rPr lang="en-US" sz="2000" b="1" i="1" dirty="0" err="1">
                <a:latin typeface="Comic Sans MS" pitchFamily="-107" charset="0"/>
                <a:ea typeface="+mn-ea"/>
              </a:rPr>
              <a:t>Yangkhakakhui</a:t>
            </a:r>
            <a:endParaRPr lang="en-US" sz="2000" b="1" i="1" dirty="0">
              <a:latin typeface="Comic Sans MS" pitchFamily="-107" charset="0"/>
              <a:ea typeface="+mn-ea"/>
            </a:endParaRPr>
          </a:p>
        </p:txBody>
      </p:sp>
      <p:sp>
        <p:nvSpPr>
          <p:cNvPr id="83980" name="Text Box 12"/>
          <p:cNvSpPr txBox="1">
            <a:spLocks noChangeArrowheads="1"/>
          </p:cNvSpPr>
          <p:nvPr/>
        </p:nvSpPr>
        <p:spPr bwMode="auto">
          <a:xfrm>
            <a:off x="4978400" y="3198813"/>
            <a:ext cx="1747838" cy="631825"/>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1600" b="1" dirty="0" err="1" smtClean="0">
                <a:latin typeface="Comic Sans MS" charset="0"/>
              </a:rPr>
              <a:t>Otsak</a:t>
            </a:r>
            <a:r>
              <a:rPr lang="en-US" sz="1600" b="1" dirty="0" smtClean="0">
                <a:latin typeface="Comic Sans MS" charset="0"/>
              </a:rPr>
              <a:t> 15</a:t>
            </a:r>
            <a:r>
              <a:rPr lang="en-US" sz="2000" b="1" dirty="0" smtClean="0">
                <a:latin typeface="Comic Sans MS" charset="0"/>
              </a:rPr>
              <a:t> </a:t>
            </a:r>
            <a:r>
              <a:rPr lang="en-US" sz="1400" b="1" dirty="0" smtClean="0">
                <a:latin typeface="Comic Sans MS" charset="0"/>
              </a:rPr>
              <a:t>Jerusalem </a:t>
            </a:r>
            <a:r>
              <a:rPr lang="en-US" sz="1400" b="1" dirty="0" err="1" smtClean="0">
                <a:latin typeface="Comic Sans MS" charset="0"/>
              </a:rPr>
              <a:t>Kazip</a:t>
            </a:r>
            <a:endParaRPr lang="en-US" sz="2000" b="1" dirty="0" smtClean="0">
              <a:latin typeface="Comic Sans MS" charset="0"/>
            </a:endParaRPr>
          </a:p>
        </p:txBody>
      </p:sp>
      <p:sp>
        <p:nvSpPr>
          <p:cNvPr id="41991" name="Rectangle 13"/>
          <p:cNvSpPr>
            <a:spLocks noChangeArrowheads="1"/>
          </p:cNvSpPr>
          <p:nvPr/>
        </p:nvSpPr>
        <p:spPr bwMode="auto">
          <a:xfrm>
            <a:off x="5895975" y="3060700"/>
            <a:ext cx="381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a:solidFill>
                  <a:srgbClr val="FFA27C"/>
                </a:solidFill>
                <a:latin typeface="Comic Sans MS" panose="030F0702030302020204" pitchFamily="66" charset="0"/>
              </a:rPr>
              <a:t> </a:t>
            </a:r>
            <a:endParaRPr lang="en-US" altLang="en-US" sz="2000">
              <a:latin typeface="Times" panose="02020603050405020304" pitchFamily="18" charset="0"/>
            </a:endParaRPr>
          </a:p>
        </p:txBody>
      </p:sp>
      <p:sp>
        <p:nvSpPr>
          <p:cNvPr id="41992" name="Text Box 123"/>
          <p:cNvSpPr txBox="1">
            <a:spLocks noChangeArrowheads="1"/>
          </p:cNvSpPr>
          <p:nvPr/>
        </p:nvSpPr>
        <p:spPr bwMode="auto">
          <a:xfrm>
            <a:off x="3709988" y="1019175"/>
            <a:ext cx="3787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1.</a:t>
            </a:r>
            <a:r>
              <a:rPr lang="ja-JP" altLang="en-US" sz="1800" b="1">
                <a:latin typeface="Comic Sans MS" panose="030F0702030302020204" pitchFamily="66" charset="0"/>
              </a:rPr>
              <a:t>“</a:t>
            </a:r>
            <a:r>
              <a:rPr lang="en-US" altLang="ja-JP" sz="1800" b="1">
                <a:latin typeface="Comic Sans MS" panose="030F0702030302020204" pitchFamily="66" charset="0"/>
              </a:rPr>
              <a:t>Sayangkakhui</a:t>
            </a:r>
            <a:r>
              <a:rPr lang="ja-JP" altLang="en-US" sz="1800" b="1">
                <a:latin typeface="Comic Sans MS" panose="030F0702030302020204" pitchFamily="66" charset="0"/>
              </a:rPr>
              <a:t>”</a:t>
            </a:r>
            <a:endParaRPr lang="en-US" altLang="en-US" sz="1800" b="1">
              <a:latin typeface="Comic Sans MS" panose="030F0702030302020204" pitchFamily="66" charset="0"/>
            </a:endParaRPr>
          </a:p>
        </p:txBody>
      </p:sp>
      <p:sp>
        <p:nvSpPr>
          <p:cNvPr id="41993" name="Text Box 124"/>
          <p:cNvSpPr txBox="1">
            <a:spLocks noChangeArrowheads="1"/>
          </p:cNvSpPr>
          <p:nvPr/>
        </p:nvSpPr>
        <p:spPr bwMode="auto">
          <a:xfrm>
            <a:off x="3756025" y="3790950"/>
            <a:ext cx="3387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2. </a:t>
            </a:r>
            <a:r>
              <a:rPr lang="ja-JP" altLang="en-US" sz="1800" b="1">
                <a:latin typeface="Comic Sans MS" panose="030F0702030302020204" pitchFamily="66" charset="0"/>
              </a:rPr>
              <a:t>“</a:t>
            </a:r>
            <a:r>
              <a:rPr lang="en-US" altLang="ja-JP" sz="1800" b="1">
                <a:latin typeface="Comic Sans MS" panose="030F0702030302020204" pitchFamily="66" charset="0"/>
              </a:rPr>
              <a:t>_________ vâk khavâ</a:t>
            </a:r>
            <a:r>
              <a:rPr lang="ja-JP" altLang="en-US" sz="1800" b="1">
                <a:latin typeface="Comic Sans MS" panose="030F0702030302020204" pitchFamily="66" charset="0"/>
              </a:rPr>
              <a:t>”</a:t>
            </a:r>
            <a:endParaRPr lang="en-US" altLang="en-US" sz="1800" b="1">
              <a:latin typeface="Comic Sans MS" panose="030F0702030302020204" pitchFamily="66" charset="0"/>
            </a:endParaRPr>
          </a:p>
        </p:txBody>
      </p:sp>
      <p:sp>
        <p:nvSpPr>
          <p:cNvPr id="41994" name="Text Box 125"/>
          <p:cNvSpPr txBox="1">
            <a:spLocks noChangeArrowheads="1"/>
          </p:cNvSpPr>
          <p:nvPr/>
        </p:nvSpPr>
        <p:spPr bwMode="auto">
          <a:xfrm>
            <a:off x="6157913" y="2255838"/>
            <a:ext cx="1385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Comic Sans MS" panose="030F0702030302020204" pitchFamily="66" charset="0"/>
              </a:rPr>
              <a:t>Tuipam Kupsangkahaina: __________     na ______ maningmana!</a:t>
            </a:r>
          </a:p>
        </p:txBody>
      </p:sp>
      <p:sp>
        <p:nvSpPr>
          <p:cNvPr id="41995" name="Rectangle 126"/>
          <p:cNvSpPr>
            <a:spLocks noChangeArrowheads="1"/>
          </p:cNvSpPr>
          <p:nvPr/>
        </p:nvSpPr>
        <p:spPr bwMode="auto">
          <a:xfrm>
            <a:off x="4013200" y="7426325"/>
            <a:ext cx="3322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a:latin typeface="Comic Sans MS" panose="030F0702030302020204" pitchFamily="66" charset="0"/>
              </a:rPr>
              <a:t>Khamataiya: Phatop kazang, _________ li chihokhavâ; phatop shimli kala____________ li vareshi mankakâ; khamataiya kala khanaowa chithi; </a:t>
            </a:r>
            <a:r>
              <a:rPr lang="ja-JP" altLang="en-US" sz="1200">
                <a:latin typeface="Comic Sans MS" panose="030F0702030302020204" pitchFamily="66" charset="0"/>
              </a:rPr>
              <a:t>“</a:t>
            </a:r>
            <a:r>
              <a:rPr lang="en-US" altLang="ja-JP" sz="1200">
                <a:latin typeface="Comic Sans MS" panose="030F0702030302020204" pitchFamily="66" charset="0"/>
              </a:rPr>
              <a:t>kaphâ rai ngararhaira, shitkasang eina yuihaira!</a:t>
            </a:r>
            <a:r>
              <a:rPr lang="ja-JP" altLang="en-US" sz="1200">
                <a:latin typeface="Comic Sans MS" panose="030F0702030302020204" pitchFamily="66" charset="0"/>
              </a:rPr>
              <a:t>”</a:t>
            </a:r>
            <a:endParaRPr lang="en-US" altLang="en-US" sz="1200">
              <a:latin typeface="Comic Sans MS" panose="030F0702030302020204" pitchFamily="66" charset="0"/>
            </a:endParaRPr>
          </a:p>
        </p:txBody>
      </p:sp>
      <p:sp>
        <p:nvSpPr>
          <p:cNvPr id="41996" name="Rectangle 128"/>
          <p:cNvSpPr>
            <a:spLocks noChangeArrowheads="1"/>
          </p:cNvSpPr>
          <p:nvPr/>
        </p:nvSpPr>
        <p:spPr bwMode="auto">
          <a:xfrm>
            <a:off x="4202113" y="5391150"/>
            <a:ext cx="3067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a:latin typeface="Comic Sans MS" panose="030F0702030302020204" pitchFamily="66" charset="0"/>
              </a:rPr>
              <a:t>Khamataiya: _____________ wui churchli âtam sh</a:t>
            </a:r>
            <a:r>
              <a:rPr lang="en-US" altLang="en-US" sz="1200" u="sng">
                <a:latin typeface="Comic Sans MS" panose="030F0702030302020204" pitchFamily="66" charset="0"/>
              </a:rPr>
              <a:t>a</a:t>
            </a:r>
            <a:r>
              <a:rPr lang="en-US" altLang="en-US" sz="1200">
                <a:latin typeface="Comic Sans MS" panose="030F0702030302020204" pitchFamily="66" charset="0"/>
              </a:rPr>
              <a:t>rakha kapam; yaronnao akha kathi eina ringkhangasak; chithi kakapi; _________________ li Ephesiawui ot kasâbing khangam</a:t>
            </a:r>
            <a:r>
              <a:rPr lang="en-US" altLang="en-US" sz="1200" u="sng">
                <a:latin typeface="Comic Sans MS" panose="030F0702030302020204" pitchFamily="66" charset="0"/>
              </a:rPr>
              <a:t>a</a:t>
            </a:r>
            <a:r>
              <a:rPr lang="en-US" altLang="en-US" sz="1200">
                <a:latin typeface="Comic Sans MS" panose="030F0702030302020204" pitchFamily="66" charset="0"/>
              </a:rPr>
              <a:t>.</a:t>
            </a:r>
          </a:p>
        </p:txBody>
      </p:sp>
      <p:sp>
        <p:nvSpPr>
          <p:cNvPr id="41997" name="Text Box 130"/>
          <p:cNvSpPr txBox="1">
            <a:spLocks noChangeArrowheads="1"/>
          </p:cNvSpPr>
          <p:nvPr/>
        </p:nvSpPr>
        <p:spPr bwMode="auto">
          <a:xfrm>
            <a:off x="4189413" y="488950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3. </a:t>
            </a:r>
            <a:r>
              <a:rPr lang="ja-JP" altLang="en-US" sz="1800" b="1">
                <a:latin typeface="Comic Sans MS" panose="030F0702030302020204" pitchFamily="66" charset="0"/>
              </a:rPr>
              <a:t>“</a:t>
            </a:r>
            <a:r>
              <a:rPr lang="en-US" altLang="ja-JP" sz="2000" b="1">
                <a:latin typeface="Comic Sans MS" panose="030F0702030302020204" pitchFamily="66" charset="0"/>
              </a:rPr>
              <a:t>____</a:t>
            </a:r>
            <a:r>
              <a:rPr lang="en-US" altLang="ja-JP" sz="1800" b="1">
                <a:latin typeface="Comic Sans MS" panose="030F0702030302020204" pitchFamily="66" charset="0"/>
              </a:rPr>
              <a:t>vâk khavâ</a:t>
            </a:r>
            <a:r>
              <a:rPr lang="ja-JP" altLang="en-US" sz="1800" b="1">
                <a:latin typeface="Comic Sans MS" panose="030F0702030302020204" pitchFamily="66" charset="0"/>
              </a:rPr>
              <a:t>”</a:t>
            </a:r>
            <a:endParaRPr lang="en-US" altLang="en-US" sz="1800" b="1">
              <a:latin typeface="Comic Sans MS" panose="030F0702030302020204" pitchFamily="66" charset="0"/>
            </a:endParaRPr>
          </a:p>
        </p:txBody>
      </p:sp>
      <p:sp>
        <p:nvSpPr>
          <p:cNvPr id="41998" name="Text Box 131"/>
          <p:cNvSpPr txBox="1">
            <a:spLocks noChangeArrowheads="1"/>
          </p:cNvSpPr>
          <p:nvPr/>
        </p:nvSpPr>
        <p:spPr bwMode="auto">
          <a:xfrm>
            <a:off x="3990975" y="6970713"/>
            <a:ext cx="341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4. </a:t>
            </a:r>
            <a:r>
              <a:rPr lang="ja-JP" altLang="en-US" sz="1800" b="1">
                <a:latin typeface="Comic Sans MS" panose="030F0702030302020204" pitchFamily="66" charset="0"/>
              </a:rPr>
              <a:t>“</a:t>
            </a:r>
            <a:r>
              <a:rPr lang="en-US" altLang="ja-JP" sz="1800" b="1">
                <a:latin typeface="Comic Sans MS" panose="030F0702030302020204" pitchFamily="66" charset="0"/>
              </a:rPr>
              <a:t>_____ li __________!</a:t>
            </a:r>
            <a:r>
              <a:rPr lang="ja-JP" altLang="en-US" sz="1800" b="1">
                <a:latin typeface="Comic Sans MS" panose="030F0702030302020204" pitchFamily="66" charset="0"/>
              </a:rPr>
              <a:t>”</a:t>
            </a:r>
            <a:endParaRPr lang="en-US" altLang="en-US" sz="1800" b="1">
              <a:latin typeface="Comic Sans MS" panose="030F0702030302020204" pitchFamily="66" charset="0"/>
            </a:endParaRPr>
          </a:p>
        </p:txBody>
      </p:sp>
      <p:pic>
        <p:nvPicPr>
          <p:cNvPr id="84147" name="Picture 179"/>
          <p:cNvPicPr>
            <a:picLocks noChangeAspect="1" noChangeArrowheads="1"/>
          </p:cNvPicPr>
          <p:nvPr/>
        </p:nvPicPr>
        <p:blipFill>
          <a:blip r:embed="rId3">
            <a:lum bright="24000"/>
          </a:blip>
          <a:srcRect l="23401" t="25208" b="8588"/>
          <a:stretch>
            <a:fillRect/>
          </a:stretch>
        </p:blipFill>
        <p:spPr bwMode="auto">
          <a:xfrm>
            <a:off x="261938" y="302260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48" name="Picture 180"/>
          <p:cNvPicPr>
            <a:picLocks noChangeAspect="1" noChangeArrowheads="1"/>
          </p:cNvPicPr>
          <p:nvPr/>
        </p:nvPicPr>
        <p:blipFill>
          <a:blip r:embed="rId3">
            <a:lum bright="24000"/>
          </a:blip>
          <a:srcRect l="23401" t="25208" b="8588"/>
          <a:stretch>
            <a:fillRect/>
          </a:stretch>
        </p:blipFill>
        <p:spPr bwMode="auto">
          <a:xfrm>
            <a:off x="887413" y="4962525"/>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49" name="Picture 181"/>
          <p:cNvPicPr>
            <a:picLocks noChangeAspect="1" noChangeArrowheads="1"/>
          </p:cNvPicPr>
          <p:nvPr/>
        </p:nvPicPr>
        <p:blipFill>
          <a:blip r:embed="rId3">
            <a:lum bright="24000"/>
          </a:blip>
          <a:srcRect l="23401" t="25208" b="8588"/>
          <a:stretch>
            <a:fillRect/>
          </a:stretch>
        </p:blipFill>
        <p:spPr bwMode="auto">
          <a:xfrm>
            <a:off x="576263" y="6932613"/>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50" name="Picture 182"/>
          <p:cNvPicPr>
            <a:picLocks noChangeAspect="1" noChangeArrowheads="1"/>
          </p:cNvPicPr>
          <p:nvPr/>
        </p:nvPicPr>
        <p:blipFill>
          <a:blip r:embed="rId3">
            <a:lum bright="24000"/>
          </a:blip>
          <a:srcRect l="23401" t="25208" b="8588"/>
          <a:stretch>
            <a:fillRect/>
          </a:stretch>
        </p:blipFill>
        <p:spPr bwMode="auto">
          <a:xfrm>
            <a:off x="708025" y="1120775"/>
            <a:ext cx="3230563" cy="1701800"/>
          </a:xfrm>
          <a:prstGeom prst="rect">
            <a:avLst/>
          </a:prstGeom>
          <a:noFill/>
          <a:ln w="19050">
            <a:solidFill>
              <a:schemeClr val="tx1"/>
            </a:solidFill>
            <a:miter lim="800000"/>
            <a:headEnd/>
            <a:tailEnd/>
          </a:ln>
          <a:effectLst>
            <a:outerShdw blurRad="63500" dist="63500" dir="2212194" algn="ctr" rotWithShape="0">
              <a:schemeClr val="tx1">
                <a:alpha val="74998"/>
              </a:schemeClr>
            </a:outerShdw>
          </a:effectLst>
        </p:spPr>
      </p:pic>
      <p:sp>
        <p:nvSpPr>
          <p:cNvPr id="84151" name="Rectangle 183"/>
          <p:cNvSpPr>
            <a:spLocks noChangeArrowheads="1"/>
          </p:cNvSpPr>
          <p:nvPr/>
        </p:nvSpPr>
        <p:spPr bwMode="auto">
          <a:xfrm>
            <a:off x="2574925" y="1576388"/>
            <a:ext cx="481013"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ASIA</a:t>
            </a:r>
            <a:endParaRPr lang="en-US" sz="2000" b="1">
              <a:latin typeface="Times" charset="0"/>
              <a:ea typeface="ＭＳ Ｐゴシック" charset="0"/>
              <a:cs typeface="ＭＳ Ｐゴシック" charset="0"/>
            </a:endParaRPr>
          </a:p>
        </p:txBody>
      </p:sp>
      <p:sp>
        <p:nvSpPr>
          <p:cNvPr id="84152" name="Rectangle 184"/>
          <p:cNvSpPr>
            <a:spLocks noChangeArrowheads="1"/>
          </p:cNvSpPr>
          <p:nvPr/>
        </p:nvSpPr>
        <p:spPr bwMode="auto">
          <a:xfrm>
            <a:off x="928688" y="1122363"/>
            <a:ext cx="704850"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EUROPE</a:t>
            </a:r>
            <a:endParaRPr lang="en-US" sz="2000" b="1">
              <a:latin typeface="Times" charset="0"/>
              <a:ea typeface="ＭＳ Ｐゴシック" charset="0"/>
              <a:cs typeface="ＭＳ Ｐゴシック" charset="0"/>
            </a:endParaRPr>
          </a:p>
        </p:txBody>
      </p:sp>
      <p:sp>
        <p:nvSpPr>
          <p:cNvPr id="42005" name="Rectangle 185"/>
          <p:cNvSpPr>
            <a:spLocks noChangeArrowheads="1"/>
          </p:cNvSpPr>
          <p:nvPr/>
        </p:nvSpPr>
        <p:spPr bwMode="auto">
          <a:xfrm>
            <a:off x="2844800" y="2262188"/>
            <a:ext cx="844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Helvetica" panose="020B0604020202020204" pitchFamily="34" charset="0"/>
              </a:rPr>
              <a:t>•</a:t>
            </a:r>
            <a:r>
              <a:rPr lang="en-US" altLang="en-US" sz="1000" b="1">
                <a:latin typeface="Helvetica" panose="020B0604020202020204" pitchFamily="34" charset="0"/>
              </a:rPr>
              <a:t>JERUSALEM</a:t>
            </a:r>
            <a:endParaRPr lang="en-US" altLang="en-US" sz="2000" b="1">
              <a:latin typeface="Helvetica" panose="020B0604020202020204" pitchFamily="34" charset="0"/>
            </a:endParaRPr>
          </a:p>
        </p:txBody>
      </p:sp>
      <p:sp>
        <p:nvSpPr>
          <p:cNvPr id="84154" name="Rectangle 186"/>
          <p:cNvSpPr>
            <a:spLocks noChangeArrowheads="1"/>
          </p:cNvSpPr>
          <p:nvPr/>
        </p:nvSpPr>
        <p:spPr bwMode="auto">
          <a:xfrm>
            <a:off x="2725738" y="2501900"/>
            <a:ext cx="7143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ARABIA</a:t>
            </a:r>
            <a:endParaRPr lang="en-US" sz="1600">
              <a:latin typeface="Times" charset="0"/>
              <a:ea typeface="ＭＳ Ｐゴシック" charset="0"/>
              <a:cs typeface="ＭＳ Ｐゴシック" charset="0"/>
            </a:endParaRPr>
          </a:p>
        </p:txBody>
      </p:sp>
      <p:sp>
        <p:nvSpPr>
          <p:cNvPr id="84155" name="Rectangle 187"/>
          <p:cNvSpPr>
            <a:spLocks noChangeArrowheads="1"/>
          </p:cNvSpPr>
          <p:nvPr/>
        </p:nvSpPr>
        <p:spPr bwMode="auto">
          <a:xfrm>
            <a:off x="1387475" y="2471738"/>
            <a:ext cx="6889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AFRICA</a:t>
            </a:r>
            <a:endParaRPr lang="en-US" sz="1600">
              <a:latin typeface="Times" charset="0"/>
              <a:ea typeface="ＭＳ Ｐゴシック" charset="0"/>
              <a:cs typeface="ＭＳ Ｐゴシック" charset="0"/>
            </a:endParaRPr>
          </a:p>
        </p:txBody>
      </p:sp>
      <p:sp>
        <p:nvSpPr>
          <p:cNvPr id="42008" name="Rectangle 188"/>
          <p:cNvSpPr>
            <a:spLocks noChangeArrowheads="1"/>
          </p:cNvSpPr>
          <p:nvPr/>
        </p:nvSpPr>
        <p:spPr bwMode="auto">
          <a:xfrm>
            <a:off x="2882900" y="209708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42009" name="Rectangle 189"/>
          <p:cNvSpPr>
            <a:spLocks noChangeArrowheads="1"/>
          </p:cNvSpPr>
          <p:nvPr/>
        </p:nvSpPr>
        <p:spPr bwMode="auto">
          <a:xfrm>
            <a:off x="2489200" y="183038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42010" name="Rectangle 190"/>
          <p:cNvSpPr>
            <a:spLocks noChangeArrowheads="1"/>
          </p:cNvSpPr>
          <p:nvPr/>
        </p:nvSpPr>
        <p:spPr bwMode="auto">
          <a:xfrm>
            <a:off x="1333500" y="155098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42011" name="Rectangle 191"/>
          <p:cNvSpPr>
            <a:spLocks noChangeArrowheads="1"/>
          </p:cNvSpPr>
          <p:nvPr/>
        </p:nvSpPr>
        <p:spPr bwMode="auto">
          <a:xfrm>
            <a:off x="1625600" y="1817688"/>
            <a:ext cx="534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42012" name="Rectangle 192"/>
          <p:cNvSpPr>
            <a:spLocks noChangeArrowheads="1"/>
          </p:cNvSpPr>
          <p:nvPr/>
        </p:nvSpPr>
        <p:spPr bwMode="auto">
          <a:xfrm>
            <a:off x="958850" y="2027238"/>
            <a:ext cx="10620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42013" name="Rectangle 193"/>
          <p:cNvSpPr>
            <a:spLocks noChangeArrowheads="1"/>
          </p:cNvSpPr>
          <p:nvPr/>
        </p:nvSpPr>
        <p:spPr bwMode="auto">
          <a:xfrm>
            <a:off x="2159000" y="226218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84162" name="Text Box 194"/>
          <p:cNvSpPr txBox="1">
            <a:spLocks noChangeArrowheads="1"/>
          </p:cNvSpPr>
          <p:nvPr/>
        </p:nvSpPr>
        <p:spPr bwMode="auto">
          <a:xfrm>
            <a:off x="2160588" y="1847850"/>
            <a:ext cx="215900" cy="228600"/>
          </a:xfrm>
          <a:prstGeom prst="rect">
            <a:avLst/>
          </a:prstGeom>
          <a:noFill/>
          <a:ln w="9525">
            <a:noFill/>
            <a:miter lim="800000"/>
            <a:headEnd/>
            <a:tailEnd/>
          </a:ln>
          <a:effectLst>
            <a:outerShdw blurRad="63500" dist="12700" algn="ctr" rotWithShape="0">
              <a:schemeClr val="bg1">
                <a:alpha val="74998"/>
              </a:scheme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defRPr/>
            </a:pPr>
            <a:r>
              <a:rPr lang="en-US" altLang="en-US" sz="900" b="1" smtClean="0">
                <a:latin typeface="Helvetica" panose="020B0604020202020204" pitchFamily="34" charset="0"/>
              </a:rPr>
              <a:t>•</a:t>
            </a:r>
          </a:p>
        </p:txBody>
      </p:sp>
      <p:sp>
        <p:nvSpPr>
          <p:cNvPr id="42015" name="Line 195"/>
          <p:cNvSpPr>
            <a:spLocks noChangeShapeType="1"/>
          </p:cNvSpPr>
          <p:nvPr/>
        </p:nvSpPr>
        <p:spPr bwMode="auto">
          <a:xfrm>
            <a:off x="2282825" y="1982788"/>
            <a:ext cx="100013"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84165" name="AutoShape 197" descr="Large confetti"/>
          <p:cNvSpPr>
            <a:spLocks noChangeArrowheads="1"/>
          </p:cNvSpPr>
          <p:nvPr/>
        </p:nvSpPr>
        <p:spPr bwMode="auto">
          <a:xfrm rot="2005411">
            <a:off x="3565525" y="2541588"/>
            <a:ext cx="760413" cy="354012"/>
          </a:xfrm>
          <a:prstGeom prst="rightArrow">
            <a:avLst>
              <a:gd name="adj1" fmla="val 50000"/>
              <a:gd name="adj2" fmla="val 53700"/>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Century Gothic" pitchFamily="-107" charset="0"/>
              <a:ea typeface="+mn-ea"/>
            </a:endParaRPr>
          </a:p>
        </p:txBody>
      </p:sp>
      <p:sp>
        <p:nvSpPr>
          <p:cNvPr id="84166" name="AutoShape 198" descr="Large confetti"/>
          <p:cNvSpPr>
            <a:spLocks noChangeArrowheads="1"/>
          </p:cNvSpPr>
          <p:nvPr/>
        </p:nvSpPr>
        <p:spPr bwMode="auto">
          <a:xfrm rot="8504295">
            <a:off x="3268663" y="3316288"/>
            <a:ext cx="946150" cy="354012"/>
          </a:xfrm>
          <a:prstGeom prst="rightArrow">
            <a:avLst>
              <a:gd name="adj1" fmla="val 50000"/>
              <a:gd name="adj2" fmla="val 66816"/>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Century Gothic" pitchFamily="-107" charset="0"/>
              <a:ea typeface="+mn-ea"/>
            </a:endParaRPr>
          </a:p>
        </p:txBody>
      </p:sp>
      <p:sp>
        <p:nvSpPr>
          <p:cNvPr id="84167" name="Rectangle 199"/>
          <p:cNvSpPr>
            <a:spLocks noChangeArrowheads="1"/>
          </p:cNvSpPr>
          <p:nvPr/>
        </p:nvSpPr>
        <p:spPr bwMode="auto">
          <a:xfrm>
            <a:off x="2160588" y="3475038"/>
            <a:ext cx="481012"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ASIA</a:t>
            </a:r>
            <a:endParaRPr lang="en-US" sz="2000" b="1">
              <a:latin typeface="Times" charset="0"/>
              <a:ea typeface="ＭＳ Ｐゴシック" charset="0"/>
              <a:cs typeface="ＭＳ Ｐゴシック" charset="0"/>
            </a:endParaRPr>
          </a:p>
        </p:txBody>
      </p:sp>
      <p:sp>
        <p:nvSpPr>
          <p:cNvPr id="84168" name="Rectangle 200"/>
          <p:cNvSpPr>
            <a:spLocks noChangeArrowheads="1"/>
          </p:cNvSpPr>
          <p:nvPr/>
        </p:nvSpPr>
        <p:spPr bwMode="auto">
          <a:xfrm>
            <a:off x="514350" y="3021013"/>
            <a:ext cx="704850"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EUROPE</a:t>
            </a:r>
            <a:endParaRPr lang="en-US" sz="2000" b="1">
              <a:latin typeface="Times" charset="0"/>
              <a:ea typeface="ＭＳ Ｐゴシック" charset="0"/>
              <a:cs typeface="ＭＳ Ｐゴシック" charset="0"/>
            </a:endParaRPr>
          </a:p>
        </p:txBody>
      </p:sp>
      <p:sp>
        <p:nvSpPr>
          <p:cNvPr id="84169" name="Rectangle 201"/>
          <p:cNvSpPr>
            <a:spLocks noChangeArrowheads="1"/>
          </p:cNvSpPr>
          <p:nvPr/>
        </p:nvSpPr>
        <p:spPr bwMode="auto">
          <a:xfrm>
            <a:off x="2311400" y="4400550"/>
            <a:ext cx="7143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ARABIA</a:t>
            </a:r>
            <a:endParaRPr lang="en-US" sz="1600">
              <a:latin typeface="Times" charset="0"/>
              <a:ea typeface="ＭＳ Ｐゴシック" charset="0"/>
              <a:cs typeface="ＭＳ Ｐゴシック" charset="0"/>
            </a:endParaRPr>
          </a:p>
        </p:txBody>
      </p:sp>
      <p:sp>
        <p:nvSpPr>
          <p:cNvPr id="84170" name="Rectangle 202"/>
          <p:cNvSpPr>
            <a:spLocks noChangeArrowheads="1"/>
          </p:cNvSpPr>
          <p:nvPr/>
        </p:nvSpPr>
        <p:spPr bwMode="auto">
          <a:xfrm>
            <a:off x="973138" y="4370388"/>
            <a:ext cx="6889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AFRICA</a:t>
            </a:r>
            <a:endParaRPr lang="en-US" sz="1600">
              <a:latin typeface="Times" charset="0"/>
              <a:ea typeface="ＭＳ Ｐゴシック" charset="0"/>
              <a:cs typeface="ＭＳ Ｐゴシック" charset="0"/>
            </a:endParaRPr>
          </a:p>
        </p:txBody>
      </p:sp>
      <p:sp>
        <p:nvSpPr>
          <p:cNvPr id="42022" name="Rectangle 203"/>
          <p:cNvSpPr>
            <a:spLocks noChangeArrowheads="1"/>
          </p:cNvSpPr>
          <p:nvPr/>
        </p:nvSpPr>
        <p:spPr bwMode="auto">
          <a:xfrm>
            <a:off x="2468563" y="399573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42023" name="Rectangle 204"/>
          <p:cNvSpPr>
            <a:spLocks noChangeArrowheads="1"/>
          </p:cNvSpPr>
          <p:nvPr/>
        </p:nvSpPr>
        <p:spPr bwMode="auto">
          <a:xfrm>
            <a:off x="2074863" y="372903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42024" name="Rectangle 205"/>
          <p:cNvSpPr>
            <a:spLocks noChangeArrowheads="1"/>
          </p:cNvSpPr>
          <p:nvPr/>
        </p:nvSpPr>
        <p:spPr bwMode="auto">
          <a:xfrm>
            <a:off x="919163" y="344963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42025" name="Rectangle 206"/>
          <p:cNvSpPr>
            <a:spLocks noChangeArrowheads="1"/>
          </p:cNvSpPr>
          <p:nvPr/>
        </p:nvSpPr>
        <p:spPr bwMode="auto">
          <a:xfrm>
            <a:off x="1211263" y="3716338"/>
            <a:ext cx="5349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42026" name="Rectangle 207"/>
          <p:cNvSpPr>
            <a:spLocks noChangeArrowheads="1"/>
          </p:cNvSpPr>
          <p:nvPr/>
        </p:nvSpPr>
        <p:spPr bwMode="auto">
          <a:xfrm>
            <a:off x="544513" y="3925888"/>
            <a:ext cx="1062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42027" name="Rectangle 208"/>
          <p:cNvSpPr>
            <a:spLocks noChangeArrowheads="1"/>
          </p:cNvSpPr>
          <p:nvPr/>
        </p:nvSpPr>
        <p:spPr bwMode="auto">
          <a:xfrm>
            <a:off x="1681163" y="413543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42028" name="Line 209"/>
          <p:cNvSpPr>
            <a:spLocks noChangeShapeType="1"/>
          </p:cNvSpPr>
          <p:nvPr/>
        </p:nvSpPr>
        <p:spPr bwMode="auto">
          <a:xfrm>
            <a:off x="1830388" y="3856038"/>
            <a:ext cx="100012"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84179" name="Rectangle 211"/>
          <p:cNvSpPr>
            <a:spLocks noChangeArrowheads="1"/>
          </p:cNvSpPr>
          <p:nvPr/>
        </p:nvSpPr>
        <p:spPr bwMode="auto">
          <a:xfrm>
            <a:off x="2759075" y="5405438"/>
            <a:ext cx="481013"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ASIA</a:t>
            </a:r>
            <a:endParaRPr lang="en-US" sz="2000" b="1">
              <a:latin typeface="Times" charset="0"/>
              <a:ea typeface="ＭＳ Ｐゴシック" charset="0"/>
              <a:cs typeface="ＭＳ Ｐゴシック" charset="0"/>
            </a:endParaRPr>
          </a:p>
        </p:txBody>
      </p:sp>
      <p:sp>
        <p:nvSpPr>
          <p:cNvPr id="84180" name="Rectangle 212"/>
          <p:cNvSpPr>
            <a:spLocks noChangeArrowheads="1"/>
          </p:cNvSpPr>
          <p:nvPr/>
        </p:nvSpPr>
        <p:spPr bwMode="auto">
          <a:xfrm>
            <a:off x="1112838" y="4951413"/>
            <a:ext cx="704850"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EUROPE</a:t>
            </a:r>
            <a:endParaRPr lang="en-US" sz="2000" b="1">
              <a:latin typeface="Times" charset="0"/>
              <a:ea typeface="ＭＳ Ｐゴシック" charset="0"/>
              <a:cs typeface="ＭＳ Ｐゴシック" charset="0"/>
            </a:endParaRPr>
          </a:p>
        </p:txBody>
      </p:sp>
      <p:sp>
        <p:nvSpPr>
          <p:cNvPr id="84181" name="Rectangle 213"/>
          <p:cNvSpPr>
            <a:spLocks noChangeArrowheads="1"/>
          </p:cNvSpPr>
          <p:nvPr/>
        </p:nvSpPr>
        <p:spPr bwMode="auto">
          <a:xfrm>
            <a:off x="2909888" y="6330950"/>
            <a:ext cx="7143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ARABIA</a:t>
            </a:r>
            <a:endParaRPr lang="en-US" sz="1600">
              <a:latin typeface="Times" charset="0"/>
              <a:ea typeface="ＭＳ Ｐゴシック" charset="0"/>
              <a:cs typeface="ＭＳ Ｐゴシック" charset="0"/>
            </a:endParaRPr>
          </a:p>
        </p:txBody>
      </p:sp>
      <p:sp>
        <p:nvSpPr>
          <p:cNvPr id="84182" name="Rectangle 214"/>
          <p:cNvSpPr>
            <a:spLocks noChangeArrowheads="1"/>
          </p:cNvSpPr>
          <p:nvPr/>
        </p:nvSpPr>
        <p:spPr bwMode="auto">
          <a:xfrm>
            <a:off x="1571625" y="6300788"/>
            <a:ext cx="6889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AFRICA</a:t>
            </a:r>
            <a:endParaRPr lang="en-US" sz="1600">
              <a:latin typeface="Times" charset="0"/>
              <a:ea typeface="ＭＳ Ｐゴシック" charset="0"/>
              <a:cs typeface="ＭＳ Ｐゴシック" charset="0"/>
            </a:endParaRPr>
          </a:p>
        </p:txBody>
      </p:sp>
      <p:sp>
        <p:nvSpPr>
          <p:cNvPr id="42033" name="Rectangle 215"/>
          <p:cNvSpPr>
            <a:spLocks noChangeArrowheads="1"/>
          </p:cNvSpPr>
          <p:nvPr/>
        </p:nvSpPr>
        <p:spPr bwMode="auto">
          <a:xfrm>
            <a:off x="3067050" y="592613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42034" name="Rectangle 216"/>
          <p:cNvSpPr>
            <a:spLocks noChangeArrowheads="1"/>
          </p:cNvSpPr>
          <p:nvPr/>
        </p:nvSpPr>
        <p:spPr bwMode="auto">
          <a:xfrm>
            <a:off x="2673350" y="565943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42035" name="Rectangle 217"/>
          <p:cNvSpPr>
            <a:spLocks noChangeArrowheads="1"/>
          </p:cNvSpPr>
          <p:nvPr/>
        </p:nvSpPr>
        <p:spPr bwMode="auto">
          <a:xfrm>
            <a:off x="1517650" y="538003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42036" name="Rectangle 218"/>
          <p:cNvSpPr>
            <a:spLocks noChangeArrowheads="1"/>
          </p:cNvSpPr>
          <p:nvPr/>
        </p:nvSpPr>
        <p:spPr bwMode="auto">
          <a:xfrm>
            <a:off x="1809750" y="5646738"/>
            <a:ext cx="534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42037" name="Rectangle 219"/>
          <p:cNvSpPr>
            <a:spLocks noChangeArrowheads="1"/>
          </p:cNvSpPr>
          <p:nvPr/>
        </p:nvSpPr>
        <p:spPr bwMode="auto">
          <a:xfrm>
            <a:off x="1143000" y="5856288"/>
            <a:ext cx="10620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42038" name="Rectangle 220"/>
          <p:cNvSpPr>
            <a:spLocks noChangeArrowheads="1"/>
          </p:cNvSpPr>
          <p:nvPr/>
        </p:nvSpPr>
        <p:spPr bwMode="auto">
          <a:xfrm>
            <a:off x="2343150" y="609123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42039" name="Line 221"/>
          <p:cNvSpPr>
            <a:spLocks noChangeShapeType="1"/>
          </p:cNvSpPr>
          <p:nvPr/>
        </p:nvSpPr>
        <p:spPr bwMode="auto">
          <a:xfrm>
            <a:off x="2466975" y="5811838"/>
            <a:ext cx="100013"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84191" name="Rectangle 223"/>
          <p:cNvSpPr>
            <a:spLocks noChangeArrowheads="1"/>
          </p:cNvSpPr>
          <p:nvPr/>
        </p:nvSpPr>
        <p:spPr bwMode="auto">
          <a:xfrm>
            <a:off x="2465388" y="7364413"/>
            <a:ext cx="481012"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ASIA</a:t>
            </a:r>
            <a:endParaRPr lang="en-US" sz="2000" b="1">
              <a:latin typeface="Times" charset="0"/>
              <a:ea typeface="ＭＳ Ｐゴシック" charset="0"/>
              <a:cs typeface="ＭＳ Ｐゴシック" charset="0"/>
            </a:endParaRPr>
          </a:p>
        </p:txBody>
      </p:sp>
      <p:sp>
        <p:nvSpPr>
          <p:cNvPr id="84192" name="Rectangle 224"/>
          <p:cNvSpPr>
            <a:spLocks noChangeArrowheads="1"/>
          </p:cNvSpPr>
          <p:nvPr/>
        </p:nvSpPr>
        <p:spPr bwMode="auto">
          <a:xfrm>
            <a:off x="819150" y="6910388"/>
            <a:ext cx="704850"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EUROPE</a:t>
            </a:r>
            <a:endParaRPr lang="en-US" sz="2000" b="1">
              <a:latin typeface="Times" charset="0"/>
              <a:ea typeface="ＭＳ Ｐゴシック" charset="0"/>
              <a:cs typeface="ＭＳ Ｐゴシック" charset="0"/>
            </a:endParaRPr>
          </a:p>
        </p:txBody>
      </p:sp>
      <p:sp>
        <p:nvSpPr>
          <p:cNvPr id="84193" name="Rectangle 225"/>
          <p:cNvSpPr>
            <a:spLocks noChangeArrowheads="1"/>
          </p:cNvSpPr>
          <p:nvPr/>
        </p:nvSpPr>
        <p:spPr bwMode="auto">
          <a:xfrm>
            <a:off x="2616200" y="8289925"/>
            <a:ext cx="7143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ARABIA</a:t>
            </a:r>
            <a:endParaRPr lang="en-US" sz="1600">
              <a:latin typeface="Times" charset="0"/>
              <a:ea typeface="ＭＳ Ｐゴシック" charset="0"/>
              <a:cs typeface="ＭＳ Ｐゴシック" charset="0"/>
            </a:endParaRPr>
          </a:p>
        </p:txBody>
      </p:sp>
      <p:sp>
        <p:nvSpPr>
          <p:cNvPr id="84194" name="Rectangle 226"/>
          <p:cNvSpPr>
            <a:spLocks noChangeArrowheads="1"/>
          </p:cNvSpPr>
          <p:nvPr/>
        </p:nvSpPr>
        <p:spPr bwMode="auto">
          <a:xfrm>
            <a:off x="1277938" y="8259763"/>
            <a:ext cx="688975" cy="247650"/>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400" b="1">
                <a:latin typeface="Comic Sans MS" charset="0"/>
                <a:ea typeface="ＭＳ Ｐゴシック" charset="0"/>
                <a:cs typeface="ＭＳ Ｐゴシック" charset="0"/>
              </a:rPr>
              <a:t>AFRICA</a:t>
            </a:r>
            <a:endParaRPr lang="en-US" sz="1600">
              <a:latin typeface="Times" charset="0"/>
              <a:ea typeface="ＭＳ Ｐゴシック" charset="0"/>
              <a:cs typeface="ＭＳ Ｐゴシック" charset="0"/>
            </a:endParaRPr>
          </a:p>
        </p:txBody>
      </p:sp>
      <p:sp>
        <p:nvSpPr>
          <p:cNvPr id="42044" name="Rectangle 227"/>
          <p:cNvSpPr>
            <a:spLocks noChangeArrowheads="1"/>
          </p:cNvSpPr>
          <p:nvPr/>
        </p:nvSpPr>
        <p:spPr bwMode="auto">
          <a:xfrm>
            <a:off x="2773363" y="7885113"/>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42045" name="Rectangle 228"/>
          <p:cNvSpPr>
            <a:spLocks noChangeArrowheads="1"/>
          </p:cNvSpPr>
          <p:nvPr/>
        </p:nvSpPr>
        <p:spPr bwMode="auto">
          <a:xfrm>
            <a:off x="2379663" y="7618413"/>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42046" name="Rectangle 229"/>
          <p:cNvSpPr>
            <a:spLocks noChangeArrowheads="1"/>
          </p:cNvSpPr>
          <p:nvPr/>
        </p:nvSpPr>
        <p:spPr bwMode="auto">
          <a:xfrm>
            <a:off x="1223963" y="7339013"/>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42047" name="Rectangle 230"/>
          <p:cNvSpPr>
            <a:spLocks noChangeArrowheads="1"/>
          </p:cNvSpPr>
          <p:nvPr/>
        </p:nvSpPr>
        <p:spPr bwMode="auto">
          <a:xfrm>
            <a:off x="1516063" y="7605713"/>
            <a:ext cx="5349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42048" name="Rectangle 231"/>
          <p:cNvSpPr>
            <a:spLocks noChangeArrowheads="1"/>
          </p:cNvSpPr>
          <p:nvPr/>
        </p:nvSpPr>
        <p:spPr bwMode="auto">
          <a:xfrm>
            <a:off x="849313" y="7815263"/>
            <a:ext cx="1062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42049" name="Rectangle 232"/>
          <p:cNvSpPr>
            <a:spLocks noChangeArrowheads="1"/>
          </p:cNvSpPr>
          <p:nvPr/>
        </p:nvSpPr>
        <p:spPr bwMode="auto">
          <a:xfrm>
            <a:off x="2049463" y="8050213"/>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42050" name="Line 233"/>
          <p:cNvSpPr>
            <a:spLocks noChangeShapeType="1"/>
          </p:cNvSpPr>
          <p:nvPr/>
        </p:nvSpPr>
        <p:spPr bwMode="auto">
          <a:xfrm>
            <a:off x="2173288" y="7770813"/>
            <a:ext cx="100012"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2051" name="Rectangle 291"/>
          <p:cNvSpPr>
            <a:spLocks noChangeArrowheads="1"/>
          </p:cNvSpPr>
          <p:nvPr/>
        </p:nvSpPr>
        <p:spPr bwMode="auto">
          <a:xfrm>
            <a:off x="4054475" y="1277938"/>
            <a:ext cx="3278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a:latin typeface="Comic Sans MS" panose="030F0702030302020204" pitchFamily="66" charset="0"/>
              </a:rPr>
              <a:t>Khamataibing: ________li khokharum; matakhak kahai ot kasâ; Paulli ________________; otmangâ kasak; church haokaphok.</a:t>
            </a:r>
          </a:p>
        </p:txBody>
      </p:sp>
      <p:sp>
        <p:nvSpPr>
          <p:cNvPr id="42052" name="Rectangle 292"/>
          <p:cNvSpPr>
            <a:spLocks noChangeArrowheads="1"/>
          </p:cNvSpPr>
          <p:nvPr/>
        </p:nvSpPr>
        <p:spPr bwMode="auto">
          <a:xfrm>
            <a:off x="3740150" y="4086225"/>
            <a:ext cx="3535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a:latin typeface="Comic Sans MS" panose="030F0702030302020204" pitchFamily="66" charset="0"/>
              </a:rPr>
              <a:t>Khamataiya: church kachungkha haophoka; _____________ li khava, kala Athensli; Mars Hill; ______________ li kasângkha kapam.</a:t>
            </a:r>
          </a:p>
        </p:txBody>
      </p:sp>
      <p:sp>
        <p:nvSpPr>
          <p:cNvPr id="42053" name="Freeform 293"/>
          <p:cNvSpPr>
            <a:spLocks/>
          </p:cNvSpPr>
          <p:nvPr/>
        </p:nvSpPr>
        <p:spPr bwMode="auto">
          <a:xfrm>
            <a:off x="2690813" y="1887538"/>
            <a:ext cx="273050" cy="388937"/>
          </a:xfrm>
          <a:custGeom>
            <a:avLst/>
            <a:gdLst>
              <a:gd name="T0" fmla="*/ 2147483646 w 539"/>
              <a:gd name="T1" fmla="*/ 2147483646 h 631"/>
              <a:gd name="T2" fmla="*/ 2147483646 w 539"/>
              <a:gd name="T3" fmla="*/ 2147483646 h 631"/>
              <a:gd name="T4" fmla="*/ 2147483646 w 539"/>
              <a:gd name="T5" fmla="*/ 2147483646 h 631"/>
              <a:gd name="T6" fmla="*/ 2147483646 w 539"/>
              <a:gd name="T7" fmla="*/ 2147483646 h 631"/>
              <a:gd name="T8" fmla="*/ 2147483646 w 539"/>
              <a:gd name="T9" fmla="*/ 2147483646 h 631"/>
              <a:gd name="T10" fmla="*/ 0 w 539"/>
              <a:gd name="T11" fmla="*/ 2147483646 h 631"/>
              <a:gd name="T12" fmla="*/ 2147483646 w 539"/>
              <a:gd name="T13" fmla="*/ 2147483646 h 631"/>
              <a:gd name="T14" fmla="*/ 2147483646 w 539"/>
              <a:gd name="T15" fmla="*/ 0 h 631"/>
              <a:gd name="T16" fmla="*/ 2147483646 w 539"/>
              <a:gd name="T17" fmla="*/ 2147483646 h 631"/>
              <a:gd name="T18" fmla="*/ 2147483646 w 539"/>
              <a:gd name="T19" fmla="*/ 2147483646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054" name="Freeform 295"/>
          <p:cNvSpPr>
            <a:spLocks/>
          </p:cNvSpPr>
          <p:nvPr/>
        </p:nvSpPr>
        <p:spPr bwMode="auto">
          <a:xfrm>
            <a:off x="2190750" y="5557838"/>
            <a:ext cx="896938" cy="685800"/>
          </a:xfrm>
          <a:custGeom>
            <a:avLst/>
            <a:gdLst>
              <a:gd name="T0" fmla="*/ 2147483646 w 1356"/>
              <a:gd name="T1" fmla="*/ 2147483646 h 955"/>
              <a:gd name="T2" fmla="*/ 2147483646 w 1356"/>
              <a:gd name="T3" fmla="*/ 2147483646 h 955"/>
              <a:gd name="T4" fmla="*/ 2147483646 w 1356"/>
              <a:gd name="T5" fmla="*/ 2147483646 h 955"/>
              <a:gd name="T6" fmla="*/ 2147483646 w 1356"/>
              <a:gd name="T7" fmla="*/ 2147483646 h 955"/>
              <a:gd name="T8" fmla="*/ 2147483646 w 1356"/>
              <a:gd name="T9" fmla="*/ 2147483646 h 955"/>
              <a:gd name="T10" fmla="*/ 2147483646 w 1356"/>
              <a:gd name="T11" fmla="*/ 2147483646 h 955"/>
              <a:gd name="T12" fmla="*/ 2147483646 w 1356"/>
              <a:gd name="T13" fmla="*/ 2147483646 h 955"/>
              <a:gd name="T14" fmla="*/ 2147483646 w 1356"/>
              <a:gd name="T15" fmla="*/ 2147483646 h 955"/>
              <a:gd name="T16" fmla="*/ 2147483646 w 1356"/>
              <a:gd name="T17" fmla="*/ 2147483646 h 955"/>
              <a:gd name="T18" fmla="*/ 2147483646 w 1356"/>
              <a:gd name="T19" fmla="*/ 2147483646 h 955"/>
              <a:gd name="T20" fmla="*/ 2147483646 w 1356"/>
              <a:gd name="T21" fmla="*/ 2147483646 h 955"/>
              <a:gd name="T22" fmla="*/ 2147483646 w 1356"/>
              <a:gd name="T23" fmla="*/ 2147483646 h 955"/>
              <a:gd name="T24" fmla="*/ 2147483646 w 1356"/>
              <a:gd name="T25" fmla="*/ 2147483646 h 955"/>
              <a:gd name="T26" fmla="*/ 2147483646 w 1356"/>
              <a:gd name="T27" fmla="*/ 2147483646 h 955"/>
              <a:gd name="T28" fmla="*/ 2147483646 w 1356"/>
              <a:gd name="T29" fmla="*/ 2147483646 h 955"/>
              <a:gd name="T30" fmla="*/ 2147483646 w 1356"/>
              <a:gd name="T31" fmla="*/ 2147483646 h 955"/>
              <a:gd name="T32" fmla="*/ 2147483646 w 1356"/>
              <a:gd name="T33" fmla="*/ 2147483646 h 955"/>
              <a:gd name="T34" fmla="*/ 2147483646 w 1356"/>
              <a:gd name="T35" fmla="*/ 2147483646 h 955"/>
              <a:gd name="T36" fmla="*/ 2147483646 w 1356"/>
              <a:gd name="T37" fmla="*/ 2147483646 h 955"/>
              <a:gd name="T38" fmla="*/ 2147483646 w 1356"/>
              <a:gd name="T39" fmla="*/ 2147483646 h 955"/>
              <a:gd name="T40" fmla="*/ 2147483646 w 1356"/>
              <a:gd name="T41" fmla="*/ 2147483646 h 955"/>
              <a:gd name="T42" fmla="*/ 2147483646 w 1356"/>
              <a:gd name="T43" fmla="*/ 2147483646 h 955"/>
              <a:gd name="T44" fmla="*/ 2147483646 w 1356"/>
              <a:gd name="T45" fmla="*/ 2147483646 h 955"/>
              <a:gd name="T46" fmla="*/ 2147483646 w 1356"/>
              <a:gd name="T47" fmla="*/ 2147483646 h 955"/>
              <a:gd name="T48" fmla="*/ 2147483646 w 1356"/>
              <a:gd name="T49" fmla="*/ 2147483646 h 955"/>
              <a:gd name="T50" fmla="*/ 2147483646 w 1356"/>
              <a:gd name="T51" fmla="*/ 2147483646 h 955"/>
              <a:gd name="T52" fmla="*/ 2147483646 w 1356"/>
              <a:gd name="T53" fmla="*/ 2147483646 h 955"/>
              <a:gd name="T54" fmla="*/ 2147483646 w 1356"/>
              <a:gd name="T55" fmla="*/ 2147483646 h 955"/>
              <a:gd name="T56" fmla="*/ 2147483646 w 1356"/>
              <a:gd name="T57" fmla="*/ 2147483646 h 955"/>
              <a:gd name="T58" fmla="*/ 2147483646 w 1356"/>
              <a:gd name="T59" fmla="*/ 2147483646 h 955"/>
              <a:gd name="T60" fmla="*/ 2147483646 w 1356"/>
              <a:gd name="T61" fmla="*/ 2147483646 h 955"/>
              <a:gd name="T62" fmla="*/ 2147483646 w 1356"/>
              <a:gd name="T63" fmla="*/ 2147483646 h 955"/>
              <a:gd name="T64" fmla="*/ 2147483646 w 1356"/>
              <a:gd name="T65" fmla="*/ 2147483646 h 955"/>
              <a:gd name="T66" fmla="*/ 2147483646 w 1356"/>
              <a:gd name="T67" fmla="*/ 2147483646 h 955"/>
              <a:gd name="T68" fmla="*/ 2147483646 w 1356"/>
              <a:gd name="T69" fmla="*/ 2147483646 h 955"/>
              <a:gd name="T70" fmla="*/ 2147483646 w 1356"/>
              <a:gd name="T71" fmla="*/ 2147483646 h 955"/>
              <a:gd name="T72" fmla="*/ 2147483646 w 1356"/>
              <a:gd name="T73" fmla="*/ 2147483646 h 955"/>
              <a:gd name="T74" fmla="*/ 2147483646 w 1356"/>
              <a:gd name="T75" fmla="*/ 2147483646 h 955"/>
              <a:gd name="T76" fmla="*/ 2147483646 w 1356"/>
              <a:gd name="T77" fmla="*/ 2147483646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055" name="Freeform 296"/>
          <p:cNvSpPr>
            <a:spLocks/>
          </p:cNvSpPr>
          <p:nvPr/>
        </p:nvSpPr>
        <p:spPr bwMode="auto">
          <a:xfrm>
            <a:off x="1335088" y="7499350"/>
            <a:ext cx="1401762" cy="725488"/>
          </a:xfrm>
          <a:custGeom>
            <a:avLst/>
            <a:gdLst>
              <a:gd name="T0" fmla="*/ 2147483646 w 1905"/>
              <a:gd name="T1" fmla="*/ 2147483646 h 1160"/>
              <a:gd name="T2" fmla="*/ 2147483646 w 1905"/>
              <a:gd name="T3" fmla="*/ 2147483646 h 1160"/>
              <a:gd name="T4" fmla="*/ 2147483646 w 1905"/>
              <a:gd name="T5" fmla="*/ 2147483646 h 1160"/>
              <a:gd name="T6" fmla="*/ 2147483646 w 1905"/>
              <a:gd name="T7" fmla="*/ 2147483646 h 1160"/>
              <a:gd name="T8" fmla="*/ 2147483646 w 1905"/>
              <a:gd name="T9" fmla="*/ 2147483646 h 1160"/>
              <a:gd name="T10" fmla="*/ 2147483646 w 1905"/>
              <a:gd name="T11" fmla="*/ 2147483646 h 1160"/>
              <a:gd name="T12" fmla="*/ 2147483646 w 1905"/>
              <a:gd name="T13" fmla="*/ 2147483646 h 1160"/>
              <a:gd name="T14" fmla="*/ 2147483646 w 1905"/>
              <a:gd name="T15" fmla="*/ 2147483646 h 1160"/>
              <a:gd name="T16" fmla="*/ 2147483646 w 1905"/>
              <a:gd name="T17" fmla="*/ 2147483646 h 1160"/>
              <a:gd name="T18" fmla="*/ 2147483646 w 1905"/>
              <a:gd name="T19" fmla="*/ 2147483646 h 1160"/>
              <a:gd name="T20" fmla="*/ 2147483646 w 1905"/>
              <a:gd name="T21" fmla="*/ 2147483646 h 1160"/>
              <a:gd name="T22" fmla="*/ 2147483646 w 1905"/>
              <a:gd name="T23" fmla="*/ 2147483646 h 1160"/>
              <a:gd name="T24" fmla="*/ 2147483646 w 1905"/>
              <a:gd name="T25" fmla="*/ 2147483646 h 1160"/>
              <a:gd name="T26" fmla="*/ 2147483646 w 1905"/>
              <a:gd name="T27" fmla="*/ 2147483646 h 1160"/>
              <a:gd name="T28" fmla="*/ 2147483646 w 1905"/>
              <a:gd name="T29" fmla="*/ 2147483646 h 1160"/>
              <a:gd name="T30" fmla="*/ 2147483646 w 1905"/>
              <a:gd name="T31" fmla="*/ 2147483646 h 1160"/>
              <a:gd name="T32" fmla="*/ 2147483646 w 1905"/>
              <a:gd name="T33" fmla="*/ 2147483646 h 1160"/>
              <a:gd name="T34" fmla="*/ 2147483646 w 1905"/>
              <a:gd name="T35" fmla="*/ 2147483646 h 1160"/>
              <a:gd name="T36" fmla="*/ 2147483646 w 1905"/>
              <a:gd name="T37" fmla="*/ 2147483646 h 1160"/>
              <a:gd name="T38" fmla="*/ 2147483646 w 1905"/>
              <a:gd name="T39" fmla="*/ 2147483646 h 1160"/>
              <a:gd name="T40" fmla="*/ 2147483646 w 1905"/>
              <a:gd name="T41" fmla="*/ 2147483646 h 1160"/>
              <a:gd name="T42" fmla="*/ 2147483646 w 1905"/>
              <a:gd name="T43" fmla="*/ 2147483646 h 1160"/>
              <a:gd name="T44" fmla="*/ 2147483646 w 1905"/>
              <a:gd name="T45" fmla="*/ 2147483646 h 1160"/>
              <a:gd name="T46" fmla="*/ 2147483646 w 1905"/>
              <a:gd name="T47" fmla="*/ 2147483646 h 1160"/>
              <a:gd name="T48" fmla="*/ 2147483646 w 1905"/>
              <a:gd name="T49" fmla="*/ 2147483646 h 1160"/>
              <a:gd name="T50" fmla="*/ 2147483646 w 1905"/>
              <a:gd name="T51" fmla="*/ 2147483646 h 1160"/>
              <a:gd name="T52" fmla="*/ 2147483646 w 1905"/>
              <a:gd name="T53" fmla="*/ 2147483646 h 1160"/>
              <a:gd name="T54" fmla="*/ 2147483646 w 1905"/>
              <a:gd name="T55" fmla="*/ 2147483646 h 1160"/>
              <a:gd name="T56" fmla="*/ 2147483646 w 1905"/>
              <a:gd name="T57" fmla="*/ 2147483646 h 1160"/>
              <a:gd name="T58" fmla="*/ 2147483646 w 1905"/>
              <a:gd name="T59" fmla="*/ 2147483646 h 1160"/>
              <a:gd name="T60" fmla="*/ 2147483646 w 1905"/>
              <a:gd name="T61" fmla="*/ 2147483646 h 1160"/>
              <a:gd name="T62" fmla="*/ 2147483646 w 1905"/>
              <a:gd name="T63" fmla="*/ 2147483646 h 1160"/>
              <a:gd name="T64" fmla="*/ 2147483646 w 1905"/>
              <a:gd name="T65" fmla="*/ 2147483646 h 1160"/>
              <a:gd name="T66" fmla="*/ 2147483646 w 1905"/>
              <a:gd name="T67" fmla="*/ 2147483646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nvGrpSpPr>
          <p:cNvPr id="42056" name="Group 314"/>
          <p:cNvGrpSpPr>
            <a:grpSpLocks/>
          </p:cNvGrpSpPr>
          <p:nvPr/>
        </p:nvGrpSpPr>
        <p:grpSpPr bwMode="auto">
          <a:xfrm>
            <a:off x="277813" y="3978275"/>
            <a:ext cx="1014412" cy="742950"/>
            <a:chOff x="-1159" y="2121"/>
            <a:chExt cx="639" cy="468"/>
          </a:xfrm>
        </p:grpSpPr>
        <p:sp>
          <p:nvSpPr>
            <p:cNvPr id="42110" name="Oval 299"/>
            <p:cNvSpPr>
              <a:spLocks noChangeArrowheads="1"/>
            </p:cNvSpPr>
            <p:nvPr/>
          </p:nvSpPr>
          <p:spPr bwMode="auto">
            <a:xfrm>
              <a:off x="-1159" y="2121"/>
              <a:ext cx="516" cy="468"/>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2111" name="Text Box 210"/>
            <p:cNvSpPr txBox="1">
              <a:spLocks noChangeArrowheads="1"/>
            </p:cNvSpPr>
            <p:nvPr/>
          </p:nvSpPr>
          <p:spPr bwMode="auto">
            <a:xfrm>
              <a:off x="-1132" y="2133"/>
              <a:ext cx="61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#2</a:t>
              </a:r>
            </a:p>
          </p:txBody>
        </p:sp>
      </p:grpSp>
      <p:grpSp>
        <p:nvGrpSpPr>
          <p:cNvPr id="42057" name="Group 313"/>
          <p:cNvGrpSpPr>
            <a:grpSpLocks/>
          </p:cNvGrpSpPr>
          <p:nvPr/>
        </p:nvGrpSpPr>
        <p:grpSpPr bwMode="auto">
          <a:xfrm>
            <a:off x="498475" y="5191125"/>
            <a:ext cx="995363" cy="742950"/>
            <a:chOff x="-1158" y="3089"/>
            <a:chExt cx="627" cy="468"/>
          </a:xfrm>
        </p:grpSpPr>
        <p:sp>
          <p:nvSpPr>
            <p:cNvPr id="42108" name="Oval 300"/>
            <p:cNvSpPr>
              <a:spLocks noChangeArrowheads="1"/>
            </p:cNvSpPr>
            <p:nvPr/>
          </p:nvSpPr>
          <p:spPr bwMode="auto">
            <a:xfrm>
              <a:off x="-1158" y="3089"/>
              <a:ext cx="516" cy="468"/>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2109" name="Text Box 222"/>
            <p:cNvSpPr txBox="1">
              <a:spLocks noChangeArrowheads="1"/>
            </p:cNvSpPr>
            <p:nvPr/>
          </p:nvSpPr>
          <p:spPr bwMode="auto">
            <a:xfrm>
              <a:off x="-1143" y="3119"/>
              <a:ext cx="61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#3</a:t>
              </a:r>
            </a:p>
          </p:txBody>
        </p:sp>
      </p:grpSp>
      <p:grpSp>
        <p:nvGrpSpPr>
          <p:cNvPr id="42058" name="Group 312"/>
          <p:cNvGrpSpPr>
            <a:grpSpLocks/>
          </p:cNvGrpSpPr>
          <p:nvPr/>
        </p:nvGrpSpPr>
        <p:grpSpPr bwMode="auto">
          <a:xfrm>
            <a:off x="365125" y="7156450"/>
            <a:ext cx="1016000" cy="742950"/>
            <a:chOff x="-1276" y="4101"/>
            <a:chExt cx="640" cy="468"/>
          </a:xfrm>
        </p:grpSpPr>
        <p:sp>
          <p:nvSpPr>
            <p:cNvPr id="42106" name="Oval 301"/>
            <p:cNvSpPr>
              <a:spLocks noChangeArrowheads="1"/>
            </p:cNvSpPr>
            <p:nvPr/>
          </p:nvSpPr>
          <p:spPr bwMode="auto">
            <a:xfrm>
              <a:off x="-1276" y="4101"/>
              <a:ext cx="516" cy="468"/>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2107" name="Text Box 234"/>
            <p:cNvSpPr txBox="1">
              <a:spLocks noChangeArrowheads="1"/>
            </p:cNvSpPr>
            <p:nvPr/>
          </p:nvSpPr>
          <p:spPr bwMode="auto">
            <a:xfrm>
              <a:off x="-1248" y="4140"/>
              <a:ext cx="61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#4</a:t>
              </a:r>
            </a:p>
          </p:txBody>
        </p:sp>
      </p:grpSp>
      <p:sp>
        <p:nvSpPr>
          <p:cNvPr id="42059" name="Line 302"/>
          <p:cNvSpPr>
            <a:spLocks noChangeShapeType="1"/>
          </p:cNvSpPr>
          <p:nvPr/>
        </p:nvSpPr>
        <p:spPr bwMode="auto">
          <a:xfrm>
            <a:off x="231775" y="6802438"/>
            <a:ext cx="70627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2060" name="Line 303"/>
          <p:cNvSpPr>
            <a:spLocks noChangeShapeType="1"/>
          </p:cNvSpPr>
          <p:nvPr/>
        </p:nvSpPr>
        <p:spPr bwMode="auto">
          <a:xfrm>
            <a:off x="230188" y="4856163"/>
            <a:ext cx="7062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2061" name="Rectangle 305"/>
          <p:cNvSpPr>
            <a:spLocks noChangeArrowheads="1"/>
          </p:cNvSpPr>
          <p:nvPr/>
        </p:nvSpPr>
        <p:spPr bwMode="auto">
          <a:xfrm>
            <a:off x="2432050" y="4179888"/>
            <a:ext cx="844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Helvetica" panose="020B0604020202020204" pitchFamily="34" charset="0"/>
              </a:rPr>
              <a:t>•</a:t>
            </a:r>
            <a:r>
              <a:rPr lang="en-US" altLang="en-US" sz="1000" b="1">
                <a:latin typeface="Helvetica" panose="020B0604020202020204" pitchFamily="34" charset="0"/>
              </a:rPr>
              <a:t>JERUSALEM</a:t>
            </a:r>
            <a:endParaRPr lang="en-US" altLang="en-US" sz="2000" b="1">
              <a:latin typeface="Helvetica" panose="020B0604020202020204" pitchFamily="34" charset="0"/>
            </a:endParaRPr>
          </a:p>
        </p:txBody>
      </p:sp>
      <p:sp>
        <p:nvSpPr>
          <p:cNvPr id="42062" name="Rectangle 306"/>
          <p:cNvSpPr>
            <a:spLocks noChangeArrowheads="1"/>
          </p:cNvSpPr>
          <p:nvPr/>
        </p:nvSpPr>
        <p:spPr bwMode="auto">
          <a:xfrm>
            <a:off x="3035300" y="6116638"/>
            <a:ext cx="844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Helvetica" panose="020B0604020202020204" pitchFamily="34" charset="0"/>
              </a:rPr>
              <a:t>•</a:t>
            </a:r>
            <a:r>
              <a:rPr lang="en-US" altLang="en-US" sz="1000" b="1">
                <a:latin typeface="Helvetica" panose="020B0604020202020204" pitchFamily="34" charset="0"/>
              </a:rPr>
              <a:t>JERUSALEM</a:t>
            </a:r>
            <a:endParaRPr lang="en-US" altLang="en-US" sz="2000" b="1">
              <a:latin typeface="Helvetica" panose="020B0604020202020204" pitchFamily="34" charset="0"/>
            </a:endParaRPr>
          </a:p>
        </p:txBody>
      </p:sp>
      <p:sp>
        <p:nvSpPr>
          <p:cNvPr id="42063" name="Rectangle 308"/>
          <p:cNvSpPr>
            <a:spLocks noChangeArrowheads="1"/>
          </p:cNvSpPr>
          <p:nvPr/>
        </p:nvSpPr>
        <p:spPr bwMode="auto">
          <a:xfrm>
            <a:off x="2743200" y="8110538"/>
            <a:ext cx="844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Helvetica" panose="020B0604020202020204" pitchFamily="34" charset="0"/>
              </a:rPr>
              <a:t>•</a:t>
            </a:r>
            <a:r>
              <a:rPr lang="en-US" altLang="en-US" sz="1000" b="1">
                <a:latin typeface="Helvetica" panose="020B0604020202020204" pitchFamily="34" charset="0"/>
              </a:rPr>
              <a:t>JERUSALEM</a:t>
            </a:r>
            <a:endParaRPr lang="en-US" altLang="en-US" sz="2000" b="1">
              <a:latin typeface="Helvetica" panose="020B0604020202020204" pitchFamily="34" charset="0"/>
            </a:endParaRPr>
          </a:p>
        </p:txBody>
      </p:sp>
      <p:grpSp>
        <p:nvGrpSpPr>
          <p:cNvPr id="42064" name="Group 311"/>
          <p:cNvGrpSpPr>
            <a:grpSpLocks/>
          </p:cNvGrpSpPr>
          <p:nvPr/>
        </p:nvGrpSpPr>
        <p:grpSpPr bwMode="auto">
          <a:xfrm>
            <a:off x="307975" y="1349375"/>
            <a:ext cx="1023938" cy="742950"/>
            <a:chOff x="-1203" y="1223"/>
            <a:chExt cx="645" cy="468"/>
          </a:xfrm>
        </p:grpSpPr>
        <p:sp>
          <p:nvSpPr>
            <p:cNvPr id="42104" name="Oval 310"/>
            <p:cNvSpPr>
              <a:spLocks noChangeArrowheads="1"/>
            </p:cNvSpPr>
            <p:nvPr/>
          </p:nvSpPr>
          <p:spPr bwMode="auto">
            <a:xfrm>
              <a:off x="-1203" y="1223"/>
              <a:ext cx="516" cy="468"/>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2105" name="Text Box 309"/>
            <p:cNvSpPr txBox="1">
              <a:spLocks noChangeArrowheads="1"/>
            </p:cNvSpPr>
            <p:nvPr/>
          </p:nvSpPr>
          <p:spPr bwMode="auto">
            <a:xfrm>
              <a:off x="-1170" y="1249"/>
              <a:ext cx="61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#1</a:t>
              </a:r>
            </a:p>
          </p:txBody>
        </p:sp>
      </p:grpSp>
      <p:sp>
        <p:nvSpPr>
          <p:cNvPr id="84283" name="Text Box 315"/>
          <p:cNvSpPr txBox="1">
            <a:spLocks noChangeArrowheads="1"/>
          </p:cNvSpPr>
          <p:nvPr/>
        </p:nvSpPr>
        <p:spPr bwMode="auto">
          <a:xfrm>
            <a:off x="1906588" y="3140075"/>
            <a:ext cx="1485900"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15-18</a:t>
            </a:r>
          </a:p>
        </p:txBody>
      </p:sp>
      <p:sp>
        <p:nvSpPr>
          <p:cNvPr id="84284" name="Text Box 316"/>
          <p:cNvSpPr txBox="1">
            <a:spLocks noChangeArrowheads="1"/>
          </p:cNvSpPr>
          <p:nvPr/>
        </p:nvSpPr>
        <p:spPr bwMode="auto">
          <a:xfrm>
            <a:off x="2498725" y="5068888"/>
            <a:ext cx="1503363" cy="338137"/>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18-21</a:t>
            </a:r>
          </a:p>
        </p:txBody>
      </p:sp>
      <p:sp>
        <p:nvSpPr>
          <p:cNvPr id="84285" name="Text Box 317"/>
          <p:cNvSpPr txBox="1">
            <a:spLocks noChangeArrowheads="1"/>
          </p:cNvSpPr>
          <p:nvPr/>
        </p:nvSpPr>
        <p:spPr bwMode="auto">
          <a:xfrm>
            <a:off x="2127250" y="7042150"/>
            <a:ext cx="1558925"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21-28</a:t>
            </a:r>
          </a:p>
        </p:txBody>
      </p:sp>
      <p:sp>
        <p:nvSpPr>
          <p:cNvPr id="84286" name="Text Box 318"/>
          <p:cNvSpPr txBox="1">
            <a:spLocks noChangeArrowheads="1"/>
          </p:cNvSpPr>
          <p:nvPr/>
        </p:nvSpPr>
        <p:spPr bwMode="auto">
          <a:xfrm>
            <a:off x="2343150" y="1247775"/>
            <a:ext cx="1516063"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13-14</a:t>
            </a:r>
          </a:p>
        </p:txBody>
      </p:sp>
      <p:sp>
        <p:nvSpPr>
          <p:cNvPr id="42069" name="Freeform 319"/>
          <p:cNvSpPr>
            <a:spLocks/>
          </p:cNvSpPr>
          <p:nvPr/>
        </p:nvSpPr>
        <p:spPr bwMode="auto">
          <a:xfrm>
            <a:off x="1530350" y="3568700"/>
            <a:ext cx="938213" cy="744538"/>
          </a:xfrm>
          <a:custGeom>
            <a:avLst/>
            <a:gdLst>
              <a:gd name="T0" fmla="*/ 2147483646 w 1300"/>
              <a:gd name="T1" fmla="*/ 2147483646 h 1133"/>
              <a:gd name="T2" fmla="*/ 2147483646 w 1300"/>
              <a:gd name="T3" fmla="*/ 2147483646 h 1133"/>
              <a:gd name="T4" fmla="*/ 2147483646 w 1300"/>
              <a:gd name="T5" fmla="*/ 2147483646 h 1133"/>
              <a:gd name="T6" fmla="*/ 2147483646 w 1300"/>
              <a:gd name="T7" fmla="*/ 2147483646 h 1133"/>
              <a:gd name="T8" fmla="*/ 2147483646 w 1300"/>
              <a:gd name="T9" fmla="*/ 2147483646 h 1133"/>
              <a:gd name="T10" fmla="*/ 2147483646 w 1300"/>
              <a:gd name="T11" fmla="*/ 2147483646 h 1133"/>
              <a:gd name="T12" fmla="*/ 2147483646 w 1300"/>
              <a:gd name="T13" fmla="*/ 2147483646 h 1133"/>
              <a:gd name="T14" fmla="*/ 2147483646 w 1300"/>
              <a:gd name="T15" fmla="*/ 2147483646 h 1133"/>
              <a:gd name="T16" fmla="*/ 2147483646 w 1300"/>
              <a:gd name="T17" fmla="*/ 2147483646 h 1133"/>
              <a:gd name="T18" fmla="*/ 2147483646 w 1300"/>
              <a:gd name="T19" fmla="*/ 2147483646 h 1133"/>
              <a:gd name="T20" fmla="*/ 2147483646 w 1300"/>
              <a:gd name="T21" fmla="*/ 2147483646 h 1133"/>
              <a:gd name="T22" fmla="*/ 2147483646 w 1300"/>
              <a:gd name="T23" fmla="*/ 2147483646 h 1133"/>
              <a:gd name="T24" fmla="*/ 2147483646 w 1300"/>
              <a:gd name="T25" fmla="*/ 2147483646 h 1133"/>
              <a:gd name="T26" fmla="*/ 2147483646 w 1300"/>
              <a:gd name="T27" fmla="*/ 2147483646 h 1133"/>
              <a:gd name="T28" fmla="*/ 2147483646 w 1300"/>
              <a:gd name="T29" fmla="*/ 2147483646 h 1133"/>
              <a:gd name="T30" fmla="*/ 2147483646 w 1300"/>
              <a:gd name="T31" fmla="*/ 0 h 1133"/>
              <a:gd name="T32" fmla="*/ 2147483646 w 1300"/>
              <a:gd name="T33" fmla="*/ 2147483646 h 1133"/>
              <a:gd name="T34" fmla="*/ 2147483646 w 1300"/>
              <a:gd name="T35" fmla="*/ 2147483646 h 1133"/>
              <a:gd name="T36" fmla="*/ 2147483646 w 1300"/>
              <a:gd name="T37" fmla="*/ 2147483646 h 1133"/>
              <a:gd name="T38" fmla="*/ 2147483646 w 1300"/>
              <a:gd name="T39" fmla="*/ 2147483646 h 1133"/>
              <a:gd name="T40" fmla="*/ 2147483646 w 1300"/>
              <a:gd name="T41" fmla="*/ 2147483646 h 1133"/>
              <a:gd name="T42" fmla="*/ 2147483646 w 1300"/>
              <a:gd name="T43" fmla="*/ 2147483646 h 1133"/>
              <a:gd name="T44" fmla="*/ 2147483646 w 1300"/>
              <a:gd name="T45" fmla="*/ 2147483646 h 1133"/>
              <a:gd name="T46" fmla="*/ 2147483646 w 1300"/>
              <a:gd name="T47" fmla="*/ 2147483646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070" name="Freeform 320"/>
          <p:cNvSpPr>
            <a:spLocks/>
          </p:cNvSpPr>
          <p:nvPr/>
        </p:nvSpPr>
        <p:spPr bwMode="auto">
          <a:xfrm>
            <a:off x="1666875" y="3894138"/>
            <a:ext cx="831850" cy="365125"/>
          </a:xfrm>
          <a:custGeom>
            <a:avLst/>
            <a:gdLst>
              <a:gd name="T0" fmla="*/ 2147483646 w 1152"/>
              <a:gd name="T1" fmla="*/ 0 h 557"/>
              <a:gd name="T2" fmla="*/ 2147483646 w 1152"/>
              <a:gd name="T3" fmla="*/ 2147483646 h 557"/>
              <a:gd name="T4" fmla="*/ 2147483646 w 1152"/>
              <a:gd name="T5" fmla="*/ 2147483646 h 557"/>
              <a:gd name="T6" fmla="*/ 2147483646 w 1152"/>
              <a:gd name="T7" fmla="*/ 2147483646 h 557"/>
              <a:gd name="T8" fmla="*/ 2147483646 w 1152"/>
              <a:gd name="T9" fmla="*/ 2147483646 h 557"/>
              <a:gd name="T10" fmla="*/ 2147483646 w 1152"/>
              <a:gd name="T11" fmla="*/ 2147483646 h 557"/>
              <a:gd name="T12" fmla="*/ 2147483646 w 1152"/>
              <a:gd name="T13" fmla="*/ 2147483646 h 557"/>
              <a:gd name="T14" fmla="*/ 2147483646 w 1152"/>
              <a:gd name="T15" fmla="*/ 2147483646 h 557"/>
              <a:gd name="T16" fmla="*/ 2147483646 w 1152"/>
              <a:gd name="T17" fmla="*/ 2147483646 h 557"/>
              <a:gd name="T18" fmla="*/ 2147483646 w 1152"/>
              <a:gd name="T19" fmla="*/ 2147483646 h 557"/>
              <a:gd name="T20" fmla="*/ 2147483646 w 1152"/>
              <a:gd name="T21" fmla="*/ 2147483646 h 557"/>
              <a:gd name="T22" fmla="*/ 2147483646 w 1152"/>
              <a:gd name="T23" fmla="*/ 2147483646 h 557"/>
              <a:gd name="T24" fmla="*/ 2147483646 w 1152"/>
              <a:gd name="T25" fmla="*/ 2147483646 h 557"/>
              <a:gd name="T26" fmla="*/ 2147483646 w 1152"/>
              <a:gd name="T27" fmla="*/ 2147483646 h 557"/>
              <a:gd name="T28" fmla="*/ 2147483646 w 1152"/>
              <a:gd name="T29" fmla="*/ 2147483646 h 557"/>
              <a:gd name="T30" fmla="*/ 2147483646 w 1152"/>
              <a:gd name="T31" fmla="*/ 2147483646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071" name="Text Box 321"/>
          <p:cNvSpPr txBox="1">
            <a:spLocks noChangeArrowheads="1"/>
          </p:cNvSpPr>
          <p:nvPr/>
        </p:nvSpPr>
        <p:spPr bwMode="auto">
          <a:xfrm>
            <a:off x="658813" y="8909050"/>
            <a:ext cx="674211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i="1" u="sng"/>
              <a:t>KUPSANG KAHAI, KATAMLI KHANGACHON MASING 36 LI MIHAIDALEI</a:t>
            </a:r>
            <a:r>
              <a:rPr lang="en-US" altLang="en-US" sz="1600" b="1" i="1" u="sng"/>
              <a:t>.</a:t>
            </a:r>
            <a:endParaRPr lang="en-US" altLang="en-US" sz="1400" b="1" i="1" u="sng"/>
          </a:p>
          <a:p>
            <a:pPr algn="ctr">
              <a:spcBef>
                <a:spcPct val="50000"/>
              </a:spcBef>
            </a:pPr>
            <a:endParaRPr lang="en-US" altLang="en-US" sz="1400" b="1" i="1" u="sng"/>
          </a:p>
        </p:txBody>
      </p:sp>
      <p:sp>
        <p:nvSpPr>
          <p:cNvPr id="42072" name="AutoShape 322" descr="Granite"/>
          <p:cNvSpPr>
            <a:spLocks noChangeArrowheads="1"/>
          </p:cNvSpPr>
          <p:nvPr/>
        </p:nvSpPr>
        <p:spPr bwMode="auto">
          <a:xfrm rot="-1339115">
            <a:off x="2794000" y="19748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3" name="AutoShape 324" descr="Granite"/>
          <p:cNvSpPr>
            <a:spLocks noChangeArrowheads="1"/>
          </p:cNvSpPr>
          <p:nvPr/>
        </p:nvSpPr>
        <p:spPr bwMode="auto">
          <a:xfrm rot="9248399">
            <a:off x="2533650" y="205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4" name="AutoShape 325" descr="Granite"/>
          <p:cNvSpPr>
            <a:spLocks noChangeArrowheads="1"/>
          </p:cNvSpPr>
          <p:nvPr/>
        </p:nvSpPr>
        <p:spPr bwMode="auto">
          <a:xfrm rot="-1339115">
            <a:off x="2305050" y="39497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5" name="AutoShape 326" descr="Granite"/>
          <p:cNvSpPr>
            <a:spLocks noChangeArrowheads="1"/>
          </p:cNvSpPr>
          <p:nvPr/>
        </p:nvSpPr>
        <p:spPr bwMode="auto">
          <a:xfrm rot="-6703883">
            <a:off x="1549400" y="332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6" name="AutoShape 328" descr="Granite"/>
          <p:cNvSpPr>
            <a:spLocks noChangeArrowheads="1"/>
          </p:cNvSpPr>
          <p:nvPr/>
        </p:nvSpPr>
        <p:spPr bwMode="auto">
          <a:xfrm rot="6145334">
            <a:off x="1676400" y="3962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7" name="AutoShape 329" descr="Granite"/>
          <p:cNvSpPr>
            <a:spLocks noChangeArrowheads="1"/>
          </p:cNvSpPr>
          <p:nvPr/>
        </p:nvSpPr>
        <p:spPr bwMode="auto">
          <a:xfrm rot="6145334">
            <a:off x="2228850" y="4171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8" name="AutoShape 330" descr="Granite"/>
          <p:cNvSpPr>
            <a:spLocks noChangeArrowheads="1"/>
          </p:cNvSpPr>
          <p:nvPr/>
        </p:nvSpPr>
        <p:spPr bwMode="auto">
          <a:xfrm rot="-1339115">
            <a:off x="2895600" y="5949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79" name="AutoShape 331" descr="Granite"/>
          <p:cNvSpPr>
            <a:spLocks noChangeArrowheads="1"/>
          </p:cNvSpPr>
          <p:nvPr/>
        </p:nvSpPr>
        <p:spPr bwMode="auto">
          <a:xfrm rot="-6703883">
            <a:off x="2139950" y="5359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0" name="AutoShape 332" descr="Granite"/>
          <p:cNvSpPr>
            <a:spLocks noChangeArrowheads="1"/>
          </p:cNvSpPr>
          <p:nvPr/>
        </p:nvSpPr>
        <p:spPr bwMode="auto">
          <a:xfrm rot="410537">
            <a:off x="2279650" y="57023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1" name="AutoShape 333" descr="Granite"/>
          <p:cNvSpPr>
            <a:spLocks noChangeArrowheads="1"/>
          </p:cNvSpPr>
          <p:nvPr/>
        </p:nvSpPr>
        <p:spPr bwMode="auto">
          <a:xfrm rot="6145334">
            <a:off x="2705100" y="61341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2" name="AutoShape 334" descr="Granite"/>
          <p:cNvSpPr>
            <a:spLocks noChangeArrowheads="1"/>
          </p:cNvSpPr>
          <p:nvPr/>
        </p:nvSpPr>
        <p:spPr bwMode="auto">
          <a:xfrm rot="-1339115">
            <a:off x="2597150" y="80518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3" name="AutoShape 336" descr="Granite"/>
          <p:cNvSpPr>
            <a:spLocks noChangeArrowheads="1"/>
          </p:cNvSpPr>
          <p:nvPr/>
        </p:nvSpPr>
        <p:spPr bwMode="auto">
          <a:xfrm rot="-6037989">
            <a:off x="2362200" y="77470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4" name="AutoShape 337" descr="Granite"/>
          <p:cNvSpPr>
            <a:spLocks noChangeArrowheads="1"/>
          </p:cNvSpPr>
          <p:nvPr/>
        </p:nvSpPr>
        <p:spPr bwMode="auto">
          <a:xfrm rot="-4249939">
            <a:off x="1327150" y="79375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5" name="AutoShape 338" descr="Granite"/>
          <p:cNvSpPr>
            <a:spLocks noChangeArrowheads="1"/>
          </p:cNvSpPr>
          <p:nvPr/>
        </p:nvSpPr>
        <p:spPr bwMode="auto">
          <a:xfrm rot="-884316">
            <a:off x="1250950" y="75374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42086" name="Text Box 341"/>
          <p:cNvSpPr txBox="1">
            <a:spLocks noChangeArrowheads="1"/>
          </p:cNvSpPr>
          <p:nvPr/>
        </p:nvSpPr>
        <p:spPr bwMode="auto">
          <a:xfrm>
            <a:off x="5116513" y="1222375"/>
            <a:ext cx="882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baseline="-25000">
                <a:solidFill>
                  <a:srgbClr val="E32434"/>
                </a:solidFill>
                <a:latin typeface="Capitals" charset="0"/>
              </a:rPr>
              <a:t>Meom</a:t>
            </a:r>
            <a:r>
              <a:rPr lang="en-US" altLang="en-US" sz="1800" b="1" u="sng" baseline="-25000">
                <a:solidFill>
                  <a:srgbClr val="E32434"/>
                </a:solidFill>
                <a:latin typeface="Capitals" charset="0"/>
              </a:rPr>
              <a:t>a</a:t>
            </a:r>
            <a:endParaRPr lang="en-US" altLang="en-US" sz="2000" b="1" baseline="-25000">
              <a:solidFill>
                <a:srgbClr val="E32434"/>
              </a:solidFill>
              <a:latin typeface="Capitals" charset="0"/>
            </a:endParaRPr>
          </a:p>
        </p:txBody>
      </p:sp>
      <p:sp>
        <p:nvSpPr>
          <p:cNvPr id="42087" name="Text Box 342"/>
          <p:cNvSpPr txBox="1">
            <a:spLocks noChangeArrowheads="1"/>
          </p:cNvSpPr>
          <p:nvPr/>
        </p:nvSpPr>
        <p:spPr bwMode="auto">
          <a:xfrm>
            <a:off x="3910013" y="1573213"/>
            <a:ext cx="192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baseline="-25000">
                <a:solidFill>
                  <a:srgbClr val="E32434"/>
                </a:solidFill>
                <a:latin typeface="Capitals" charset="0"/>
              </a:rPr>
              <a:t>Ngalung eina kaher</a:t>
            </a:r>
            <a:endParaRPr lang="en-US" altLang="en-US" sz="2000" b="1" baseline="-25000">
              <a:solidFill>
                <a:srgbClr val="E32434"/>
              </a:solidFill>
              <a:latin typeface="Capitals" charset="0"/>
            </a:endParaRPr>
          </a:p>
        </p:txBody>
      </p:sp>
      <p:sp>
        <p:nvSpPr>
          <p:cNvPr id="42088" name="Text Box 343"/>
          <p:cNvSpPr txBox="1">
            <a:spLocks noChangeArrowheads="1"/>
          </p:cNvSpPr>
          <p:nvPr/>
        </p:nvSpPr>
        <p:spPr bwMode="auto">
          <a:xfrm>
            <a:off x="6051550" y="2543175"/>
            <a:ext cx="149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baseline="-25000">
                <a:solidFill>
                  <a:srgbClr val="E32434"/>
                </a:solidFill>
                <a:latin typeface="Capitals" charset="0"/>
              </a:rPr>
              <a:t>Lukhamashan</a:t>
            </a:r>
          </a:p>
        </p:txBody>
      </p:sp>
      <p:sp>
        <p:nvSpPr>
          <p:cNvPr id="42089" name="Text Box 344"/>
          <p:cNvSpPr txBox="1">
            <a:spLocks noChangeArrowheads="1"/>
          </p:cNvSpPr>
          <p:nvPr/>
        </p:nvSpPr>
        <p:spPr bwMode="auto">
          <a:xfrm>
            <a:off x="6251575" y="2727325"/>
            <a:ext cx="10874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baseline="-25000">
                <a:solidFill>
                  <a:srgbClr val="E32434"/>
                </a:solidFill>
                <a:latin typeface="Capitals" charset="0"/>
              </a:rPr>
              <a:t>Ain</a:t>
            </a:r>
            <a:endParaRPr lang="en-US" altLang="en-US" sz="2400" b="1" baseline="-25000">
              <a:solidFill>
                <a:srgbClr val="E32434"/>
              </a:solidFill>
              <a:latin typeface="Capitals" charset="0"/>
            </a:endParaRPr>
          </a:p>
        </p:txBody>
      </p:sp>
      <p:sp>
        <p:nvSpPr>
          <p:cNvPr id="42090" name="Text Box 345"/>
          <p:cNvSpPr txBox="1">
            <a:spLocks noChangeArrowheads="1"/>
          </p:cNvSpPr>
          <p:nvPr/>
        </p:nvSpPr>
        <p:spPr bwMode="auto">
          <a:xfrm>
            <a:off x="4162425" y="3729038"/>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Europe</a:t>
            </a:r>
          </a:p>
        </p:txBody>
      </p:sp>
      <p:sp>
        <p:nvSpPr>
          <p:cNvPr id="42091" name="Text Box 346"/>
          <p:cNvSpPr txBox="1">
            <a:spLocks noChangeArrowheads="1"/>
          </p:cNvSpPr>
          <p:nvPr/>
        </p:nvSpPr>
        <p:spPr bwMode="auto">
          <a:xfrm>
            <a:off x="3492500" y="4178300"/>
            <a:ext cx="18510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baseline="-25000">
                <a:solidFill>
                  <a:srgbClr val="E32434"/>
                </a:solidFill>
                <a:latin typeface="Capitals" charset="0"/>
              </a:rPr>
              <a:t>Macedonia</a:t>
            </a:r>
          </a:p>
        </p:txBody>
      </p:sp>
      <p:sp>
        <p:nvSpPr>
          <p:cNvPr id="42092" name="Text Box 347"/>
          <p:cNvSpPr txBox="1">
            <a:spLocks noChangeArrowheads="1"/>
          </p:cNvSpPr>
          <p:nvPr/>
        </p:nvSpPr>
        <p:spPr bwMode="auto">
          <a:xfrm>
            <a:off x="4222750" y="4359275"/>
            <a:ext cx="1714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baseline="-25000">
                <a:solidFill>
                  <a:srgbClr val="E32434"/>
                </a:solidFill>
                <a:latin typeface="Capitals" charset="0"/>
              </a:rPr>
              <a:t>Corinth</a:t>
            </a:r>
          </a:p>
        </p:txBody>
      </p:sp>
      <p:sp>
        <p:nvSpPr>
          <p:cNvPr id="42093" name="Text Box 348"/>
          <p:cNvSpPr txBox="1">
            <a:spLocks noChangeArrowheads="1"/>
          </p:cNvSpPr>
          <p:nvPr/>
        </p:nvSpPr>
        <p:spPr bwMode="auto">
          <a:xfrm>
            <a:off x="4349750" y="4841875"/>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Asia</a:t>
            </a:r>
          </a:p>
        </p:txBody>
      </p:sp>
      <p:sp>
        <p:nvSpPr>
          <p:cNvPr id="42094" name="Text Box 349"/>
          <p:cNvSpPr txBox="1">
            <a:spLocks noChangeArrowheads="1"/>
          </p:cNvSpPr>
          <p:nvPr/>
        </p:nvSpPr>
        <p:spPr bwMode="auto">
          <a:xfrm>
            <a:off x="4968875" y="5251450"/>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Ephesus</a:t>
            </a:r>
          </a:p>
        </p:txBody>
      </p:sp>
      <p:sp>
        <p:nvSpPr>
          <p:cNvPr id="42095" name="Text Box 351"/>
          <p:cNvSpPr txBox="1">
            <a:spLocks noChangeArrowheads="1"/>
          </p:cNvSpPr>
          <p:nvPr/>
        </p:nvSpPr>
        <p:spPr bwMode="auto">
          <a:xfrm>
            <a:off x="5532438" y="6918325"/>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UNGKAPHAT</a:t>
            </a:r>
          </a:p>
        </p:txBody>
      </p:sp>
      <p:sp>
        <p:nvSpPr>
          <p:cNvPr id="42096" name="Text Box 352"/>
          <p:cNvSpPr txBox="1">
            <a:spLocks noChangeArrowheads="1"/>
          </p:cNvSpPr>
          <p:nvPr/>
        </p:nvSpPr>
        <p:spPr bwMode="auto">
          <a:xfrm>
            <a:off x="4132263" y="6908800"/>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Rome</a:t>
            </a:r>
          </a:p>
        </p:txBody>
      </p:sp>
      <p:sp>
        <p:nvSpPr>
          <p:cNvPr id="42097" name="Text Box 353"/>
          <p:cNvSpPr txBox="1">
            <a:spLocks noChangeArrowheads="1"/>
          </p:cNvSpPr>
          <p:nvPr/>
        </p:nvSpPr>
        <p:spPr bwMode="auto">
          <a:xfrm>
            <a:off x="5730875" y="7289800"/>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Rome</a:t>
            </a:r>
          </a:p>
        </p:txBody>
      </p:sp>
      <p:sp>
        <p:nvSpPr>
          <p:cNvPr id="42098" name="Text Box 354"/>
          <p:cNvSpPr txBox="1">
            <a:spLocks noChangeArrowheads="1"/>
          </p:cNvSpPr>
          <p:nvPr/>
        </p:nvSpPr>
        <p:spPr bwMode="auto">
          <a:xfrm>
            <a:off x="4213225" y="7656513"/>
            <a:ext cx="1492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Caesar</a:t>
            </a:r>
          </a:p>
        </p:txBody>
      </p:sp>
      <p:sp>
        <p:nvSpPr>
          <p:cNvPr id="42099" name="Freeform 355"/>
          <p:cNvSpPr>
            <a:spLocks/>
          </p:cNvSpPr>
          <p:nvPr/>
        </p:nvSpPr>
        <p:spPr bwMode="auto">
          <a:xfrm>
            <a:off x="2611438" y="1871663"/>
            <a:ext cx="273050" cy="388937"/>
          </a:xfrm>
          <a:custGeom>
            <a:avLst/>
            <a:gdLst>
              <a:gd name="T0" fmla="*/ 2147483646 w 539"/>
              <a:gd name="T1" fmla="*/ 2147483646 h 631"/>
              <a:gd name="T2" fmla="*/ 2147483646 w 539"/>
              <a:gd name="T3" fmla="*/ 2147483646 h 631"/>
              <a:gd name="T4" fmla="*/ 2147483646 w 539"/>
              <a:gd name="T5" fmla="*/ 2147483646 h 631"/>
              <a:gd name="T6" fmla="*/ 2147483646 w 539"/>
              <a:gd name="T7" fmla="*/ 2147483646 h 631"/>
              <a:gd name="T8" fmla="*/ 2147483646 w 539"/>
              <a:gd name="T9" fmla="*/ 2147483646 h 631"/>
              <a:gd name="T10" fmla="*/ 0 w 539"/>
              <a:gd name="T11" fmla="*/ 2147483646 h 631"/>
              <a:gd name="T12" fmla="*/ 2147483646 w 539"/>
              <a:gd name="T13" fmla="*/ 2147483646 h 631"/>
              <a:gd name="T14" fmla="*/ 2147483646 w 539"/>
              <a:gd name="T15" fmla="*/ 0 h 631"/>
              <a:gd name="T16" fmla="*/ 2147483646 w 539"/>
              <a:gd name="T17" fmla="*/ 2147483646 h 631"/>
              <a:gd name="T18" fmla="*/ 2147483646 w 539"/>
              <a:gd name="T19" fmla="*/ 2147483646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100" name="Freeform 356"/>
          <p:cNvSpPr>
            <a:spLocks/>
          </p:cNvSpPr>
          <p:nvPr/>
        </p:nvSpPr>
        <p:spPr bwMode="auto">
          <a:xfrm>
            <a:off x="1577975" y="3568700"/>
            <a:ext cx="938213" cy="744538"/>
          </a:xfrm>
          <a:custGeom>
            <a:avLst/>
            <a:gdLst>
              <a:gd name="T0" fmla="*/ 2147483646 w 1300"/>
              <a:gd name="T1" fmla="*/ 2147483646 h 1133"/>
              <a:gd name="T2" fmla="*/ 2147483646 w 1300"/>
              <a:gd name="T3" fmla="*/ 2147483646 h 1133"/>
              <a:gd name="T4" fmla="*/ 2147483646 w 1300"/>
              <a:gd name="T5" fmla="*/ 2147483646 h 1133"/>
              <a:gd name="T6" fmla="*/ 2147483646 w 1300"/>
              <a:gd name="T7" fmla="*/ 2147483646 h 1133"/>
              <a:gd name="T8" fmla="*/ 2147483646 w 1300"/>
              <a:gd name="T9" fmla="*/ 2147483646 h 1133"/>
              <a:gd name="T10" fmla="*/ 2147483646 w 1300"/>
              <a:gd name="T11" fmla="*/ 2147483646 h 1133"/>
              <a:gd name="T12" fmla="*/ 2147483646 w 1300"/>
              <a:gd name="T13" fmla="*/ 2147483646 h 1133"/>
              <a:gd name="T14" fmla="*/ 2147483646 w 1300"/>
              <a:gd name="T15" fmla="*/ 2147483646 h 1133"/>
              <a:gd name="T16" fmla="*/ 2147483646 w 1300"/>
              <a:gd name="T17" fmla="*/ 2147483646 h 1133"/>
              <a:gd name="T18" fmla="*/ 2147483646 w 1300"/>
              <a:gd name="T19" fmla="*/ 2147483646 h 1133"/>
              <a:gd name="T20" fmla="*/ 2147483646 w 1300"/>
              <a:gd name="T21" fmla="*/ 2147483646 h 1133"/>
              <a:gd name="T22" fmla="*/ 2147483646 w 1300"/>
              <a:gd name="T23" fmla="*/ 2147483646 h 1133"/>
              <a:gd name="T24" fmla="*/ 2147483646 w 1300"/>
              <a:gd name="T25" fmla="*/ 2147483646 h 1133"/>
              <a:gd name="T26" fmla="*/ 2147483646 w 1300"/>
              <a:gd name="T27" fmla="*/ 2147483646 h 1133"/>
              <a:gd name="T28" fmla="*/ 2147483646 w 1300"/>
              <a:gd name="T29" fmla="*/ 2147483646 h 1133"/>
              <a:gd name="T30" fmla="*/ 2147483646 w 1300"/>
              <a:gd name="T31" fmla="*/ 0 h 1133"/>
              <a:gd name="T32" fmla="*/ 2147483646 w 1300"/>
              <a:gd name="T33" fmla="*/ 2147483646 h 1133"/>
              <a:gd name="T34" fmla="*/ 2147483646 w 1300"/>
              <a:gd name="T35" fmla="*/ 2147483646 h 1133"/>
              <a:gd name="T36" fmla="*/ 2147483646 w 1300"/>
              <a:gd name="T37" fmla="*/ 2147483646 h 1133"/>
              <a:gd name="T38" fmla="*/ 2147483646 w 1300"/>
              <a:gd name="T39" fmla="*/ 2147483646 h 1133"/>
              <a:gd name="T40" fmla="*/ 2147483646 w 1300"/>
              <a:gd name="T41" fmla="*/ 2147483646 h 1133"/>
              <a:gd name="T42" fmla="*/ 2147483646 w 1300"/>
              <a:gd name="T43" fmla="*/ 2147483646 h 1133"/>
              <a:gd name="T44" fmla="*/ 2147483646 w 1300"/>
              <a:gd name="T45" fmla="*/ 2147483646 h 1133"/>
              <a:gd name="T46" fmla="*/ 2147483646 w 1300"/>
              <a:gd name="T47" fmla="*/ 2147483646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101" name="Freeform 357"/>
          <p:cNvSpPr>
            <a:spLocks/>
          </p:cNvSpPr>
          <p:nvPr/>
        </p:nvSpPr>
        <p:spPr bwMode="auto">
          <a:xfrm>
            <a:off x="2174875" y="5497513"/>
            <a:ext cx="896938" cy="685800"/>
          </a:xfrm>
          <a:custGeom>
            <a:avLst/>
            <a:gdLst>
              <a:gd name="T0" fmla="*/ 2147483646 w 1356"/>
              <a:gd name="T1" fmla="*/ 2147483646 h 955"/>
              <a:gd name="T2" fmla="*/ 2147483646 w 1356"/>
              <a:gd name="T3" fmla="*/ 2147483646 h 955"/>
              <a:gd name="T4" fmla="*/ 2147483646 w 1356"/>
              <a:gd name="T5" fmla="*/ 2147483646 h 955"/>
              <a:gd name="T6" fmla="*/ 2147483646 w 1356"/>
              <a:gd name="T7" fmla="*/ 2147483646 h 955"/>
              <a:gd name="T8" fmla="*/ 2147483646 w 1356"/>
              <a:gd name="T9" fmla="*/ 2147483646 h 955"/>
              <a:gd name="T10" fmla="*/ 2147483646 w 1356"/>
              <a:gd name="T11" fmla="*/ 2147483646 h 955"/>
              <a:gd name="T12" fmla="*/ 2147483646 w 1356"/>
              <a:gd name="T13" fmla="*/ 2147483646 h 955"/>
              <a:gd name="T14" fmla="*/ 2147483646 w 1356"/>
              <a:gd name="T15" fmla="*/ 2147483646 h 955"/>
              <a:gd name="T16" fmla="*/ 2147483646 w 1356"/>
              <a:gd name="T17" fmla="*/ 2147483646 h 955"/>
              <a:gd name="T18" fmla="*/ 2147483646 w 1356"/>
              <a:gd name="T19" fmla="*/ 2147483646 h 955"/>
              <a:gd name="T20" fmla="*/ 2147483646 w 1356"/>
              <a:gd name="T21" fmla="*/ 2147483646 h 955"/>
              <a:gd name="T22" fmla="*/ 2147483646 w 1356"/>
              <a:gd name="T23" fmla="*/ 2147483646 h 955"/>
              <a:gd name="T24" fmla="*/ 2147483646 w 1356"/>
              <a:gd name="T25" fmla="*/ 2147483646 h 955"/>
              <a:gd name="T26" fmla="*/ 2147483646 w 1356"/>
              <a:gd name="T27" fmla="*/ 2147483646 h 955"/>
              <a:gd name="T28" fmla="*/ 2147483646 w 1356"/>
              <a:gd name="T29" fmla="*/ 2147483646 h 955"/>
              <a:gd name="T30" fmla="*/ 2147483646 w 1356"/>
              <a:gd name="T31" fmla="*/ 2147483646 h 955"/>
              <a:gd name="T32" fmla="*/ 2147483646 w 1356"/>
              <a:gd name="T33" fmla="*/ 2147483646 h 955"/>
              <a:gd name="T34" fmla="*/ 2147483646 w 1356"/>
              <a:gd name="T35" fmla="*/ 2147483646 h 955"/>
              <a:gd name="T36" fmla="*/ 2147483646 w 1356"/>
              <a:gd name="T37" fmla="*/ 2147483646 h 955"/>
              <a:gd name="T38" fmla="*/ 2147483646 w 1356"/>
              <a:gd name="T39" fmla="*/ 2147483646 h 955"/>
              <a:gd name="T40" fmla="*/ 2147483646 w 1356"/>
              <a:gd name="T41" fmla="*/ 2147483646 h 955"/>
              <a:gd name="T42" fmla="*/ 2147483646 w 1356"/>
              <a:gd name="T43" fmla="*/ 2147483646 h 955"/>
              <a:gd name="T44" fmla="*/ 2147483646 w 1356"/>
              <a:gd name="T45" fmla="*/ 2147483646 h 955"/>
              <a:gd name="T46" fmla="*/ 2147483646 w 1356"/>
              <a:gd name="T47" fmla="*/ 2147483646 h 955"/>
              <a:gd name="T48" fmla="*/ 2147483646 w 1356"/>
              <a:gd name="T49" fmla="*/ 2147483646 h 955"/>
              <a:gd name="T50" fmla="*/ 2147483646 w 1356"/>
              <a:gd name="T51" fmla="*/ 2147483646 h 955"/>
              <a:gd name="T52" fmla="*/ 2147483646 w 1356"/>
              <a:gd name="T53" fmla="*/ 2147483646 h 955"/>
              <a:gd name="T54" fmla="*/ 2147483646 w 1356"/>
              <a:gd name="T55" fmla="*/ 2147483646 h 955"/>
              <a:gd name="T56" fmla="*/ 2147483646 w 1356"/>
              <a:gd name="T57" fmla="*/ 2147483646 h 955"/>
              <a:gd name="T58" fmla="*/ 2147483646 w 1356"/>
              <a:gd name="T59" fmla="*/ 2147483646 h 955"/>
              <a:gd name="T60" fmla="*/ 2147483646 w 1356"/>
              <a:gd name="T61" fmla="*/ 2147483646 h 955"/>
              <a:gd name="T62" fmla="*/ 2147483646 w 1356"/>
              <a:gd name="T63" fmla="*/ 2147483646 h 955"/>
              <a:gd name="T64" fmla="*/ 2147483646 w 1356"/>
              <a:gd name="T65" fmla="*/ 2147483646 h 955"/>
              <a:gd name="T66" fmla="*/ 2147483646 w 1356"/>
              <a:gd name="T67" fmla="*/ 2147483646 h 955"/>
              <a:gd name="T68" fmla="*/ 2147483646 w 1356"/>
              <a:gd name="T69" fmla="*/ 2147483646 h 955"/>
              <a:gd name="T70" fmla="*/ 2147483646 w 1356"/>
              <a:gd name="T71" fmla="*/ 2147483646 h 955"/>
              <a:gd name="T72" fmla="*/ 2147483646 w 1356"/>
              <a:gd name="T73" fmla="*/ 2147483646 h 955"/>
              <a:gd name="T74" fmla="*/ 2147483646 w 1356"/>
              <a:gd name="T75" fmla="*/ 2147483646 h 955"/>
              <a:gd name="T76" fmla="*/ 2147483646 w 1356"/>
              <a:gd name="T77" fmla="*/ 2147483646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102" name="Freeform 358"/>
          <p:cNvSpPr>
            <a:spLocks/>
          </p:cNvSpPr>
          <p:nvPr/>
        </p:nvSpPr>
        <p:spPr bwMode="auto">
          <a:xfrm>
            <a:off x="1509713" y="7518400"/>
            <a:ext cx="1401762" cy="725488"/>
          </a:xfrm>
          <a:custGeom>
            <a:avLst/>
            <a:gdLst>
              <a:gd name="T0" fmla="*/ 2147483646 w 1905"/>
              <a:gd name="T1" fmla="*/ 2147483646 h 1160"/>
              <a:gd name="T2" fmla="*/ 2147483646 w 1905"/>
              <a:gd name="T3" fmla="*/ 2147483646 h 1160"/>
              <a:gd name="T4" fmla="*/ 2147483646 w 1905"/>
              <a:gd name="T5" fmla="*/ 2147483646 h 1160"/>
              <a:gd name="T6" fmla="*/ 2147483646 w 1905"/>
              <a:gd name="T7" fmla="*/ 2147483646 h 1160"/>
              <a:gd name="T8" fmla="*/ 2147483646 w 1905"/>
              <a:gd name="T9" fmla="*/ 2147483646 h 1160"/>
              <a:gd name="T10" fmla="*/ 2147483646 w 1905"/>
              <a:gd name="T11" fmla="*/ 2147483646 h 1160"/>
              <a:gd name="T12" fmla="*/ 2147483646 w 1905"/>
              <a:gd name="T13" fmla="*/ 2147483646 h 1160"/>
              <a:gd name="T14" fmla="*/ 2147483646 w 1905"/>
              <a:gd name="T15" fmla="*/ 2147483646 h 1160"/>
              <a:gd name="T16" fmla="*/ 2147483646 w 1905"/>
              <a:gd name="T17" fmla="*/ 2147483646 h 1160"/>
              <a:gd name="T18" fmla="*/ 2147483646 w 1905"/>
              <a:gd name="T19" fmla="*/ 2147483646 h 1160"/>
              <a:gd name="T20" fmla="*/ 2147483646 w 1905"/>
              <a:gd name="T21" fmla="*/ 2147483646 h 1160"/>
              <a:gd name="T22" fmla="*/ 2147483646 w 1905"/>
              <a:gd name="T23" fmla="*/ 2147483646 h 1160"/>
              <a:gd name="T24" fmla="*/ 2147483646 w 1905"/>
              <a:gd name="T25" fmla="*/ 2147483646 h 1160"/>
              <a:gd name="T26" fmla="*/ 2147483646 w 1905"/>
              <a:gd name="T27" fmla="*/ 2147483646 h 1160"/>
              <a:gd name="T28" fmla="*/ 2147483646 w 1905"/>
              <a:gd name="T29" fmla="*/ 2147483646 h 1160"/>
              <a:gd name="T30" fmla="*/ 2147483646 w 1905"/>
              <a:gd name="T31" fmla="*/ 2147483646 h 1160"/>
              <a:gd name="T32" fmla="*/ 2147483646 w 1905"/>
              <a:gd name="T33" fmla="*/ 2147483646 h 1160"/>
              <a:gd name="T34" fmla="*/ 2147483646 w 1905"/>
              <a:gd name="T35" fmla="*/ 2147483646 h 1160"/>
              <a:gd name="T36" fmla="*/ 2147483646 w 1905"/>
              <a:gd name="T37" fmla="*/ 2147483646 h 1160"/>
              <a:gd name="T38" fmla="*/ 2147483646 w 1905"/>
              <a:gd name="T39" fmla="*/ 2147483646 h 1160"/>
              <a:gd name="T40" fmla="*/ 2147483646 w 1905"/>
              <a:gd name="T41" fmla="*/ 2147483646 h 1160"/>
              <a:gd name="T42" fmla="*/ 2147483646 w 1905"/>
              <a:gd name="T43" fmla="*/ 2147483646 h 1160"/>
              <a:gd name="T44" fmla="*/ 2147483646 w 1905"/>
              <a:gd name="T45" fmla="*/ 2147483646 h 1160"/>
              <a:gd name="T46" fmla="*/ 2147483646 w 1905"/>
              <a:gd name="T47" fmla="*/ 2147483646 h 1160"/>
              <a:gd name="T48" fmla="*/ 2147483646 w 1905"/>
              <a:gd name="T49" fmla="*/ 2147483646 h 1160"/>
              <a:gd name="T50" fmla="*/ 2147483646 w 1905"/>
              <a:gd name="T51" fmla="*/ 2147483646 h 1160"/>
              <a:gd name="T52" fmla="*/ 2147483646 w 1905"/>
              <a:gd name="T53" fmla="*/ 2147483646 h 1160"/>
              <a:gd name="T54" fmla="*/ 2147483646 w 1905"/>
              <a:gd name="T55" fmla="*/ 2147483646 h 1160"/>
              <a:gd name="T56" fmla="*/ 2147483646 w 1905"/>
              <a:gd name="T57" fmla="*/ 2147483646 h 1160"/>
              <a:gd name="T58" fmla="*/ 2147483646 w 1905"/>
              <a:gd name="T59" fmla="*/ 2147483646 h 1160"/>
              <a:gd name="T60" fmla="*/ 2147483646 w 1905"/>
              <a:gd name="T61" fmla="*/ 2147483646 h 1160"/>
              <a:gd name="T62" fmla="*/ 2147483646 w 1905"/>
              <a:gd name="T63" fmla="*/ 2147483646 h 1160"/>
              <a:gd name="T64" fmla="*/ 2147483646 w 1905"/>
              <a:gd name="T65" fmla="*/ 2147483646 h 1160"/>
              <a:gd name="T66" fmla="*/ 2147483646 w 1905"/>
              <a:gd name="T67" fmla="*/ 2147483646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2103" name="Text Box 359"/>
          <p:cNvSpPr txBox="1">
            <a:spLocks noChangeArrowheads="1"/>
          </p:cNvSpPr>
          <p:nvPr/>
        </p:nvSpPr>
        <p:spPr bwMode="auto">
          <a:xfrm>
            <a:off x="4489450" y="5802313"/>
            <a:ext cx="2198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amphitheatre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27000" y="9017000"/>
            <a:ext cx="109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000">
              <a:latin typeface="Helvetica" panose="020B0604020202020204" pitchFamily="34" charset="0"/>
            </a:endParaRPr>
          </a:p>
        </p:txBody>
      </p:sp>
      <p:sp>
        <p:nvSpPr>
          <p:cNvPr id="43011" name="Text Box 3"/>
          <p:cNvSpPr txBox="1">
            <a:spLocks noChangeArrowheads="1"/>
          </p:cNvSpPr>
          <p:nvPr/>
        </p:nvSpPr>
        <p:spPr bwMode="auto">
          <a:xfrm>
            <a:off x="7208838" y="26988"/>
            <a:ext cx="260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a:latin typeface="Comic Sans MS" panose="030F0702030302020204" pitchFamily="66" charset="0"/>
              </a:rPr>
              <a:t> </a:t>
            </a:r>
          </a:p>
        </p:txBody>
      </p:sp>
      <p:sp>
        <p:nvSpPr>
          <p:cNvPr id="43012" name="Text Box 4"/>
          <p:cNvSpPr txBox="1">
            <a:spLocks noChangeArrowheads="1"/>
          </p:cNvSpPr>
          <p:nvPr/>
        </p:nvSpPr>
        <p:spPr bwMode="auto">
          <a:xfrm>
            <a:off x="0" y="1092200"/>
            <a:ext cx="754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i="1">
                <a:latin typeface="Comic Sans MS" panose="030F0702030302020204" pitchFamily="66" charset="0"/>
              </a:rPr>
              <a:t>PAULWUI KHAMATAIYA MASHUN TUIPAM KHANI</a:t>
            </a:r>
            <a:r>
              <a:rPr lang="en-US" altLang="en-US" sz="2400" b="1" i="1">
                <a:latin typeface="Comic Sans MS" panose="030F0702030302020204" pitchFamily="66" charset="0"/>
              </a:rPr>
              <a:t>                   </a:t>
            </a:r>
            <a:r>
              <a:rPr lang="en-US" altLang="en-US" sz="2000" b="1" i="1">
                <a:latin typeface="Comic Sans MS" panose="030F0702030302020204" pitchFamily="66" charset="0"/>
              </a:rPr>
              <a:t>Vareshirinwui Khamataiya Shimphung/Ângayung</a:t>
            </a:r>
            <a:endParaRPr lang="en-US" altLang="en-US" sz="2400" b="1" i="1">
              <a:latin typeface="Wingdings 2" panose="05020102010507070707" pitchFamily="18" charset="2"/>
            </a:endParaRPr>
          </a:p>
        </p:txBody>
      </p:sp>
      <p:sp>
        <p:nvSpPr>
          <p:cNvPr id="43013" name="Text Box 5"/>
          <p:cNvSpPr txBox="1">
            <a:spLocks noChangeArrowheads="1"/>
          </p:cNvSpPr>
          <p:nvPr/>
        </p:nvSpPr>
        <p:spPr bwMode="auto">
          <a:xfrm>
            <a:off x="6729413" y="169863"/>
            <a:ext cx="503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25</a:t>
            </a:r>
          </a:p>
        </p:txBody>
      </p:sp>
      <p:sp>
        <p:nvSpPr>
          <p:cNvPr id="43014" name="Text Box 30"/>
          <p:cNvSpPr txBox="1">
            <a:spLocks noChangeArrowheads="1"/>
          </p:cNvSpPr>
          <p:nvPr/>
        </p:nvSpPr>
        <p:spPr bwMode="auto">
          <a:xfrm>
            <a:off x="450850" y="2244725"/>
            <a:ext cx="668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________________ </a:t>
            </a:r>
            <a:r>
              <a:rPr lang="en-US" altLang="en-US" sz="1600" b="1" i="1">
                <a:latin typeface="Comic Sans MS" panose="030F0702030302020204" pitchFamily="66" charset="0"/>
              </a:rPr>
              <a:t>--  moreili narkahaiwui eina khalâkhami…kala  </a:t>
            </a:r>
            <a:r>
              <a:rPr lang="en-US" altLang="en-US" sz="1800" b="1">
                <a:latin typeface="Comic Sans MS" panose="030F0702030302020204" pitchFamily="66" charset="0"/>
              </a:rPr>
              <a:t>__________________</a:t>
            </a:r>
          </a:p>
        </p:txBody>
      </p:sp>
      <p:sp>
        <p:nvSpPr>
          <p:cNvPr id="43015" name="Text Box 31"/>
          <p:cNvSpPr txBox="1">
            <a:spLocks noChangeArrowheads="1"/>
          </p:cNvSpPr>
          <p:nvPr/>
        </p:nvSpPr>
        <p:spPr bwMode="auto">
          <a:xfrm>
            <a:off x="1577975" y="2971800"/>
            <a:ext cx="4854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a:latin typeface="Comic Sans MS" panose="030F0702030302020204" pitchFamily="66" charset="0"/>
              </a:rPr>
              <a:t>(_________________ KASHOK OTSHOT!)</a:t>
            </a:r>
          </a:p>
        </p:txBody>
      </p:sp>
      <p:sp>
        <p:nvSpPr>
          <p:cNvPr id="43016" name="Text Box 32"/>
          <p:cNvSpPr txBox="1">
            <a:spLocks noChangeArrowheads="1"/>
          </p:cNvSpPr>
          <p:nvPr/>
        </p:nvSpPr>
        <p:spPr bwMode="auto">
          <a:xfrm>
            <a:off x="431800" y="5432425"/>
            <a:ext cx="693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a:latin typeface="Comic Sans MS" panose="030F0702030302020204" pitchFamily="66" charset="0"/>
              </a:rPr>
              <a:t>______________</a:t>
            </a:r>
            <a:r>
              <a:rPr lang="en-US" altLang="en-US" sz="1600" b="1" i="1">
                <a:latin typeface="Comic Sans MS" panose="030F0702030302020204" pitchFamily="66" charset="0"/>
              </a:rPr>
              <a:t> --  katharkhamashung sâkhavai khaishokahai.</a:t>
            </a:r>
          </a:p>
        </p:txBody>
      </p:sp>
      <p:sp>
        <p:nvSpPr>
          <p:cNvPr id="43017" name="Text Box 33"/>
          <p:cNvSpPr txBox="1">
            <a:spLocks noChangeArrowheads="1"/>
          </p:cNvSpPr>
          <p:nvPr/>
        </p:nvSpPr>
        <p:spPr bwMode="auto">
          <a:xfrm>
            <a:off x="658813" y="5813425"/>
            <a:ext cx="6348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i="1" dirty="0">
                <a:latin typeface="Comic Sans MS" panose="030F0702030302020204" pitchFamily="66" charset="0"/>
              </a:rPr>
              <a:t>(</a:t>
            </a:r>
            <a:r>
              <a:rPr lang="en-US" altLang="en-US" sz="1400" b="1" i="1" dirty="0">
                <a:latin typeface="Comic Sans MS" panose="030F0702030302020204" pitchFamily="66" charset="0"/>
              </a:rPr>
              <a:t>MARON </a:t>
            </a:r>
            <a:r>
              <a:rPr lang="en-US" altLang="en-US" sz="1400" b="1" i="1" smtClean="0">
                <a:latin typeface="Comic Sans MS" panose="030F0702030302020204" pitchFamily="66" charset="0"/>
              </a:rPr>
              <a:t>MARON</a:t>
            </a:r>
            <a:r>
              <a:rPr lang="en-US" altLang="en-US" sz="1400" b="1" i="1" dirty="0" smtClean="0">
                <a:latin typeface="Comic Sans MS" panose="030F0702030302020204" pitchFamily="66" charset="0"/>
              </a:rPr>
              <a:t> </a:t>
            </a:r>
            <a:r>
              <a:rPr lang="en-US" altLang="en-US" sz="1400" b="1" i="1" dirty="0">
                <a:latin typeface="Comic Sans MS" panose="030F0702030302020204" pitchFamily="66" charset="0"/>
              </a:rPr>
              <a:t>RARSANGMAMANDA</a:t>
            </a:r>
            <a:r>
              <a:rPr lang="en-US" altLang="en-US" sz="1600" b="1" i="1" dirty="0">
                <a:latin typeface="Comic Sans MS" panose="030F0702030302020204" pitchFamily="66" charset="0"/>
              </a:rPr>
              <a:t> </a:t>
            </a:r>
            <a:r>
              <a:rPr lang="en-US" altLang="en-US" sz="1600" b="1" i="1" dirty="0" smtClean="0">
                <a:latin typeface="Comic Sans MS" panose="030F0702030302020204" pitchFamily="66" charset="0"/>
              </a:rPr>
              <a:t>___________________</a:t>
            </a:r>
            <a:r>
              <a:rPr lang="en-US" altLang="en-US" sz="1600" b="1" i="1" dirty="0">
                <a:latin typeface="Comic Sans MS" panose="030F0702030302020204" pitchFamily="66" charset="0"/>
              </a:rPr>
              <a:t>,)</a:t>
            </a:r>
          </a:p>
        </p:txBody>
      </p:sp>
      <p:sp>
        <p:nvSpPr>
          <p:cNvPr id="43018" name="Text Box 34"/>
          <p:cNvSpPr txBox="1">
            <a:spLocks noChangeArrowheads="1"/>
          </p:cNvSpPr>
          <p:nvPr/>
        </p:nvSpPr>
        <p:spPr bwMode="auto">
          <a:xfrm>
            <a:off x="595313" y="3406775"/>
            <a:ext cx="648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i="1">
                <a:latin typeface="Comic Sans MS" panose="030F0702030302020204" pitchFamily="66" charset="0"/>
              </a:rPr>
              <a:t>Hao. 15:6  Abramna Proholi shitsanga; kala chiwui vang ali khamashung khangarongana da shankhui. </a:t>
            </a:r>
          </a:p>
        </p:txBody>
      </p:sp>
      <p:sp>
        <p:nvSpPr>
          <p:cNvPr id="43019" name="Text Box 35"/>
          <p:cNvSpPr txBox="1">
            <a:spLocks noChangeArrowheads="1"/>
          </p:cNvSpPr>
          <p:nvPr/>
        </p:nvSpPr>
        <p:spPr bwMode="auto">
          <a:xfrm>
            <a:off x="708025" y="3781425"/>
            <a:ext cx="645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i="1" dirty="0">
                <a:latin typeface="Comic Sans MS" panose="030F0702030302020204" pitchFamily="66" charset="0"/>
              </a:rPr>
              <a:t>Rom 5:16-18 </a:t>
            </a:r>
            <a:r>
              <a:rPr lang="en-US" altLang="en-US" sz="1200" b="1" i="1" dirty="0" err="1">
                <a:latin typeface="Comic Sans MS" panose="030F0702030302020204" pitchFamily="66" charset="0"/>
              </a:rPr>
              <a:t>Varewui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lemmet</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eina</a:t>
            </a:r>
            <a:r>
              <a:rPr lang="en-US" altLang="en-US" sz="1200" b="1" i="1" dirty="0">
                <a:latin typeface="Comic Sans MS" panose="030F0702030302020204" pitchFamily="66" charset="0"/>
              </a:rPr>
              <a:t> mi </a:t>
            </a:r>
            <a:r>
              <a:rPr lang="en-US" altLang="en-US" sz="1200" b="1" i="1" dirty="0" err="1">
                <a:latin typeface="Comic Sans MS" panose="030F0702030302020204" pitchFamily="66" charset="0"/>
              </a:rPr>
              <a:t>akhawui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moreiwui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athei</a:t>
            </a:r>
            <a:r>
              <a:rPr lang="en-US" altLang="en-US" sz="1200" b="1" i="1" dirty="0">
                <a:latin typeface="Comic Sans MS" panose="030F0702030302020204" pitchFamily="66" charset="0"/>
              </a:rPr>
              <a:t> chi </a:t>
            </a:r>
            <a:r>
              <a:rPr lang="en-US" altLang="en-US" sz="1200" b="1" i="1" dirty="0" err="1">
                <a:latin typeface="Comic Sans MS" panose="030F0702030302020204" pitchFamily="66" charset="0"/>
              </a:rPr>
              <a:t>ngateiya</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Mi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akhawui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moreiwui</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vang</a:t>
            </a:r>
            <a:r>
              <a:rPr lang="en-US" altLang="en-US" sz="1200" b="1" i="1" dirty="0">
                <a:latin typeface="Comic Sans MS" panose="030F0702030302020204" pitchFamily="66" charset="0"/>
              </a:rPr>
              <a:t> </a:t>
            </a:r>
            <a:r>
              <a:rPr lang="en-US" altLang="en-US" sz="1200" b="1" i="1" dirty="0" err="1">
                <a:latin typeface="Comic Sans MS" panose="030F0702030302020204" pitchFamily="66" charset="0"/>
              </a:rPr>
              <a:t>eina</a:t>
            </a:r>
            <a:r>
              <a:rPr lang="en-US" altLang="en-US" sz="1200" b="1" i="1" dirty="0">
                <a:latin typeface="Comic Sans MS" panose="030F0702030302020204" pitchFamily="66" charset="0"/>
              </a:rPr>
              <a:t> </a:t>
            </a:r>
            <a:r>
              <a:rPr lang="ja-JP" altLang="en-US" sz="1200" b="1" i="1" dirty="0">
                <a:latin typeface="Comic Sans MS" panose="030F0702030302020204" pitchFamily="66" charset="0"/>
              </a:rPr>
              <a:t>“</a:t>
            </a:r>
            <a:r>
              <a:rPr lang="en-US" altLang="ja-JP" sz="1200" b="1" i="1" dirty="0" err="1">
                <a:latin typeface="Comic Sans MS" panose="030F0702030302020204" pitchFamily="66" charset="0"/>
              </a:rPr>
              <a:t>Khayon</a:t>
            </a:r>
            <a:r>
              <a:rPr lang="ja-JP" altLang="en-US" sz="1200" b="1" i="1" dirty="0">
                <a:latin typeface="Comic Sans MS" panose="030F0702030302020204" pitchFamily="66" charset="0"/>
              </a:rPr>
              <a:t>”</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kaho</a:t>
            </a:r>
            <a:r>
              <a:rPr lang="en-US" altLang="ja-JP" sz="1200" b="1" i="1" dirty="0">
                <a:latin typeface="Comic Sans MS" panose="030F0702030302020204" pitchFamily="66" charset="0"/>
              </a:rPr>
              <a:t> chi </a:t>
            </a:r>
            <a:r>
              <a:rPr lang="en-US" altLang="ja-JP" sz="1200" b="1" i="1" dirty="0" err="1">
                <a:latin typeface="Comic Sans MS" panose="030F0702030302020204" pitchFamily="66" charset="0"/>
              </a:rPr>
              <a:t>theikhui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ngasaka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kala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morei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kachungkha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sakahaiwui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thili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lemmet</a:t>
            </a:r>
            <a:r>
              <a:rPr lang="en-US" altLang="ja-JP" sz="1200" b="1" i="1" dirty="0">
                <a:latin typeface="Comic Sans MS" panose="030F0702030302020204" pitchFamily="66" charset="0"/>
              </a:rPr>
              <a:t> china </a:t>
            </a:r>
            <a:r>
              <a:rPr lang="en-US" altLang="ja-JP" sz="1200" b="1" i="1" dirty="0" err="1">
                <a:latin typeface="Comic Sans MS" panose="030F0702030302020204" pitchFamily="66" charset="0"/>
              </a:rPr>
              <a:t>mashungkhami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khuirai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Mi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akhawui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moreiwui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vang</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kathina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mungsai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kha</a:t>
            </a:r>
            <a:r>
              <a:rPr lang="en-US" altLang="ja-JP" sz="1200" b="1" i="1" dirty="0">
                <a:latin typeface="Comic Sans MS" panose="030F0702030302020204" pitchFamily="66" charset="0"/>
              </a:rPr>
              <a:t> </a:t>
            </a:r>
            <a:r>
              <a:rPr lang="en-US" altLang="ja-JP" sz="1200" b="1" i="1" dirty="0" err="1" smtClean="0">
                <a:latin typeface="Comic Sans MS" panose="030F0702030302020204" pitchFamily="66" charset="0"/>
              </a:rPr>
              <a:t>Jishu</a:t>
            </a:r>
            <a:r>
              <a:rPr lang="en-US" altLang="ja-JP" sz="1200" b="1" i="1" dirty="0" smtClean="0">
                <a:latin typeface="Comic Sans MS" panose="030F0702030302020204" pitchFamily="66" charset="0"/>
              </a:rPr>
              <a:t> </a:t>
            </a:r>
            <a:r>
              <a:rPr lang="en-US" altLang="ja-JP" sz="1200" b="1" i="1" dirty="0" err="1" smtClean="0">
                <a:latin typeface="Comic Sans MS" panose="030F0702030302020204" pitchFamily="66" charset="0"/>
              </a:rPr>
              <a:t>Kristana</a:t>
            </a:r>
            <a:r>
              <a:rPr lang="en-US" altLang="ja-JP" sz="1200" b="1" i="1" dirty="0" smtClean="0">
                <a:latin typeface="Comic Sans MS" panose="030F0702030302020204" pitchFamily="66" charset="0"/>
              </a:rPr>
              <a:t> </a:t>
            </a:r>
            <a:r>
              <a:rPr lang="en-US" altLang="ja-JP" sz="1200" b="1" i="1" dirty="0" err="1">
                <a:latin typeface="Comic Sans MS" panose="030F0702030302020204" pitchFamily="66" charset="0"/>
              </a:rPr>
              <a:t>sami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kahai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athei</a:t>
            </a:r>
            <a:r>
              <a:rPr lang="en-US" altLang="ja-JP" sz="1200" b="1" i="1" dirty="0">
                <a:latin typeface="Comic Sans MS" panose="030F0702030302020204" pitchFamily="66" charset="0"/>
              </a:rPr>
              <a:t> china </a:t>
            </a:r>
            <a:r>
              <a:rPr lang="en-US" altLang="ja-JP" sz="1200" b="1" i="1" dirty="0" err="1">
                <a:latin typeface="Comic Sans MS" panose="030F0702030302020204" pitchFamily="66" charset="0"/>
              </a:rPr>
              <a:t>kayakha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hakmeikhala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Varewui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makhavata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lukhamashan</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kala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khamashung-khangarongwui</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lemmet</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samkaphanga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athumna</a:t>
            </a:r>
            <a:r>
              <a:rPr lang="en-US" altLang="ja-JP" sz="1200" b="1" i="1" dirty="0">
                <a:latin typeface="Comic Sans MS" panose="030F0702030302020204" pitchFamily="66" charset="0"/>
              </a:rPr>
              <a:t> </a:t>
            </a:r>
            <a:r>
              <a:rPr lang="en-US" altLang="ja-JP" sz="1200" b="1" i="1" dirty="0" err="1" smtClean="0">
                <a:latin typeface="Comic Sans MS" panose="030F0702030302020204" pitchFamily="66" charset="0"/>
              </a:rPr>
              <a:t>Jishu</a:t>
            </a:r>
            <a:r>
              <a:rPr lang="en-US" altLang="ja-JP" sz="1200" b="1" i="1" dirty="0" smtClean="0">
                <a:latin typeface="Comic Sans MS" panose="030F0702030302020204" pitchFamily="66" charset="0"/>
              </a:rPr>
              <a:t> </a:t>
            </a:r>
            <a:r>
              <a:rPr lang="en-US" altLang="ja-JP" sz="1200" b="1" i="1" dirty="0" err="1" smtClean="0">
                <a:latin typeface="Comic Sans MS" panose="030F0702030302020204" pitchFamily="66" charset="0"/>
              </a:rPr>
              <a:t>Kristawui</a:t>
            </a:r>
            <a:r>
              <a:rPr lang="en-US" altLang="ja-JP" sz="1200" b="1" i="1" dirty="0" smtClean="0">
                <a:latin typeface="Comic Sans MS" panose="030F0702030302020204" pitchFamily="66" charset="0"/>
              </a:rPr>
              <a:t> </a:t>
            </a:r>
            <a:r>
              <a:rPr lang="en-US" altLang="ja-JP" sz="1200" b="1" i="1" dirty="0">
                <a:latin typeface="Comic Sans MS" panose="030F0702030302020204" pitchFamily="66" charset="0"/>
              </a:rPr>
              <a:t>manga </a:t>
            </a:r>
            <a:r>
              <a:rPr lang="en-US" altLang="ja-JP" sz="1200" b="1" i="1" dirty="0" err="1">
                <a:latin typeface="Comic Sans MS" panose="030F0702030302020204" pitchFamily="66" charset="0"/>
              </a:rPr>
              <a:t>eina</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kharing</a:t>
            </a:r>
            <a:r>
              <a:rPr lang="en-US" altLang="ja-JP" sz="1200" b="1" i="1" dirty="0">
                <a:latin typeface="Comic Sans MS" panose="030F0702030302020204" pitchFamily="66" charset="0"/>
              </a:rPr>
              <a:t> </a:t>
            </a:r>
            <a:r>
              <a:rPr lang="en-US" altLang="ja-JP" sz="1200" b="1" i="1" dirty="0" err="1">
                <a:latin typeface="Comic Sans MS" panose="030F0702030302020204" pitchFamily="66" charset="0"/>
              </a:rPr>
              <a:t>samphangra</a:t>
            </a:r>
            <a:r>
              <a:rPr lang="en-US" altLang="ja-JP" sz="1200" b="1" i="1" dirty="0">
                <a:latin typeface="Comic Sans MS" panose="030F0702030302020204" pitchFamily="66" charset="0"/>
              </a:rPr>
              <a:t>.</a:t>
            </a:r>
            <a:endParaRPr lang="en-US" altLang="en-US" sz="1200" b="1" i="1" dirty="0">
              <a:latin typeface="Comic Sans MS" panose="030F0702030302020204" pitchFamily="66" charset="0"/>
            </a:endParaRPr>
          </a:p>
        </p:txBody>
      </p:sp>
      <p:sp>
        <p:nvSpPr>
          <p:cNvPr id="43020" name="Text Box 36"/>
          <p:cNvSpPr txBox="1">
            <a:spLocks noChangeArrowheads="1"/>
          </p:cNvSpPr>
          <p:nvPr/>
        </p:nvSpPr>
        <p:spPr bwMode="auto">
          <a:xfrm>
            <a:off x="755650" y="6223000"/>
            <a:ext cx="645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00" b="1" i="1" dirty="0">
                <a:latin typeface="Comic Sans MS" panose="030F0702030302020204" pitchFamily="66" charset="0"/>
              </a:rPr>
              <a:t>1 </a:t>
            </a:r>
            <a:r>
              <a:rPr lang="en-US" altLang="en-US" sz="1000" b="1" i="1" dirty="0" err="1">
                <a:latin typeface="Comic Sans MS" panose="030F0702030302020204" pitchFamily="66" charset="0"/>
              </a:rPr>
              <a:t>Cor</a:t>
            </a:r>
            <a:r>
              <a:rPr lang="en-US" altLang="en-US" sz="1000" b="1" i="1" dirty="0">
                <a:latin typeface="Comic Sans MS" panose="030F0702030302020204" pitchFamily="66" charset="0"/>
              </a:rPr>
              <a:t> 1:2  </a:t>
            </a:r>
            <a:r>
              <a:rPr lang="en-US" altLang="en-US" sz="1000" b="1" i="1" dirty="0" err="1">
                <a:latin typeface="Comic Sans MS" panose="030F0702030302020204" pitchFamily="66" charset="0"/>
              </a:rPr>
              <a:t>Corinthli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khalei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church,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kathara</a:t>
            </a:r>
            <a:r>
              <a:rPr lang="en-US" altLang="en-US" sz="1000" b="1" i="1" dirty="0">
                <a:latin typeface="Comic Sans MS" panose="030F0702030302020204" pitchFamily="66" charset="0"/>
              </a:rPr>
              <a:t> mi </a:t>
            </a:r>
            <a:r>
              <a:rPr lang="en-US" altLang="en-US" sz="1000" b="1" i="1" dirty="0" err="1">
                <a:latin typeface="Comic Sans MS" panose="030F0702030302020204" pitchFamily="66" charset="0"/>
              </a:rPr>
              <a:t>sakhavai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hokhui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kahaibing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saikora</a:t>
            </a:r>
            <a:r>
              <a:rPr lang="en-US" altLang="en-US" sz="1000" b="1" i="1" dirty="0">
                <a:latin typeface="Comic Sans MS" panose="030F0702030302020204" pitchFamily="66" charset="0"/>
              </a:rPr>
              <a:t>, </a:t>
            </a:r>
            <a:r>
              <a:rPr lang="en-US" altLang="en-US" sz="1000" b="1" i="1" dirty="0" smtClean="0">
                <a:latin typeface="Comic Sans MS" panose="030F0702030302020204" pitchFamily="66" charset="0"/>
              </a:rPr>
              <a:t>KRISTA </a:t>
            </a:r>
            <a:r>
              <a:rPr lang="en-US" altLang="en-US" sz="1000" b="1" i="1" dirty="0" err="1" smtClean="0">
                <a:latin typeface="Comic Sans MS" panose="030F0702030302020204" pitchFamily="66" charset="0"/>
              </a:rPr>
              <a:t>Jishuli</a:t>
            </a:r>
            <a:r>
              <a:rPr lang="en-US" altLang="en-US" sz="1000" b="1" i="1" dirty="0" smtClean="0">
                <a:latin typeface="Comic Sans MS" panose="030F0702030302020204" pitchFamily="66" charset="0"/>
              </a:rPr>
              <a:t> </a:t>
            </a:r>
            <a:r>
              <a:rPr lang="en-US" altLang="en-US" sz="1000" b="1" i="1" dirty="0" err="1">
                <a:latin typeface="Comic Sans MS" panose="030F0702030302020204" pitchFamily="66" charset="0"/>
              </a:rPr>
              <a:t>khangarumwui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mi </a:t>
            </a:r>
            <a:r>
              <a:rPr lang="en-US" altLang="en-US" sz="1000" b="1" i="1" dirty="0" err="1">
                <a:latin typeface="Comic Sans MS" panose="030F0702030302020204" pitchFamily="66" charset="0"/>
              </a:rPr>
              <a:t>sakahaibing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apam</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kachivali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Proho</a:t>
            </a:r>
            <a:r>
              <a:rPr lang="en-US" altLang="en-US" sz="1000" b="1" i="1" dirty="0">
                <a:latin typeface="Comic Sans MS" panose="030F0702030302020204" pitchFamily="66" charset="0"/>
              </a:rPr>
              <a:t> </a:t>
            </a:r>
            <a:r>
              <a:rPr lang="en-US" altLang="en-US" sz="1000" b="1" i="1" dirty="0" err="1" smtClean="0">
                <a:latin typeface="Comic Sans MS" panose="030F0702030302020204" pitchFamily="66" charset="0"/>
              </a:rPr>
              <a:t>Jishu</a:t>
            </a:r>
            <a:r>
              <a:rPr lang="en-US" altLang="en-US" sz="1000" b="1" i="1" dirty="0" smtClean="0">
                <a:latin typeface="Comic Sans MS" panose="030F0702030302020204" pitchFamily="66" charset="0"/>
              </a:rPr>
              <a:t> </a:t>
            </a:r>
            <a:r>
              <a:rPr lang="en-US" altLang="en-US" sz="1000" b="1" i="1" dirty="0" err="1" smtClean="0">
                <a:latin typeface="Comic Sans MS" panose="030F0702030302020204" pitchFamily="66" charset="0"/>
              </a:rPr>
              <a:t>KRISTAli</a:t>
            </a:r>
            <a:r>
              <a:rPr lang="en-US" altLang="en-US" sz="1000" b="1" i="1" dirty="0" smtClean="0">
                <a:latin typeface="Comic Sans MS" panose="030F0702030302020204" pitchFamily="66" charset="0"/>
              </a:rPr>
              <a:t> </a:t>
            </a:r>
            <a:r>
              <a:rPr lang="en-US" altLang="en-US" sz="1000" b="1" i="1" dirty="0" err="1">
                <a:latin typeface="Comic Sans MS" panose="030F0702030302020204" pitchFamily="66" charset="0"/>
              </a:rPr>
              <a:t>athumwui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Prohonada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kokharuma</a:t>
            </a:r>
            <a:r>
              <a:rPr lang="en-US" altLang="en-US" sz="1000" b="1" i="1" dirty="0">
                <a:latin typeface="Comic Sans MS" panose="030F0702030302020204" pitchFamily="66" charset="0"/>
              </a:rPr>
              <a:t> mi </a:t>
            </a:r>
            <a:r>
              <a:rPr lang="en-US" altLang="en-US" sz="1000" b="1" i="1" dirty="0" err="1">
                <a:latin typeface="Comic Sans MS" panose="030F0702030302020204" pitchFamily="66" charset="0"/>
              </a:rPr>
              <a:t>saikorali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kakapi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chithina</a:t>
            </a:r>
            <a:r>
              <a:rPr lang="en-US" altLang="en-US" sz="1000" b="1" i="1" dirty="0">
                <a:latin typeface="Comic Sans MS" panose="030F0702030302020204" pitchFamily="66" charset="0"/>
              </a:rPr>
              <a:t>.</a:t>
            </a:r>
          </a:p>
        </p:txBody>
      </p:sp>
      <p:sp>
        <p:nvSpPr>
          <p:cNvPr id="43021" name="Text Box 37"/>
          <p:cNvSpPr txBox="1">
            <a:spLocks noChangeArrowheads="1"/>
          </p:cNvSpPr>
          <p:nvPr/>
        </p:nvSpPr>
        <p:spPr bwMode="auto">
          <a:xfrm>
            <a:off x="749300" y="6883400"/>
            <a:ext cx="645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00" b="1" i="1" dirty="0">
                <a:latin typeface="Comic Sans MS" panose="030F0702030302020204" pitchFamily="66" charset="0"/>
              </a:rPr>
              <a:t>2 </a:t>
            </a:r>
            <a:r>
              <a:rPr lang="en-US" altLang="en-US" sz="1000" b="1" i="1" dirty="0" err="1">
                <a:latin typeface="Comic Sans MS" panose="030F0702030302020204" pitchFamily="66" charset="0"/>
              </a:rPr>
              <a:t>Cor</a:t>
            </a:r>
            <a:r>
              <a:rPr lang="en-US" altLang="en-US" sz="1000" b="1" i="1" dirty="0">
                <a:latin typeface="Comic Sans MS" panose="030F0702030302020204" pitchFamily="66" charset="0"/>
              </a:rPr>
              <a:t> 5:17  </a:t>
            </a:r>
            <a:r>
              <a:rPr lang="en-US" altLang="en-US" sz="1000" b="1" i="1" dirty="0" err="1">
                <a:latin typeface="Comic Sans MS" panose="030F0702030302020204" pitchFamily="66" charset="0"/>
              </a:rPr>
              <a:t>Chiwui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kachikathana</a:t>
            </a:r>
            <a:r>
              <a:rPr lang="en-US" altLang="en-US" sz="1000" b="1" i="1" dirty="0">
                <a:latin typeface="Comic Sans MS" panose="030F0702030302020204" pitchFamily="66" charset="0"/>
              </a:rPr>
              <a:t> </a:t>
            </a:r>
            <a:r>
              <a:rPr lang="en-US" altLang="en-US" sz="1000" b="1" i="1" dirty="0" err="1" smtClean="0">
                <a:latin typeface="Comic Sans MS" panose="030F0702030302020204" pitchFamily="66" charset="0"/>
              </a:rPr>
              <a:t>KRISTAli</a:t>
            </a:r>
            <a:r>
              <a:rPr lang="en-US" altLang="en-US" sz="1000" b="1" i="1" dirty="0" smtClean="0">
                <a:latin typeface="Comic Sans MS" panose="030F0702030302020204" pitchFamily="66" charset="0"/>
              </a:rPr>
              <a:t> </a:t>
            </a:r>
            <a:r>
              <a:rPr lang="en-US" altLang="en-US" sz="1000" b="1" i="1" dirty="0" err="1">
                <a:latin typeface="Comic Sans MS" panose="030F0702030302020204" pitchFamily="66" charset="0"/>
              </a:rPr>
              <a:t>zangakha</a:t>
            </a:r>
            <a:r>
              <a:rPr lang="en-US" altLang="en-US" sz="1000" b="1" i="1" dirty="0">
                <a:latin typeface="Comic Sans MS" panose="030F0702030302020204" pitchFamily="66" charset="0"/>
              </a:rPr>
              <a:t> a </a:t>
            </a:r>
            <a:r>
              <a:rPr lang="en-US" altLang="en-US" sz="1000" b="1" i="1" dirty="0" err="1">
                <a:latin typeface="Comic Sans MS" panose="030F0702030302020204" pitchFamily="66" charset="0"/>
              </a:rPr>
              <a:t>midhar</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onhaira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kachama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ot</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thuihaida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yanglu</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kadhara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rakahaina</a:t>
            </a:r>
            <a:r>
              <a:rPr lang="en-US" altLang="en-US" sz="1000" b="1" i="1" dirty="0">
                <a:latin typeface="Comic Sans MS" panose="030F0702030302020204" pitchFamily="66" charset="0"/>
              </a:rPr>
              <a:t>. </a:t>
            </a:r>
          </a:p>
        </p:txBody>
      </p:sp>
      <p:sp>
        <p:nvSpPr>
          <p:cNvPr id="43022" name="Text Box 38"/>
          <p:cNvSpPr txBox="1">
            <a:spLocks noChangeArrowheads="1"/>
          </p:cNvSpPr>
          <p:nvPr/>
        </p:nvSpPr>
        <p:spPr bwMode="auto">
          <a:xfrm>
            <a:off x="749300" y="7356475"/>
            <a:ext cx="645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00" b="1" i="1" dirty="0">
                <a:latin typeface="Comic Sans MS" panose="030F0702030302020204" pitchFamily="66" charset="0"/>
              </a:rPr>
              <a:t>Rom 5: 1-4  </a:t>
            </a:r>
            <a:r>
              <a:rPr lang="en-US" altLang="en-US" sz="1000" b="1" i="1" dirty="0" err="1">
                <a:latin typeface="Comic Sans MS" panose="030F0702030302020204" pitchFamily="66" charset="0"/>
              </a:rPr>
              <a:t>Ara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shitkasangwui</a:t>
            </a:r>
            <a:r>
              <a:rPr lang="en-US" altLang="en-US" sz="1000" b="1" i="1" dirty="0">
                <a:latin typeface="Comic Sans MS" panose="030F0702030302020204" pitchFamily="66" charset="0"/>
              </a:rPr>
              <a:t> manga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mashungmihaoda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Proho</a:t>
            </a:r>
            <a:r>
              <a:rPr lang="en-US" altLang="en-US" sz="1000" b="1" i="1" dirty="0">
                <a:latin typeface="Comic Sans MS" panose="030F0702030302020204" pitchFamily="66" charset="0"/>
              </a:rPr>
              <a:t> </a:t>
            </a:r>
            <a:r>
              <a:rPr lang="en-US" altLang="en-US" sz="1000" b="1" i="1" dirty="0" err="1" smtClean="0">
                <a:latin typeface="Comic Sans MS" panose="030F0702030302020204" pitchFamily="66" charset="0"/>
              </a:rPr>
              <a:t>Jishu</a:t>
            </a:r>
            <a:r>
              <a:rPr lang="en-US" altLang="en-US" sz="1000" b="1" i="1" dirty="0" smtClean="0">
                <a:latin typeface="Comic Sans MS" panose="030F0702030302020204" pitchFamily="66" charset="0"/>
              </a:rPr>
              <a:t> </a:t>
            </a:r>
            <a:r>
              <a:rPr lang="en-US" altLang="en-US" sz="1000" b="1" i="1" dirty="0" err="1" smtClean="0">
                <a:latin typeface="Comic Sans MS" panose="030F0702030302020204" pitchFamily="66" charset="0"/>
              </a:rPr>
              <a:t>KRISTAwui</a:t>
            </a:r>
            <a:r>
              <a:rPr lang="en-US" altLang="en-US" sz="1000" b="1" i="1" dirty="0" smtClean="0">
                <a:latin typeface="Comic Sans MS" panose="030F0702030302020204" pitchFamily="66" charset="0"/>
              </a:rPr>
              <a:t> </a:t>
            </a:r>
            <a:r>
              <a:rPr lang="en-US" altLang="en-US" sz="1000" b="1" i="1" dirty="0">
                <a:latin typeface="Comic Sans MS" panose="030F0702030302020204" pitchFamily="66" charset="0"/>
              </a:rPr>
              <a:t>manga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mashit</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ngasakhaira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Shitkasangwui</a:t>
            </a:r>
            <a:r>
              <a:rPr lang="en-US" altLang="en-US" sz="1000" b="1" i="1" dirty="0">
                <a:latin typeface="Comic Sans MS" panose="030F0702030302020204" pitchFamily="66" charset="0"/>
              </a:rPr>
              <a:t> manga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arui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lukhamashan</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lungli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ringda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khalei</a:t>
            </a:r>
            <a:r>
              <a:rPr lang="en-US" altLang="en-US" sz="1000" b="1" i="1" dirty="0">
                <a:latin typeface="Comic Sans MS" panose="030F0702030302020204" pitchFamily="66" charset="0"/>
              </a:rPr>
              <a:t> hi </a:t>
            </a:r>
            <a:r>
              <a:rPr lang="en-US" altLang="en-US" sz="1000" b="1" i="1" dirty="0" err="1">
                <a:latin typeface="Comic Sans MS" panose="030F0702030302020204" pitchFamily="66" charset="0"/>
              </a:rPr>
              <a:t>mazapyangdalei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tekhamatei</a:t>
            </a:r>
            <a:r>
              <a:rPr lang="en-US" altLang="en-US" sz="1000" b="1" i="1" dirty="0">
                <a:latin typeface="Comic Sans MS" panose="030F0702030302020204" pitchFamily="66" charset="0"/>
              </a:rPr>
              <a:t> chi </a:t>
            </a:r>
            <a:r>
              <a:rPr lang="en-US" altLang="en-US" sz="1000" b="1" i="1" dirty="0" err="1">
                <a:latin typeface="Comic Sans MS" panose="030F0702030302020204" pitchFamily="66" charset="0"/>
              </a:rPr>
              <a:t>ithum</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samphangngarumra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kajiwui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kachihanwui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mathanna</a:t>
            </a:r>
            <a:r>
              <a:rPr lang="en-US" altLang="en-US" sz="1000" b="1" i="1" dirty="0">
                <a:latin typeface="Comic Sans MS" panose="030F0702030302020204" pitchFamily="66" charset="0"/>
              </a:rPr>
              <a:t>. Chili </a:t>
            </a:r>
            <a:r>
              <a:rPr lang="en-US" altLang="en-US" sz="1000" b="1" i="1" dirty="0" err="1">
                <a:latin typeface="Comic Sans MS" panose="030F0702030302020204" pitchFamily="66" charset="0"/>
              </a:rPr>
              <a:t>langda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kachotkachanglila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ringphai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khikhala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jila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ithumna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thei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kaja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kachotkachang</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khangkathei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shoka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khangkathei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kapen</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Varewui</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kapen</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eina</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kachihan</a:t>
            </a:r>
            <a:r>
              <a:rPr lang="en-US" altLang="en-US" sz="1000" b="1" i="1" dirty="0">
                <a:latin typeface="Comic Sans MS" panose="030F0702030302020204" pitchFamily="66" charset="0"/>
              </a:rPr>
              <a:t> </a:t>
            </a:r>
            <a:r>
              <a:rPr lang="en-US" altLang="en-US" sz="1000" b="1" i="1" dirty="0" err="1">
                <a:latin typeface="Comic Sans MS" panose="030F0702030302020204" pitchFamily="66" charset="0"/>
              </a:rPr>
              <a:t>shoka</a:t>
            </a:r>
            <a:r>
              <a:rPr lang="en-US" altLang="en-US" sz="1000" b="1" i="1" dirty="0">
                <a:latin typeface="Comic Sans MS" panose="030F0702030302020204" pitchFamily="66" charset="0"/>
              </a:rPr>
              <a:t>.  </a:t>
            </a:r>
          </a:p>
        </p:txBody>
      </p:sp>
      <p:sp>
        <p:nvSpPr>
          <p:cNvPr id="43023" name="Text Box 39"/>
          <p:cNvSpPr txBox="1">
            <a:spLocks noChangeArrowheads="1"/>
          </p:cNvSpPr>
          <p:nvPr/>
        </p:nvSpPr>
        <p:spPr bwMode="auto">
          <a:xfrm>
            <a:off x="531813" y="2120900"/>
            <a:ext cx="2328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baseline="-25000">
                <a:solidFill>
                  <a:srgbClr val="E32434"/>
                </a:solidFill>
                <a:latin typeface="Capitals" charset="0"/>
              </a:rPr>
              <a:t>Mashungkhami</a:t>
            </a:r>
          </a:p>
        </p:txBody>
      </p:sp>
      <p:sp>
        <p:nvSpPr>
          <p:cNvPr id="43024" name="Text Box 40"/>
          <p:cNvSpPr txBox="1">
            <a:spLocks noChangeArrowheads="1"/>
          </p:cNvSpPr>
          <p:nvPr/>
        </p:nvSpPr>
        <p:spPr bwMode="auto">
          <a:xfrm>
            <a:off x="314325" y="5324475"/>
            <a:ext cx="25606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baseline="-25000">
                <a:solidFill>
                  <a:srgbClr val="E32434"/>
                </a:solidFill>
                <a:latin typeface="Capitals" charset="0"/>
              </a:rPr>
              <a:t>Tharkhami</a:t>
            </a:r>
          </a:p>
        </p:txBody>
      </p:sp>
      <p:sp>
        <p:nvSpPr>
          <p:cNvPr id="43025" name="Text Box 41"/>
          <p:cNvSpPr txBox="1">
            <a:spLocks noChangeArrowheads="1"/>
          </p:cNvSpPr>
          <p:nvPr/>
        </p:nvSpPr>
        <p:spPr bwMode="auto">
          <a:xfrm>
            <a:off x="2326371" y="2370139"/>
            <a:ext cx="251233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800" b="1" baseline="-25000" dirty="0" err="1">
                <a:solidFill>
                  <a:srgbClr val="E32434"/>
                </a:solidFill>
                <a:latin typeface="Capitals" charset="0"/>
              </a:rPr>
              <a:t>Mashungkhangasak</a:t>
            </a:r>
            <a:endParaRPr lang="en-US" altLang="en-US" sz="2800" b="1" baseline="-25000" dirty="0">
              <a:solidFill>
                <a:srgbClr val="E32434"/>
              </a:solidFill>
              <a:latin typeface="Capitals" charset="0"/>
            </a:endParaRPr>
          </a:p>
        </p:txBody>
      </p:sp>
      <p:sp>
        <p:nvSpPr>
          <p:cNvPr id="43026" name="Text Box 42"/>
          <p:cNvSpPr txBox="1">
            <a:spLocks noChangeArrowheads="1"/>
          </p:cNvSpPr>
          <p:nvPr/>
        </p:nvSpPr>
        <p:spPr bwMode="auto">
          <a:xfrm>
            <a:off x="2041525" y="2833688"/>
            <a:ext cx="19351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baseline="-25000">
                <a:solidFill>
                  <a:srgbClr val="E32434"/>
                </a:solidFill>
                <a:latin typeface="Capitals" charset="0"/>
              </a:rPr>
              <a:t>Âkhashimâng</a:t>
            </a:r>
          </a:p>
        </p:txBody>
      </p:sp>
      <p:sp>
        <p:nvSpPr>
          <p:cNvPr id="43027" name="Text Box 43"/>
          <p:cNvSpPr txBox="1">
            <a:spLocks noChangeArrowheads="1"/>
          </p:cNvSpPr>
          <p:nvPr/>
        </p:nvSpPr>
        <p:spPr bwMode="auto">
          <a:xfrm>
            <a:off x="4063260" y="5675313"/>
            <a:ext cx="256063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800" b="1" baseline="-25000" dirty="0" err="1">
                <a:solidFill>
                  <a:srgbClr val="E32434"/>
                </a:solidFill>
                <a:latin typeface="Capitals" charset="0"/>
              </a:rPr>
              <a:t>Savâshumki</a:t>
            </a:r>
            <a:r>
              <a:rPr lang="en-US" altLang="en-US" sz="2800" b="1" baseline="-25000" dirty="0">
                <a:solidFill>
                  <a:srgbClr val="E32434"/>
                </a:solidFill>
                <a:latin typeface="Capitals" charset="0"/>
              </a:rPr>
              <a:t> </a:t>
            </a:r>
            <a:r>
              <a:rPr lang="en-US" altLang="en-US" sz="2800" b="1" baseline="-25000" dirty="0" err="1">
                <a:solidFill>
                  <a:srgbClr val="E32434"/>
                </a:solidFill>
                <a:latin typeface="Capitals" charset="0"/>
              </a:rPr>
              <a:t>kachi</a:t>
            </a:r>
            <a:endParaRPr lang="en-US" altLang="en-US" sz="2800" b="1" baseline="-25000" dirty="0">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182688" y="1666875"/>
            <a:ext cx="5214937" cy="369888"/>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a:spAutoFit/>
          </a:bodyPr>
          <a:lstStyle/>
          <a:p>
            <a:pPr algn="ctr">
              <a:defRPr/>
            </a:pPr>
            <a:r>
              <a:rPr lang="en-US" sz="1800" b="1" dirty="0">
                <a:latin typeface="Arial Rounded MT Bold" pitchFamily="-107" charset="0"/>
                <a:ea typeface="+mn-ea"/>
              </a:rPr>
              <a:t>KHARE : PAULNA KAKAPI CHITHIBING</a:t>
            </a:r>
          </a:p>
        </p:txBody>
      </p:sp>
      <p:sp>
        <p:nvSpPr>
          <p:cNvPr id="131075" name="Rectangle 3"/>
          <p:cNvSpPr>
            <a:spLocks noChangeArrowheads="1"/>
          </p:cNvSpPr>
          <p:nvPr/>
        </p:nvSpPr>
        <p:spPr bwMode="auto">
          <a:xfrm>
            <a:off x="127000" y="9018588"/>
            <a:ext cx="1090613" cy="225425"/>
          </a:xfrm>
          <a:prstGeom prst="rect">
            <a:avLst/>
          </a:prstGeom>
          <a:noFill/>
          <a:ln>
            <a:noFill/>
          </a:ln>
          <a:effectLst>
            <a:outerShdw blurRad="63500" dist="29783" dir="1514402" algn="ctr" rotWithShape="0">
              <a:schemeClr val="bg1">
                <a:alpha val="74997"/>
              </a:schemeClr>
            </a:outerShdw>
          </a:effectLst>
          <a:extLst/>
        </p:spPr>
        <p:txBody>
          <a:bodyPr lIns="90487" tIns="44450" rIns="90487" bIns="44450">
            <a:spAutoFit/>
          </a:bodyPr>
          <a:lstStyle/>
          <a:p>
            <a:pPr>
              <a:spcBef>
                <a:spcPct val="50000"/>
              </a:spcBef>
              <a:defRPr/>
            </a:pPr>
            <a:endParaRPr lang="en-US" sz="900">
              <a:latin typeface="Helvetica" pitchFamily="-107" charset="0"/>
              <a:ea typeface="+mn-ea"/>
            </a:endParaRPr>
          </a:p>
        </p:txBody>
      </p:sp>
      <p:sp>
        <p:nvSpPr>
          <p:cNvPr id="131076" name="Line 4"/>
          <p:cNvSpPr>
            <a:spLocks noChangeShapeType="1"/>
          </p:cNvSpPr>
          <p:nvPr/>
        </p:nvSpPr>
        <p:spPr bwMode="auto">
          <a:xfrm>
            <a:off x="1022350" y="889000"/>
            <a:ext cx="4786313" cy="0"/>
          </a:xfrm>
          <a:prstGeom prst="line">
            <a:avLst/>
          </a:prstGeom>
          <a:noFill/>
          <a:ln>
            <a:noFill/>
          </a:ln>
          <a:effectLst>
            <a:outerShdw blurRad="63500" dist="29783" dir="1514402" algn="ctr" rotWithShape="0">
              <a:schemeClr val="bg1">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131078" name="Text Box 6"/>
          <p:cNvSpPr txBox="1">
            <a:spLocks noChangeArrowheads="1"/>
          </p:cNvSpPr>
          <p:nvPr/>
        </p:nvSpPr>
        <p:spPr bwMode="auto">
          <a:xfrm>
            <a:off x="7213600" y="44450"/>
            <a:ext cx="252413" cy="411163"/>
          </a:xfrm>
          <a:prstGeom prst="rect">
            <a:avLst/>
          </a:prstGeom>
          <a:noFill/>
          <a:ln>
            <a:noFill/>
          </a:ln>
          <a:effectLst>
            <a:outerShdw blurRad="63500" dist="29783" dir="1514402" algn="ctr" rotWithShape="0">
              <a:schemeClr val="bg1">
                <a:alpha val="74997"/>
              </a:schemeClr>
            </a:outerShdw>
          </a:effectLst>
          <a:extLst/>
        </p:spPr>
        <p:txBody>
          <a:bodyPr wrap="none" anchor="ctr">
            <a:spAutoFit/>
          </a:bodyPr>
          <a:lstStyle/>
          <a:p>
            <a:pPr algn="ctr">
              <a:spcBef>
                <a:spcPct val="50000"/>
              </a:spcBef>
              <a:defRPr/>
            </a:pPr>
            <a:r>
              <a:rPr lang="en-US" sz="1800">
                <a:latin typeface="Comic Sans MS" pitchFamily="-107" charset="0"/>
                <a:ea typeface="+mn-ea"/>
              </a:rPr>
              <a:t> </a:t>
            </a:r>
          </a:p>
        </p:txBody>
      </p:sp>
      <p:sp>
        <p:nvSpPr>
          <p:cNvPr id="131081" name="AutoShape 9" descr="30%"/>
          <p:cNvSpPr>
            <a:spLocks noChangeArrowheads="1"/>
          </p:cNvSpPr>
          <p:nvPr/>
        </p:nvSpPr>
        <p:spPr bwMode="auto">
          <a:xfrm>
            <a:off x="606425" y="2262188"/>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lgn="ctr">
              <a:defRPr/>
            </a:pPr>
            <a:endParaRPr lang="en-US" sz="1000" b="1">
              <a:solidFill>
                <a:schemeClr val="folHlink"/>
              </a:solidFill>
              <a:latin typeface="Wingdings 2" pitchFamily="-107" charset="2"/>
              <a:ea typeface="+mn-ea"/>
            </a:endParaRPr>
          </a:p>
        </p:txBody>
      </p:sp>
      <p:sp>
        <p:nvSpPr>
          <p:cNvPr id="131082" name="Text Box 10" descr="30%"/>
          <p:cNvSpPr txBox="1">
            <a:spLocks noChangeArrowheads="1"/>
          </p:cNvSpPr>
          <p:nvPr/>
        </p:nvSpPr>
        <p:spPr bwMode="auto">
          <a:xfrm>
            <a:off x="560388" y="2293938"/>
            <a:ext cx="939800" cy="244475"/>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ROMNAO</a:t>
            </a:r>
          </a:p>
        </p:txBody>
      </p:sp>
      <p:sp>
        <p:nvSpPr>
          <p:cNvPr id="131083" name="Text Box 11" descr="30%"/>
          <p:cNvSpPr txBox="1">
            <a:spLocks noChangeArrowheads="1"/>
          </p:cNvSpPr>
          <p:nvPr/>
        </p:nvSpPr>
        <p:spPr bwMode="auto">
          <a:xfrm>
            <a:off x="546100" y="2743200"/>
            <a:ext cx="939800" cy="912813"/>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__________</a:t>
            </a:r>
          </a:p>
          <a:p>
            <a:pPr algn="ctr">
              <a:spcBef>
                <a:spcPts val="300"/>
              </a:spcBef>
              <a:defRPr/>
            </a:pPr>
            <a:r>
              <a:rPr lang="en-US" sz="1000" b="1" dirty="0">
                <a:latin typeface="Helvetica" pitchFamily="-107" charset="0"/>
                <a:ea typeface="+mn-ea"/>
              </a:rPr>
              <a:t>__________EINA THARKHA-MI </a:t>
            </a:r>
          </a:p>
        </p:txBody>
      </p:sp>
      <p:sp>
        <p:nvSpPr>
          <p:cNvPr id="131086" name="AutoShape 14" descr="30%"/>
          <p:cNvSpPr>
            <a:spLocks noChangeArrowheads="1"/>
          </p:cNvSpPr>
          <p:nvPr/>
        </p:nvSpPr>
        <p:spPr bwMode="auto">
          <a:xfrm>
            <a:off x="4249738" y="2252663"/>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087" name="Text Box 15" descr="30%"/>
          <p:cNvSpPr txBox="1">
            <a:spLocks noChangeArrowheads="1"/>
          </p:cNvSpPr>
          <p:nvPr/>
        </p:nvSpPr>
        <p:spPr bwMode="auto">
          <a:xfrm>
            <a:off x="4178300" y="2301875"/>
            <a:ext cx="939800" cy="400050"/>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EPHESIA-NAO</a:t>
            </a:r>
            <a:endParaRPr lang="en-US" sz="850" b="1" dirty="0">
              <a:latin typeface="Helvetica" pitchFamily="-107" charset="0"/>
              <a:ea typeface="+mn-ea"/>
            </a:endParaRPr>
          </a:p>
        </p:txBody>
      </p:sp>
      <p:sp>
        <p:nvSpPr>
          <p:cNvPr id="131088" name="Text Box 16" descr="30%"/>
          <p:cNvSpPr txBox="1">
            <a:spLocks noChangeArrowheads="1"/>
          </p:cNvSpPr>
          <p:nvPr/>
        </p:nvSpPr>
        <p:spPr bwMode="auto">
          <a:xfrm>
            <a:off x="4173538" y="2773363"/>
            <a:ext cx="939800"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 SHITKA-SANG BINGWUI APONG</a:t>
            </a:r>
          </a:p>
        </p:txBody>
      </p:sp>
      <p:sp>
        <p:nvSpPr>
          <p:cNvPr id="131089" name="Text Box 17" descr="30%"/>
          <p:cNvSpPr txBox="1">
            <a:spLocks noChangeArrowheads="1"/>
          </p:cNvSpPr>
          <p:nvPr/>
        </p:nvSpPr>
        <p:spPr bwMode="auto">
          <a:xfrm>
            <a:off x="4122738" y="3649663"/>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dirty="0">
                <a:latin typeface="Helvetica" pitchFamily="-107" charset="0"/>
                <a:ea typeface="+mn-ea"/>
              </a:rPr>
              <a:t>1:3</a:t>
            </a:r>
          </a:p>
        </p:txBody>
      </p:sp>
      <p:sp>
        <p:nvSpPr>
          <p:cNvPr id="131091" name="AutoShape 19" descr="30%"/>
          <p:cNvSpPr>
            <a:spLocks noChangeArrowheads="1"/>
          </p:cNvSpPr>
          <p:nvPr/>
        </p:nvSpPr>
        <p:spPr bwMode="auto">
          <a:xfrm>
            <a:off x="5167313" y="2243138"/>
            <a:ext cx="795337"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092" name="Text Box 20" descr="30%"/>
          <p:cNvSpPr txBox="1">
            <a:spLocks noChangeArrowheads="1"/>
          </p:cNvSpPr>
          <p:nvPr/>
        </p:nvSpPr>
        <p:spPr bwMode="auto">
          <a:xfrm>
            <a:off x="5103813" y="2289175"/>
            <a:ext cx="939800" cy="400050"/>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PHILIPPIA-NAO</a:t>
            </a:r>
          </a:p>
        </p:txBody>
      </p:sp>
      <p:sp>
        <p:nvSpPr>
          <p:cNvPr id="131093" name="Text Box 21" descr="30%"/>
          <p:cNvSpPr txBox="1">
            <a:spLocks noChangeArrowheads="1"/>
          </p:cNvSpPr>
          <p:nvPr/>
        </p:nvSpPr>
        <p:spPr bwMode="auto">
          <a:xfrm>
            <a:off x="5110163" y="2770188"/>
            <a:ext cx="939800" cy="862012"/>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err="1" smtClean="0">
                <a:latin typeface="Helvetica" pitchFamily="-107" charset="0"/>
                <a:ea typeface="+mn-ea"/>
              </a:rPr>
              <a:t>Jishu</a:t>
            </a:r>
            <a:r>
              <a:rPr lang="en-US" sz="1000" b="1" dirty="0" smtClean="0">
                <a:latin typeface="Helvetica" pitchFamily="-107" charset="0"/>
                <a:ea typeface="+mn-ea"/>
              </a:rPr>
              <a:t> KRISTA </a:t>
            </a:r>
            <a:r>
              <a:rPr lang="en-US" sz="1000" b="1" dirty="0">
                <a:latin typeface="Helvetica" pitchFamily="-107" charset="0"/>
                <a:ea typeface="+mn-ea"/>
              </a:rPr>
              <a:t>ITHUMWUI  MATH</a:t>
            </a:r>
            <a:r>
              <a:rPr lang="en-US" sz="1000" b="1" dirty="0">
                <a:latin typeface="Helvetica" pitchFamily="-107" charset="0"/>
                <a:ea typeface="ＭＳ Ｐゴシック" charset="-128"/>
              </a:rPr>
              <a:t>Â</a:t>
            </a:r>
            <a:r>
              <a:rPr lang="en-US" sz="1000" b="1" dirty="0">
                <a:latin typeface="Helvetica" pitchFamily="-107" charset="0"/>
                <a:ea typeface="+mn-ea"/>
              </a:rPr>
              <a:t>N-KHAVAINA</a:t>
            </a:r>
          </a:p>
        </p:txBody>
      </p:sp>
      <p:sp>
        <p:nvSpPr>
          <p:cNvPr id="131094" name="Text Box 22" descr="30%"/>
          <p:cNvSpPr txBox="1">
            <a:spLocks noChangeArrowheads="1"/>
          </p:cNvSpPr>
          <p:nvPr/>
        </p:nvSpPr>
        <p:spPr bwMode="auto">
          <a:xfrm>
            <a:off x="5067300" y="3654425"/>
            <a:ext cx="1074738"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4:4</a:t>
            </a:r>
          </a:p>
        </p:txBody>
      </p:sp>
      <p:sp>
        <p:nvSpPr>
          <p:cNvPr id="131096" name="AutoShape 24" descr="30%"/>
          <p:cNvSpPr>
            <a:spLocks noChangeArrowheads="1"/>
          </p:cNvSpPr>
          <p:nvPr/>
        </p:nvSpPr>
        <p:spPr bwMode="auto">
          <a:xfrm>
            <a:off x="2432050" y="2243138"/>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097" name="Text Box 25" descr="30%"/>
          <p:cNvSpPr txBox="1">
            <a:spLocks noChangeArrowheads="1"/>
          </p:cNvSpPr>
          <p:nvPr/>
        </p:nvSpPr>
        <p:spPr bwMode="auto">
          <a:xfrm>
            <a:off x="2357438" y="2316163"/>
            <a:ext cx="939800" cy="244475"/>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2 COR</a:t>
            </a:r>
          </a:p>
        </p:txBody>
      </p:sp>
      <p:sp>
        <p:nvSpPr>
          <p:cNvPr id="131098" name="Text Box 26" descr="30%"/>
          <p:cNvSpPr txBox="1">
            <a:spLocks noChangeArrowheads="1"/>
          </p:cNvSpPr>
          <p:nvPr/>
        </p:nvSpPr>
        <p:spPr bwMode="auto">
          <a:xfrm>
            <a:off x="2362200" y="2744788"/>
            <a:ext cx="939800" cy="862012"/>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PAULWUI S</a:t>
            </a:r>
            <a:r>
              <a:rPr lang="en-US" sz="1000" b="1" dirty="0">
                <a:latin typeface="Helvetica" pitchFamily="-107" charset="0"/>
                <a:ea typeface="ＭＳ Ｐゴシック" charset="-128"/>
              </a:rPr>
              <a:t>Â</a:t>
            </a:r>
            <a:r>
              <a:rPr lang="en-US" sz="1000" b="1" dirty="0">
                <a:latin typeface="Helvetica" pitchFamily="-107" charset="0"/>
                <a:ea typeface="+mn-ea"/>
              </a:rPr>
              <a:t>KHA-NGATH</a:t>
            </a:r>
            <a:r>
              <a:rPr lang="en-US" sz="1000" b="1" u="sng" dirty="0">
                <a:latin typeface="Helvetica" pitchFamily="-107" charset="0"/>
                <a:ea typeface="+mn-ea"/>
              </a:rPr>
              <a:t>A</a:t>
            </a:r>
            <a:r>
              <a:rPr lang="en-US" sz="1000" b="1" dirty="0">
                <a:latin typeface="Helvetica" pitchFamily="-107" charset="0"/>
                <a:ea typeface="+mn-ea"/>
              </a:rPr>
              <a:t> KÂKA-SHUNG</a:t>
            </a:r>
          </a:p>
        </p:txBody>
      </p:sp>
      <p:sp>
        <p:nvSpPr>
          <p:cNvPr id="131099" name="Text Box 27" descr="30%"/>
          <p:cNvSpPr txBox="1">
            <a:spLocks noChangeArrowheads="1"/>
          </p:cNvSpPr>
          <p:nvPr/>
        </p:nvSpPr>
        <p:spPr bwMode="auto">
          <a:xfrm>
            <a:off x="2287588" y="3654425"/>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12:9</a:t>
            </a:r>
          </a:p>
        </p:txBody>
      </p:sp>
      <p:sp>
        <p:nvSpPr>
          <p:cNvPr id="131101" name="AutoShape 29" descr="30%"/>
          <p:cNvSpPr>
            <a:spLocks noChangeArrowheads="1"/>
          </p:cNvSpPr>
          <p:nvPr/>
        </p:nvSpPr>
        <p:spPr bwMode="auto">
          <a:xfrm>
            <a:off x="3341688" y="2239963"/>
            <a:ext cx="793750" cy="1392237"/>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02" name="Text Box 30" descr="30%"/>
          <p:cNvSpPr txBox="1">
            <a:spLocks noChangeArrowheads="1"/>
          </p:cNvSpPr>
          <p:nvPr/>
        </p:nvSpPr>
        <p:spPr bwMode="auto">
          <a:xfrm>
            <a:off x="3222625" y="2300288"/>
            <a:ext cx="1041400" cy="400050"/>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GALATIA-NAO</a:t>
            </a:r>
            <a:endParaRPr lang="en-US" sz="850" b="1" dirty="0">
              <a:latin typeface="Helvetica" pitchFamily="-107" charset="0"/>
              <a:ea typeface="+mn-ea"/>
            </a:endParaRPr>
          </a:p>
        </p:txBody>
      </p:sp>
      <p:sp>
        <p:nvSpPr>
          <p:cNvPr id="131103" name="Text Box 31" descr="30%"/>
          <p:cNvSpPr txBox="1">
            <a:spLocks noChangeArrowheads="1"/>
          </p:cNvSpPr>
          <p:nvPr/>
        </p:nvSpPr>
        <p:spPr bwMode="auto">
          <a:xfrm>
            <a:off x="3286125" y="2754313"/>
            <a:ext cx="939800" cy="7461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__________</a:t>
            </a:r>
          </a:p>
          <a:p>
            <a:pPr algn="ctr">
              <a:spcBef>
                <a:spcPts val="300"/>
              </a:spcBef>
              <a:defRPr/>
            </a:pPr>
            <a:r>
              <a:rPr lang="en-US" sz="1000" b="1" dirty="0">
                <a:latin typeface="Helvetica" pitchFamily="-107" charset="0"/>
                <a:ea typeface="+mn-ea"/>
              </a:rPr>
              <a:t>__________WUI PANGSHAP</a:t>
            </a:r>
          </a:p>
        </p:txBody>
      </p:sp>
      <p:sp>
        <p:nvSpPr>
          <p:cNvPr id="131104" name="Text Box 32" descr="30%"/>
          <p:cNvSpPr txBox="1">
            <a:spLocks noChangeArrowheads="1"/>
          </p:cNvSpPr>
          <p:nvPr/>
        </p:nvSpPr>
        <p:spPr bwMode="auto">
          <a:xfrm>
            <a:off x="3222625" y="3648075"/>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u="sng">
                <a:latin typeface="Helvetica" pitchFamily="-107" charset="0"/>
                <a:ea typeface="+mn-ea"/>
              </a:rPr>
              <a:t>3:2</a:t>
            </a:r>
          </a:p>
        </p:txBody>
      </p:sp>
      <p:sp>
        <p:nvSpPr>
          <p:cNvPr id="131106" name="AutoShape 34" descr="30%"/>
          <p:cNvSpPr>
            <a:spLocks noChangeArrowheads="1"/>
          </p:cNvSpPr>
          <p:nvPr/>
        </p:nvSpPr>
        <p:spPr bwMode="auto">
          <a:xfrm>
            <a:off x="1511300" y="2247900"/>
            <a:ext cx="795338"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07" name="Text Box 35" descr="30%"/>
          <p:cNvSpPr txBox="1">
            <a:spLocks noChangeArrowheads="1"/>
          </p:cNvSpPr>
          <p:nvPr/>
        </p:nvSpPr>
        <p:spPr bwMode="auto">
          <a:xfrm>
            <a:off x="1435100" y="2300288"/>
            <a:ext cx="939800" cy="244475"/>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1 COR</a:t>
            </a:r>
          </a:p>
        </p:txBody>
      </p:sp>
      <p:sp>
        <p:nvSpPr>
          <p:cNvPr id="131108" name="Text Box 36" descr="30%"/>
          <p:cNvSpPr txBox="1">
            <a:spLocks noChangeArrowheads="1"/>
          </p:cNvSpPr>
          <p:nvPr/>
        </p:nvSpPr>
        <p:spPr bwMode="auto">
          <a:xfrm>
            <a:off x="1441450" y="2735263"/>
            <a:ext cx="939800" cy="862012"/>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CHURCHLI VARESHINAOWUI </a:t>
            </a:r>
            <a:r>
              <a:rPr lang="en-US" sz="1000" b="1" dirty="0">
                <a:latin typeface="Helvetica" pitchFamily="-107" charset="0"/>
                <a:ea typeface="ＭＳ Ｐゴシック" charset="-128"/>
              </a:rPr>
              <a:t>Â</a:t>
            </a:r>
            <a:r>
              <a:rPr lang="en-US" sz="1000" b="1" dirty="0">
                <a:latin typeface="Helvetica" pitchFamily="-107" charset="0"/>
                <a:ea typeface="+mn-ea"/>
              </a:rPr>
              <a:t>CHAM </a:t>
            </a:r>
            <a:r>
              <a:rPr lang="en-US" sz="1000" b="1" dirty="0">
                <a:latin typeface="Helvetica" pitchFamily="-107" charset="0"/>
                <a:ea typeface="ＭＳ Ｐゴシック" charset="-128"/>
              </a:rPr>
              <a:t>Â</a:t>
            </a:r>
            <a:r>
              <a:rPr lang="en-US" sz="1000" b="1" dirty="0">
                <a:latin typeface="Helvetica" pitchFamily="-107" charset="0"/>
                <a:ea typeface="+mn-ea"/>
              </a:rPr>
              <a:t>RAM</a:t>
            </a:r>
          </a:p>
        </p:txBody>
      </p:sp>
      <p:sp>
        <p:nvSpPr>
          <p:cNvPr id="131109" name="Text Box 37" descr="30%"/>
          <p:cNvSpPr txBox="1">
            <a:spLocks noChangeArrowheads="1"/>
          </p:cNvSpPr>
          <p:nvPr/>
        </p:nvSpPr>
        <p:spPr bwMode="auto">
          <a:xfrm>
            <a:off x="1562100" y="3670300"/>
            <a:ext cx="74930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dirty="0">
                <a:latin typeface="Helvetica" pitchFamily="-107" charset="0"/>
                <a:ea typeface="+mn-ea"/>
              </a:rPr>
              <a:t>1:2</a:t>
            </a:r>
          </a:p>
        </p:txBody>
      </p:sp>
      <p:sp>
        <p:nvSpPr>
          <p:cNvPr id="131111" name="AutoShape 39" descr="30%"/>
          <p:cNvSpPr>
            <a:spLocks noChangeArrowheads="1"/>
          </p:cNvSpPr>
          <p:nvPr/>
        </p:nvSpPr>
        <p:spPr bwMode="auto">
          <a:xfrm>
            <a:off x="6092825" y="2244725"/>
            <a:ext cx="793750"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12" name="Text Box 40" descr="30%"/>
          <p:cNvSpPr txBox="1">
            <a:spLocks noChangeArrowheads="1"/>
          </p:cNvSpPr>
          <p:nvPr/>
        </p:nvSpPr>
        <p:spPr bwMode="auto">
          <a:xfrm>
            <a:off x="6029325" y="2287588"/>
            <a:ext cx="939800" cy="400050"/>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COLOSSIA-NAO</a:t>
            </a:r>
          </a:p>
        </p:txBody>
      </p:sp>
      <p:sp>
        <p:nvSpPr>
          <p:cNvPr id="131113" name="Text Box 41" descr="30%"/>
          <p:cNvSpPr txBox="1">
            <a:spLocks noChangeArrowheads="1"/>
          </p:cNvSpPr>
          <p:nvPr/>
        </p:nvSpPr>
        <p:spPr bwMode="auto">
          <a:xfrm>
            <a:off x="6016625" y="2782888"/>
            <a:ext cx="939800"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err="1" smtClean="0">
                <a:latin typeface="Helvetica" pitchFamily="-107" charset="0"/>
                <a:ea typeface="+mn-ea"/>
              </a:rPr>
              <a:t>Jishu</a:t>
            </a:r>
            <a:r>
              <a:rPr lang="en-US" sz="1000" b="1" dirty="0" smtClean="0">
                <a:latin typeface="Helvetica" pitchFamily="-107" charset="0"/>
                <a:ea typeface="+mn-ea"/>
              </a:rPr>
              <a:t> KRISTA: </a:t>
            </a:r>
            <a:r>
              <a:rPr lang="en-US" sz="1000" b="1" dirty="0">
                <a:latin typeface="Helvetica" pitchFamily="-107" charset="0"/>
                <a:ea typeface="+mn-ea"/>
              </a:rPr>
              <a:t>MAKHA-NGAPATA</a:t>
            </a:r>
          </a:p>
        </p:txBody>
      </p:sp>
      <p:sp>
        <p:nvSpPr>
          <p:cNvPr id="131114" name="Text Box 42" descr="30%"/>
          <p:cNvSpPr txBox="1">
            <a:spLocks noChangeArrowheads="1"/>
          </p:cNvSpPr>
          <p:nvPr/>
        </p:nvSpPr>
        <p:spPr bwMode="auto">
          <a:xfrm>
            <a:off x="5961063" y="3652838"/>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2:10</a:t>
            </a:r>
          </a:p>
        </p:txBody>
      </p:sp>
      <p:sp>
        <p:nvSpPr>
          <p:cNvPr id="131151" name="AutoShape 79" descr="30%"/>
          <p:cNvSpPr>
            <a:spLocks noChangeArrowheads="1"/>
          </p:cNvSpPr>
          <p:nvPr/>
        </p:nvSpPr>
        <p:spPr bwMode="auto">
          <a:xfrm>
            <a:off x="608013" y="6323013"/>
            <a:ext cx="793750" cy="1390650"/>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52" name="Text Box 80"/>
          <p:cNvSpPr txBox="1">
            <a:spLocks noChangeArrowheads="1"/>
          </p:cNvSpPr>
          <p:nvPr/>
        </p:nvSpPr>
        <p:spPr bwMode="auto">
          <a:xfrm>
            <a:off x="531813" y="6394450"/>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JAMES</a:t>
            </a:r>
          </a:p>
        </p:txBody>
      </p:sp>
      <p:sp>
        <p:nvSpPr>
          <p:cNvPr id="131153" name="Text Box 81"/>
          <p:cNvSpPr txBox="1">
            <a:spLocks noChangeArrowheads="1"/>
          </p:cNvSpPr>
          <p:nvPr/>
        </p:nvSpPr>
        <p:spPr bwMode="auto">
          <a:xfrm>
            <a:off x="536575" y="6816725"/>
            <a:ext cx="939800" cy="744538"/>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_________</a:t>
            </a:r>
          </a:p>
          <a:p>
            <a:pPr algn="ctr">
              <a:spcBef>
                <a:spcPts val="200"/>
              </a:spcBef>
              <a:defRPr/>
            </a:pPr>
            <a:r>
              <a:rPr lang="en-US" sz="1000" b="1" dirty="0">
                <a:latin typeface="Helvetica" pitchFamily="-107" charset="0"/>
                <a:ea typeface="+mn-ea"/>
              </a:rPr>
              <a:t>__________</a:t>
            </a:r>
          </a:p>
          <a:p>
            <a:pPr algn="ctr">
              <a:spcBef>
                <a:spcPts val="200"/>
              </a:spcBef>
              <a:defRPr/>
            </a:pPr>
            <a:r>
              <a:rPr lang="en-US" sz="1000" b="1" dirty="0">
                <a:latin typeface="Helvetica" pitchFamily="-107" charset="0"/>
                <a:ea typeface="+mn-ea"/>
              </a:rPr>
              <a:t>__________</a:t>
            </a:r>
            <a:r>
              <a:rPr lang="en-US" sz="900" b="1" dirty="0">
                <a:latin typeface="Helvetica" pitchFamily="-107" charset="0"/>
                <a:ea typeface="+mn-ea"/>
              </a:rPr>
              <a:t>SHITKASANG</a:t>
            </a:r>
          </a:p>
        </p:txBody>
      </p:sp>
      <p:sp>
        <p:nvSpPr>
          <p:cNvPr id="131154" name="Text Box 82"/>
          <p:cNvSpPr txBox="1">
            <a:spLocks noChangeArrowheads="1"/>
          </p:cNvSpPr>
          <p:nvPr/>
        </p:nvSpPr>
        <p:spPr bwMode="auto">
          <a:xfrm>
            <a:off x="485775" y="7723188"/>
            <a:ext cx="1074738"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u="sng">
                <a:latin typeface="Helvetica" pitchFamily="-107" charset="0"/>
                <a:ea typeface="+mn-ea"/>
              </a:rPr>
              <a:t>2:26</a:t>
            </a:r>
          </a:p>
        </p:txBody>
      </p:sp>
      <p:sp>
        <p:nvSpPr>
          <p:cNvPr id="131156" name="AutoShape 84" descr="30%"/>
          <p:cNvSpPr>
            <a:spLocks noChangeArrowheads="1"/>
          </p:cNvSpPr>
          <p:nvPr/>
        </p:nvSpPr>
        <p:spPr bwMode="auto">
          <a:xfrm>
            <a:off x="1516063" y="6334125"/>
            <a:ext cx="793750" cy="1374775"/>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57" name="Text Box 85"/>
          <p:cNvSpPr txBox="1">
            <a:spLocks noChangeArrowheads="1"/>
          </p:cNvSpPr>
          <p:nvPr/>
        </p:nvSpPr>
        <p:spPr bwMode="auto">
          <a:xfrm>
            <a:off x="1416050" y="6402388"/>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1 PETER</a:t>
            </a:r>
          </a:p>
        </p:txBody>
      </p:sp>
      <p:sp>
        <p:nvSpPr>
          <p:cNvPr id="131158" name="Text Box 86"/>
          <p:cNvSpPr txBox="1">
            <a:spLocks noChangeArrowheads="1"/>
          </p:cNvSpPr>
          <p:nvPr/>
        </p:nvSpPr>
        <p:spPr bwMode="auto">
          <a:xfrm>
            <a:off x="1439863" y="6829425"/>
            <a:ext cx="939800"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VARESHI-WUI MIRIN KALA S</a:t>
            </a:r>
            <a:r>
              <a:rPr lang="en-US" sz="1000" b="1" dirty="0">
                <a:latin typeface="Helvetica" pitchFamily="-107" charset="0"/>
                <a:ea typeface="ＭＳ Ｐゴシック" charset="-128"/>
              </a:rPr>
              <a:t>Â</a:t>
            </a:r>
            <a:r>
              <a:rPr lang="en-US" sz="1000" b="1" dirty="0">
                <a:latin typeface="Helvetica" pitchFamily="-107" charset="0"/>
                <a:ea typeface="+mn-ea"/>
              </a:rPr>
              <a:t>R</a:t>
            </a:r>
            <a:r>
              <a:rPr lang="en-US" sz="1000" b="1" dirty="0">
                <a:latin typeface="Helvetica" pitchFamily="-107" charset="0"/>
                <a:ea typeface="ＭＳ Ｐゴシック" charset="-128"/>
              </a:rPr>
              <a:t>Â</a:t>
            </a:r>
            <a:r>
              <a:rPr lang="en-US" sz="1000" b="1" dirty="0">
                <a:latin typeface="Helvetica" pitchFamily="-107" charset="0"/>
                <a:ea typeface="+mn-ea"/>
              </a:rPr>
              <a:t>N</a:t>
            </a:r>
          </a:p>
        </p:txBody>
      </p:sp>
      <p:sp>
        <p:nvSpPr>
          <p:cNvPr id="131159" name="Text Box 87"/>
          <p:cNvSpPr txBox="1">
            <a:spLocks noChangeArrowheads="1"/>
          </p:cNvSpPr>
          <p:nvPr/>
        </p:nvSpPr>
        <p:spPr bwMode="auto">
          <a:xfrm>
            <a:off x="1412875" y="7721600"/>
            <a:ext cx="1074738"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2:7</a:t>
            </a:r>
          </a:p>
        </p:txBody>
      </p:sp>
      <p:sp>
        <p:nvSpPr>
          <p:cNvPr id="131161" name="AutoShape 89" descr="30%"/>
          <p:cNvSpPr>
            <a:spLocks noChangeArrowheads="1"/>
          </p:cNvSpPr>
          <p:nvPr/>
        </p:nvSpPr>
        <p:spPr bwMode="auto">
          <a:xfrm>
            <a:off x="2433638" y="6327775"/>
            <a:ext cx="795337" cy="1392238"/>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62" name="Text Box 90"/>
          <p:cNvSpPr txBox="1">
            <a:spLocks noChangeArrowheads="1"/>
          </p:cNvSpPr>
          <p:nvPr/>
        </p:nvSpPr>
        <p:spPr bwMode="auto">
          <a:xfrm>
            <a:off x="2351088" y="6400800"/>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2 PETER</a:t>
            </a:r>
          </a:p>
        </p:txBody>
      </p:sp>
      <p:sp>
        <p:nvSpPr>
          <p:cNvPr id="131163" name="Text Box 91"/>
          <p:cNvSpPr txBox="1">
            <a:spLocks noChangeArrowheads="1"/>
          </p:cNvSpPr>
          <p:nvPr/>
        </p:nvSpPr>
        <p:spPr bwMode="auto">
          <a:xfrm>
            <a:off x="2371725" y="6811963"/>
            <a:ext cx="939800"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CHURCHLI NGWUIDA TAMKACHITHEIBING</a:t>
            </a:r>
          </a:p>
        </p:txBody>
      </p:sp>
      <p:sp>
        <p:nvSpPr>
          <p:cNvPr id="131164" name="Text Box 92"/>
          <p:cNvSpPr txBox="1">
            <a:spLocks noChangeArrowheads="1"/>
          </p:cNvSpPr>
          <p:nvPr/>
        </p:nvSpPr>
        <p:spPr bwMode="auto">
          <a:xfrm>
            <a:off x="2328863" y="7726363"/>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2:1</a:t>
            </a:r>
          </a:p>
        </p:txBody>
      </p:sp>
      <p:sp>
        <p:nvSpPr>
          <p:cNvPr id="131166" name="AutoShape 94" descr="30%"/>
          <p:cNvSpPr>
            <a:spLocks noChangeArrowheads="1"/>
          </p:cNvSpPr>
          <p:nvPr/>
        </p:nvSpPr>
        <p:spPr bwMode="auto">
          <a:xfrm>
            <a:off x="3341688" y="6326188"/>
            <a:ext cx="795337"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67" name="Text Box 95"/>
          <p:cNvSpPr txBox="1">
            <a:spLocks noChangeArrowheads="1"/>
          </p:cNvSpPr>
          <p:nvPr/>
        </p:nvSpPr>
        <p:spPr bwMode="auto">
          <a:xfrm>
            <a:off x="3260725" y="6400800"/>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1 JOHN</a:t>
            </a:r>
          </a:p>
        </p:txBody>
      </p:sp>
      <p:sp>
        <p:nvSpPr>
          <p:cNvPr id="131168" name="Text Box 96"/>
          <p:cNvSpPr txBox="1">
            <a:spLocks noChangeArrowheads="1"/>
          </p:cNvSpPr>
          <p:nvPr/>
        </p:nvSpPr>
        <p:spPr bwMode="auto">
          <a:xfrm>
            <a:off x="3262313" y="6719888"/>
            <a:ext cx="939800" cy="9239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900" b="1" dirty="0">
                <a:latin typeface="Helvetica" pitchFamily="-107" charset="0"/>
                <a:ea typeface="+mn-ea"/>
              </a:rPr>
              <a:t>NGATANGMI HAIRA NGWUIDA TAMKACHI-THEILI NGASHARLU</a:t>
            </a:r>
          </a:p>
        </p:txBody>
      </p:sp>
      <p:sp>
        <p:nvSpPr>
          <p:cNvPr id="131169" name="Text Box 97"/>
          <p:cNvSpPr txBox="1">
            <a:spLocks noChangeArrowheads="1"/>
          </p:cNvSpPr>
          <p:nvPr/>
        </p:nvSpPr>
        <p:spPr bwMode="auto">
          <a:xfrm>
            <a:off x="3248025" y="7721600"/>
            <a:ext cx="1074738"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5:13</a:t>
            </a:r>
          </a:p>
        </p:txBody>
      </p:sp>
      <p:sp>
        <p:nvSpPr>
          <p:cNvPr id="131171" name="AutoShape 99" descr="30%"/>
          <p:cNvSpPr>
            <a:spLocks noChangeArrowheads="1"/>
          </p:cNvSpPr>
          <p:nvPr/>
        </p:nvSpPr>
        <p:spPr bwMode="auto">
          <a:xfrm>
            <a:off x="4251325" y="6326188"/>
            <a:ext cx="793750"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72" name="Text Box 100"/>
          <p:cNvSpPr txBox="1">
            <a:spLocks noChangeArrowheads="1"/>
          </p:cNvSpPr>
          <p:nvPr/>
        </p:nvSpPr>
        <p:spPr bwMode="auto">
          <a:xfrm>
            <a:off x="4181475" y="6400800"/>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2 JOHN</a:t>
            </a:r>
          </a:p>
        </p:txBody>
      </p:sp>
      <p:sp>
        <p:nvSpPr>
          <p:cNvPr id="131173" name="Text Box 101"/>
          <p:cNvSpPr txBox="1">
            <a:spLocks noChangeArrowheads="1"/>
          </p:cNvSpPr>
          <p:nvPr/>
        </p:nvSpPr>
        <p:spPr bwMode="auto">
          <a:xfrm>
            <a:off x="4179888" y="6738938"/>
            <a:ext cx="938212" cy="862012"/>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smtClean="0">
                <a:latin typeface="Helvetica" pitchFamily="-107" charset="0"/>
                <a:ea typeface="+mn-ea"/>
              </a:rPr>
              <a:t>KRISTA-WUI </a:t>
            </a:r>
            <a:r>
              <a:rPr lang="en-US" sz="1000" b="1" dirty="0">
                <a:latin typeface="Helvetica" pitchFamily="-107" charset="0"/>
                <a:ea typeface="+mn-ea"/>
              </a:rPr>
              <a:t>NINGKHAMI LUNGLI KAZAT</a:t>
            </a:r>
          </a:p>
        </p:txBody>
      </p:sp>
      <p:sp>
        <p:nvSpPr>
          <p:cNvPr id="131174" name="Text Box 102"/>
          <p:cNvSpPr txBox="1">
            <a:spLocks noChangeArrowheads="1"/>
          </p:cNvSpPr>
          <p:nvPr/>
        </p:nvSpPr>
        <p:spPr bwMode="auto">
          <a:xfrm>
            <a:off x="4132263" y="7731125"/>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v. 3</a:t>
            </a:r>
          </a:p>
        </p:txBody>
      </p:sp>
      <p:sp>
        <p:nvSpPr>
          <p:cNvPr id="131176" name="AutoShape 104" descr="30%"/>
          <p:cNvSpPr>
            <a:spLocks noChangeArrowheads="1"/>
          </p:cNvSpPr>
          <p:nvPr/>
        </p:nvSpPr>
        <p:spPr bwMode="auto">
          <a:xfrm>
            <a:off x="6094413" y="6316663"/>
            <a:ext cx="795337"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77" name="Text Box 105"/>
          <p:cNvSpPr txBox="1">
            <a:spLocks noChangeArrowheads="1"/>
          </p:cNvSpPr>
          <p:nvPr/>
        </p:nvSpPr>
        <p:spPr bwMode="auto">
          <a:xfrm>
            <a:off x="5989638" y="6416675"/>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JUDE</a:t>
            </a:r>
          </a:p>
        </p:txBody>
      </p:sp>
      <p:sp>
        <p:nvSpPr>
          <p:cNvPr id="131178" name="Text Box 106"/>
          <p:cNvSpPr txBox="1">
            <a:spLocks noChangeArrowheads="1"/>
          </p:cNvSpPr>
          <p:nvPr/>
        </p:nvSpPr>
        <p:spPr bwMode="auto">
          <a:xfrm>
            <a:off x="6027738" y="6799263"/>
            <a:ext cx="939800" cy="862012"/>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SHITKA-SANGWUI VANG KHANGA-NING</a:t>
            </a:r>
          </a:p>
        </p:txBody>
      </p:sp>
      <p:sp>
        <p:nvSpPr>
          <p:cNvPr id="131179" name="Text Box 107"/>
          <p:cNvSpPr txBox="1">
            <a:spLocks noChangeArrowheads="1"/>
          </p:cNvSpPr>
          <p:nvPr/>
        </p:nvSpPr>
        <p:spPr bwMode="auto">
          <a:xfrm>
            <a:off x="5961063" y="7721600"/>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vv. 20-21</a:t>
            </a:r>
          </a:p>
        </p:txBody>
      </p:sp>
      <p:sp>
        <p:nvSpPr>
          <p:cNvPr id="131181" name="AutoShape 109" descr="30%"/>
          <p:cNvSpPr>
            <a:spLocks noChangeArrowheads="1"/>
          </p:cNvSpPr>
          <p:nvPr/>
        </p:nvSpPr>
        <p:spPr bwMode="auto">
          <a:xfrm>
            <a:off x="5180013" y="6338888"/>
            <a:ext cx="793750" cy="137318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82" name="Text Box 110"/>
          <p:cNvSpPr txBox="1">
            <a:spLocks noChangeArrowheads="1"/>
          </p:cNvSpPr>
          <p:nvPr/>
        </p:nvSpPr>
        <p:spPr bwMode="auto">
          <a:xfrm>
            <a:off x="5103813" y="6419850"/>
            <a:ext cx="938212"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3 JOHN</a:t>
            </a:r>
          </a:p>
        </p:txBody>
      </p:sp>
      <p:sp>
        <p:nvSpPr>
          <p:cNvPr id="131183" name="Text Box 111"/>
          <p:cNvSpPr txBox="1">
            <a:spLocks noChangeArrowheads="1"/>
          </p:cNvSpPr>
          <p:nvPr/>
        </p:nvSpPr>
        <p:spPr bwMode="auto">
          <a:xfrm>
            <a:off x="5113338" y="6905625"/>
            <a:ext cx="939800"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JOHN S</a:t>
            </a:r>
            <a:r>
              <a:rPr lang="en-US" sz="1000" b="1" dirty="0">
                <a:latin typeface="Helvetica" pitchFamily="-107" charset="0"/>
                <a:ea typeface="ＭＳ Ｐゴシック" charset="-128"/>
              </a:rPr>
              <a:t>Â</a:t>
            </a:r>
            <a:r>
              <a:rPr lang="en-US" sz="1000" b="1" dirty="0">
                <a:latin typeface="Helvetica" pitchFamily="-107" charset="0"/>
                <a:ea typeface="+mn-ea"/>
              </a:rPr>
              <a:t>KHANGA-TH</a:t>
            </a:r>
            <a:r>
              <a:rPr lang="en-US" sz="1000" b="1" u="sng" dirty="0">
                <a:latin typeface="Helvetica" pitchFamily="-107" charset="0"/>
                <a:ea typeface="+mn-ea"/>
              </a:rPr>
              <a:t>A</a:t>
            </a:r>
            <a:r>
              <a:rPr lang="en-US" sz="1000" b="1" dirty="0">
                <a:latin typeface="Helvetica" pitchFamily="-107" charset="0"/>
                <a:ea typeface="+mn-ea"/>
              </a:rPr>
              <a:t>WUI KASHAP</a:t>
            </a:r>
          </a:p>
        </p:txBody>
      </p:sp>
      <p:sp>
        <p:nvSpPr>
          <p:cNvPr id="131184" name="Text Box 112"/>
          <p:cNvSpPr txBox="1">
            <a:spLocks noChangeArrowheads="1"/>
          </p:cNvSpPr>
          <p:nvPr/>
        </p:nvSpPr>
        <p:spPr bwMode="auto">
          <a:xfrm>
            <a:off x="5057775" y="7729538"/>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charset="0"/>
                <a:ea typeface="+mn-ea"/>
              </a:rPr>
              <a:t>vv. 4, 11</a:t>
            </a:r>
          </a:p>
        </p:txBody>
      </p:sp>
      <p:sp>
        <p:nvSpPr>
          <p:cNvPr id="131185" name="Text Box 113"/>
          <p:cNvSpPr txBox="1">
            <a:spLocks noChangeArrowheads="1"/>
          </p:cNvSpPr>
          <p:nvPr/>
        </p:nvSpPr>
        <p:spPr bwMode="auto">
          <a:xfrm>
            <a:off x="3832225" y="304800"/>
            <a:ext cx="1285875" cy="701675"/>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endParaRPr lang="en-US" sz="4000" b="1">
              <a:latin typeface="Wingdings 2" pitchFamily="-107" charset="2"/>
              <a:ea typeface="+mn-ea"/>
            </a:endParaRPr>
          </a:p>
        </p:txBody>
      </p:sp>
      <p:sp>
        <p:nvSpPr>
          <p:cNvPr id="131186" name="Text Box 114"/>
          <p:cNvSpPr txBox="1">
            <a:spLocks noChangeArrowheads="1"/>
          </p:cNvSpPr>
          <p:nvPr/>
        </p:nvSpPr>
        <p:spPr bwMode="auto">
          <a:xfrm>
            <a:off x="617538" y="8167688"/>
            <a:ext cx="6286500" cy="369887"/>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defRPr/>
            </a:pPr>
            <a:r>
              <a:rPr lang="en-US" altLang="en-US" sz="1800" b="1" smtClean="0">
                <a:latin typeface="Arial Rounded MT Bold" panose="020F0704030504030204" pitchFamily="34" charset="0"/>
              </a:rPr>
              <a:t>KAKHANE: </a:t>
            </a:r>
            <a:r>
              <a:rPr lang="ja-JP" altLang="en-US" sz="1800" b="1" smtClean="0">
                <a:latin typeface="Arial Rounded MT Bold" panose="020F0704030504030204" pitchFamily="34" charset="0"/>
              </a:rPr>
              <a:t>“</a:t>
            </a:r>
            <a:r>
              <a:rPr lang="en-US" altLang="ja-JP" sz="1800" b="1" smtClean="0">
                <a:latin typeface="Arial Rounded MT Bold" panose="020F0704030504030204" pitchFamily="34" charset="0"/>
              </a:rPr>
              <a:t>KATEIBINGNA KAKAPI CHITHI</a:t>
            </a:r>
            <a:endParaRPr lang="en-US" altLang="en-US" sz="1800" b="1" smtClean="0">
              <a:latin typeface="Arial Rounded MT Bold" panose="020F0704030504030204" pitchFamily="34" charset="0"/>
            </a:endParaRPr>
          </a:p>
        </p:txBody>
      </p:sp>
      <p:sp>
        <p:nvSpPr>
          <p:cNvPr id="131116" name="AutoShape 44" descr="30%"/>
          <p:cNvSpPr>
            <a:spLocks noChangeArrowheads="1"/>
          </p:cNvSpPr>
          <p:nvPr/>
        </p:nvSpPr>
        <p:spPr bwMode="auto">
          <a:xfrm>
            <a:off x="608013" y="4333875"/>
            <a:ext cx="793750"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17" name="Text Box 45" descr="30%"/>
          <p:cNvSpPr txBox="1">
            <a:spLocks noChangeArrowheads="1"/>
          </p:cNvSpPr>
          <p:nvPr/>
        </p:nvSpPr>
        <p:spPr bwMode="auto">
          <a:xfrm>
            <a:off x="547688" y="4381500"/>
            <a:ext cx="938212"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1 THESS</a:t>
            </a:r>
          </a:p>
        </p:txBody>
      </p:sp>
      <p:sp>
        <p:nvSpPr>
          <p:cNvPr id="131118" name="Text Box 46" descr="30%"/>
          <p:cNvSpPr txBox="1">
            <a:spLocks noChangeArrowheads="1"/>
          </p:cNvSpPr>
          <p:nvPr/>
        </p:nvSpPr>
        <p:spPr bwMode="auto">
          <a:xfrm>
            <a:off x="503238" y="4765675"/>
            <a:ext cx="1017587"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KHANAOWA ZIMIKSHOLI RASHOKKI KAJIBING</a:t>
            </a:r>
          </a:p>
        </p:txBody>
      </p:sp>
      <p:sp>
        <p:nvSpPr>
          <p:cNvPr id="131119" name="Text Box 47"/>
          <p:cNvSpPr txBox="1">
            <a:spLocks noChangeArrowheads="1"/>
          </p:cNvSpPr>
          <p:nvPr/>
        </p:nvSpPr>
        <p:spPr bwMode="auto">
          <a:xfrm>
            <a:off x="474663" y="5732463"/>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dirty="0">
                <a:latin typeface="Helvetica" pitchFamily="-107" charset="0"/>
                <a:ea typeface="+mn-ea"/>
              </a:rPr>
              <a:t>1:10</a:t>
            </a:r>
          </a:p>
        </p:txBody>
      </p:sp>
      <p:sp>
        <p:nvSpPr>
          <p:cNvPr id="131121" name="AutoShape 49" descr="30%"/>
          <p:cNvSpPr>
            <a:spLocks noChangeArrowheads="1"/>
          </p:cNvSpPr>
          <p:nvPr/>
        </p:nvSpPr>
        <p:spPr bwMode="auto">
          <a:xfrm>
            <a:off x="1514475" y="4344988"/>
            <a:ext cx="793750" cy="137318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22" name="Text Box 50" descr="30%"/>
          <p:cNvSpPr txBox="1">
            <a:spLocks noChangeArrowheads="1"/>
          </p:cNvSpPr>
          <p:nvPr/>
        </p:nvSpPr>
        <p:spPr bwMode="auto">
          <a:xfrm>
            <a:off x="1441450" y="4389438"/>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2 THESS</a:t>
            </a:r>
          </a:p>
        </p:txBody>
      </p:sp>
      <p:sp>
        <p:nvSpPr>
          <p:cNvPr id="131123" name="Text Box 51" descr="30%"/>
          <p:cNvSpPr txBox="1">
            <a:spLocks noChangeArrowheads="1"/>
          </p:cNvSpPr>
          <p:nvPr/>
        </p:nvSpPr>
        <p:spPr bwMode="auto">
          <a:xfrm>
            <a:off x="1435100" y="4694238"/>
            <a:ext cx="938213"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RARADA KHALEI PROHO WUI ZIMIKSHO</a:t>
            </a:r>
          </a:p>
        </p:txBody>
      </p:sp>
      <p:sp>
        <p:nvSpPr>
          <p:cNvPr id="131124" name="Text Box 52"/>
          <p:cNvSpPr txBox="1">
            <a:spLocks noChangeArrowheads="1"/>
          </p:cNvSpPr>
          <p:nvPr/>
        </p:nvSpPr>
        <p:spPr bwMode="auto">
          <a:xfrm>
            <a:off x="1368425" y="5735638"/>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1:6</a:t>
            </a:r>
          </a:p>
        </p:txBody>
      </p:sp>
      <p:sp>
        <p:nvSpPr>
          <p:cNvPr id="131126" name="AutoShape 54" descr="30%"/>
          <p:cNvSpPr>
            <a:spLocks noChangeArrowheads="1"/>
          </p:cNvSpPr>
          <p:nvPr/>
        </p:nvSpPr>
        <p:spPr bwMode="auto">
          <a:xfrm>
            <a:off x="2433638" y="4321175"/>
            <a:ext cx="795337"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27" name="Text Box 55" descr="30%"/>
          <p:cNvSpPr txBox="1">
            <a:spLocks noChangeArrowheads="1"/>
          </p:cNvSpPr>
          <p:nvPr/>
        </p:nvSpPr>
        <p:spPr bwMode="auto">
          <a:xfrm>
            <a:off x="2360613" y="4787900"/>
            <a:ext cx="939800" cy="862013"/>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CHURHWUI TAZAK KAHAI KASHOK KAZANG</a:t>
            </a:r>
          </a:p>
        </p:txBody>
      </p:sp>
      <p:sp>
        <p:nvSpPr>
          <p:cNvPr id="131128" name="Text Box 56" descr="30%"/>
          <p:cNvSpPr txBox="1">
            <a:spLocks noChangeArrowheads="1"/>
          </p:cNvSpPr>
          <p:nvPr/>
        </p:nvSpPr>
        <p:spPr bwMode="auto">
          <a:xfrm>
            <a:off x="2371725" y="4384675"/>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1 TIMOTHY</a:t>
            </a:r>
          </a:p>
        </p:txBody>
      </p:sp>
      <p:sp>
        <p:nvSpPr>
          <p:cNvPr id="131129" name="Text Box 57"/>
          <p:cNvSpPr txBox="1">
            <a:spLocks noChangeArrowheads="1"/>
          </p:cNvSpPr>
          <p:nvPr/>
        </p:nvSpPr>
        <p:spPr bwMode="auto">
          <a:xfrm>
            <a:off x="2309813" y="5734050"/>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2:8</a:t>
            </a:r>
          </a:p>
        </p:txBody>
      </p:sp>
      <p:sp>
        <p:nvSpPr>
          <p:cNvPr id="131131" name="AutoShape 59" descr="30%"/>
          <p:cNvSpPr>
            <a:spLocks noChangeArrowheads="1"/>
          </p:cNvSpPr>
          <p:nvPr/>
        </p:nvSpPr>
        <p:spPr bwMode="auto">
          <a:xfrm>
            <a:off x="3341688" y="4321175"/>
            <a:ext cx="793750" cy="1395413"/>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32" name="Text Box 60" descr="30%"/>
          <p:cNvSpPr txBox="1">
            <a:spLocks noChangeArrowheads="1"/>
          </p:cNvSpPr>
          <p:nvPr/>
        </p:nvSpPr>
        <p:spPr bwMode="auto">
          <a:xfrm>
            <a:off x="3246438" y="4389438"/>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2 TIMOTHY</a:t>
            </a:r>
          </a:p>
        </p:txBody>
      </p:sp>
      <p:sp>
        <p:nvSpPr>
          <p:cNvPr id="131133" name="Text Box 61" descr="30%"/>
          <p:cNvSpPr txBox="1">
            <a:spLocks noChangeArrowheads="1"/>
          </p:cNvSpPr>
          <p:nvPr/>
        </p:nvSpPr>
        <p:spPr bwMode="auto">
          <a:xfrm>
            <a:off x="3278188" y="4779963"/>
            <a:ext cx="938212" cy="7080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PAOKAPHA KHANG</a:t>
            </a:r>
            <a:r>
              <a:rPr lang="en-US" sz="1000" b="1" dirty="0">
                <a:latin typeface="Helvetica" pitchFamily="-107" charset="0"/>
                <a:ea typeface="ＭＳ Ｐゴシック" charset="-128"/>
              </a:rPr>
              <a:t>Â</a:t>
            </a:r>
            <a:r>
              <a:rPr lang="en-US" sz="1000" b="1" dirty="0">
                <a:latin typeface="Helvetica" pitchFamily="-107" charset="0"/>
                <a:ea typeface="+mn-ea"/>
              </a:rPr>
              <a:t>K; PAO H</a:t>
            </a:r>
            <a:r>
              <a:rPr lang="en-US" sz="1000" b="1" dirty="0">
                <a:latin typeface="Helvetica" pitchFamily="-107" charset="0"/>
                <a:ea typeface="ＭＳ Ｐゴシック" charset="-128"/>
              </a:rPr>
              <a:t>Â</a:t>
            </a:r>
            <a:r>
              <a:rPr lang="en-US" sz="1000" b="1" dirty="0">
                <a:latin typeface="Helvetica" pitchFamily="-107" charset="0"/>
                <a:ea typeface="+mn-ea"/>
              </a:rPr>
              <a:t>SHOKLU</a:t>
            </a:r>
          </a:p>
        </p:txBody>
      </p:sp>
      <p:sp>
        <p:nvSpPr>
          <p:cNvPr id="131134" name="Text Box 62"/>
          <p:cNvSpPr txBox="1">
            <a:spLocks noChangeArrowheads="1"/>
          </p:cNvSpPr>
          <p:nvPr/>
        </p:nvSpPr>
        <p:spPr bwMode="auto">
          <a:xfrm>
            <a:off x="3221038" y="5734050"/>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1:13</a:t>
            </a:r>
          </a:p>
        </p:txBody>
      </p:sp>
      <p:sp>
        <p:nvSpPr>
          <p:cNvPr id="131136" name="AutoShape 64" descr="30%"/>
          <p:cNvSpPr>
            <a:spLocks noChangeArrowheads="1"/>
          </p:cNvSpPr>
          <p:nvPr/>
        </p:nvSpPr>
        <p:spPr bwMode="auto">
          <a:xfrm>
            <a:off x="4248150" y="4313238"/>
            <a:ext cx="793750" cy="139223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37" name="Text Box 65" descr="30%"/>
          <p:cNvSpPr txBox="1">
            <a:spLocks noChangeArrowheads="1"/>
          </p:cNvSpPr>
          <p:nvPr/>
        </p:nvSpPr>
        <p:spPr bwMode="auto">
          <a:xfrm>
            <a:off x="4164013" y="4354513"/>
            <a:ext cx="938212"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TITUS</a:t>
            </a:r>
          </a:p>
        </p:txBody>
      </p:sp>
      <p:sp>
        <p:nvSpPr>
          <p:cNvPr id="131138" name="Text Box 66" descr="30%"/>
          <p:cNvSpPr txBox="1">
            <a:spLocks noChangeArrowheads="1"/>
          </p:cNvSpPr>
          <p:nvPr/>
        </p:nvSpPr>
        <p:spPr bwMode="auto">
          <a:xfrm>
            <a:off x="4186238" y="4822825"/>
            <a:ext cx="939800" cy="74612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_________</a:t>
            </a:r>
          </a:p>
          <a:p>
            <a:pPr algn="ctr">
              <a:spcBef>
                <a:spcPts val="300"/>
              </a:spcBef>
              <a:defRPr/>
            </a:pPr>
            <a:r>
              <a:rPr lang="en-US" sz="1000" b="1" dirty="0">
                <a:latin typeface="Helvetica" pitchFamily="-107" charset="0"/>
                <a:ea typeface="+mn-ea"/>
              </a:rPr>
              <a:t>__________SAKIKAJIBING</a:t>
            </a:r>
          </a:p>
        </p:txBody>
      </p:sp>
      <p:sp>
        <p:nvSpPr>
          <p:cNvPr id="131139" name="Text Box 67"/>
          <p:cNvSpPr txBox="1">
            <a:spLocks noChangeArrowheads="1"/>
          </p:cNvSpPr>
          <p:nvPr/>
        </p:nvSpPr>
        <p:spPr bwMode="auto">
          <a:xfrm>
            <a:off x="4135438" y="5732463"/>
            <a:ext cx="107315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u="sng">
                <a:latin typeface="Helvetica" pitchFamily="-107" charset="0"/>
                <a:ea typeface="+mn-ea"/>
              </a:rPr>
              <a:t>2:1-2</a:t>
            </a:r>
          </a:p>
        </p:txBody>
      </p:sp>
      <p:sp>
        <p:nvSpPr>
          <p:cNvPr id="131141" name="AutoShape 69" descr="30%"/>
          <p:cNvSpPr>
            <a:spLocks noChangeArrowheads="1"/>
          </p:cNvSpPr>
          <p:nvPr/>
        </p:nvSpPr>
        <p:spPr bwMode="auto">
          <a:xfrm>
            <a:off x="5176838" y="4325938"/>
            <a:ext cx="793750"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42" name="Text Box 70" descr="30%"/>
          <p:cNvSpPr txBox="1">
            <a:spLocks noChangeArrowheads="1"/>
          </p:cNvSpPr>
          <p:nvPr/>
        </p:nvSpPr>
        <p:spPr bwMode="auto">
          <a:xfrm>
            <a:off x="5110163" y="4371975"/>
            <a:ext cx="939800" cy="244475"/>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a:latin typeface="Helvetica" pitchFamily="-107" charset="0"/>
                <a:ea typeface="+mn-ea"/>
              </a:rPr>
              <a:t>PHILEMON</a:t>
            </a:r>
          </a:p>
        </p:txBody>
      </p:sp>
      <p:sp>
        <p:nvSpPr>
          <p:cNvPr id="131143" name="Text Box 71" descr="30%"/>
          <p:cNvSpPr txBox="1">
            <a:spLocks noChangeArrowheads="1"/>
          </p:cNvSpPr>
          <p:nvPr/>
        </p:nvSpPr>
        <p:spPr bwMode="auto">
          <a:xfrm>
            <a:off x="5111750" y="4813300"/>
            <a:ext cx="939800" cy="862013"/>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smtClean="0">
                <a:latin typeface="Helvetica" pitchFamily="-107" charset="0"/>
                <a:ea typeface="+mn-ea"/>
              </a:rPr>
              <a:t>KRISTA </a:t>
            </a:r>
            <a:r>
              <a:rPr lang="en-US" sz="1000" b="1" dirty="0">
                <a:latin typeface="Helvetica" pitchFamily="-107" charset="0"/>
                <a:ea typeface="+mn-ea"/>
              </a:rPr>
              <a:t>WUI LUNGLI KATEILI KHUISANGKHAMI</a:t>
            </a:r>
          </a:p>
        </p:txBody>
      </p:sp>
      <p:sp>
        <p:nvSpPr>
          <p:cNvPr id="131144" name="Text Box 72"/>
          <p:cNvSpPr txBox="1">
            <a:spLocks noChangeArrowheads="1"/>
          </p:cNvSpPr>
          <p:nvPr/>
        </p:nvSpPr>
        <p:spPr bwMode="auto">
          <a:xfrm>
            <a:off x="5056188" y="5732463"/>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a:latin typeface="Helvetica" pitchFamily="-107" charset="0"/>
                <a:ea typeface="+mn-ea"/>
              </a:rPr>
              <a:t>v.17</a:t>
            </a:r>
          </a:p>
        </p:txBody>
      </p:sp>
      <p:sp>
        <p:nvSpPr>
          <p:cNvPr id="131146" name="AutoShape 74" descr="30%"/>
          <p:cNvSpPr>
            <a:spLocks noChangeArrowheads="1"/>
          </p:cNvSpPr>
          <p:nvPr/>
        </p:nvSpPr>
        <p:spPr bwMode="auto">
          <a:xfrm>
            <a:off x="6164263" y="4322763"/>
            <a:ext cx="795337" cy="1390650"/>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Century Gothic" pitchFamily="-107" charset="0"/>
              <a:ea typeface="+mn-ea"/>
            </a:endParaRPr>
          </a:p>
        </p:txBody>
      </p:sp>
      <p:sp>
        <p:nvSpPr>
          <p:cNvPr id="131147" name="Text Box 75" descr="30%"/>
          <p:cNvSpPr txBox="1">
            <a:spLocks noChangeArrowheads="1"/>
          </p:cNvSpPr>
          <p:nvPr/>
        </p:nvSpPr>
        <p:spPr bwMode="auto">
          <a:xfrm>
            <a:off x="6088063" y="4373563"/>
            <a:ext cx="939800" cy="4000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a:latin typeface="Helvetica" pitchFamily="-107" charset="0"/>
                <a:ea typeface="+mn-ea"/>
              </a:rPr>
              <a:t>HEBREW-NAO</a:t>
            </a:r>
          </a:p>
        </p:txBody>
      </p:sp>
      <p:sp>
        <p:nvSpPr>
          <p:cNvPr id="131148" name="Text Box 76" descr="30%"/>
          <p:cNvSpPr txBox="1">
            <a:spLocks noChangeArrowheads="1"/>
          </p:cNvSpPr>
          <p:nvPr/>
        </p:nvSpPr>
        <p:spPr bwMode="auto">
          <a:xfrm>
            <a:off x="6100763" y="4806950"/>
            <a:ext cx="939800" cy="874598"/>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000" b="1" dirty="0" smtClean="0">
                <a:latin typeface="Helvetica" pitchFamily="-107" charset="0"/>
                <a:ea typeface="+mn-ea"/>
              </a:rPr>
              <a:t>JISHU KRISTA: </a:t>
            </a:r>
            <a:r>
              <a:rPr lang="en-US" sz="1000" b="1" dirty="0">
                <a:latin typeface="Helvetica" pitchFamily="-107" charset="0"/>
                <a:ea typeface="+mn-ea"/>
              </a:rPr>
              <a:t>_________ _________</a:t>
            </a:r>
          </a:p>
          <a:p>
            <a:pPr algn="ctr">
              <a:spcBef>
                <a:spcPts val="100"/>
              </a:spcBef>
              <a:defRPr/>
            </a:pPr>
            <a:r>
              <a:rPr lang="en-US" sz="1000" b="1" dirty="0">
                <a:latin typeface="Helvetica" pitchFamily="-107" charset="0"/>
                <a:ea typeface="+mn-ea"/>
              </a:rPr>
              <a:t>________</a:t>
            </a:r>
          </a:p>
        </p:txBody>
      </p:sp>
      <p:sp>
        <p:nvSpPr>
          <p:cNvPr id="131149" name="Text Box 77"/>
          <p:cNvSpPr txBox="1">
            <a:spLocks noChangeArrowheads="1"/>
          </p:cNvSpPr>
          <p:nvPr/>
        </p:nvSpPr>
        <p:spPr bwMode="auto">
          <a:xfrm>
            <a:off x="6046788" y="5740400"/>
            <a:ext cx="1074737"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u="sng">
                <a:latin typeface="Helvetica" pitchFamily="-107" charset="0"/>
                <a:ea typeface="+mn-ea"/>
              </a:rPr>
              <a:t>1:4</a:t>
            </a:r>
          </a:p>
        </p:txBody>
      </p:sp>
      <p:sp>
        <p:nvSpPr>
          <p:cNvPr id="44123" name="Line 123"/>
          <p:cNvSpPr>
            <a:spLocks noChangeShapeType="1"/>
          </p:cNvSpPr>
          <p:nvPr/>
        </p:nvSpPr>
        <p:spPr bwMode="auto">
          <a:xfrm>
            <a:off x="420688" y="6096000"/>
            <a:ext cx="56753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4124" name="Line 124" descr="30%"/>
          <p:cNvSpPr>
            <a:spLocks noChangeShapeType="1"/>
          </p:cNvSpPr>
          <p:nvPr/>
        </p:nvSpPr>
        <p:spPr bwMode="auto">
          <a:xfrm>
            <a:off x="6026150" y="4056063"/>
            <a:ext cx="10699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4125" name="Line 126"/>
          <p:cNvSpPr>
            <a:spLocks noChangeShapeType="1"/>
          </p:cNvSpPr>
          <p:nvPr/>
        </p:nvSpPr>
        <p:spPr bwMode="auto">
          <a:xfrm>
            <a:off x="6061075" y="4048125"/>
            <a:ext cx="0" cy="2082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31200" name="Text Box 128"/>
          <p:cNvSpPr txBox="1">
            <a:spLocks noChangeArrowheads="1"/>
          </p:cNvSpPr>
          <p:nvPr/>
        </p:nvSpPr>
        <p:spPr bwMode="auto">
          <a:xfrm>
            <a:off x="192088" y="982663"/>
            <a:ext cx="7154862" cy="523875"/>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2800" b="1" dirty="0" smtClean="0">
                <a:latin typeface="Comic Sans MS" panose="030F0702030302020204" pitchFamily="66" charset="0"/>
              </a:rPr>
              <a:t>“</a:t>
            </a:r>
            <a:r>
              <a:rPr lang="en-US" altLang="ja-JP" sz="2800" b="1" i="1" dirty="0" err="1" smtClean="0">
                <a:latin typeface="Comic Sans MS" panose="030F0702030302020204" pitchFamily="66" charset="0"/>
              </a:rPr>
              <a:t>Chithibing</a:t>
            </a:r>
            <a:r>
              <a:rPr lang="en-US" altLang="ja-JP" sz="2800" b="1" i="1" dirty="0" smtClean="0">
                <a:latin typeface="Comic Sans MS" panose="030F0702030302020204" pitchFamily="66" charset="0"/>
              </a:rPr>
              <a:t>”</a:t>
            </a:r>
            <a:r>
              <a:rPr lang="ja-JP" altLang="en-US" sz="2800" b="1" i="1" dirty="0" smtClean="0">
                <a:latin typeface="Comic Sans MS" panose="030F0702030302020204" pitchFamily="66" charset="0"/>
              </a:rPr>
              <a:t>”</a:t>
            </a:r>
            <a:r>
              <a:rPr lang="en-US" altLang="ja-JP" sz="2800" b="1" i="1" dirty="0" smtClean="0">
                <a:latin typeface="Comic Sans MS" panose="030F0702030302020204" pitchFamily="66" charset="0"/>
              </a:rPr>
              <a:t> </a:t>
            </a:r>
            <a:r>
              <a:rPr lang="en-US" altLang="ja-JP" sz="2800" b="1" i="1" dirty="0" err="1" smtClean="0">
                <a:latin typeface="Comic Sans MS" panose="030F0702030302020204" pitchFamily="66" charset="0"/>
              </a:rPr>
              <a:t>wui</a:t>
            </a:r>
            <a:r>
              <a:rPr lang="en-US" altLang="ja-JP" sz="2800" b="1" i="1" dirty="0" smtClean="0">
                <a:latin typeface="Comic Sans MS" panose="030F0702030302020204" pitchFamily="66" charset="0"/>
              </a:rPr>
              <a:t> </a:t>
            </a:r>
            <a:r>
              <a:rPr lang="en-US" altLang="ja-JP" sz="2800" b="1" i="1" dirty="0" err="1" smtClean="0">
                <a:latin typeface="Comic Sans MS" panose="030F0702030302020204" pitchFamily="66" charset="0"/>
              </a:rPr>
              <a:t>Khamataiya</a:t>
            </a:r>
            <a:r>
              <a:rPr lang="en-US" altLang="ja-JP" sz="2800" b="1" i="1" dirty="0" smtClean="0">
                <a:latin typeface="Comic Sans MS" panose="030F0702030302020204" pitchFamily="66" charset="0"/>
              </a:rPr>
              <a:t> </a:t>
            </a:r>
            <a:r>
              <a:rPr lang="en-US" altLang="ja-JP" sz="2800" b="1" i="1" dirty="0" err="1" smtClean="0">
                <a:latin typeface="Comic Sans MS" panose="030F0702030302020204" pitchFamily="66" charset="0"/>
              </a:rPr>
              <a:t>Tuiguibing</a:t>
            </a:r>
            <a:endParaRPr lang="en-US" altLang="en-US" sz="2800" b="1" i="1" dirty="0" smtClean="0">
              <a:latin typeface="Comic Sans MS" panose="030F0702030302020204" pitchFamily="66" charset="0"/>
            </a:endParaRPr>
          </a:p>
        </p:txBody>
      </p:sp>
      <p:sp>
        <p:nvSpPr>
          <p:cNvPr id="44127" name="Text Box 130"/>
          <p:cNvSpPr txBox="1">
            <a:spLocks noChangeArrowheads="1"/>
          </p:cNvSpPr>
          <p:nvPr/>
        </p:nvSpPr>
        <p:spPr bwMode="auto">
          <a:xfrm>
            <a:off x="6737350" y="177800"/>
            <a:ext cx="447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26</a:t>
            </a:r>
          </a:p>
        </p:txBody>
      </p:sp>
      <p:sp>
        <p:nvSpPr>
          <p:cNvPr id="44128" name="Text Box 136" descr="30%"/>
          <p:cNvSpPr txBox="1">
            <a:spLocks noChangeArrowheads="1"/>
          </p:cNvSpPr>
          <p:nvPr/>
        </p:nvSpPr>
        <p:spPr bwMode="auto">
          <a:xfrm>
            <a:off x="500063" y="2679700"/>
            <a:ext cx="10096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baseline="-25000">
                <a:solidFill>
                  <a:srgbClr val="E32434"/>
                </a:solidFill>
                <a:latin typeface="Capitals" charset="0"/>
              </a:rPr>
              <a:t>SHITKA-</a:t>
            </a:r>
          </a:p>
          <a:p>
            <a:pPr algn="ctr">
              <a:spcBef>
                <a:spcPts val="300"/>
              </a:spcBef>
            </a:pPr>
            <a:r>
              <a:rPr lang="en-US" altLang="en-US" sz="1600" b="1" baseline="-25000">
                <a:solidFill>
                  <a:srgbClr val="E32434"/>
                </a:solidFill>
                <a:latin typeface="Capitals" charset="0"/>
              </a:rPr>
              <a:t>SANG</a:t>
            </a:r>
          </a:p>
        </p:txBody>
      </p:sp>
      <p:sp>
        <p:nvSpPr>
          <p:cNvPr id="44129" name="Text Box 137"/>
          <p:cNvSpPr txBox="1">
            <a:spLocks noChangeArrowheads="1"/>
          </p:cNvSpPr>
          <p:nvPr/>
        </p:nvSpPr>
        <p:spPr bwMode="auto">
          <a:xfrm>
            <a:off x="384175" y="6780213"/>
            <a:ext cx="12430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baseline="-25000">
                <a:solidFill>
                  <a:srgbClr val="E32434"/>
                </a:solidFill>
                <a:latin typeface="Capitals" charset="0"/>
              </a:rPr>
              <a:t>THANGKA-</a:t>
            </a:r>
          </a:p>
          <a:p>
            <a:pPr algn="ctr">
              <a:spcBef>
                <a:spcPts val="200"/>
              </a:spcBef>
            </a:pPr>
            <a:r>
              <a:rPr lang="en-US" altLang="en-US" sz="1400" b="1" baseline="-25000">
                <a:solidFill>
                  <a:srgbClr val="E32434"/>
                </a:solidFill>
                <a:latin typeface="Capitals" charset="0"/>
              </a:rPr>
              <a:t>CHIDAWUI</a:t>
            </a:r>
          </a:p>
          <a:p>
            <a:pPr algn="ctr">
              <a:spcBef>
                <a:spcPts val="200"/>
              </a:spcBef>
            </a:pPr>
            <a:r>
              <a:rPr lang="en-US" altLang="en-US" sz="1400" b="1" baseline="-25000">
                <a:solidFill>
                  <a:srgbClr val="E32434"/>
                </a:solidFill>
                <a:latin typeface="Capitals" charset="0"/>
              </a:rPr>
              <a:t> MIRINLI</a:t>
            </a:r>
          </a:p>
        </p:txBody>
      </p:sp>
      <p:sp>
        <p:nvSpPr>
          <p:cNvPr id="44130" name="Text Box 139" descr="30%"/>
          <p:cNvSpPr txBox="1">
            <a:spLocks noChangeArrowheads="1"/>
          </p:cNvSpPr>
          <p:nvPr/>
        </p:nvSpPr>
        <p:spPr bwMode="auto">
          <a:xfrm>
            <a:off x="3248025" y="2690813"/>
            <a:ext cx="100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baseline="-25000">
                <a:solidFill>
                  <a:srgbClr val="E32434"/>
                </a:solidFill>
                <a:latin typeface="Capitals" charset="0"/>
              </a:rPr>
              <a:t>LUKHAMA-</a:t>
            </a:r>
          </a:p>
          <a:p>
            <a:pPr algn="ctr">
              <a:spcBef>
                <a:spcPts val="300"/>
              </a:spcBef>
            </a:pPr>
            <a:r>
              <a:rPr lang="en-US" altLang="en-US" sz="1600" b="1" baseline="-25000">
                <a:solidFill>
                  <a:srgbClr val="E32434"/>
                </a:solidFill>
                <a:latin typeface="Capitals" charset="0"/>
              </a:rPr>
              <a:t>SHAN</a:t>
            </a:r>
          </a:p>
        </p:txBody>
      </p:sp>
      <p:sp>
        <p:nvSpPr>
          <p:cNvPr id="44131" name="Text Box 140" descr="30%"/>
          <p:cNvSpPr txBox="1">
            <a:spLocks noChangeArrowheads="1"/>
          </p:cNvSpPr>
          <p:nvPr/>
        </p:nvSpPr>
        <p:spPr bwMode="auto">
          <a:xfrm>
            <a:off x="4124325" y="4752975"/>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baseline="-25000">
                <a:solidFill>
                  <a:srgbClr val="E32434"/>
                </a:solidFill>
                <a:latin typeface="Capitals" charset="0"/>
              </a:rPr>
              <a:t>KATHÂN-NA</a:t>
            </a:r>
          </a:p>
        </p:txBody>
      </p:sp>
      <p:sp>
        <p:nvSpPr>
          <p:cNvPr id="44132" name="Text Box 141" descr="30%"/>
          <p:cNvSpPr txBox="1">
            <a:spLocks noChangeArrowheads="1"/>
          </p:cNvSpPr>
          <p:nvPr/>
        </p:nvSpPr>
        <p:spPr bwMode="auto">
          <a:xfrm>
            <a:off x="6038850" y="5259388"/>
            <a:ext cx="1009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ts val="200"/>
              </a:spcBef>
            </a:pPr>
            <a:r>
              <a:rPr lang="en-US" altLang="en-US" sz="1100" b="1" baseline="-25000">
                <a:solidFill>
                  <a:srgbClr val="E32434"/>
                </a:solidFill>
                <a:latin typeface="Capitals" charset="0"/>
              </a:rPr>
              <a:t>CHUIKHAMA-</a:t>
            </a:r>
          </a:p>
          <a:p>
            <a:pPr algn="ctr">
              <a:spcBef>
                <a:spcPts val="300"/>
              </a:spcBef>
            </a:pPr>
            <a:r>
              <a:rPr lang="en-US" altLang="en-US" sz="1100" b="1" baseline="-25000">
                <a:solidFill>
                  <a:srgbClr val="E32434"/>
                </a:solidFill>
                <a:latin typeface="Capitals" charset="0"/>
              </a:rPr>
              <a:t>TAIYA</a:t>
            </a:r>
          </a:p>
        </p:txBody>
      </p:sp>
      <p:sp>
        <p:nvSpPr>
          <p:cNvPr id="44133" name="Text Box 142" descr="30%"/>
          <p:cNvSpPr txBox="1">
            <a:spLocks noChangeArrowheads="1"/>
          </p:cNvSpPr>
          <p:nvPr/>
        </p:nvSpPr>
        <p:spPr bwMode="auto">
          <a:xfrm>
            <a:off x="5845175" y="5102225"/>
            <a:ext cx="142716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baseline="-25000">
                <a:solidFill>
                  <a:srgbClr val="E32434"/>
                </a:solidFill>
                <a:latin typeface="Capitals" charset="0"/>
              </a:rPr>
              <a:t>MAKHAVATA</a:t>
            </a:r>
          </a:p>
        </p:txBody>
      </p:sp>
      <p:sp>
        <p:nvSpPr>
          <p:cNvPr id="104" name="Text Box 37" descr="30%"/>
          <p:cNvSpPr txBox="1">
            <a:spLocks noChangeArrowheads="1"/>
          </p:cNvSpPr>
          <p:nvPr/>
        </p:nvSpPr>
        <p:spPr bwMode="auto">
          <a:xfrm>
            <a:off x="584200" y="3657600"/>
            <a:ext cx="749300" cy="336550"/>
          </a:xfrm>
          <a:prstGeom prst="rect">
            <a:avLst/>
          </a:prstGeom>
          <a:noFill/>
          <a:ln>
            <a:noFill/>
          </a:ln>
          <a:effectLst>
            <a:outerShdw blurRad="63500" dist="29783" dir="1514402" algn="ctr" rotWithShape="0">
              <a:schemeClr val="bg1">
                <a:alpha val="74997"/>
              </a:schemeClr>
            </a:outerShdw>
          </a:effectLst>
          <a:extLst/>
        </p:spPr>
        <p:txBody>
          <a:bodyPr>
            <a:spAutoFit/>
          </a:bodyPr>
          <a:lstStyle/>
          <a:p>
            <a:pPr algn="ctr">
              <a:spcBef>
                <a:spcPct val="50000"/>
              </a:spcBef>
              <a:defRPr/>
            </a:pPr>
            <a:r>
              <a:rPr lang="en-US" sz="1600" b="1" u="sng">
                <a:latin typeface="Helvetica" charset="0"/>
                <a:ea typeface="+mn-ea"/>
              </a:rPr>
              <a:t>1:17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ChangeArrowheads="1"/>
          </p:cNvSpPr>
          <p:nvPr/>
        </p:nvSpPr>
        <p:spPr bwMode="auto">
          <a:xfrm>
            <a:off x="127000" y="9018588"/>
            <a:ext cx="1090613" cy="225425"/>
          </a:xfrm>
          <a:prstGeom prst="rect">
            <a:avLst/>
          </a:prstGeom>
          <a:noFill/>
          <a:ln>
            <a:noFill/>
          </a:ln>
          <a:effectLst>
            <a:outerShdw blurRad="63500" dist="29783" dir="1514402" algn="ctr" rotWithShape="0">
              <a:schemeClr val="bg1">
                <a:alpha val="74997"/>
              </a:schemeClr>
            </a:outerShdw>
          </a:effectLst>
          <a:extLst/>
        </p:spPr>
        <p:txBody>
          <a:bodyPr lIns="90487" tIns="44450" rIns="90487" bIns="44450">
            <a:spAutoFit/>
          </a:bodyPr>
          <a:lstStyle/>
          <a:p>
            <a:pPr>
              <a:spcBef>
                <a:spcPct val="50000"/>
              </a:spcBef>
              <a:defRPr/>
            </a:pPr>
            <a:endParaRPr lang="en-US" sz="900">
              <a:latin typeface="Helvetica" pitchFamily="-107" charset="0"/>
              <a:ea typeface="+mn-ea"/>
            </a:endParaRPr>
          </a:p>
        </p:txBody>
      </p:sp>
      <p:sp>
        <p:nvSpPr>
          <p:cNvPr id="202756" name="Line 4"/>
          <p:cNvSpPr>
            <a:spLocks noChangeShapeType="1"/>
          </p:cNvSpPr>
          <p:nvPr/>
        </p:nvSpPr>
        <p:spPr bwMode="auto">
          <a:xfrm>
            <a:off x="2357438" y="647700"/>
            <a:ext cx="4786312" cy="0"/>
          </a:xfrm>
          <a:prstGeom prst="line">
            <a:avLst/>
          </a:prstGeom>
          <a:noFill/>
          <a:ln>
            <a:noFill/>
          </a:ln>
          <a:effectLst>
            <a:outerShdw blurRad="63500" dist="29783" dir="1514402" algn="ctr" rotWithShape="0">
              <a:schemeClr val="bg1">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202757" name="Text Box 5"/>
          <p:cNvSpPr txBox="1">
            <a:spLocks noChangeArrowheads="1"/>
          </p:cNvSpPr>
          <p:nvPr/>
        </p:nvSpPr>
        <p:spPr bwMode="auto">
          <a:xfrm>
            <a:off x="7213600" y="44450"/>
            <a:ext cx="252413" cy="411163"/>
          </a:xfrm>
          <a:prstGeom prst="rect">
            <a:avLst/>
          </a:prstGeom>
          <a:noFill/>
          <a:ln>
            <a:noFill/>
          </a:ln>
          <a:effectLst>
            <a:outerShdw blurRad="63500" dist="29783" dir="1514402" algn="ctr" rotWithShape="0">
              <a:schemeClr val="bg1">
                <a:alpha val="74997"/>
              </a:schemeClr>
            </a:outerShdw>
          </a:effectLst>
          <a:extLst/>
        </p:spPr>
        <p:txBody>
          <a:bodyPr wrap="none" anchor="ctr">
            <a:spAutoFit/>
          </a:bodyPr>
          <a:lstStyle/>
          <a:p>
            <a:pPr algn="ctr">
              <a:spcBef>
                <a:spcPct val="50000"/>
              </a:spcBef>
              <a:defRPr/>
            </a:pPr>
            <a:r>
              <a:rPr lang="en-US" sz="1800">
                <a:latin typeface="Comic Sans MS" pitchFamily="-107" charset="0"/>
                <a:ea typeface="+mn-ea"/>
              </a:rPr>
              <a:t> </a:t>
            </a:r>
          </a:p>
        </p:txBody>
      </p:sp>
      <p:sp>
        <p:nvSpPr>
          <p:cNvPr id="202814" name="Text Box 62"/>
          <p:cNvSpPr txBox="1">
            <a:spLocks noChangeArrowheads="1"/>
          </p:cNvSpPr>
          <p:nvPr/>
        </p:nvSpPr>
        <p:spPr bwMode="auto">
          <a:xfrm>
            <a:off x="3832225" y="304800"/>
            <a:ext cx="1285875" cy="701675"/>
          </a:xfrm>
          <a:prstGeom prst="rect">
            <a:avLst/>
          </a:prstGeom>
          <a:noFill/>
          <a:ln>
            <a:noFill/>
          </a:ln>
          <a:effectLst>
            <a:outerShdw blurRad="63500" dist="38099" dir="2700000" algn="ctr" rotWithShape="0">
              <a:schemeClr val="bg1">
                <a:alpha val="74997"/>
              </a:schemeClr>
            </a:outerShdw>
          </a:effectLst>
          <a:extLst/>
        </p:spPr>
        <p:txBody>
          <a:bodyPr>
            <a:spAutoFit/>
          </a:bodyPr>
          <a:lstStyle/>
          <a:p>
            <a:pPr algn="ctr">
              <a:spcBef>
                <a:spcPct val="50000"/>
              </a:spcBef>
              <a:defRPr/>
            </a:pPr>
            <a:endParaRPr lang="en-US" sz="4000" b="1">
              <a:latin typeface="Wingdings 2" pitchFamily="-107" charset="2"/>
              <a:ea typeface="+mn-ea"/>
            </a:endParaRPr>
          </a:p>
        </p:txBody>
      </p:sp>
      <p:sp>
        <p:nvSpPr>
          <p:cNvPr id="202847" name="Text Box 95"/>
          <p:cNvSpPr txBox="1">
            <a:spLocks noChangeArrowheads="1"/>
          </p:cNvSpPr>
          <p:nvPr/>
        </p:nvSpPr>
        <p:spPr bwMode="auto">
          <a:xfrm>
            <a:off x="1971675" y="728663"/>
            <a:ext cx="5386388" cy="396875"/>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2000" b="1" i="1" smtClean="0">
                <a:latin typeface="Comic Sans MS" panose="030F0702030302020204" pitchFamily="66" charset="0"/>
              </a:rPr>
              <a:t>“Chithibing”  wui khamataiya Tuiguibing</a:t>
            </a:r>
          </a:p>
        </p:txBody>
      </p:sp>
      <p:sp>
        <p:nvSpPr>
          <p:cNvPr id="46087" name="Text Box 96"/>
          <p:cNvSpPr txBox="1">
            <a:spLocks noChangeArrowheads="1"/>
          </p:cNvSpPr>
          <p:nvPr/>
        </p:nvSpPr>
        <p:spPr bwMode="auto">
          <a:xfrm>
            <a:off x="6708775" y="177800"/>
            <a:ext cx="58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26a</a:t>
            </a:r>
            <a:endParaRPr lang="en-US" altLang="en-US" sz="1800" b="1">
              <a:latin typeface="Comic Sans MS" panose="030F0702030302020204" pitchFamily="66" charset="0"/>
            </a:endParaRPr>
          </a:p>
        </p:txBody>
      </p:sp>
      <p:sp>
        <p:nvSpPr>
          <p:cNvPr id="46088" name="Text Box 98"/>
          <p:cNvSpPr txBox="1">
            <a:spLocks noChangeArrowheads="1"/>
          </p:cNvSpPr>
          <p:nvPr/>
        </p:nvSpPr>
        <p:spPr bwMode="auto">
          <a:xfrm>
            <a:off x="339725" y="4471988"/>
            <a:ext cx="329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EPHESIANAO 1:3</a:t>
            </a:r>
            <a:endParaRPr lang="en-US" altLang="en-US" sz="900" dirty="0">
              <a:latin typeface="Arial Rounded MT Bold" panose="020F0704030504030204" pitchFamily="34" charset="0"/>
            </a:endParaRPr>
          </a:p>
          <a:p>
            <a:r>
              <a:rPr lang="en-US" altLang="en-US" sz="900" dirty="0" err="1">
                <a:latin typeface="Arial Rounded MT Bold" panose="020F0704030504030204" pitchFamily="34" charset="0"/>
              </a:rPr>
              <a:t>Ithumwui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Proho</a:t>
            </a:r>
            <a:r>
              <a:rPr lang="en-US" altLang="en-US" sz="900" dirty="0">
                <a:latin typeface="Arial Rounded MT Bold" panose="020F0704030504030204" pitchFamily="34" charset="0"/>
              </a:rPr>
              <a:t> </a:t>
            </a:r>
            <a:r>
              <a:rPr lang="en-US" altLang="en-US" sz="900" dirty="0" err="1" smtClean="0">
                <a:latin typeface="Arial Rounded MT Bold" panose="020F0704030504030204" pitchFamily="34" charset="0"/>
              </a:rPr>
              <a:t>Jishu</a:t>
            </a:r>
            <a:r>
              <a:rPr lang="en-US" altLang="en-US" sz="900" dirty="0" smtClean="0">
                <a:latin typeface="Arial Rounded MT Bold" panose="020F0704030504030204" pitchFamily="34" charset="0"/>
              </a:rPr>
              <a:t> </a:t>
            </a:r>
            <a:r>
              <a:rPr lang="en-US" altLang="en-US" sz="900" dirty="0" err="1" smtClean="0">
                <a:latin typeface="Arial Rounded MT Bold" panose="020F0704030504030204" pitchFamily="34" charset="0"/>
              </a:rPr>
              <a:t>KRISTAwuili</a:t>
            </a:r>
            <a:r>
              <a:rPr lang="en-US" altLang="en-US" sz="900" dirty="0" smtClean="0">
                <a:latin typeface="Arial Rounded MT Bold" panose="020F0704030504030204" pitchFamily="34" charset="0"/>
              </a:rPr>
              <a:t> </a:t>
            </a:r>
            <a:r>
              <a:rPr lang="en-US" altLang="en-US" sz="900" dirty="0" err="1">
                <a:latin typeface="Arial Rounded MT Bold" panose="020F0704030504030204" pitchFamily="34" charset="0"/>
              </a:rPr>
              <a:t>kazangwui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Varena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kazingramli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ithumwui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tungli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manglawui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sokhami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kachungkha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heirormihaira</a:t>
            </a:r>
            <a:r>
              <a:rPr lang="en-US" altLang="en-US" sz="900" dirty="0">
                <a:latin typeface="Arial Rounded MT Bold" panose="020F0704030504030204" pitchFamily="34" charset="0"/>
              </a:rPr>
              <a:t>.</a:t>
            </a:r>
          </a:p>
        </p:txBody>
      </p:sp>
      <p:sp>
        <p:nvSpPr>
          <p:cNvPr id="46089" name="Text Box 99"/>
          <p:cNvSpPr txBox="1">
            <a:spLocks noChangeArrowheads="1"/>
          </p:cNvSpPr>
          <p:nvPr/>
        </p:nvSpPr>
        <p:spPr bwMode="auto">
          <a:xfrm>
            <a:off x="339725" y="3930650"/>
            <a:ext cx="32416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GALATIANAO 3:2</a:t>
            </a:r>
            <a:r>
              <a:rPr lang="en-US" altLang="en-US" sz="900" dirty="0">
                <a:latin typeface="Arial Rounded MT Bold" panose="020F0704030504030204" pitchFamily="34" charset="0"/>
              </a:rPr>
              <a:t>                                                                         Hi </a:t>
            </a:r>
            <a:r>
              <a:rPr lang="en-US" altLang="en-US" sz="900" dirty="0" err="1">
                <a:latin typeface="Arial Rounded MT Bold" panose="020F0704030504030204" pitchFamily="34" charset="0"/>
              </a:rPr>
              <a:t>hanglu</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Varewui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mangla</a:t>
            </a:r>
            <a:r>
              <a:rPr lang="en-US" altLang="en-US" sz="900" dirty="0">
                <a:latin typeface="Arial Rounded MT Bold" panose="020F0704030504030204" pitchFamily="34" charset="0"/>
              </a:rPr>
              <a:t> hi </a:t>
            </a:r>
            <a:r>
              <a:rPr lang="en-US" altLang="en-US" sz="900" dirty="0" err="1">
                <a:latin typeface="Arial Rounded MT Bold" panose="020F0704030504030204" pitchFamily="34" charset="0"/>
              </a:rPr>
              <a:t>ain</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khamayon</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einaka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paokapha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shalaga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shitkasang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eina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samkaphangkhala</a:t>
            </a:r>
            <a:r>
              <a:rPr lang="en-US" altLang="en-US" sz="900" dirty="0">
                <a:latin typeface="Arial Rounded MT Bold" panose="020F0704030504030204" pitchFamily="34" charset="0"/>
              </a:rPr>
              <a:t>?</a:t>
            </a:r>
            <a:endParaRPr lang="en-US" altLang="en-US" sz="900" dirty="0">
              <a:latin typeface="Times" panose="02020603050405020304" pitchFamily="18" charset="0"/>
            </a:endParaRPr>
          </a:p>
        </p:txBody>
      </p:sp>
      <p:sp>
        <p:nvSpPr>
          <p:cNvPr id="46090" name="Text Box 100"/>
          <p:cNvSpPr txBox="1">
            <a:spLocks noChangeArrowheads="1"/>
          </p:cNvSpPr>
          <p:nvPr/>
        </p:nvSpPr>
        <p:spPr bwMode="auto">
          <a:xfrm>
            <a:off x="344488" y="3030538"/>
            <a:ext cx="34083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2 CORINTHIANAO 12:9</a:t>
            </a:r>
            <a:endParaRPr lang="en-US" altLang="en-US" sz="900" dirty="0">
              <a:latin typeface="Arial Rounded MT Bold" panose="020F0704030504030204" pitchFamily="34" charset="0"/>
            </a:endParaRPr>
          </a:p>
          <a:p>
            <a:r>
              <a:rPr lang="en-US" altLang="en-US" sz="800" dirty="0" err="1">
                <a:latin typeface="Arial Rounded MT Bold" panose="020F0704030504030204" pitchFamily="34" charset="0"/>
              </a:rPr>
              <a:t>Kha</a:t>
            </a:r>
            <a:r>
              <a:rPr lang="en-US" altLang="en-US" sz="800" dirty="0">
                <a:latin typeface="Arial Rounded MT Bold" panose="020F0704030504030204" pitchFamily="34" charset="0"/>
              </a:rPr>
              <a:t> </a:t>
            </a:r>
            <a:r>
              <a:rPr lang="en-US" altLang="en-US" sz="800" dirty="0" err="1">
                <a:latin typeface="Arial Rounded MT Bold" panose="020F0704030504030204" pitchFamily="34" charset="0"/>
              </a:rPr>
              <a:t>ana</a:t>
            </a:r>
            <a:r>
              <a:rPr lang="en-US" altLang="en-US" sz="800" dirty="0">
                <a:latin typeface="Arial Rounded MT Bold" panose="020F0704030504030204" pitchFamily="34" charset="0"/>
              </a:rPr>
              <a:t> </a:t>
            </a:r>
            <a:r>
              <a:rPr lang="en-US" altLang="en-US" sz="800" dirty="0" err="1">
                <a:latin typeface="Arial Rounded MT Bold" panose="020F0704030504030204" pitchFamily="34" charset="0"/>
              </a:rPr>
              <a:t>ili</a:t>
            </a:r>
            <a:r>
              <a:rPr lang="en-US" altLang="en-US" sz="800" dirty="0">
                <a:latin typeface="Arial Rounded MT Bold" panose="020F0704030504030204" pitchFamily="34" charset="0"/>
              </a:rPr>
              <a:t> </a:t>
            </a:r>
            <a:r>
              <a:rPr lang="en-US" altLang="en-US" sz="800" dirty="0" err="1">
                <a:latin typeface="Arial Rounded MT Bold" panose="020F0704030504030204" pitchFamily="34" charset="0"/>
              </a:rPr>
              <a:t>hãnga</a:t>
            </a:r>
            <a:r>
              <a:rPr lang="en-US" altLang="en-US" sz="800" dirty="0">
                <a:latin typeface="Arial Rounded MT Bold" panose="020F0704030504030204" pitchFamily="34" charset="0"/>
              </a:rPr>
              <a:t>, </a:t>
            </a:r>
            <a:r>
              <a:rPr lang="ja-JP" altLang="en-US" sz="800" dirty="0">
                <a:latin typeface="Arial Rounded MT Bold" panose="020F0704030504030204" pitchFamily="34" charset="0"/>
              </a:rPr>
              <a:t>“</a:t>
            </a:r>
            <a:r>
              <a:rPr lang="en-US" altLang="ja-JP" sz="800" dirty="0" err="1">
                <a:latin typeface="Arial Rounded MT Bold" panose="020F0704030504030204" pitchFamily="34" charset="0"/>
              </a:rPr>
              <a:t>Iwui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lukhamashan</a:t>
            </a:r>
            <a:r>
              <a:rPr lang="en-US" altLang="ja-JP" sz="800" dirty="0">
                <a:latin typeface="Arial Rounded MT Bold" panose="020F0704030504030204" pitchFamily="34" charset="0"/>
              </a:rPr>
              <a:t> chi </a:t>
            </a:r>
            <a:r>
              <a:rPr lang="en-US" altLang="ja-JP" sz="800" dirty="0" err="1">
                <a:latin typeface="Arial Rounded MT Bold" panose="020F0704030504030204" pitchFamily="34" charset="0"/>
              </a:rPr>
              <a:t>nawui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vang</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shapa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kaja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khangazan</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tharan</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iwui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pangshap</a:t>
            </a:r>
            <a:r>
              <a:rPr lang="en-US" altLang="ja-JP" sz="800" dirty="0">
                <a:latin typeface="Arial Rounded MT Bold" panose="020F0704030504030204" pitchFamily="34" charset="0"/>
              </a:rPr>
              <a:t> chi </a:t>
            </a:r>
            <a:r>
              <a:rPr lang="en-US" altLang="ja-JP" sz="800" dirty="0" err="1">
                <a:latin typeface="Arial Rounded MT Bold" panose="020F0704030504030204" pitchFamily="34" charset="0"/>
              </a:rPr>
              <a:t>kashung</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ngasaka</a:t>
            </a:r>
            <a:r>
              <a:rPr lang="en-US" altLang="ja-JP" sz="800" dirty="0">
                <a:latin typeface="Arial Rounded MT Bold" panose="020F0704030504030204" pitchFamily="34" charset="0"/>
              </a:rPr>
              <a:t>.</a:t>
            </a:r>
            <a:r>
              <a:rPr lang="ja-JP" altLang="en-US" sz="800" dirty="0">
                <a:latin typeface="Arial Rounded MT Bold" panose="020F0704030504030204" pitchFamily="34" charset="0"/>
              </a:rPr>
              <a:t>”</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Chiwui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vang</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eina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iwui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khangazanwui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vang</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mataimeida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mathanda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langsomeira</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chithaakha</a:t>
            </a:r>
            <a:r>
              <a:rPr lang="en-US" altLang="ja-JP" sz="800" dirty="0">
                <a:latin typeface="Arial Rounded MT Bold" panose="020F0704030504030204" pitchFamily="34" charset="0"/>
              </a:rPr>
              <a:t> </a:t>
            </a:r>
            <a:r>
              <a:rPr lang="en-US" altLang="ja-JP" sz="800" dirty="0" err="1" smtClean="0">
                <a:latin typeface="Arial Rounded MT Bold" panose="020F0704030504030204" pitchFamily="34" charset="0"/>
              </a:rPr>
              <a:t>KRISTAwui</a:t>
            </a:r>
            <a:r>
              <a:rPr lang="en-US" altLang="ja-JP" sz="800" dirty="0" smtClean="0">
                <a:latin typeface="Arial Rounded MT Bold" panose="020F0704030504030204" pitchFamily="34" charset="0"/>
              </a:rPr>
              <a:t> </a:t>
            </a:r>
            <a:r>
              <a:rPr lang="en-US" altLang="ja-JP" sz="800" dirty="0" err="1">
                <a:latin typeface="Arial Rounded MT Bold" panose="020F0704030504030204" pitchFamily="34" charset="0"/>
              </a:rPr>
              <a:t>pangshap</a:t>
            </a:r>
            <a:r>
              <a:rPr lang="en-US" altLang="ja-JP" sz="800" dirty="0">
                <a:latin typeface="Arial Rounded MT Bold" panose="020F0704030504030204" pitchFamily="34" charset="0"/>
              </a:rPr>
              <a:t> chi </a:t>
            </a:r>
            <a:r>
              <a:rPr lang="en-US" altLang="ja-JP" sz="800" dirty="0" err="1">
                <a:latin typeface="Arial Rounded MT Bold" panose="020F0704030504030204" pitchFamily="34" charset="0"/>
              </a:rPr>
              <a:t>iwuili</a:t>
            </a:r>
            <a:r>
              <a:rPr lang="en-US" altLang="ja-JP" sz="800" dirty="0">
                <a:latin typeface="Arial Rounded MT Bold" panose="020F0704030504030204" pitchFamily="34" charset="0"/>
              </a:rPr>
              <a:t> </a:t>
            </a:r>
            <a:r>
              <a:rPr lang="en-US" altLang="ja-JP" sz="800" dirty="0" err="1">
                <a:latin typeface="Arial Rounded MT Bold" panose="020F0704030504030204" pitchFamily="34" charset="0"/>
              </a:rPr>
              <a:t>leimichingra</a:t>
            </a:r>
            <a:r>
              <a:rPr lang="en-US" altLang="ja-JP" sz="800" dirty="0">
                <a:latin typeface="Arial Rounded MT Bold" panose="020F0704030504030204" pitchFamily="34" charset="0"/>
              </a:rPr>
              <a:t>.</a:t>
            </a:r>
            <a:r>
              <a:rPr lang="en-US" altLang="ja-JP" sz="900" dirty="0">
                <a:latin typeface="Arial Rounded MT Bold" panose="020F0704030504030204" pitchFamily="34" charset="0"/>
              </a:rPr>
              <a:t> </a:t>
            </a:r>
            <a:endParaRPr lang="en-US" altLang="en-US" sz="900" dirty="0">
              <a:latin typeface="Arial Rounded MT Bold" panose="020F0704030504030204" pitchFamily="34" charset="0"/>
            </a:endParaRPr>
          </a:p>
        </p:txBody>
      </p:sp>
      <p:sp>
        <p:nvSpPr>
          <p:cNvPr id="46091" name="Text Box 101"/>
          <p:cNvSpPr txBox="1">
            <a:spLocks noChangeArrowheads="1"/>
          </p:cNvSpPr>
          <p:nvPr/>
        </p:nvSpPr>
        <p:spPr bwMode="auto">
          <a:xfrm>
            <a:off x="339725" y="5121275"/>
            <a:ext cx="31257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PHILIPPIANAO 4:4</a:t>
            </a:r>
            <a:endParaRPr lang="en-US" altLang="en-US" sz="900">
              <a:latin typeface="Arial Rounded MT Bold" panose="020F0704030504030204" pitchFamily="34" charset="0"/>
            </a:endParaRPr>
          </a:p>
          <a:p>
            <a:r>
              <a:rPr lang="en-US" altLang="en-US" sz="900">
                <a:latin typeface="Arial Rounded MT Bold" panose="020F0704030504030204" pitchFamily="34" charset="0"/>
              </a:rPr>
              <a:t>Atam kachida Proholi ringkhangarumwui vang mathanchinglu. Ina hangluishitli; mathanlu! </a:t>
            </a:r>
          </a:p>
        </p:txBody>
      </p:sp>
      <p:sp>
        <p:nvSpPr>
          <p:cNvPr id="46092" name="Text Box 102"/>
          <p:cNvSpPr txBox="1">
            <a:spLocks noChangeArrowheads="1"/>
          </p:cNvSpPr>
          <p:nvPr/>
        </p:nvSpPr>
        <p:spPr bwMode="auto">
          <a:xfrm>
            <a:off x="339725" y="5640388"/>
            <a:ext cx="32877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COLOSSIANAO 2:10</a:t>
            </a:r>
            <a:endParaRPr lang="en-US" altLang="en-US" sz="900">
              <a:latin typeface="Arial Rounded MT Bold" panose="020F0704030504030204" pitchFamily="34" charset="0"/>
            </a:endParaRPr>
          </a:p>
          <a:p>
            <a:r>
              <a:rPr lang="en-US" altLang="en-US" sz="900">
                <a:latin typeface="Arial Rounded MT Bold" panose="020F0704030504030204" pitchFamily="34" charset="0"/>
              </a:rPr>
              <a:t>Chieina ali ngashikta okthuikharum lungli nathumli kakashunga mirin chi mihaira.</a:t>
            </a:r>
          </a:p>
        </p:txBody>
      </p:sp>
      <p:sp>
        <p:nvSpPr>
          <p:cNvPr id="40973" name="Text Box 103"/>
          <p:cNvSpPr txBox="1">
            <a:spLocks noChangeArrowheads="1"/>
          </p:cNvSpPr>
          <p:nvPr/>
        </p:nvSpPr>
        <p:spPr bwMode="auto">
          <a:xfrm>
            <a:off x="325438" y="2117725"/>
            <a:ext cx="3475037" cy="884238"/>
          </a:xfrm>
          <a:prstGeom prst="rect">
            <a:avLst/>
          </a:prstGeom>
          <a:noFill/>
          <a:ln w="57150">
            <a:noFill/>
            <a:miter lim="800000"/>
            <a:headEnd/>
            <a:tailEnd/>
          </a:ln>
        </p:spPr>
        <p:txBody>
          <a:bodyPr>
            <a:spAutoFit/>
          </a:bodyPr>
          <a:lstStyle/>
          <a:p>
            <a:pPr>
              <a:defRPr/>
            </a:pPr>
            <a:r>
              <a:rPr lang="en-US" sz="900" b="1" dirty="0">
                <a:latin typeface="Arial Rounded MT Bold" pitchFamily="34" charset="0"/>
                <a:ea typeface="ＭＳ Ｐゴシック" charset="-128"/>
              </a:rPr>
              <a:t>1 CORINTHIANAO 1:2</a:t>
            </a:r>
          </a:p>
          <a:p>
            <a:pPr>
              <a:defRPr/>
            </a:pPr>
            <a:r>
              <a:rPr lang="en-US" sz="850" dirty="0" err="1">
                <a:latin typeface="Arial Rounded MT Bold" pitchFamily="34" charset="0"/>
                <a:ea typeface="ＭＳ Ｐゴシック" charset="-128"/>
              </a:rPr>
              <a:t>Corinthli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khalei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Varewui</a:t>
            </a:r>
            <a:r>
              <a:rPr lang="en-US" sz="850" dirty="0">
                <a:latin typeface="Arial Rounded MT Bold" pitchFamily="34" charset="0"/>
                <a:ea typeface="ＭＳ Ｐゴシック" charset="-128"/>
              </a:rPr>
              <a:t> church, </a:t>
            </a:r>
            <a:r>
              <a:rPr lang="en-US" sz="850" dirty="0" err="1">
                <a:latin typeface="Arial Rounded MT Bold" pitchFamily="34" charset="0"/>
                <a:ea typeface="ＭＳ Ｐゴシック" charset="-128"/>
              </a:rPr>
              <a:t>Varewui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kathara</a:t>
            </a:r>
            <a:r>
              <a:rPr lang="en-US" sz="850" dirty="0">
                <a:latin typeface="Arial Rounded MT Bold" pitchFamily="34" charset="0"/>
                <a:ea typeface="ＭＳ Ｐゴシック" charset="-128"/>
              </a:rPr>
              <a:t> mi </a:t>
            </a:r>
            <a:r>
              <a:rPr lang="en-US" sz="850" dirty="0" err="1">
                <a:latin typeface="Arial Rounded MT Bold" pitchFamily="34" charset="0"/>
                <a:ea typeface="ＭＳ Ｐゴシック" charset="-128"/>
              </a:rPr>
              <a:t>sakhavai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hokhui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kahaibing</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saikora</a:t>
            </a:r>
            <a:r>
              <a:rPr lang="en-US" sz="850" dirty="0">
                <a:latin typeface="Arial Rounded MT Bold" pitchFamily="34" charset="0"/>
                <a:ea typeface="ＭＳ Ｐゴシック" charset="-128"/>
              </a:rPr>
              <a:t>, </a:t>
            </a:r>
            <a:r>
              <a:rPr lang="en-US" sz="850" dirty="0" smtClean="0">
                <a:latin typeface="Arial Rounded MT Bold" pitchFamily="34" charset="0"/>
                <a:ea typeface="ＭＳ Ｐゴシック" charset="-128"/>
              </a:rPr>
              <a:t>KRISTA </a:t>
            </a:r>
            <a:r>
              <a:rPr lang="en-US" sz="850" dirty="0" err="1" smtClean="0">
                <a:latin typeface="Arial Rounded MT Bold" pitchFamily="34" charset="0"/>
                <a:ea typeface="ＭＳ Ｐゴシック" charset="-128"/>
              </a:rPr>
              <a:t>Jishuli</a:t>
            </a:r>
            <a:r>
              <a:rPr lang="en-US" sz="850" dirty="0" smtClean="0">
                <a:latin typeface="Arial Rounded MT Bold" pitchFamily="34" charset="0"/>
                <a:ea typeface="ＭＳ Ｐゴシック" charset="-128"/>
              </a:rPr>
              <a:t> </a:t>
            </a:r>
            <a:r>
              <a:rPr lang="en-US" sz="850" dirty="0" err="1">
                <a:latin typeface="Arial Rounded MT Bold" pitchFamily="34" charset="0"/>
                <a:ea typeface="ＭＳ Ｐゴシック" charset="-128"/>
              </a:rPr>
              <a:t>khangarumwui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vang</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Varewui</a:t>
            </a:r>
            <a:r>
              <a:rPr lang="en-US" sz="850" dirty="0">
                <a:latin typeface="Arial Rounded MT Bold" pitchFamily="34" charset="0"/>
                <a:ea typeface="ＭＳ Ｐゴシック" charset="-128"/>
              </a:rPr>
              <a:t> mi </a:t>
            </a:r>
            <a:r>
              <a:rPr lang="en-US" sz="850" dirty="0" err="1">
                <a:latin typeface="Arial Rounded MT Bold" pitchFamily="34" charset="0"/>
                <a:ea typeface="ＭＳ Ｐゴシック" charset="-128"/>
              </a:rPr>
              <a:t>sakahaibing</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kala</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apam</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kachivali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Proho</a:t>
            </a:r>
            <a:r>
              <a:rPr lang="en-US" sz="850" dirty="0">
                <a:latin typeface="Arial Rounded MT Bold" pitchFamily="34" charset="0"/>
                <a:ea typeface="ＭＳ Ｐゴシック" charset="-128"/>
              </a:rPr>
              <a:t> </a:t>
            </a:r>
            <a:r>
              <a:rPr lang="en-US" sz="850" dirty="0" err="1" smtClean="0">
                <a:latin typeface="Arial Rounded MT Bold" pitchFamily="34" charset="0"/>
                <a:ea typeface="ＭＳ Ｐゴシック" charset="-128"/>
              </a:rPr>
              <a:t>Jishu</a:t>
            </a:r>
            <a:r>
              <a:rPr lang="en-US" sz="850" dirty="0" smtClean="0">
                <a:latin typeface="Arial Rounded MT Bold" pitchFamily="34" charset="0"/>
                <a:ea typeface="ＭＳ Ｐゴシック" charset="-128"/>
              </a:rPr>
              <a:t> </a:t>
            </a:r>
            <a:r>
              <a:rPr lang="en-US" sz="850" dirty="0" err="1" smtClean="0">
                <a:latin typeface="Arial Rounded MT Bold" pitchFamily="34" charset="0"/>
                <a:ea typeface="ＭＳ Ｐゴシック" charset="-128"/>
              </a:rPr>
              <a:t>KRISTAli</a:t>
            </a:r>
            <a:r>
              <a:rPr lang="en-US" sz="850" dirty="0" smtClean="0">
                <a:latin typeface="Arial Rounded MT Bold" pitchFamily="34" charset="0"/>
                <a:ea typeface="ＭＳ Ｐゴシック" charset="-128"/>
              </a:rPr>
              <a:t> </a:t>
            </a:r>
            <a:r>
              <a:rPr lang="en-US" sz="850" dirty="0" err="1">
                <a:latin typeface="Arial Rounded MT Bold" pitchFamily="34" charset="0"/>
                <a:ea typeface="ＭＳ Ｐゴシック" charset="-128"/>
              </a:rPr>
              <a:t>athumwui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kala</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ithumwui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Prohonada</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kokharuma</a:t>
            </a:r>
            <a:r>
              <a:rPr lang="en-US" sz="850" dirty="0">
                <a:latin typeface="Arial Rounded MT Bold" pitchFamily="34" charset="0"/>
                <a:ea typeface="ＭＳ Ｐゴシック" charset="-128"/>
              </a:rPr>
              <a:t> mi </a:t>
            </a:r>
            <a:r>
              <a:rPr lang="en-US" sz="850" dirty="0" err="1">
                <a:latin typeface="Arial Rounded MT Bold" pitchFamily="34" charset="0"/>
                <a:ea typeface="ＭＳ Ｐゴシック" charset="-128"/>
              </a:rPr>
              <a:t>saikorali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kakapi</a:t>
            </a:r>
            <a:r>
              <a:rPr lang="en-US" sz="850" dirty="0">
                <a:latin typeface="Arial Rounded MT Bold" pitchFamily="34" charset="0"/>
                <a:ea typeface="ＭＳ Ｐゴシック" charset="-128"/>
              </a:rPr>
              <a:t> </a:t>
            </a:r>
            <a:r>
              <a:rPr lang="en-US" sz="850" dirty="0" err="1">
                <a:latin typeface="Arial Rounded MT Bold" pitchFamily="34" charset="0"/>
                <a:ea typeface="ＭＳ Ｐゴシック" charset="-128"/>
              </a:rPr>
              <a:t>chithina</a:t>
            </a:r>
            <a:r>
              <a:rPr lang="en-US" sz="850" dirty="0">
                <a:latin typeface="Arial Rounded MT Bold" pitchFamily="34" charset="0"/>
                <a:ea typeface="ＭＳ Ｐゴシック" charset="-128"/>
              </a:rPr>
              <a:t>.</a:t>
            </a:r>
          </a:p>
        </p:txBody>
      </p:sp>
      <p:sp>
        <p:nvSpPr>
          <p:cNvPr id="46094" name="Text Box 104"/>
          <p:cNvSpPr txBox="1">
            <a:spLocks noChangeArrowheads="1"/>
          </p:cNvSpPr>
          <p:nvPr/>
        </p:nvSpPr>
        <p:spPr bwMode="auto">
          <a:xfrm>
            <a:off x="339725" y="1363663"/>
            <a:ext cx="3413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ROMNAO 1:17</a:t>
            </a:r>
          </a:p>
          <a:p>
            <a:r>
              <a:rPr lang="en-US" altLang="en-US" sz="800">
                <a:latin typeface="Arial Rounded MT Bold" panose="020F0704030504030204" pitchFamily="34" charset="0"/>
              </a:rPr>
              <a:t>Kaja, Varivarana mikumoli kathada mashungmikhala kaji hi pao khamathana phongmi: hi khare eina thuilaga khanao eina tangda shitkasang manga einana. Hithada kapihaida lei, </a:t>
            </a:r>
            <a:r>
              <a:rPr lang="ja-JP" altLang="en-US" sz="800">
                <a:latin typeface="Arial Rounded MT Bold" panose="020F0704030504030204" pitchFamily="34" charset="0"/>
              </a:rPr>
              <a:t>“</a:t>
            </a:r>
            <a:r>
              <a:rPr lang="en-US" altLang="ja-JP" sz="800">
                <a:latin typeface="Arial Rounded MT Bold" panose="020F0704030504030204" pitchFamily="34" charset="0"/>
              </a:rPr>
              <a:t>Shitkasangwui manga eina mashungmi kahai a china ringra. </a:t>
            </a:r>
            <a:r>
              <a:rPr lang="en-US" altLang="ja-JP" sz="900">
                <a:latin typeface="Arial Rounded MT Bold" panose="020F0704030504030204" pitchFamily="34" charset="0"/>
              </a:rPr>
              <a:t>  </a:t>
            </a:r>
            <a:endParaRPr lang="en-US" altLang="en-US" sz="900">
              <a:latin typeface="Times" panose="02020603050405020304" pitchFamily="18" charset="0"/>
            </a:endParaRPr>
          </a:p>
        </p:txBody>
      </p:sp>
      <p:sp>
        <p:nvSpPr>
          <p:cNvPr id="46095" name="Text Box 105"/>
          <p:cNvSpPr txBox="1">
            <a:spLocks noChangeArrowheads="1"/>
          </p:cNvSpPr>
          <p:nvPr/>
        </p:nvSpPr>
        <p:spPr bwMode="auto">
          <a:xfrm>
            <a:off x="3986213" y="2041525"/>
            <a:ext cx="34051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PHILEMON 17-18</a:t>
            </a:r>
            <a:endParaRPr lang="en-US" altLang="en-US" sz="900">
              <a:latin typeface="Arial Rounded MT Bold" panose="020F0704030504030204" pitchFamily="34" charset="0"/>
            </a:endParaRPr>
          </a:p>
          <a:p>
            <a:r>
              <a:rPr lang="en-US" altLang="en-US" sz="900">
                <a:latin typeface="Arial Rounded MT Bold" panose="020F0704030504030204" pitchFamily="34" charset="0"/>
              </a:rPr>
              <a:t>Chiwui vang eina ili nawui ot sakhangaruma akhana da phaningakha ili nana samphangkhuiki kaji thada ali samphangkhuimilu. Nali khayon sahaisalala kala leiman zangsalala chi ina runra..</a:t>
            </a:r>
          </a:p>
        </p:txBody>
      </p:sp>
      <p:sp>
        <p:nvSpPr>
          <p:cNvPr id="46096" name="Text Box 106"/>
          <p:cNvSpPr txBox="1">
            <a:spLocks noChangeArrowheads="1"/>
          </p:cNvSpPr>
          <p:nvPr/>
        </p:nvSpPr>
        <p:spPr bwMode="auto">
          <a:xfrm>
            <a:off x="312738" y="7337425"/>
            <a:ext cx="292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1 TIMOTHY 2:8</a:t>
            </a:r>
            <a:endParaRPr lang="en-US" altLang="en-US" sz="900">
              <a:latin typeface="Arial Rounded MT Bold" panose="020F0704030504030204" pitchFamily="34" charset="0"/>
            </a:endParaRPr>
          </a:p>
          <a:p>
            <a:r>
              <a:rPr lang="en-US" altLang="en-US" sz="900">
                <a:latin typeface="Arial Rounded MT Bold" panose="020F0704030504030204" pitchFamily="34" charset="0"/>
              </a:rPr>
              <a:t>Chiwui vang eina mayarnaona kakhararla, malungkhavatla maleila apam  kachiv</a:t>
            </a:r>
            <a:r>
              <a:rPr lang="en-US" altLang="en-US" sz="900" u="sng">
                <a:latin typeface="Arial Rounded MT Bold" panose="020F0704030504030204" pitchFamily="34" charset="0"/>
              </a:rPr>
              <a:t>a</a:t>
            </a:r>
            <a:r>
              <a:rPr lang="en-US" altLang="en-US" sz="900">
                <a:latin typeface="Arial Rounded MT Bold" panose="020F0704030504030204" pitchFamily="34" charset="0"/>
              </a:rPr>
              <a:t>li pang khangkada seiha samingasakngai.</a:t>
            </a:r>
          </a:p>
        </p:txBody>
      </p:sp>
      <p:sp>
        <p:nvSpPr>
          <p:cNvPr id="46097" name="Text Box 107"/>
          <p:cNvSpPr txBox="1">
            <a:spLocks noChangeArrowheads="1"/>
          </p:cNvSpPr>
          <p:nvPr/>
        </p:nvSpPr>
        <p:spPr bwMode="auto">
          <a:xfrm>
            <a:off x="339725" y="6835775"/>
            <a:ext cx="32813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2 THESSALONICANAO 1:6</a:t>
            </a:r>
            <a:r>
              <a:rPr lang="en-US" altLang="en-US" sz="900">
                <a:latin typeface="Arial Rounded MT Bold" panose="020F0704030504030204" pitchFamily="34" charset="0"/>
              </a:rPr>
              <a:t>                              </a:t>
            </a:r>
          </a:p>
          <a:p>
            <a:r>
              <a:rPr lang="en-US" altLang="en-US" sz="900">
                <a:latin typeface="Arial Rounded MT Bold" panose="020F0704030504030204" pitchFamily="34" charset="0"/>
              </a:rPr>
              <a:t>Varena phavaira kaji chi ana sara, nathumli rekakharekbing chili ana rekharekra.</a:t>
            </a:r>
          </a:p>
        </p:txBody>
      </p:sp>
      <p:sp>
        <p:nvSpPr>
          <p:cNvPr id="46098" name="Text Box 108"/>
          <p:cNvSpPr txBox="1">
            <a:spLocks noChangeArrowheads="1"/>
          </p:cNvSpPr>
          <p:nvPr/>
        </p:nvSpPr>
        <p:spPr bwMode="auto">
          <a:xfrm>
            <a:off x="319088" y="6154738"/>
            <a:ext cx="3462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1 THESSALONICANAO 1:10</a:t>
            </a:r>
            <a:r>
              <a:rPr lang="en-US" altLang="en-US" sz="900" dirty="0">
                <a:latin typeface="Arial Rounded MT Bold" panose="020F0704030504030204" pitchFamily="34" charset="0"/>
              </a:rPr>
              <a:t>                              </a:t>
            </a:r>
          </a:p>
          <a:p>
            <a:r>
              <a:rPr lang="en-US" altLang="en-US" sz="900" dirty="0" err="1">
                <a:latin typeface="Arial Rounded MT Bold" panose="020F0704030504030204" pitchFamily="34" charset="0"/>
              </a:rPr>
              <a:t>Ithumli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raki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kaji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malungkhavat</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chiwui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eina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kanshokkhame</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kathiwui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eina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Varena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ringkhangasaka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Anaomayara</a:t>
            </a:r>
            <a:r>
              <a:rPr lang="en-US" altLang="en-US" sz="900" dirty="0">
                <a:latin typeface="Arial Rounded MT Bold" panose="020F0704030504030204" pitchFamily="34" charset="0"/>
              </a:rPr>
              <a:t> </a:t>
            </a:r>
            <a:r>
              <a:rPr lang="en-US" altLang="en-US" sz="900" dirty="0" err="1" smtClean="0">
                <a:latin typeface="Arial Rounded MT Bold" panose="020F0704030504030204" pitchFamily="34" charset="0"/>
              </a:rPr>
              <a:t>Jishuwui</a:t>
            </a:r>
            <a:r>
              <a:rPr lang="en-US" altLang="en-US" sz="900" dirty="0" smtClean="0">
                <a:latin typeface="Arial Rounded MT Bold" panose="020F0704030504030204" pitchFamily="34" charset="0"/>
              </a:rPr>
              <a:t> </a:t>
            </a:r>
            <a:r>
              <a:rPr lang="en-US" altLang="en-US" sz="900" dirty="0" err="1">
                <a:latin typeface="Arial Rounded MT Bold" panose="020F0704030504030204" pitchFamily="34" charset="0"/>
              </a:rPr>
              <a:t>pongli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athumna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ngazeksera</a:t>
            </a:r>
            <a:r>
              <a:rPr lang="en-US" altLang="en-US" sz="900" dirty="0">
                <a:latin typeface="Arial Rounded MT Bold" panose="020F0704030504030204" pitchFamily="34" charset="0"/>
              </a:rPr>
              <a:t>.</a:t>
            </a:r>
          </a:p>
        </p:txBody>
      </p:sp>
      <p:sp>
        <p:nvSpPr>
          <p:cNvPr id="46099" name="Text Box 109"/>
          <p:cNvSpPr txBox="1">
            <a:spLocks noChangeArrowheads="1"/>
          </p:cNvSpPr>
          <p:nvPr/>
        </p:nvSpPr>
        <p:spPr bwMode="auto">
          <a:xfrm>
            <a:off x="3986213" y="1254125"/>
            <a:ext cx="3382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TITUS 2:1-2</a:t>
            </a:r>
            <a:endParaRPr lang="en-US" altLang="en-US" sz="900">
              <a:latin typeface="Arial Rounded MT Bold" panose="020F0704030504030204" pitchFamily="34" charset="0"/>
            </a:endParaRPr>
          </a:p>
          <a:p>
            <a:r>
              <a:rPr lang="en-US" altLang="en-US" sz="900">
                <a:latin typeface="Arial Rounded MT Bold" panose="020F0704030504030204" pitchFamily="34" charset="0"/>
              </a:rPr>
              <a:t>Kha tamkachithei khamatha chili khangaruma chi nana chishutphalungra. Khararnaobingli ngarakzakhai khavai, ningka khavai, khalatta ngarinthei khavai, shitkasang, leikashi kala kakhangli nganingtit khavai tamchitheilu. </a:t>
            </a:r>
          </a:p>
        </p:txBody>
      </p:sp>
      <p:sp>
        <p:nvSpPr>
          <p:cNvPr id="46100" name="Text Box 110"/>
          <p:cNvSpPr txBox="1">
            <a:spLocks noChangeArrowheads="1"/>
          </p:cNvSpPr>
          <p:nvPr/>
        </p:nvSpPr>
        <p:spPr bwMode="auto">
          <a:xfrm>
            <a:off x="325438" y="7989888"/>
            <a:ext cx="3194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tabLst>
                <a:tab pos="57150" algn="l"/>
              </a:tabLst>
              <a:defRPr sz="500">
                <a:solidFill>
                  <a:schemeClr val="tx1"/>
                </a:solidFill>
                <a:latin typeface="Century Gothic" panose="020B0502020202020204" pitchFamily="34" charset="0"/>
                <a:ea typeface="MS PGothic" panose="020B0600070205080204" pitchFamily="34" charset="-128"/>
              </a:defRPr>
            </a:lvl1pPr>
            <a:lvl2pPr marL="742950" indent="-285750">
              <a:tabLst>
                <a:tab pos="57150" algn="l"/>
              </a:tabLst>
              <a:defRPr sz="500">
                <a:solidFill>
                  <a:schemeClr val="tx1"/>
                </a:solidFill>
                <a:latin typeface="Century Gothic" panose="020B0502020202020204" pitchFamily="34" charset="0"/>
                <a:ea typeface="MS PGothic" panose="020B0600070205080204" pitchFamily="34" charset="-128"/>
              </a:defRPr>
            </a:lvl2pPr>
            <a:lvl3pPr marL="1143000" indent="-228600">
              <a:tabLst>
                <a:tab pos="57150" algn="l"/>
              </a:tabLst>
              <a:defRPr sz="500">
                <a:solidFill>
                  <a:schemeClr val="tx1"/>
                </a:solidFill>
                <a:latin typeface="Century Gothic" panose="020B0502020202020204" pitchFamily="34" charset="0"/>
                <a:ea typeface="MS PGothic" panose="020B0600070205080204" pitchFamily="34" charset="-128"/>
              </a:defRPr>
            </a:lvl3pPr>
            <a:lvl4pPr marL="1600200" indent="-228600">
              <a:tabLst>
                <a:tab pos="57150" algn="l"/>
              </a:tabLst>
              <a:defRPr sz="500">
                <a:solidFill>
                  <a:schemeClr val="tx1"/>
                </a:solidFill>
                <a:latin typeface="Century Gothic" panose="020B0502020202020204" pitchFamily="34" charset="0"/>
                <a:ea typeface="MS PGothic" panose="020B0600070205080204" pitchFamily="34" charset="-128"/>
              </a:defRPr>
            </a:lvl4pPr>
            <a:lvl5pPr marL="2057400" indent="-228600">
              <a:tabLst>
                <a:tab pos="57150" algn="l"/>
              </a:tabLst>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tabLst>
                <a:tab pos="57150" algn="l"/>
              </a:tabLs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tabLst>
                <a:tab pos="57150" algn="l"/>
              </a:tabLs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tabLst>
                <a:tab pos="57150" algn="l"/>
              </a:tabLs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tabLst>
                <a:tab pos="57150" algn="l"/>
              </a:tabLs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2 TIMOTHY 1:13</a:t>
            </a:r>
            <a:endParaRPr lang="en-US" altLang="en-US" sz="900" dirty="0">
              <a:latin typeface="Arial Rounded MT Bold" panose="020F0704030504030204" pitchFamily="34" charset="0"/>
            </a:endParaRPr>
          </a:p>
          <a:p>
            <a:r>
              <a:rPr lang="en-US" altLang="en-US" sz="900" dirty="0" err="1">
                <a:latin typeface="Arial Rounded MT Bold" panose="020F0704030504030204" pitchFamily="34" charset="0"/>
              </a:rPr>
              <a:t>Nawui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shurpai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khavai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ngayoyan</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thada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tamchithei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kahai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khamashung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tui</a:t>
            </a:r>
            <a:r>
              <a:rPr lang="en-US" altLang="en-US" sz="900" dirty="0">
                <a:latin typeface="Arial Rounded MT Bold" panose="020F0704030504030204" pitchFamily="34" charset="0"/>
              </a:rPr>
              <a:t> chi </a:t>
            </a:r>
            <a:r>
              <a:rPr lang="en-US" altLang="en-US" sz="900" dirty="0" err="1">
                <a:latin typeface="Arial Rounded MT Bold" panose="020F0704030504030204" pitchFamily="34" charset="0"/>
              </a:rPr>
              <a:t>singtitlu</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kala</a:t>
            </a:r>
            <a:r>
              <a:rPr lang="en-US" altLang="en-US" sz="900" dirty="0">
                <a:latin typeface="Arial Rounded MT Bold" panose="020F0704030504030204" pitchFamily="34" charset="0"/>
              </a:rPr>
              <a:t> </a:t>
            </a:r>
            <a:r>
              <a:rPr lang="en-US" altLang="en-US" sz="900" dirty="0" smtClean="0">
                <a:latin typeface="Arial Rounded MT Bold" panose="020F0704030504030204" pitchFamily="34" charset="0"/>
              </a:rPr>
              <a:t>KRISTA </a:t>
            </a:r>
            <a:r>
              <a:rPr lang="en-US" altLang="en-US" sz="900" dirty="0" err="1" smtClean="0">
                <a:latin typeface="Arial Rounded MT Bold" panose="020F0704030504030204" pitchFamily="34" charset="0"/>
              </a:rPr>
              <a:t>Jishuwuili</a:t>
            </a:r>
            <a:r>
              <a:rPr lang="en-US" altLang="en-US" sz="900" dirty="0" smtClean="0">
                <a:latin typeface="Arial Rounded MT Bold" panose="020F0704030504030204" pitchFamily="34" charset="0"/>
              </a:rPr>
              <a:t> </a:t>
            </a:r>
            <a:r>
              <a:rPr lang="en-US" altLang="en-US" sz="900" dirty="0" err="1">
                <a:latin typeface="Arial Rounded MT Bold" panose="020F0704030504030204" pitchFamily="34" charset="0"/>
              </a:rPr>
              <a:t>khalei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shitkasang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kala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leikashi</a:t>
            </a:r>
            <a:r>
              <a:rPr lang="en-US" altLang="en-US" sz="900" dirty="0">
                <a:latin typeface="Arial Rounded MT Bold" panose="020F0704030504030204" pitchFamily="34" charset="0"/>
              </a:rPr>
              <a:t> chili </a:t>
            </a:r>
            <a:r>
              <a:rPr lang="en-US" altLang="en-US" sz="900" dirty="0" err="1">
                <a:latin typeface="Arial Rounded MT Bold" panose="020F0704030504030204" pitchFamily="34" charset="0"/>
              </a:rPr>
              <a:t>leichinglu</a:t>
            </a:r>
            <a:r>
              <a:rPr lang="en-US" altLang="en-US" sz="900" dirty="0">
                <a:latin typeface="Arial Rounded MT Bold" panose="020F0704030504030204" pitchFamily="34" charset="0"/>
              </a:rPr>
              <a:t>.</a:t>
            </a:r>
          </a:p>
        </p:txBody>
      </p:sp>
      <p:sp>
        <p:nvSpPr>
          <p:cNvPr id="46101" name="Text Box 111"/>
          <p:cNvSpPr txBox="1">
            <a:spLocks noChangeArrowheads="1"/>
          </p:cNvSpPr>
          <p:nvPr/>
        </p:nvSpPr>
        <p:spPr bwMode="auto">
          <a:xfrm>
            <a:off x="3997325" y="7997825"/>
            <a:ext cx="3371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JUDE: vs. 20-21</a:t>
            </a:r>
            <a:endParaRPr lang="en-US" altLang="en-US" sz="900">
              <a:latin typeface="Arial Rounded MT Bold" panose="020F0704030504030204" pitchFamily="34" charset="0"/>
            </a:endParaRPr>
          </a:p>
          <a:p>
            <a:r>
              <a:rPr lang="en-US" altLang="en-US" sz="900">
                <a:latin typeface="Arial Rounded MT Bold" panose="020F0704030504030204" pitchFamily="34" charset="0"/>
              </a:rPr>
              <a:t>Kha leikashebingli, kathara shitkasang chili reisang khavai salu, kala Mangla Katharawui pangshap eina ngasoda seiha salu.</a:t>
            </a:r>
          </a:p>
        </p:txBody>
      </p:sp>
      <p:sp>
        <p:nvSpPr>
          <p:cNvPr id="46102" name="Text Box 112"/>
          <p:cNvSpPr txBox="1">
            <a:spLocks noChangeArrowheads="1"/>
          </p:cNvSpPr>
          <p:nvPr/>
        </p:nvSpPr>
        <p:spPr bwMode="auto">
          <a:xfrm>
            <a:off x="3992563" y="7081838"/>
            <a:ext cx="33099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3 JOHN vs 4:11</a:t>
            </a:r>
            <a:endParaRPr lang="en-US" altLang="en-US" sz="900">
              <a:latin typeface="Arial Rounded MT Bold" panose="020F0704030504030204" pitchFamily="34" charset="0"/>
            </a:endParaRPr>
          </a:p>
          <a:p>
            <a:r>
              <a:rPr lang="en-US" altLang="en-US" sz="900">
                <a:latin typeface="Arial Rounded MT Bold" panose="020F0704030504030204" pitchFamily="34" charset="0"/>
              </a:rPr>
              <a:t>Inaongara khamashung eina okthuida lei kaji paoli langmeida ringphakhamei maleiluimana…Leikase ngasotnao, makapha mash</a:t>
            </a:r>
            <a:r>
              <a:rPr lang="en-US" altLang="en-US" sz="900" u="sng">
                <a:latin typeface="Arial Rounded MT Bold" panose="020F0704030504030204" pitchFamily="34" charset="0"/>
              </a:rPr>
              <a:t>a</a:t>
            </a:r>
            <a:r>
              <a:rPr lang="en-US" altLang="en-US" sz="900">
                <a:latin typeface="Arial Rounded MT Bold" panose="020F0704030504030204" pitchFamily="34" charset="0"/>
              </a:rPr>
              <a:t>alu, kha kapha sh</a:t>
            </a:r>
            <a:r>
              <a:rPr lang="en-US" altLang="en-US" sz="900" u="sng">
                <a:latin typeface="Arial Rounded MT Bold" panose="020F0704030504030204" pitchFamily="34" charset="0"/>
              </a:rPr>
              <a:t>a</a:t>
            </a:r>
            <a:r>
              <a:rPr lang="en-US" altLang="en-US" sz="900">
                <a:latin typeface="Arial Rounded MT Bold" panose="020F0704030504030204" pitchFamily="34" charset="0"/>
              </a:rPr>
              <a:t>khuilu. Kapha kasa chi Varewuina, kha makapha ot kasapa chi Vareli matheimana.</a:t>
            </a:r>
          </a:p>
        </p:txBody>
      </p:sp>
      <p:sp>
        <p:nvSpPr>
          <p:cNvPr id="46103" name="Text Box 113"/>
          <p:cNvSpPr txBox="1">
            <a:spLocks noChangeArrowheads="1"/>
          </p:cNvSpPr>
          <p:nvPr/>
        </p:nvSpPr>
        <p:spPr bwMode="auto">
          <a:xfrm>
            <a:off x="4013200" y="6299200"/>
            <a:ext cx="32623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dirty="0">
                <a:latin typeface="Arial Rounded MT Bold" panose="020F0704030504030204" pitchFamily="34" charset="0"/>
              </a:rPr>
              <a:t>2 JOHN v.3</a:t>
            </a:r>
            <a:r>
              <a:rPr lang="en-US" altLang="en-US" sz="900" dirty="0">
                <a:latin typeface="Arial Rounded MT Bold" panose="020F0704030504030204" pitchFamily="34" charset="0"/>
              </a:rPr>
              <a:t> </a:t>
            </a:r>
          </a:p>
          <a:p>
            <a:r>
              <a:rPr lang="en-US" altLang="en-US" sz="900" dirty="0" err="1">
                <a:latin typeface="Arial Rounded MT Bold" panose="020F0704030504030204" pitchFamily="34" charset="0"/>
              </a:rPr>
              <a:t>Âvav</a:t>
            </a:r>
            <a:r>
              <a:rPr lang="en-US" altLang="en-US" sz="900" u="sng" dirty="0" err="1">
                <a:latin typeface="Arial Rounded MT Bold" panose="020F0704030504030204" pitchFamily="34" charset="0"/>
              </a:rPr>
              <a:t>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Varivara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kala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Âvav</a:t>
            </a:r>
            <a:r>
              <a:rPr lang="en-US" altLang="en-US" sz="900" u="sng" dirty="0" err="1">
                <a:latin typeface="Arial Rounded MT Bold" panose="020F0704030504030204" pitchFamily="34" charset="0"/>
              </a:rPr>
              <a:t>a</a:t>
            </a:r>
            <a:r>
              <a:rPr lang="en-US" altLang="en-US" sz="900" dirty="0" err="1">
                <a:latin typeface="Arial Rounded MT Bold" panose="020F0704030504030204" pitchFamily="34" charset="0"/>
              </a:rPr>
              <a:t>wui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Naomayara</a:t>
            </a:r>
            <a:r>
              <a:rPr lang="en-US" altLang="en-US" sz="900" dirty="0">
                <a:latin typeface="Arial Rounded MT Bold" panose="020F0704030504030204" pitchFamily="34" charset="0"/>
              </a:rPr>
              <a:t> </a:t>
            </a:r>
            <a:r>
              <a:rPr lang="en-US" altLang="en-US" sz="900" dirty="0" err="1" smtClean="0">
                <a:latin typeface="Arial Rounded MT Bold" panose="020F0704030504030204" pitchFamily="34" charset="0"/>
              </a:rPr>
              <a:t>Jishu</a:t>
            </a:r>
            <a:r>
              <a:rPr lang="en-US" altLang="en-US" sz="900" dirty="0" smtClean="0">
                <a:latin typeface="Arial Rounded MT Bold" panose="020F0704030504030204" pitchFamily="34" charset="0"/>
              </a:rPr>
              <a:t> </a:t>
            </a:r>
            <a:r>
              <a:rPr lang="en-US" altLang="en-US" sz="900" dirty="0" err="1" smtClean="0">
                <a:latin typeface="Arial Rounded MT Bold" panose="020F0704030504030204" pitchFamily="34" charset="0"/>
              </a:rPr>
              <a:t>KRISTAwui</a:t>
            </a:r>
            <a:r>
              <a:rPr lang="en-US" altLang="en-US" sz="900" dirty="0" smtClean="0">
                <a:latin typeface="Arial Rounded MT Bold" panose="020F0704030504030204" pitchFamily="34" charset="0"/>
              </a:rPr>
              <a:t> </a:t>
            </a:r>
            <a:r>
              <a:rPr lang="en-US" altLang="en-US" sz="900" dirty="0" err="1">
                <a:latin typeface="Arial Rounded MT Bold" panose="020F0704030504030204" pitchFamily="34" charset="0"/>
              </a:rPr>
              <a:t>eina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khara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lukhamshan</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phaningkhami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kala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chingri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kahai</a:t>
            </a:r>
            <a:r>
              <a:rPr lang="en-US" altLang="en-US" sz="900" dirty="0">
                <a:latin typeface="Arial Rounded MT Bold" panose="020F0704030504030204" pitchFamily="34" charset="0"/>
              </a:rPr>
              <a:t> china </a:t>
            </a:r>
            <a:r>
              <a:rPr lang="en-US" altLang="en-US" sz="900" dirty="0" err="1">
                <a:latin typeface="Arial Rounded MT Bold" panose="020F0704030504030204" pitchFamily="34" charset="0"/>
              </a:rPr>
              <a:t>ithumli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khamashung</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kala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leikashi</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eina</a:t>
            </a:r>
            <a:r>
              <a:rPr lang="en-US" altLang="en-US" sz="900" dirty="0">
                <a:latin typeface="Arial Rounded MT Bold" panose="020F0704030504030204" pitchFamily="34" charset="0"/>
              </a:rPr>
              <a:t> </a:t>
            </a:r>
            <a:r>
              <a:rPr lang="en-US" altLang="en-US" sz="900" dirty="0" err="1">
                <a:latin typeface="Arial Rounded MT Bold" panose="020F0704030504030204" pitchFamily="34" charset="0"/>
              </a:rPr>
              <a:t>ngasomira</a:t>
            </a:r>
            <a:r>
              <a:rPr lang="en-US" altLang="en-US" sz="900" dirty="0">
                <a:latin typeface="Arial Rounded MT Bold" panose="020F0704030504030204" pitchFamily="34" charset="0"/>
              </a:rPr>
              <a:t>.</a:t>
            </a:r>
          </a:p>
        </p:txBody>
      </p:sp>
      <p:sp>
        <p:nvSpPr>
          <p:cNvPr id="46104" name="Text Box 114"/>
          <p:cNvSpPr txBox="1">
            <a:spLocks noChangeArrowheads="1"/>
          </p:cNvSpPr>
          <p:nvPr/>
        </p:nvSpPr>
        <p:spPr bwMode="auto">
          <a:xfrm>
            <a:off x="4019550" y="5797550"/>
            <a:ext cx="32559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1 JOHN 5:13</a:t>
            </a:r>
            <a:r>
              <a:rPr lang="en-US" altLang="en-US" sz="900">
                <a:latin typeface="Arial Rounded MT Bold" panose="020F0704030504030204" pitchFamily="34" charset="0"/>
              </a:rPr>
              <a:t> </a:t>
            </a:r>
          </a:p>
          <a:p>
            <a:r>
              <a:rPr lang="en-US" altLang="en-US" sz="900">
                <a:latin typeface="Arial Rounded MT Bold" panose="020F0704030504030204" pitchFamily="34" charset="0"/>
              </a:rPr>
              <a:t>Varewui Naomayarali makashiman kharing lei kaji theikhavai ina hi kakapina.</a:t>
            </a:r>
          </a:p>
        </p:txBody>
      </p:sp>
      <p:sp>
        <p:nvSpPr>
          <p:cNvPr id="46105" name="Text Box 115"/>
          <p:cNvSpPr txBox="1">
            <a:spLocks noChangeArrowheads="1"/>
          </p:cNvSpPr>
          <p:nvPr/>
        </p:nvSpPr>
        <p:spPr bwMode="auto">
          <a:xfrm>
            <a:off x="4011613" y="5110163"/>
            <a:ext cx="314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2 PETER 2:1</a:t>
            </a:r>
            <a:r>
              <a:rPr lang="en-US" altLang="en-US" sz="900">
                <a:latin typeface="Arial Rounded MT Bold" panose="020F0704030504030204" pitchFamily="34" charset="0"/>
              </a:rPr>
              <a:t>    </a:t>
            </a:r>
          </a:p>
          <a:p>
            <a:r>
              <a:rPr lang="en-US" altLang="en-US" sz="900">
                <a:latin typeface="Arial Rounded MT Bold" panose="020F0704030504030204" pitchFamily="34" charset="0"/>
              </a:rPr>
              <a:t>Chieina nathum khalatta makapha-makhaya chi haorhaolu. Makapikluialu, mapharekalu, mayuishialu kala kaphor tui mamatuialu.</a:t>
            </a:r>
          </a:p>
        </p:txBody>
      </p:sp>
      <p:sp>
        <p:nvSpPr>
          <p:cNvPr id="46106" name="Text Box 116"/>
          <p:cNvSpPr txBox="1">
            <a:spLocks noChangeArrowheads="1"/>
          </p:cNvSpPr>
          <p:nvPr/>
        </p:nvSpPr>
        <p:spPr bwMode="auto">
          <a:xfrm>
            <a:off x="4010025" y="4433888"/>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1 Peter 2:7</a:t>
            </a:r>
            <a:endParaRPr lang="en-US" altLang="en-US" sz="900">
              <a:latin typeface="Arial Rounded MT Bold" panose="020F0704030504030204" pitchFamily="34" charset="0"/>
            </a:endParaRPr>
          </a:p>
          <a:p>
            <a:r>
              <a:rPr lang="en-US" altLang="en-US" sz="900">
                <a:latin typeface="Arial Rounded MT Bold" panose="020F0704030504030204" pitchFamily="34" charset="0"/>
              </a:rPr>
              <a:t>Li shitkasangbingwui vanga kapi kahai hithada: </a:t>
            </a:r>
            <a:r>
              <a:rPr lang="ja-JP" altLang="en-US" sz="900">
                <a:latin typeface="Arial Rounded MT Bold" panose="020F0704030504030204" pitchFamily="34" charset="0"/>
              </a:rPr>
              <a:t>“</a:t>
            </a:r>
            <a:r>
              <a:rPr lang="en-US" altLang="ja-JP" sz="900">
                <a:latin typeface="Arial Rounded MT Bold" panose="020F0704030504030204" pitchFamily="34" charset="0"/>
              </a:rPr>
              <a:t>Makannamana, da shim kasaana horkahai ngalung chi phameikap kaje akhoka ngasahaowa.</a:t>
            </a:r>
            <a:r>
              <a:rPr lang="ja-JP" altLang="en-US" sz="900">
                <a:latin typeface="Arial Rounded MT Bold" panose="020F0704030504030204" pitchFamily="34" charset="0"/>
              </a:rPr>
              <a:t>”</a:t>
            </a:r>
            <a:endParaRPr lang="en-US" altLang="en-US" sz="900">
              <a:latin typeface="Arial Rounded MT Bold" panose="020F0704030504030204" pitchFamily="34" charset="0"/>
            </a:endParaRPr>
          </a:p>
        </p:txBody>
      </p:sp>
      <p:sp>
        <p:nvSpPr>
          <p:cNvPr id="46107" name="Text Box 117"/>
          <p:cNvSpPr txBox="1">
            <a:spLocks noChangeArrowheads="1"/>
          </p:cNvSpPr>
          <p:nvPr/>
        </p:nvSpPr>
        <p:spPr bwMode="auto">
          <a:xfrm>
            <a:off x="4005263" y="3887788"/>
            <a:ext cx="33861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James 2:26</a:t>
            </a:r>
            <a:r>
              <a:rPr lang="en-US" altLang="en-US" sz="900">
                <a:latin typeface="Arial Rounded MT Bold" panose="020F0704030504030204" pitchFamily="34" charset="0"/>
              </a:rPr>
              <a:t>                                                                              Mangla mazangakha phasamang kathina, otsak mazangakha shitkasangmang kathina.</a:t>
            </a:r>
          </a:p>
        </p:txBody>
      </p:sp>
      <p:sp>
        <p:nvSpPr>
          <p:cNvPr id="46108" name="Text Box 118"/>
          <p:cNvSpPr txBox="1">
            <a:spLocks noChangeArrowheads="1"/>
          </p:cNvSpPr>
          <p:nvPr/>
        </p:nvSpPr>
        <p:spPr bwMode="auto">
          <a:xfrm>
            <a:off x="3994150" y="3232150"/>
            <a:ext cx="341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Rounded MT Bold" panose="020F0704030504030204" pitchFamily="34" charset="0"/>
              </a:rPr>
              <a:t>Hebrews 1:4</a:t>
            </a:r>
            <a:r>
              <a:rPr lang="en-US" altLang="en-US" sz="900">
                <a:latin typeface="Arial Rounded MT Bold" panose="020F0704030504030204" pitchFamily="34" charset="0"/>
              </a:rPr>
              <a:t>  </a:t>
            </a:r>
          </a:p>
          <a:p>
            <a:r>
              <a:rPr lang="en-US" altLang="en-US" sz="900">
                <a:latin typeface="Arial Rounded MT Bold" panose="020F0704030504030204" pitchFamily="34" charset="0"/>
              </a:rPr>
              <a:t>Varena Anaomayarali khami aming china kazingraobing-wui amingli reikhamei thada athumli Anaomayara reimeida sakahaina.</a:t>
            </a:r>
          </a:p>
        </p:txBody>
      </p:sp>
      <p:sp>
        <p:nvSpPr>
          <p:cNvPr id="46109" name="Text Box 125"/>
          <p:cNvSpPr txBox="1">
            <a:spLocks noChangeArrowheads="1"/>
          </p:cNvSpPr>
          <p:nvPr/>
        </p:nvSpPr>
        <p:spPr bwMode="auto">
          <a:xfrm>
            <a:off x="322263" y="1177925"/>
            <a:ext cx="1841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200" baseline="-25000">
              <a:latin typeface="Comic Sans MS" panose="030F0702030302020204" pitchFamily="66" charset="0"/>
            </a:endParaRPr>
          </a:p>
        </p:txBody>
      </p:sp>
      <p:sp>
        <p:nvSpPr>
          <p:cNvPr id="46110" name="Text Box 126"/>
          <p:cNvSpPr txBox="1">
            <a:spLocks noChangeArrowheads="1"/>
          </p:cNvSpPr>
          <p:nvPr/>
        </p:nvSpPr>
        <p:spPr bwMode="auto">
          <a:xfrm>
            <a:off x="444500" y="1068388"/>
            <a:ext cx="287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i="1" dirty="0" err="1">
                <a:latin typeface="Arial" panose="020B0604020202020204" pitchFamily="34" charset="0"/>
              </a:rPr>
              <a:t>Paulwui</a:t>
            </a:r>
            <a:r>
              <a:rPr lang="en-US" altLang="en-US" sz="1400" b="1" i="1" dirty="0">
                <a:latin typeface="Arial" panose="020B0604020202020204" pitchFamily="34" charset="0"/>
              </a:rPr>
              <a:t> </a:t>
            </a:r>
            <a:r>
              <a:rPr lang="en-US" altLang="en-US" sz="1400" b="1" i="1" dirty="0" err="1" smtClean="0">
                <a:latin typeface="Arial" panose="020B0604020202020204" pitchFamily="34" charset="0"/>
              </a:rPr>
              <a:t>Chithibing</a:t>
            </a:r>
            <a:r>
              <a:rPr lang="en-US" altLang="en-US" sz="1400" b="1" i="1" dirty="0" smtClean="0">
                <a:latin typeface="Arial" panose="020B0604020202020204" pitchFamily="34" charset="0"/>
              </a:rPr>
              <a:t> </a:t>
            </a:r>
            <a:r>
              <a:rPr lang="en-US" altLang="en-US" sz="1400" b="1" i="1" dirty="0" err="1" smtClean="0">
                <a:latin typeface="Arial" panose="020B0604020202020204" pitchFamily="34" charset="0"/>
              </a:rPr>
              <a:t>wui</a:t>
            </a:r>
            <a:r>
              <a:rPr lang="en-US" altLang="en-US" sz="1400" b="1" i="1" dirty="0" smtClean="0">
                <a:latin typeface="Arial" panose="020B0604020202020204" pitchFamily="34" charset="0"/>
              </a:rPr>
              <a:t> </a:t>
            </a:r>
            <a:r>
              <a:rPr lang="en-US" altLang="en-US" sz="1400" b="1" i="1" dirty="0" err="1" smtClean="0">
                <a:latin typeface="Arial" panose="020B0604020202020204" pitchFamily="34" charset="0"/>
              </a:rPr>
              <a:t>eina</a:t>
            </a:r>
            <a:endParaRPr lang="en-US" altLang="en-US" sz="1400" b="1" i="1" dirty="0">
              <a:latin typeface="Arial" panose="020B0604020202020204" pitchFamily="34" charset="0"/>
            </a:endParaRPr>
          </a:p>
        </p:txBody>
      </p:sp>
      <p:sp>
        <p:nvSpPr>
          <p:cNvPr id="46111" name="Text Box 127"/>
          <p:cNvSpPr txBox="1">
            <a:spLocks noChangeArrowheads="1"/>
          </p:cNvSpPr>
          <p:nvPr/>
        </p:nvSpPr>
        <p:spPr bwMode="auto">
          <a:xfrm>
            <a:off x="3938588" y="2895600"/>
            <a:ext cx="3460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i="1" dirty="0" smtClean="0">
                <a:latin typeface="Arial" panose="020B0604020202020204" pitchFamily="34" charset="0"/>
              </a:rPr>
              <a:t>“</a:t>
            </a:r>
            <a:r>
              <a:rPr lang="en-US" altLang="en-US" sz="1400" b="1" i="1" dirty="0" err="1" smtClean="0">
                <a:latin typeface="Arial" panose="020B0604020202020204" pitchFamily="34" charset="0"/>
              </a:rPr>
              <a:t>Kateibingna</a:t>
            </a:r>
            <a:r>
              <a:rPr lang="en-US" altLang="en-US" sz="1400" b="1" i="1" dirty="0" smtClean="0">
                <a:latin typeface="Arial" panose="020B0604020202020204" pitchFamily="34" charset="0"/>
              </a:rPr>
              <a:t> </a:t>
            </a:r>
            <a:r>
              <a:rPr lang="en-US" altLang="en-US" sz="1400" b="1" i="1" dirty="0" err="1">
                <a:latin typeface="Arial" panose="020B0604020202020204" pitchFamily="34" charset="0"/>
              </a:rPr>
              <a:t>kakapi</a:t>
            </a:r>
            <a:r>
              <a:rPr lang="en-US" altLang="en-US" sz="1400" b="1" i="1" dirty="0">
                <a:latin typeface="Arial" panose="020B0604020202020204" pitchFamily="34" charset="0"/>
              </a:rPr>
              <a:t> </a:t>
            </a:r>
            <a:r>
              <a:rPr lang="en-US" altLang="en-US" sz="1400" b="1" i="1" dirty="0" err="1">
                <a:latin typeface="Arial" panose="020B0604020202020204" pitchFamily="34" charset="0"/>
              </a:rPr>
              <a:t>Chithi</a:t>
            </a:r>
            <a:r>
              <a:rPr lang="ja-JP" altLang="en-US" sz="1400" b="1" i="1" dirty="0" smtClean="0">
                <a:latin typeface="Arial" panose="020B0604020202020204" pitchFamily="34" charset="0"/>
              </a:rPr>
              <a:t>” </a:t>
            </a:r>
            <a:r>
              <a:rPr lang="en-US" altLang="ja-JP" sz="1400" b="1" i="1" dirty="0">
                <a:latin typeface="Arial" panose="020B0604020202020204" pitchFamily="34" charset="0"/>
              </a:rPr>
              <a:t> </a:t>
            </a:r>
            <a:r>
              <a:rPr lang="en-US" altLang="ja-JP" sz="1400" b="1" i="1" dirty="0" err="1" smtClean="0">
                <a:latin typeface="Arial" panose="020B0604020202020204" pitchFamily="34" charset="0"/>
              </a:rPr>
              <a:t>wui</a:t>
            </a:r>
            <a:r>
              <a:rPr lang="en-US" altLang="ja-JP" sz="1400" b="1" i="1" dirty="0" smtClean="0">
                <a:latin typeface="Arial" panose="020B0604020202020204" pitchFamily="34" charset="0"/>
              </a:rPr>
              <a:t> </a:t>
            </a:r>
            <a:r>
              <a:rPr lang="en-US" altLang="ja-JP" sz="1400" b="1" i="1" dirty="0" err="1" smtClean="0">
                <a:latin typeface="Arial" panose="020B0604020202020204" pitchFamily="34" charset="0"/>
              </a:rPr>
              <a:t>eina</a:t>
            </a:r>
            <a:endParaRPr lang="en-US" altLang="en-US" sz="1400" b="1" i="1" dirty="0">
              <a:latin typeface="Arial"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6637338" y="182563"/>
            <a:ext cx="61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omic Sans MS" panose="030F0702030302020204" pitchFamily="66" charset="0"/>
              </a:rPr>
              <a:t>27</a:t>
            </a:r>
          </a:p>
        </p:txBody>
      </p:sp>
      <p:sp>
        <p:nvSpPr>
          <p:cNvPr id="48131" name="Line 9"/>
          <p:cNvSpPr>
            <a:spLocks noChangeShapeType="1"/>
          </p:cNvSpPr>
          <p:nvPr/>
        </p:nvSpPr>
        <p:spPr bwMode="auto">
          <a:xfrm>
            <a:off x="6307138" y="3395663"/>
            <a:ext cx="1587" cy="919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SG"/>
          </a:p>
        </p:txBody>
      </p:sp>
      <p:sp>
        <p:nvSpPr>
          <p:cNvPr id="48132" name="Rectangle 10"/>
          <p:cNvSpPr>
            <a:spLocks noChangeArrowheads="1"/>
          </p:cNvSpPr>
          <p:nvPr/>
        </p:nvSpPr>
        <p:spPr bwMode="auto">
          <a:xfrm>
            <a:off x="1009650" y="736600"/>
            <a:ext cx="5878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r>
              <a:rPr lang="en-US" altLang="en-US" sz="2400" b="1" i="1">
                <a:latin typeface="Comic Sans MS" panose="030F0702030302020204" pitchFamily="66" charset="0"/>
              </a:rPr>
              <a:t>SÂKHANGATHA JOHNNA:</a:t>
            </a:r>
          </a:p>
        </p:txBody>
      </p:sp>
      <p:sp>
        <p:nvSpPr>
          <p:cNvPr id="48133" name="Rectangle 18"/>
          <p:cNvSpPr>
            <a:spLocks noChangeArrowheads="1"/>
          </p:cNvSpPr>
          <p:nvPr/>
        </p:nvSpPr>
        <p:spPr bwMode="auto">
          <a:xfrm>
            <a:off x="476250" y="2398713"/>
            <a:ext cx="33242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pPr>
            <a:r>
              <a:rPr lang="en-US" altLang="en-US" sz="1600" b="1" dirty="0">
                <a:latin typeface="Skia" charset="0"/>
              </a:rPr>
              <a:t>CHITHIBING                                       MAHORWUI BICHAR                                         TALL</a:t>
            </a:r>
            <a:r>
              <a:rPr lang="en-US" altLang="en-US" sz="1600" b="1" u="sng" dirty="0">
                <a:latin typeface="Skia" charset="0"/>
              </a:rPr>
              <a:t>A</a:t>
            </a:r>
            <a:r>
              <a:rPr lang="en-US" altLang="en-US" sz="1600" b="1" dirty="0">
                <a:latin typeface="Skia" charset="0"/>
              </a:rPr>
              <a:t>WUI BICHAR                                       TENGKOTWUI BICHAR                                       </a:t>
            </a:r>
            <a:r>
              <a:rPr lang="en-US" altLang="en-US" sz="1600" b="1" dirty="0" smtClean="0">
                <a:latin typeface="Skia" charset="0"/>
              </a:rPr>
              <a:t>M</a:t>
            </a:r>
            <a:r>
              <a:rPr lang="en-US" altLang="en-US" sz="1600" b="1" u="sng" dirty="0" smtClean="0">
                <a:latin typeface="Skia" charset="0"/>
              </a:rPr>
              <a:t>A</a:t>
            </a:r>
            <a:r>
              <a:rPr lang="en-US" altLang="en-US" sz="1600" b="1" dirty="0" smtClean="0">
                <a:latin typeface="Skia" charset="0"/>
              </a:rPr>
              <a:t>THUI KAHAI </a:t>
            </a:r>
            <a:r>
              <a:rPr lang="en-US" altLang="en-US" sz="1600" b="1" dirty="0">
                <a:latin typeface="Skia" charset="0"/>
              </a:rPr>
              <a:t>CHURCH                                 </a:t>
            </a:r>
            <a:r>
              <a:rPr lang="en-US" altLang="en-US" sz="1600" b="1" dirty="0" smtClean="0">
                <a:latin typeface="Skia" charset="0"/>
              </a:rPr>
              <a:t>KRISTAWUI </a:t>
            </a:r>
            <a:r>
              <a:rPr lang="en-US" altLang="en-US" sz="1600" b="1" dirty="0">
                <a:latin typeface="Skia" charset="0"/>
              </a:rPr>
              <a:t>LATKHARÂ</a:t>
            </a:r>
          </a:p>
        </p:txBody>
      </p:sp>
      <p:sp>
        <p:nvSpPr>
          <p:cNvPr id="48134" name="Text Box 59"/>
          <p:cNvSpPr txBox="1">
            <a:spLocks noChangeArrowheads="1"/>
          </p:cNvSpPr>
          <p:nvPr/>
        </p:nvSpPr>
        <p:spPr bwMode="auto">
          <a:xfrm>
            <a:off x="963613" y="1487488"/>
            <a:ext cx="57737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4400" b="1" i="1">
                <a:latin typeface="Helvetica" panose="020B0604020202020204" pitchFamily="34" charset="0"/>
              </a:rPr>
              <a:t>PHONGKHAMI</a:t>
            </a:r>
          </a:p>
        </p:txBody>
      </p:sp>
      <p:sp>
        <p:nvSpPr>
          <p:cNvPr id="48135" name="Rectangle 8"/>
          <p:cNvSpPr>
            <a:spLocks noChangeArrowheads="1"/>
          </p:cNvSpPr>
          <p:nvPr/>
        </p:nvSpPr>
        <p:spPr bwMode="auto">
          <a:xfrm>
            <a:off x="1181100" y="3133725"/>
            <a:ext cx="504031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78180" name="AutoShape 4"/>
          <p:cNvSpPr>
            <a:spLocks noChangeArrowheads="1"/>
          </p:cNvSpPr>
          <p:nvPr/>
        </p:nvSpPr>
        <p:spPr bwMode="auto">
          <a:xfrm>
            <a:off x="3887788" y="2909888"/>
            <a:ext cx="3008312" cy="785812"/>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37" name="Text Box 54"/>
          <p:cNvSpPr txBox="1">
            <a:spLocks noChangeArrowheads="1"/>
          </p:cNvSpPr>
          <p:nvPr/>
        </p:nvSpPr>
        <p:spPr bwMode="auto">
          <a:xfrm>
            <a:off x="3911600" y="2833688"/>
            <a:ext cx="31289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400" b="1" baseline="-25000">
                <a:latin typeface="Helvetica" panose="020B0604020202020204" pitchFamily="34" charset="0"/>
              </a:rPr>
              <a:t>YAONAOWUI _____________</a:t>
            </a:r>
          </a:p>
          <a:p>
            <a:pPr algn="ctr">
              <a:spcBef>
                <a:spcPts val="200"/>
              </a:spcBef>
            </a:pPr>
            <a:r>
              <a:rPr lang="en-US" altLang="en-US" sz="2400" b="1" baseline="-25000">
                <a:latin typeface="Helvetica" panose="020B0604020202020204" pitchFamily="34" charset="0"/>
              </a:rPr>
              <a:t> ____________ </a:t>
            </a:r>
          </a:p>
          <a:p>
            <a:pPr algn="ctr"/>
            <a:r>
              <a:rPr lang="en-US" altLang="en-US" sz="2400" b="1" baseline="-25000">
                <a:latin typeface="Helvetica" panose="020B0604020202020204" pitchFamily="34" charset="0"/>
              </a:rPr>
              <a:t>PHO. 19:1-10</a:t>
            </a:r>
          </a:p>
        </p:txBody>
      </p:sp>
      <p:grpSp>
        <p:nvGrpSpPr>
          <p:cNvPr id="48138" name="Group 72"/>
          <p:cNvGrpSpPr>
            <a:grpSpLocks/>
          </p:cNvGrpSpPr>
          <p:nvPr/>
        </p:nvGrpSpPr>
        <p:grpSpPr bwMode="auto">
          <a:xfrm>
            <a:off x="735013" y="4479925"/>
            <a:ext cx="3367087" cy="2593975"/>
            <a:chOff x="355" y="2337"/>
            <a:chExt cx="2121" cy="1634"/>
          </a:xfrm>
        </p:grpSpPr>
        <p:sp>
          <p:nvSpPr>
            <p:cNvPr id="178236" name="AutoShape 60"/>
            <p:cNvSpPr>
              <a:spLocks noChangeArrowheads="1"/>
            </p:cNvSpPr>
            <p:nvPr/>
          </p:nvSpPr>
          <p:spPr bwMode="auto">
            <a:xfrm>
              <a:off x="355" y="2337"/>
              <a:ext cx="2121" cy="1634"/>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57" name="Text Box 52"/>
            <p:cNvSpPr txBox="1">
              <a:spLocks noChangeArrowheads="1"/>
            </p:cNvSpPr>
            <p:nvPr/>
          </p:nvSpPr>
          <p:spPr bwMode="auto">
            <a:xfrm>
              <a:off x="476" y="2402"/>
              <a:ext cx="1874" cy="132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800" b="1" baseline="-25000">
                  <a:latin typeface="Helvetica" panose="020B0604020202020204" pitchFamily="34" charset="0"/>
                </a:rPr>
                <a:t>PHONGKHAMILI KHAMATAIYA ÂPONG PHANGÂ</a:t>
              </a:r>
              <a:r>
                <a:rPr lang="en-US" altLang="en-US" sz="4000" b="1" baseline="-25000">
                  <a:latin typeface="Helvetica" panose="020B0604020202020204" pitchFamily="34" charset="0"/>
                </a:rPr>
                <a:t>: </a:t>
              </a:r>
              <a:r>
                <a:rPr lang="en-US" altLang="en-US" sz="3800" b="1" baseline="-25000">
                  <a:latin typeface="Helvetica" panose="020B0604020202020204" pitchFamily="34" charset="0"/>
                </a:rPr>
                <a:t>KAPIKASANG      19, 20, 21</a:t>
              </a:r>
            </a:p>
          </p:txBody>
        </p:sp>
      </p:grpSp>
      <p:sp>
        <p:nvSpPr>
          <p:cNvPr id="178237" name="AutoShape 61"/>
          <p:cNvSpPr>
            <a:spLocks noChangeArrowheads="1"/>
          </p:cNvSpPr>
          <p:nvPr/>
        </p:nvSpPr>
        <p:spPr bwMode="auto">
          <a:xfrm>
            <a:off x="3887788" y="4121150"/>
            <a:ext cx="3008312"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40" name="Text Box 55"/>
          <p:cNvSpPr txBox="1">
            <a:spLocks noChangeArrowheads="1"/>
          </p:cNvSpPr>
          <p:nvPr/>
        </p:nvSpPr>
        <p:spPr bwMode="auto">
          <a:xfrm>
            <a:off x="3949700" y="4030663"/>
            <a:ext cx="3121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dirty="0" smtClean="0">
                <a:latin typeface="Helvetica" panose="020B0604020202020204" pitchFamily="34" charset="0"/>
              </a:rPr>
              <a:t>JISHU KRISTAWUI ____________ </a:t>
            </a:r>
            <a:endParaRPr lang="en-US" altLang="en-US" sz="2400" b="1" baseline="-25000" dirty="0">
              <a:latin typeface="Helvetica" panose="020B0604020202020204" pitchFamily="34" charset="0"/>
            </a:endParaRPr>
          </a:p>
          <a:p>
            <a:pPr algn="ctr"/>
            <a:r>
              <a:rPr lang="en-US" altLang="en-US" sz="2400" b="1" baseline="-25000" dirty="0">
                <a:latin typeface="Helvetica" panose="020B0604020202020204" pitchFamily="34" charset="0"/>
              </a:rPr>
              <a:t>PHO. 19:11-16</a:t>
            </a:r>
          </a:p>
        </p:txBody>
      </p:sp>
      <p:sp>
        <p:nvSpPr>
          <p:cNvPr id="178238" name="AutoShape 62"/>
          <p:cNvSpPr>
            <a:spLocks noChangeArrowheads="1"/>
          </p:cNvSpPr>
          <p:nvPr/>
        </p:nvSpPr>
        <p:spPr bwMode="auto">
          <a:xfrm>
            <a:off x="3868738" y="5313363"/>
            <a:ext cx="3008312" cy="785812"/>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42" name="Text Box 58"/>
          <p:cNvSpPr txBox="1">
            <a:spLocks noChangeArrowheads="1"/>
          </p:cNvSpPr>
          <p:nvPr/>
        </p:nvSpPr>
        <p:spPr bwMode="auto">
          <a:xfrm>
            <a:off x="3962400" y="5222875"/>
            <a:ext cx="294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dirty="0" smtClean="0">
                <a:latin typeface="Helvetica" panose="020B0604020202020204" pitchFamily="34" charset="0"/>
              </a:rPr>
              <a:t>KRISTANA </a:t>
            </a:r>
            <a:r>
              <a:rPr lang="en-US" altLang="en-US" sz="2400" b="1" baseline="-25000" dirty="0">
                <a:latin typeface="Helvetica" panose="020B0604020202020204" pitchFamily="34" charset="0"/>
              </a:rPr>
              <a:t>___________ _________ </a:t>
            </a:r>
          </a:p>
          <a:p>
            <a:pPr algn="ctr"/>
            <a:r>
              <a:rPr lang="en-US" altLang="en-US" sz="2400" b="1" baseline="-25000" dirty="0">
                <a:latin typeface="Helvetica" panose="020B0604020202020204" pitchFamily="34" charset="0"/>
              </a:rPr>
              <a:t>PHO. 20:4-6</a:t>
            </a:r>
          </a:p>
        </p:txBody>
      </p:sp>
      <p:sp>
        <p:nvSpPr>
          <p:cNvPr id="178239" name="AutoShape 63"/>
          <p:cNvSpPr>
            <a:spLocks noChangeArrowheads="1"/>
          </p:cNvSpPr>
          <p:nvPr/>
        </p:nvSpPr>
        <p:spPr bwMode="auto">
          <a:xfrm>
            <a:off x="3868738" y="6483350"/>
            <a:ext cx="3008312"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44" name="Text Box 56"/>
          <p:cNvSpPr txBox="1">
            <a:spLocks noChangeArrowheads="1"/>
          </p:cNvSpPr>
          <p:nvPr/>
        </p:nvSpPr>
        <p:spPr bwMode="auto">
          <a:xfrm>
            <a:off x="3905250" y="6397625"/>
            <a:ext cx="2952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baseline="-25000">
                <a:latin typeface="Helvetica" panose="020B0604020202020204" pitchFamily="34" charset="0"/>
              </a:rPr>
              <a:t>HAKKHAMAHÂ</a:t>
            </a:r>
            <a:r>
              <a:rPr lang="en-US" altLang="en-US" sz="2400" b="1" baseline="-25000">
                <a:latin typeface="Helvetica" panose="020B0604020202020204" pitchFamily="34" charset="0"/>
              </a:rPr>
              <a:t> __________ _____________  </a:t>
            </a:r>
            <a:r>
              <a:rPr lang="en-US" altLang="en-US" sz="2200" b="1" baseline="-25000">
                <a:latin typeface="Helvetica" panose="020B0604020202020204" pitchFamily="34" charset="0"/>
              </a:rPr>
              <a:t>WUI BICHÂR</a:t>
            </a:r>
            <a:r>
              <a:rPr lang="en-US" altLang="en-US" sz="2400" b="1" baseline="-25000">
                <a:latin typeface="Helvetica" panose="020B0604020202020204" pitchFamily="34" charset="0"/>
              </a:rPr>
              <a:t>             PHO. 20:11-15. </a:t>
            </a:r>
          </a:p>
        </p:txBody>
      </p:sp>
      <p:sp>
        <p:nvSpPr>
          <p:cNvPr id="178240" name="AutoShape 64"/>
          <p:cNvSpPr>
            <a:spLocks noChangeArrowheads="1"/>
          </p:cNvSpPr>
          <p:nvPr/>
        </p:nvSpPr>
        <p:spPr bwMode="auto">
          <a:xfrm>
            <a:off x="3873500" y="7658100"/>
            <a:ext cx="3008313"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8146" name="Text Box 57"/>
          <p:cNvSpPr txBox="1">
            <a:spLocks noChangeArrowheads="1"/>
          </p:cNvSpPr>
          <p:nvPr/>
        </p:nvSpPr>
        <p:spPr bwMode="auto">
          <a:xfrm>
            <a:off x="3849688" y="7588250"/>
            <a:ext cx="3049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latin typeface="Helvetica" panose="020B0604020202020204" pitchFamily="34" charset="0"/>
              </a:rPr>
              <a:t>KADHARA _____________        KALA KADHARA __________</a:t>
            </a:r>
          </a:p>
          <a:p>
            <a:pPr algn="ctr"/>
            <a:r>
              <a:rPr lang="en-US" altLang="en-US" sz="2400" b="1" baseline="-25000">
                <a:latin typeface="Helvetica" panose="020B0604020202020204" pitchFamily="34" charset="0"/>
              </a:rPr>
              <a:t>PHO.  21:1-8</a:t>
            </a:r>
          </a:p>
        </p:txBody>
      </p:sp>
      <p:sp>
        <p:nvSpPr>
          <p:cNvPr id="48147" name="Text Box 71"/>
          <p:cNvSpPr txBox="1">
            <a:spLocks noChangeArrowheads="1"/>
          </p:cNvSpPr>
          <p:nvPr/>
        </p:nvSpPr>
        <p:spPr bwMode="auto">
          <a:xfrm>
            <a:off x="808038" y="1066800"/>
            <a:ext cx="6735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a:latin typeface="Comic Sans MS" panose="030F0702030302020204" pitchFamily="66" charset="0"/>
              </a:rPr>
              <a:t>Katang Makhavai Rârâda Khalei chi Yangkhakakhui</a:t>
            </a:r>
            <a:r>
              <a:rPr lang="en-US" altLang="en-US" sz="1800" b="1" i="1">
                <a:latin typeface="Comic Sans MS" panose="030F0702030302020204" pitchFamily="66" charset="0"/>
              </a:rPr>
              <a:t> </a:t>
            </a:r>
          </a:p>
        </p:txBody>
      </p:sp>
      <p:sp>
        <p:nvSpPr>
          <p:cNvPr id="48148" name="Rectangle 74"/>
          <p:cNvSpPr>
            <a:spLocks noChangeArrowheads="1"/>
          </p:cNvSpPr>
          <p:nvPr/>
        </p:nvSpPr>
        <p:spPr bwMode="auto">
          <a:xfrm>
            <a:off x="860425" y="7585075"/>
            <a:ext cx="27051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pPr>
            <a:r>
              <a:rPr lang="en-US" altLang="en-US" sz="1200" b="1" i="1">
                <a:latin typeface="Helvetica" panose="020B0604020202020204" pitchFamily="34" charset="0"/>
              </a:rPr>
              <a:t>AEGEAN NGAYILI KHALEI PATMOS ISLANDWUI EINA A.D. 95 MAIKHALI KAKAPI</a:t>
            </a:r>
          </a:p>
        </p:txBody>
      </p:sp>
      <p:sp>
        <p:nvSpPr>
          <p:cNvPr id="48149" name="Text Box 75"/>
          <p:cNvSpPr txBox="1">
            <a:spLocks noChangeArrowheads="1"/>
          </p:cNvSpPr>
          <p:nvPr/>
        </p:nvSpPr>
        <p:spPr bwMode="auto">
          <a:xfrm>
            <a:off x="4006850" y="2822575"/>
            <a:ext cx="28511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E32434"/>
                </a:solidFill>
                <a:latin typeface="Capitals" charset="0"/>
              </a:rPr>
              <a:t>                   SHAKKAZÂ</a:t>
            </a:r>
          </a:p>
          <a:p>
            <a:pPr algn="ctr">
              <a:spcBef>
                <a:spcPts val="200"/>
              </a:spcBef>
            </a:pPr>
            <a:r>
              <a:rPr lang="en-US" altLang="en-US" sz="2400" b="1" baseline="-25000">
                <a:solidFill>
                  <a:srgbClr val="E32434"/>
                </a:solidFill>
                <a:latin typeface="Capitals" charset="0"/>
              </a:rPr>
              <a:t>ZÂTKHÂNG</a:t>
            </a:r>
          </a:p>
        </p:txBody>
      </p:sp>
      <p:sp>
        <p:nvSpPr>
          <p:cNvPr id="48150" name="Text Box 76"/>
          <p:cNvSpPr txBox="1">
            <a:spLocks noChangeArrowheads="1"/>
          </p:cNvSpPr>
          <p:nvPr/>
        </p:nvSpPr>
        <p:spPr bwMode="auto">
          <a:xfrm>
            <a:off x="4695825" y="4260850"/>
            <a:ext cx="15811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dirty="0" smtClean="0">
                <a:solidFill>
                  <a:srgbClr val="E32434"/>
                </a:solidFill>
                <a:latin typeface="Capitals" charset="0"/>
              </a:rPr>
              <a:t>RÂKAKHANE</a:t>
            </a:r>
            <a:endParaRPr lang="en-US" altLang="en-US" sz="2400" b="1" baseline="-25000" dirty="0">
              <a:solidFill>
                <a:srgbClr val="E32434"/>
              </a:solidFill>
              <a:latin typeface="Capitals" charset="0"/>
            </a:endParaRPr>
          </a:p>
        </p:txBody>
      </p:sp>
      <p:sp>
        <p:nvSpPr>
          <p:cNvPr id="48151" name="Text Box 77"/>
          <p:cNvSpPr txBox="1">
            <a:spLocks noChangeArrowheads="1"/>
          </p:cNvSpPr>
          <p:nvPr/>
        </p:nvSpPr>
        <p:spPr bwMode="auto">
          <a:xfrm>
            <a:off x="3752850" y="5259388"/>
            <a:ext cx="338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100" b="1" baseline="-25000">
                <a:solidFill>
                  <a:srgbClr val="E32434"/>
                </a:solidFill>
                <a:latin typeface="Capitals" charset="0"/>
              </a:rPr>
              <a:t>                        OKATHUILI</a:t>
            </a:r>
          </a:p>
          <a:p>
            <a:pPr algn="ctr"/>
            <a:r>
              <a:rPr lang="en-US" altLang="en-US" sz="2100" b="1" baseline="-25000">
                <a:solidFill>
                  <a:srgbClr val="E32434"/>
                </a:solidFill>
                <a:latin typeface="Capitals" charset="0"/>
              </a:rPr>
              <a:t>KHAMUNG  </a:t>
            </a:r>
          </a:p>
        </p:txBody>
      </p:sp>
      <p:sp>
        <p:nvSpPr>
          <p:cNvPr id="48152" name="Text Box 78"/>
          <p:cNvSpPr txBox="1">
            <a:spLocks noChangeArrowheads="1"/>
          </p:cNvSpPr>
          <p:nvPr/>
        </p:nvSpPr>
        <p:spPr bwMode="auto">
          <a:xfrm>
            <a:off x="4699000" y="7562850"/>
            <a:ext cx="23606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baseline="-25000">
                <a:solidFill>
                  <a:srgbClr val="E32434"/>
                </a:solidFill>
                <a:latin typeface="Capitals" charset="0"/>
              </a:rPr>
              <a:t>KAZINGRAM</a:t>
            </a:r>
          </a:p>
        </p:txBody>
      </p:sp>
      <p:sp>
        <p:nvSpPr>
          <p:cNvPr id="48153" name="Text Box 79"/>
          <p:cNvSpPr txBox="1">
            <a:spLocks noChangeArrowheads="1"/>
          </p:cNvSpPr>
          <p:nvPr/>
        </p:nvSpPr>
        <p:spPr bwMode="auto">
          <a:xfrm>
            <a:off x="5210175" y="6426200"/>
            <a:ext cx="1795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100" b="1" baseline="-25000">
                <a:solidFill>
                  <a:srgbClr val="E32434"/>
                </a:solidFill>
                <a:latin typeface="Capitals" charset="0"/>
              </a:rPr>
              <a:t>KACHARA</a:t>
            </a:r>
          </a:p>
        </p:txBody>
      </p:sp>
      <p:sp>
        <p:nvSpPr>
          <p:cNvPr id="48154" name="Text Box 80"/>
          <p:cNvSpPr txBox="1">
            <a:spLocks noChangeArrowheads="1"/>
          </p:cNvSpPr>
          <p:nvPr/>
        </p:nvSpPr>
        <p:spPr bwMode="auto">
          <a:xfrm>
            <a:off x="3546475" y="6651625"/>
            <a:ext cx="23606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100" b="1" baseline="-25000">
                <a:solidFill>
                  <a:srgbClr val="E32434"/>
                </a:solidFill>
                <a:latin typeface="Capitals" charset="0"/>
              </a:rPr>
              <a:t>WUNGPAMKHONG</a:t>
            </a:r>
          </a:p>
        </p:txBody>
      </p:sp>
      <p:sp>
        <p:nvSpPr>
          <p:cNvPr id="48155" name="Text Box 81"/>
          <p:cNvSpPr txBox="1">
            <a:spLocks noChangeArrowheads="1"/>
          </p:cNvSpPr>
          <p:nvPr/>
        </p:nvSpPr>
        <p:spPr bwMode="auto">
          <a:xfrm>
            <a:off x="5013325" y="7816850"/>
            <a:ext cx="23606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baseline="-25000">
                <a:solidFill>
                  <a:srgbClr val="E32434"/>
                </a:solidFill>
                <a:latin typeface="Capitals" charset="0"/>
              </a:rPr>
              <a:t>OKATHUI</a:t>
            </a:r>
            <a:endParaRPr lang="en-US" altLang="en-US" sz="2100" b="1" baseline="-25000">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6594475" y="87313"/>
            <a:ext cx="5016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800" b="1">
              <a:latin typeface="Comic Sans MS" panose="030F0702030302020204" pitchFamily="66" charset="0"/>
            </a:endParaRPr>
          </a:p>
        </p:txBody>
      </p:sp>
      <p:sp>
        <p:nvSpPr>
          <p:cNvPr id="49155" name="Rectangle 3"/>
          <p:cNvSpPr>
            <a:spLocks noChangeArrowheads="1"/>
          </p:cNvSpPr>
          <p:nvPr/>
        </p:nvSpPr>
        <p:spPr bwMode="auto">
          <a:xfrm>
            <a:off x="581025" y="7253288"/>
            <a:ext cx="6502400" cy="704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9156" name="Rectangle 5"/>
          <p:cNvSpPr>
            <a:spLocks noChangeArrowheads="1"/>
          </p:cNvSpPr>
          <p:nvPr/>
        </p:nvSpPr>
        <p:spPr bwMode="auto">
          <a:xfrm>
            <a:off x="4203700" y="5815013"/>
            <a:ext cx="573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49157" name="Group 6"/>
          <p:cNvGrpSpPr>
            <a:grpSpLocks/>
          </p:cNvGrpSpPr>
          <p:nvPr/>
        </p:nvGrpSpPr>
        <p:grpSpPr bwMode="auto">
          <a:xfrm>
            <a:off x="290513" y="2101850"/>
            <a:ext cx="6810375" cy="5129213"/>
            <a:chOff x="183" y="1274"/>
            <a:chExt cx="4290" cy="3231"/>
          </a:xfrm>
        </p:grpSpPr>
        <p:pic>
          <p:nvPicPr>
            <p:cNvPr id="49185" name="Picture 7"/>
            <p:cNvPicPr>
              <a:picLocks noChangeAspect="1" noChangeArrowheads="1"/>
            </p:cNvPicPr>
            <p:nvPr/>
          </p:nvPicPr>
          <p:blipFill>
            <a:blip r:embed="rId2">
              <a:extLst>
                <a:ext uri="{28A0092B-C50C-407E-A947-70E740481C1C}">
                  <a14:useLocalDpi xmlns:a14="http://schemas.microsoft.com/office/drawing/2010/main" val="0"/>
                </a:ext>
              </a:extLst>
            </a:blip>
            <a:srcRect b="12761"/>
            <a:stretch>
              <a:fillRect/>
            </a:stretch>
          </p:blipFill>
          <p:spPr bwMode="auto">
            <a:xfrm>
              <a:off x="183" y="1274"/>
              <a:ext cx="4290" cy="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6" name="Freeform 8"/>
            <p:cNvSpPr>
              <a:spLocks/>
            </p:cNvSpPr>
            <p:nvPr/>
          </p:nvSpPr>
          <p:spPr bwMode="auto">
            <a:xfrm>
              <a:off x="1948" y="3804"/>
              <a:ext cx="248" cy="330"/>
            </a:xfrm>
            <a:custGeom>
              <a:avLst/>
              <a:gdLst>
                <a:gd name="T0" fmla="*/ 244 w 248"/>
                <a:gd name="T1" fmla="*/ 4 h 330"/>
                <a:gd name="T2" fmla="*/ 108 w 248"/>
                <a:gd name="T3" fmla="*/ 12 h 330"/>
                <a:gd name="T4" fmla="*/ 12 w 248"/>
                <a:gd name="T5" fmla="*/ 0 h 330"/>
                <a:gd name="T6" fmla="*/ 0 w 248"/>
                <a:gd name="T7" fmla="*/ 172 h 330"/>
                <a:gd name="T8" fmla="*/ 20 w 248"/>
                <a:gd name="T9" fmla="*/ 276 h 330"/>
                <a:gd name="T10" fmla="*/ 24 w 248"/>
                <a:gd name="T11" fmla="*/ 324 h 330"/>
                <a:gd name="T12" fmla="*/ 48 w 248"/>
                <a:gd name="T13" fmla="*/ 320 h 330"/>
                <a:gd name="T14" fmla="*/ 168 w 248"/>
                <a:gd name="T15" fmla="*/ 324 h 330"/>
                <a:gd name="T16" fmla="*/ 248 w 248"/>
                <a:gd name="T17" fmla="*/ 316 h 3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330"/>
                <a:gd name="T29" fmla="*/ 248 w 248"/>
                <a:gd name="T30" fmla="*/ 330 h 3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330">
                  <a:moveTo>
                    <a:pt x="244" y="4"/>
                  </a:moveTo>
                  <a:cubicBezTo>
                    <a:pt x="199" y="11"/>
                    <a:pt x="153" y="6"/>
                    <a:pt x="108" y="12"/>
                  </a:cubicBezTo>
                  <a:cubicBezTo>
                    <a:pt x="74" y="8"/>
                    <a:pt x="46" y="2"/>
                    <a:pt x="12" y="0"/>
                  </a:cubicBezTo>
                  <a:cubicBezTo>
                    <a:pt x="23" y="57"/>
                    <a:pt x="18" y="116"/>
                    <a:pt x="0" y="172"/>
                  </a:cubicBezTo>
                  <a:cubicBezTo>
                    <a:pt x="3" y="207"/>
                    <a:pt x="13" y="240"/>
                    <a:pt x="20" y="276"/>
                  </a:cubicBezTo>
                  <a:cubicBezTo>
                    <a:pt x="21" y="292"/>
                    <a:pt x="15" y="310"/>
                    <a:pt x="24" y="324"/>
                  </a:cubicBezTo>
                  <a:cubicBezTo>
                    <a:pt x="28" y="330"/>
                    <a:pt x="39" y="320"/>
                    <a:pt x="48" y="320"/>
                  </a:cubicBezTo>
                  <a:cubicBezTo>
                    <a:pt x="88" y="320"/>
                    <a:pt x="128" y="322"/>
                    <a:pt x="168" y="324"/>
                  </a:cubicBezTo>
                  <a:cubicBezTo>
                    <a:pt x="193" y="315"/>
                    <a:pt x="221" y="316"/>
                    <a:pt x="248" y="3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49187" name="Rectangle 9"/>
            <p:cNvSpPr>
              <a:spLocks noChangeArrowheads="1"/>
            </p:cNvSpPr>
            <p:nvPr/>
          </p:nvSpPr>
          <p:spPr bwMode="auto">
            <a:xfrm>
              <a:off x="1980" y="3820"/>
              <a:ext cx="224" cy="2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49188" name="Picture 10"/>
            <p:cNvPicPr>
              <a:picLocks noChangeAspect="1" noChangeArrowheads="1"/>
            </p:cNvPicPr>
            <p:nvPr/>
          </p:nvPicPr>
          <p:blipFill>
            <a:blip r:embed="rId2">
              <a:extLst>
                <a:ext uri="{28A0092B-C50C-407E-A947-70E740481C1C}">
                  <a14:useLocalDpi xmlns:a14="http://schemas.microsoft.com/office/drawing/2010/main" val="0"/>
                </a:ext>
              </a:extLst>
            </a:blip>
            <a:srcRect l="67903" t="68393" r="23286" b="24101"/>
            <a:stretch>
              <a:fillRect/>
            </a:stretch>
          </p:blipFill>
          <p:spPr bwMode="auto">
            <a:xfrm>
              <a:off x="1921" y="3824"/>
              <a:ext cx="37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8" name="Text Box 11"/>
          <p:cNvSpPr txBox="1">
            <a:spLocks noChangeArrowheads="1"/>
          </p:cNvSpPr>
          <p:nvPr/>
        </p:nvSpPr>
        <p:spPr bwMode="auto">
          <a:xfrm>
            <a:off x="1195388" y="4095750"/>
            <a:ext cx="92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ABRA-HAMIC</a:t>
            </a:r>
            <a:r>
              <a:rPr lang="en-US" altLang="en-US" sz="800" b="1">
                <a:latin typeface="Arial" panose="020B0604020202020204" pitchFamily="34" charset="0"/>
              </a:rPr>
              <a:t> COVENANT</a:t>
            </a:r>
          </a:p>
        </p:txBody>
      </p:sp>
      <p:sp>
        <p:nvSpPr>
          <p:cNvPr id="49159" name="Text Box 12"/>
          <p:cNvSpPr txBox="1">
            <a:spLocks noChangeArrowheads="1"/>
          </p:cNvSpPr>
          <p:nvPr/>
        </p:nvSpPr>
        <p:spPr bwMode="auto">
          <a:xfrm>
            <a:off x="3646488" y="5395913"/>
            <a:ext cx="84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DAVIDIC</a:t>
            </a:r>
            <a:r>
              <a:rPr lang="en-US" altLang="en-US" sz="800" b="1">
                <a:latin typeface="Arial" panose="020B0604020202020204" pitchFamily="34" charset="0"/>
              </a:rPr>
              <a:t> COVENANT</a:t>
            </a:r>
          </a:p>
        </p:txBody>
      </p:sp>
      <p:sp>
        <p:nvSpPr>
          <p:cNvPr id="49160" name="Text Box 13"/>
          <p:cNvSpPr txBox="1">
            <a:spLocks noChangeArrowheads="1"/>
          </p:cNvSpPr>
          <p:nvPr/>
        </p:nvSpPr>
        <p:spPr bwMode="auto">
          <a:xfrm>
            <a:off x="2474913" y="4792663"/>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Arial" panose="020B0604020202020204" pitchFamily="34" charset="0"/>
              </a:rPr>
              <a:t>LAND</a:t>
            </a:r>
            <a:r>
              <a:rPr lang="en-US" altLang="en-US" sz="900" b="1">
                <a:latin typeface="Arial" panose="020B0604020202020204" pitchFamily="34" charset="0"/>
              </a:rPr>
              <a:t> </a:t>
            </a:r>
            <a:r>
              <a:rPr lang="en-US" altLang="en-US" sz="800" b="1">
                <a:latin typeface="Arial" panose="020B0604020202020204" pitchFamily="34" charset="0"/>
              </a:rPr>
              <a:t>COVENANT</a:t>
            </a:r>
          </a:p>
        </p:txBody>
      </p:sp>
      <p:sp>
        <p:nvSpPr>
          <p:cNvPr id="49161" name="Rectangle 14"/>
          <p:cNvSpPr>
            <a:spLocks noChangeArrowheads="1"/>
          </p:cNvSpPr>
          <p:nvPr/>
        </p:nvSpPr>
        <p:spPr bwMode="auto">
          <a:xfrm>
            <a:off x="1455738" y="2306638"/>
            <a:ext cx="2381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i="1">
                <a:latin typeface="Comic Sans MS" panose="030F0702030302020204" pitchFamily="66" charset="0"/>
              </a:rPr>
              <a:t> O  7  V  J</a:t>
            </a:r>
            <a:endParaRPr lang="en-US" altLang="en-US" sz="4400" i="1">
              <a:latin typeface="Times" panose="02020603050405020304" pitchFamily="18" charset="0"/>
            </a:endParaRPr>
          </a:p>
        </p:txBody>
      </p:sp>
      <p:sp>
        <p:nvSpPr>
          <p:cNvPr id="49162" name="Line 15"/>
          <p:cNvSpPr>
            <a:spLocks noChangeShapeType="1"/>
          </p:cNvSpPr>
          <p:nvPr/>
        </p:nvSpPr>
        <p:spPr bwMode="auto">
          <a:xfrm>
            <a:off x="2351088" y="2541588"/>
            <a:ext cx="1666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49163" name="Text Box 16"/>
          <p:cNvSpPr txBox="1">
            <a:spLocks noChangeArrowheads="1"/>
          </p:cNvSpPr>
          <p:nvPr/>
        </p:nvSpPr>
        <p:spPr bwMode="auto">
          <a:xfrm>
            <a:off x="4025900" y="6061075"/>
            <a:ext cx="9096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Arial" panose="020B0604020202020204" pitchFamily="34" charset="0"/>
              </a:rPr>
              <a:t>NEW</a:t>
            </a:r>
            <a:r>
              <a:rPr lang="en-US" altLang="en-US" sz="900" b="1">
                <a:latin typeface="Arial" panose="020B0604020202020204" pitchFamily="34" charset="0"/>
              </a:rPr>
              <a:t>                                              COVENANT</a:t>
            </a:r>
          </a:p>
        </p:txBody>
      </p:sp>
      <p:sp>
        <p:nvSpPr>
          <p:cNvPr id="49164" name="Text Box 18"/>
          <p:cNvSpPr txBox="1">
            <a:spLocks noChangeArrowheads="1"/>
          </p:cNvSpPr>
          <p:nvPr/>
        </p:nvSpPr>
        <p:spPr bwMode="auto">
          <a:xfrm>
            <a:off x="550863" y="1431925"/>
            <a:ext cx="6432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200" b="1" i="1">
                <a:latin typeface="Arial" panose="020B0604020202020204" pitchFamily="34" charset="0"/>
              </a:rPr>
              <a:t>Bible</a:t>
            </a:r>
            <a:r>
              <a:rPr lang="en-US" altLang="ja-JP" sz="2200" b="1" i="1">
                <a:latin typeface="Arial" panose="020B0604020202020204" pitchFamily="34" charset="0"/>
              </a:rPr>
              <a:t>wui</a:t>
            </a:r>
            <a:r>
              <a:rPr lang="en-US" altLang="en-US" sz="2200" b="1" i="1">
                <a:latin typeface="Arial" panose="020B0604020202020204" pitchFamily="34" charset="0"/>
              </a:rPr>
              <a:t> Tekhamatei Khararchân Parengwui Ningrin Kharupkakhui </a:t>
            </a:r>
          </a:p>
        </p:txBody>
      </p:sp>
      <p:sp>
        <p:nvSpPr>
          <p:cNvPr id="49165" name="Text Box 19"/>
          <p:cNvSpPr txBox="1">
            <a:spLocks noChangeArrowheads="1"/>
          </p:cNvSpPr>
          <p:nvPr/>
        </p:nvSpPr>
        <p:spPr bwMode="auto">
          <a:xfrm>
            <a:off x="301625" y="949325"/>
            <a:ext cx="6838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3200" b="1" i="1">
                <a:latin typeface="Arial" panose="020B0604020202020204" pitchFamily="34" charset="0"/>
              </a:rPr>
              <a:t>Biblewui Thotrinchân Chonsâ</a:t>
            </a:r>
          </a:p>
        </p:txBody>
      </p:sp>
      <p:sp>
        <p:nvSpPr>
          <p:cNvPr id="49166" name="Text Box 20"/>
          <p:cNvSpPr txBox="1">
            <a:spLocks noChangeArrowheads="1"/>
          </p:cNvSpPr>
          <p:nvPr/>
        </p:nvSpPr>
        <p:spPr bwMode="auto">
          <a:xfrm>
            <a:off x="6718300" y="17621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28</a:t>
            </a:r>
          </a:p>
        </p:txBody>
      </p:sp>
      <p:sp>
        <p:nvSpPr>
          <p:cNvPr id="49167" name="TextBox 20"/>
          <p:cNvSpPr txBox="1">
            <a:spLocks noChangeArrowheads="1"/>
          </p:cNvSpPr>
          <p:nvPr/>
        </p:nvSpPr>
        <p:spPr bwMode="auto">
          <a:xfrm>
            <a:off x="1685925" y="2755900"/>
            <a:ext cx="390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a:latin typeface="Arial Rounded MT Bold" panose="020F0704030504030204" pitchFamily="34" charset="0"/>
              </a:rPr>
              <a:t>M 4</a:t>
            </a:r>
            <a:endParaRPr lang="en-US" altLang="en-US" sz="400" b="1">
              <a:latin typeface="Arial Rounded MT Bold" panose="020F0704030504030204" pitchFamily="34" charset="0"/>
            </a:endParaRPr>
          </a:p>
        </p:txBody>
      </p:sp>
      <p:sp>
        <p:nvSpPr>
          <p:cNvPr id="49168" name="TextBox 21"/>
          <p:cNvSpPr txBox="1">
            <a:spLocks noChangeArrowheads="1"/>
          </p:cNvSpPr>
          <p:nvPr/>
        </p:nvSpPr>
        <p:spPr bwMode="auto">
          <a:xfrm>
            <a:off x="3095625" y="2765425"/>
            <a:ext cx="390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a:latin typeface="Arial Rounded MT Bold" panose="020F0704030504030204" pitchFamily="34" charset="0"/>
              </a:rPr>
              <a:t>M 3</a:t>
            </a:r>
          </a:p>
        </p:txBody>
      </p:sp>
      <p:sp>
        <p:nvSpPr>
          <p:cNvPr id="49169" name="TextBox 22"/>
          <p:cNvSpPr txBox="1">
            <a:spLocks noChangeArrowheads="1"/>
          </p:cNvSpPr>
          <p:nvPr/>
        </p:nvSpPr>
        <p:spPr bwMode="auto">
          <a:xfrm rot="-912115">
            <a:off x="733425" y="3087688"/>
            <a:ext cx="2762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2000" b="1" i="1">
                <a:latin typeface="Comic Sans MS" panose="030F0702030302020204" pitchFamily="66" charset="0"/>
              </a:rPr>
              <a:t>O</a:t>
            </a:r>
          </a:p>
        </p:txBody>
      </p:sp>
      <p:sp>
        <p:nvSpPr>
          <p:cNvPr id="49170" name="TextBox 23"/>
          <p:cNvSpPr txBox="1">
            <a:spLocks noChangeArrowheads="1"/>
          </p:cNvSpPr>
          <p:nvPr/>
        </p:nvSpPr>
        <p:spPr bwMode="auto">
          <a:xfrm>
            <a:off x="2814638" y="3136900"/>
            <a:ext cx="228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i="1">
                <a:latin typeface="Comic Sans MS" panose="030F0702030302020204" pitchFamily="66" charset="0"/>
              </a:rPr>
              <a:t>R</a:t>
            </a:r>
            <a:endParaRPr lang="en-US" altLang="en-US" sz="2000" b="1" i="1">
              <a:latin typeface="Comic Sans MS" panose="030F0702030302020204" pitchFamily="66" charset="0"/>
            </a:endParaRPr>
          </a:p>
        </p:txBody>
      </p:sp>
      <p:sp>
        <p:nvSpPr>
          <p:cNvPr id="49171" name="TextBox 24"/>
          <p:cNvSpPr txBox="1">
            <a:spLocks noChangeArrowheads="1"/>
          </p:cNvSpPr>
          <p:nvPr/>
        </p:nvSpPr>
        <p:spPr bwMode="auto">
          <a:xfrm>
            <a:off x="3171825" y="3136900"/>
            <a:ext cx="228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i="1">
                <a:latin typeface="Comic Sans MS" panose="030F0702030302020204" pitchFamily="66" charset="0"/>
              </a:rPr>
              <a:t>W</a:t>
            </a:r>
            <a:endParaRPr lang="en-US" altLang="en-US" sz="2000" b="1" i="1">
              <a:latin typeface="Comic Sans MS" panose="030F0702030302020204" pitchFamily="66" charset="0"/>
            </a:endParaRPr>
          </a:p>
        </p:txBody>
      </p:sp>
      <p:sp>
        <p:nvSpPr>
          <p:cNvPr id="49172" name="TextBox 25"/>
          <p:cNvSpPr txBox="1">
            <a:spLocks noChangeArrowheads="1"/>
          </p:cNvSpPr>
          <p:nvPr/>
        </p:nvSpPr>
        <p:spPr bwMode="auto">
          <a:xfrm>
            <a:off x="3590925" y="3136900"/>
            <a:ext cx="228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i="1">
                <a:latin typeface="Comic Sans MS" panose="030F0702030302020204" pitchFamily="66" charset="0"/>
              </a:rPr>
              <a:t>N</a:t>
            </a:r>
            <a:endParaRPr lang="en-US" altLang="en-US" sz="2000" b="1" i="1">
              <a:latin typeface="Comic Sans MS" panose="030F0702030302020204" pitchFamily="66" charset="0"/>
            </a:endParaRPr>
          </a:p>
        </p:txBody>
      </p:sp>
      <p:sp>
        <p:nvSpPr>
          <p:cNvPr id="49173" name="TextBox 26"/>
          <p:cNvSpPr txBox="1">
            <a:spLocks noChangeArrowheads="1"/>
          </p:cNvSpPr>
          <p:nvPr/>
        </p:nvSpPr>
        <p:spPr bwMode="auto">
          <a:xfrm>
            <a:off x="4029075" y="3136900"/>
            <a:ext cx="228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b="1" i="1">
                <a:latin typeface="Comic Sans MS" panose="030F0702030302020204" pitchFamily="66" charset="0"/>
              </a:rPr>
              <a:t>V</a:t>
            </a:r>
            <a:endParaRPr lang="en-US" altLang="en-US" sz="2000" b="1" i="1">
              <a:latin typeface="Comic Sans MS" panose="030F0702030302020204" pitchFamily="66" charset="0"/>
            </a:endParaRPr>
          </a:p>
        </p:txBody>
      </p:sp>
      <p:sp>
        <p:nvSpPr>
          <p:cNvPr id="32" name="Text Box 13"/>
          <p:cNvSpPr txBox="1">
            <a:spLocks noChangeArrowheads="1"/>
          </p:cNvSpPr>
          <p:nvPr/>
        </p:nvSpPr>
        <p:spPr bwMode="auto">
          <a:xfrm>
            <a:off x="1362075" y="4171950"/>
            <a:ext cx="590550" cy="423863"/>
          </a:xfrm>
          <a:prstGeom prst="rect">
            <a:avLst/>
          </a:prstGeom>
          <a:solidFill>
            <a:schemeClr val="bg1"/>
          </a:solidFill>
          <a:ln w="9525">
            <a:noFill/>
            <a:miter lim="800000"/>
            <a:headEnd/>
            <a:tailEnd/>
          </a:ln>
        </p:spPr>
        <p:txBody>
          <a:bodyPr lIns="0" tIns="0" rIns="0" bIns="0">
            <a:spAutoFit/>
          </a:bodyPr>
          <a:lstStyle/>
          <a:p>
            <a:pPr algn="ctr">
              <a:spcBef>
                <a:spcPct val="50000"/>
              </a:spcBef>
              <a:defRPr/>
            </a:pPr>
            <a:r>
              <a:rPr lang="en-US" sz="1000" b="1" dirty="0">
                <a:latin typeface="Arial" pitchFamily="34" charset="0"/>
                <a:ea typeface="ＭＳ Ｐゴシック" charset="-128"/>
              </a:rPr>
              <a:t>ABRA-HAMWUI</a:t>
            </a:r>
            <a:r>
              <a:rPr lang="en-US" sz="800" b="1" dirty="0">
                <a:latin typeface="Arial" pitchFamily="34" charset="0"/>
                <a:ea typeface="ＭＳ Ｐゴシック" charset="-128"/>
              </a:rPr>
              <a:t> </a:t>
            </a:r>
            <a:r>
              <a:rPr lang="en-US" sz="750" b="1" dirty="0">
                <a:latin typeface="Arial" pitchFamily="34" charset="0"/>
                <a:ea typeface="ＭＳ Ｐゴシック" charset="-128"/>
              </a:rPr>
              <a:t>TUINGASHIT</a:t>
            </a:r>
          </a:p>
        </p:txBody>
      </p:sp>
      <p:sp>
        <p:nvSpPr>
          <p:cNvPr id="49175" name="Text Box 14"/>
          <p:cNvSpPr txBox="1">
            <a:spLocks noChangeArrowheads="1"/>
          </p:cNvSpPr>
          <p:nvPr/>
        </p:nvSpPr>
        <p:spPr bwMode="auto">
          <a:xfrm>
            <a:off x="3773488" y="5386388"/>
            <a:ext cx="573087" cy="392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800" b="1">
                <a:latin typeface="Arial" panose="020B0604020202020204" pitchFamily="34" charset="0"/>
              </a:rPr>
              <a:t>DAVIDWUI</a:t>
            </a:r>
            <a:r>
              <a:rPr lang="en-US" altLang="en-US" sz="700" b="1">
                <a:latin typeface="Arial" panose="020B0604020202020204" pitchFamily="34" charset="0"/>
              </a:rPr>
              <a:t> TUINGASHIT</a:t>
            </a:r>
          </a:p>
          <a:p>
            <a:pPr algn="ctr">
              <a:spcBef>
                <a:spcPct val="50000"/>
              </a:spcBef>
            </a:pPr>
            <a:endParaRPr lang="en-US" altLang="en-US" sz="700" b="1">
              <a:latin typeface="Arial" panose="020B0604020202020204" pitchFamily="34" charset="0"/>
            </a:endParaRPr>
          </a:p>
        </p:txBody>
      </p:sp>
      <p:sp>
        <p:nvSpPr>
          <p:cNvPr id="34" name="Text Box 15"/>
          <p:cNvSpPr txBox="1">
            <a:spLocks noChangeArrowheads="1"/>
          </p:cNvSpPr>
          <p:nvPr/>
        </p:nvSpPr>
        <p:spPr bwMode="auto">
          <a:xfrm>
            <a:off x="2597150" y="4859338"/>
            <a:ext cx="584200" cy="300037"/>
          </a:xfrm>
          <a:prstGeom prst="rect">
            <a:avLst/>
          </a:prstGeom>
          <a:solidFill>
            <a:schemeClr val="bg1"/>
          </a:solidFill>
          <a:ln w="9525">
            <a:noFill/>
            <a:miter lim="800000"/>
            <a:headEnd/>
            <a:tailEnd/>
          </a:ln>
        </p:spPr>
        <p:txBody>
          <a:bodyPr lIns="0" tIns="0" rIns="0" bIns="0">
            <a:spAutoFit/>
          </a:bodyPr>
          <a:lstStyle/>
          <a:p>
            <a:pPr algn="ctr">
              <a:spcBef>
                <a:spcPct val="50000"/>
              </a:spcBef>
              <a:defRPr/>
            </a:pPr>
            <a:r>
              <a:rPr lang="en-US" sz="1100" b="1" dirty="0">
                <a:latin typeface="Arial" pitchFamily="34" charset="0"/>
                <a:ea typeface="ＭＳ Ｐゴシック" charset="-128"/>
              </a:rPr>
              <a:t>NGALEI</a:t>
            </a:r>
            <a:r>
              <a:rPr lang="en-US" sz="1200" b="1" dirty="0">
                <a:latin typeface="Arial" pitchFamily="34" charset="0"/>
                <a:ea typeface="ＭＳ Ｐゴシック" charset="-128"/>
              </a:rPr>
              <a:t>    </a:t>
            </a:r>
            <a:r>
              <a:rPr lang="en-US" sz="750" b="1" dirty="0">
                <a:latin typeface="Arial" pitchFamily="34" charset="0"/>
                <a:ea typeface="ＭＳ Ｐゴシック" charset="-128"/>
              </a:rPr>
              <a:t>TUINGASHIT</a:t>
            </a:r>
          </a:p>
        </p:txBody>
      </p:sp>
      <p:sp>
        <p:nvSpPr>
          <p:cNvPr id="35" name="Text Box 18"/>
          <p:cNvSpPr txBox="1">
            <a:spLocks noChangeArrowheads="1"/>
          </p:cNvSpPr>
          <p:nvPr/>
        </p:nvSpPr>
        <p:spPr bwMode="auto">
          <a:xfrm>
            <a:off x="4152900" y="6127750"/>
            <a:ext cx="617538" cy="269875"/>
          </a:xfrm>
          <a:prstGeom prst="rect">
            <a:avLst/>
          </a:prstGeom>
          <a:solidFill>
            <a:schemeClr val="bg1"/>
          </a:solidFill>
          <a:ln w="9525">
            <a:noFill/>
            <a:miter lim="800000"/>
            <a:headEnd/>
            <a:tailEnd/>
          </a:ln>
        </p:spPr>
        <p:txBody>
          <a:bodyPr lIns="0" tIns="0" rIns="0" bIns="0">
            <a:spAutoFit/>
          </a:bodyPr>
          <a:lstStyle/>
          <a:p>
            <a:pPr algn="ctr">
              <a:spcBef>
                <a:spcPct val="50000"/>
              </a:spcBef>
              <a:defRPr/>
            </a:pPr>
            <a:r>
              <a:rPr lang="en-US" sz="1000" b="1" dirty="0">
                <a:latin typeface="Arial" pitchFamily="34" charset="0"/>
                <a:ea typeface="ＭＳ Ｐゴシック" charset="-128"/>
              </a:rPr>
              <a:t>KADHAR</a:t>
            </a:r>
            <a:r>
              <a:rPr lang="en-US" sz="900" b="1" dirty="0">
                <a:latin typeface="Arial" pitchFamily="34" charset="0"/>
                <a:ea typeface="ＭＳ Ｐゴシック" charset="-128"/>
              </a:rPr>
              <a:t>                                              </a:t>
            </a:r>
            <a:r>
              <a:rPr lang="en-US" sz="750" b="1" dirty="0">
                <a:latin typeface="Arial" pitchFamily="34" charset="0"/>
                <a:ea typeface="ＭＳ Ｐゴシック" charset="-128"/>
              </a:rPr>
              <a:t>TUINGASHIT</a:t>
            </a:r>
          </a:p>
        </p:txBody>
      </p:sp>
      <p:sp>
        <p:nvSpPr>
          <p:cNvPr id="253969" name="Text Box 17"/>
          <p:cNvSpPr txBox="1">
            <a:spLocks noChangeArrowheads="1"/>
          </p:cNvSpPr>
          <p:nvPr/>
        </p:nvSpPr>
        <p:spPr bwMode="auto">
          <a:xfrm>
            <a:off x="628650" y="3697288"/>
            <a:ext cx="6457950" cy="28289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ctr">
              <a:lnSpc>
                <a:spcPct val="20000"/>
              </a:lnSpc>
              <a:spcBef>
                <a:spcPct val="50000"/>
              </a:spcBef>
              <a:defRPr/>
            </a:pPr>
            <a:endParaRPr lang="en-US" sz="12900" dirty="0">
              <a:latin typeface="Kosher-Normal" pitchFamily="-107" charset="0"/>
              <a:ea typeface="+mn-ea"/>
            </a:endParaRPr>
          </a:p>
          <a:p>
            <a:pPr algn="ctr">
              <a:lnSpc>
                <a:spcPct val="20000"/>
              </a:lnSpc>
              <a:spcBef>
                <a:spcPct val="50000"/>
              </a:spcBef>
              <a:defRPr/>
            </a:pPr>
            <a:r>
              <a:rPr lang="en-US" sz="10800" dirty="0" smtClean="0">
                <a:latin typeface="Kosher-Normal" pitchFamily="-107" charset="0"/>
                <a:ea typeface="+mn-ea"/>
              </a:rPr>
              <a:t>JISHU</a:t>
            </a:r>
            <a:endParaRPr lang="en-US" sz="10800" dirty="0">
              <a:latin typeface="Kosher-Normal" pitchFamily="-107" charset="0"/>
              <a:ea typeface="+mn-ea"/>
            </a:endParaRPr>
          </a:p>
          <a:p>
            <a:pPr algn="ctr">
              <a:lnSpc>
                <a:spcPct val="20000"/>
              </a:lnSpc>
              <a:spcBef>
                <a:spcPct val="50000"/>
              </a:spcBef>
              <a:defRPr/>
            </a:pPr>
            <a:r>
              <a:rPr lang="en-US" sz="10800" dirty="0" smtClean="0">
                <a:latin typeface="Kosher-Normal" pitchFamily="-107" charset="0"/>
                <a:ea typeface="+mn-ea"/>
              </a:rPr>
              <a:t>KRISTA</a:t>
            </a:r>
            <a:endParaRPr lang="en-US" sz="10800" dirty="0">
              <a:latin typeface="Kosher-Normal" pitchFamily="-107" charset="0"/>
              <a:ea typeface="+mn-ea"/>
            </a:endParaRPr>
          </a:p>
        </p:txBody>
      </p:sp>
      <p:sp>
        <p:nvSpPr>
          <p:cNvPr id="49179" name="Text Box 20"/>
          <p:cNvSpPr txBox="1">
            <a:spLocks noChangeArrowheads="1"/>
          </p:cNvSpPr>
          <p:nvPr/>
        </p:nvSpPr>
        <p:spPr bwMode="auto">
          <a:xfrm>
            <a:off x="133350" y="7342188"/>
            <a:ext cx="7248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Comic Sans MS" panose="030F0702030302020204" pitchFamily="66" charset="0"/>
              </a:rPr>
              <a:t>Abrahamli tuingashit sâkahai chi ungshungmamânda,Biblewui khararchânpongla mataikâmamân:</a:t>
            </a:r>
          </a:p>
          <a:p>
            <a:pPr>
              <a:spcBef>
                <a:spcPct val="50000"/>
              </a:spcBef>
            </a:pPr>
            <a:r>
              <a:rPr lang="en-US" altLang="en-US" sz="1200" b="1">
                <a:latin typeface="Comic Sans MS" panose="030F0702030302020204" pitchFamily="66" charset="0"/>
              </a:rPr>
              <a:t>        • Haokaphok Kapikasang 12 kala 15 wui Abrahamli Kaho kala Tuingashit,</a:t>
            </a:r>
          </a:p>
          <a:p>
            <a:pPr>
              <a:spcBef>
                <a:spcPct val="50000"/>
              </a:spcBef>
            </a:pPr>
            <a:r>
              <a:rPr lang="en-US" altLang="en-US" sz="1200" b="1">
                <a:latin typeface="Comic Sans MS" panose="030F0702030302020204" pitchFamily="66" charset="0"/>
              </a:rPr>
              <a:t>                     •</a:t>
            </a:r>
            <a:r>
              <a:rPr lang="en-US" altLang="en-US" sz="1000" b="1">
                <a:latin typeface="Comic Sans MS" panose="030F0702030302020204" pitchFamily="66" charset="0"/>
              </a:rPr>
              <a:t> </a:t>
            </a:r>
            <a:r>
              <a:rPr lang="en-US" altLang="en-US" sz="1200" b="1">
                <a:latin typeface="Comic Sans MS" panose="030F0702030302020204" pitchFamily="66" charset="0"/>
              </a:rPr>
              <a:t>Khalatlui Kapikasang 30 wui Ngalei (Palestinian) Tuingashit,</a:t>
            </a:r>
          </a:p>
          <a:p>
            <a:pPr>
              <a:spcBef>
                <a:spcPct val="50000"/>
              </a:spcBef>
            </a:pPr>
            <a:r>
              <a:rPr lang="en-US" altLang="en-US" sz="1200" b="1">
                <a:latin typeface="Comic Sans MS" panose="030F0702030302020204" pitchFamily="66" charset="0"/>
              </a:rPr>
              <a:t>                                       •</a:t>
            </a:r>
            <a:r>
              <a:rPr lang="en-US" altLang="en-US" sz="1000" b="1">
                <a:latin typeface="Comic Sans MS" panose="030F0702030302020204" pitchFamily="66" charset="0"/>
              </a:rPr>
              <a:t> </a:t>
            </a:r>
            <a:r>
              <a:rPr lang="en-US" altLang="en-US" sz="1200" b="1">
                <a:latin typeface="Comic Sans MS" panose="030F0702030302020204" pitchFamily="66" charset="0"/>
              </a:rPr>
              <a:t>2 Sam. 7 wui Davidwui Tuingashit kala</a:t>
            </a:r>
          </a:p>
          <a:p>
            <a:pPr>
              <a:spcBef>
                <a:spcPct val="50000"/>
              </a:spcBef>
            </a:pPr>
            <a:r>
              <a:rPr lang="en-US" altLang="en-US" sz="1200" b="1">
                <a:latin typeface="Comic Sans MS" panose="030F0702030302020204" pitchFamily="66" charset="0"/>
              </a:rPr>
              <a:t>                                                  • Jeremiah 31 wui Kadhar Tuingashit</a:t>
            </a:r>
            <a:r>
              <a:rPr lang="en-US" altLang="en-US" sz="1000" b="1"/>
              <a:t>.</a:t>
            </a:r>
          </a:p>
        </p:txBody>
      </p:sp>
      <p:sp>
        <p:nvSpPr>
          <p:cNvPr id="49180" name="TextBox 37"/>
          <p:cNvSpPr txBox="1">
            <a:spLocks noChangeArrowheads="1"/>
          </p:cNvSpPr>
          <p:nvPr/>
        </p:nvSpPr>
        <p:spPr bwMode="auto">
          <a:xfrm rot="-5400000">
            <a:off x="4252913" y="2619375"/>
            <a:ext cx="13096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YAONAOWUI SHAKKAZA  ZATKHANG</a:t>
            </a:r>
          </a:p>
          <a:p>
            <a:pPr eaLnBrk="1" hangingPunct="1"/>
            <a:endParaRPr lang="en-US" altLang="en-US" sz="800">
              <a:latin typeface="Comic Sans MS" panose="030F0702030302020204" pitchFamily="66" charset="0"/>
            </a:endParaRPr>
          </a:p>
        </p:txBody>
      </p:sp>
      <p:sp>
        <p:nvSpPr>
          <p:cNvPr id="49181" name="TextBox 38"/>
          <p:cNvSpPr txBox="1">
            <a:spLocks noChangeArrowheads="1"/>
          </p:cNvSpPr>
          <p:nvPr/>
        </p:nvSpPr>
        <p:spPr bwMode="auto">
          <a:xfrm rot="-5400000">
            <a:off x="4763294" y="2707482"/>
            <a:ext cx="11525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dirty="0" err="1" smtClean="0">
                <a:latin typeface="Comic Sans MS" panose="030F0702030302020204" pitchFamily="66" charset="0"/>
              </a:rPr>
              <a:t>Jishu</a:t>
            </a:r>
            <a:r>
              <a:rPr lang="en-US" altLang="en-US" sz="800" b="1" dirty="0" smtClean="0">
                <a:latin typeface="Comic Sans MS" panose="030F0702030302020204" pitchFamily="66" charset="0"/>
              </a:rPr>
              <a:t> KRISTAWUI </a:t>
            </a:r>
            <a:r>
              <a:rPr lang="en-US" altLang="en-US" sz="800" b="1" dirty="0">
                <a:latin typeface="Comic Sans MS" panose="030F0702030302020204" pitchFamily="66" charset="0"/>
              </a:rPr>
              <a:t>RAKAKHANE</a:t>
            </a:r>
          </a:p>
          <a:p>
            <a:pPr eaLnBrk="1" hangingPunct="1"/>
            <a:endParaRPr lang="en-US" altLang="en-US" sz="800" dirty="0">
              <a:latin typeface="Comic Sans MS" panose="030F0702030302020204" pitchFamily="66" charset="0"/>
            </a:endParaRPr>
          </a:p>
        </p:txBody>
      </p:sp>
      <p:sp>
        <p:nvSpPr>
          <p:cNvPr id="49182" name="TextBox 39"/>
          <p:cNvSpPr txBox="1">
            <a:spLocks noChangeArrowheads="1"/>
          </p:cNvSpPr>
          <p:nvPr/>
        </p:nvSpPr>
        <p:spPr bwMode="auto">
          <a:xfrm rot="-5400000">
            <a:off x="4994275" y="2576513"/>
            <a:ext cx="14144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dirty="0" smtClean="0">
                <a:latin typeface="Comic Sans MS" panose="030F0702030302020204" pitchFamily="66" charset="0"/>
              </a:rPr>
              <a:t>KRISTANA </a:t>
            </a:r>
            <a:r>
              <a:rPr lang="en-US" altLang="en-US" sz="800" b="1" dirty="0">
                <a:latin typeface="Comic Sans MS" panose="030F0702030302020204" pitchFamily="66" charset="0"/>
              </a:rPr>
              <a:t>OKATHUILI ZINGKUM THINGKHA KHAMUNG</a:t>
            </a:r>
            <a:endParaRPr lang="en-US" altLang="en-US" sz="800" dirty="0">
              <a:latin typeface="Comic Sans MS" panose="030F0702030302020204" pitchFamily="66" charset="0"/>
            </a:endParaRPr>
          </a:p>
        </p:txBody>
      </p:sp>
      <p:sp>
        <p:nvSpPr>
          <p:cNvPr id="49183" name="TextBox 40"/>
          <p:cNvSpPr txBox="1">
            <a:spLocks noChangeArrowheads="1"/>
          </p:cNvSpPr>
          <p:nvPr/>
        </p:nvSpPr>
        <p:spPr bwMode="auto">
          <a:xfrm rot="-5400000">
            <a:off x="5422106" y="2536032"/>
            <a:ext cx="14763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HAKKHAMAHA KACHARA WUNGPAMKHONGWUI BICHAR</a:t>
            </a:r>
            <a:endParaRPr lang="en-US" altLang="en-US" sz="800">
              <a:latin typeface="Comic Sans MS" panose="030F0702030302020204" pitchFamily="66" charset="0"/>
            </a:endParaRPr>
          </a:p>
        </p:txBody>
      </p:sp>
      <p:sp>
        <p:nvSpPr>
          <p:cNvPr id="49184" name="TextBox 41"/>
          <p:cNvSpPr txBox="1">
            <a:spLocks noChangeArrowheads="1"/>
          </p:cNvSpPr>
          <p:nvPr/>
        </p:nvSpPr>
        <p:spPr bwMode="auto">
          <a:xfrm rot="-5400000">
            <a:off x="5876925" y="2543175"/>
            <a:ext cx="14430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800" b="1">
                <a:latin typeface="Comic Sans MS" panose="030F0702030302020204" pitchFamily="66" charset="0"/>
              </a:rPr>
              <a:t>KADHARA KAZINGRAM KALA KADHARA OKATHUI</a:t>
            </a:r>
            <a:endParaRPr lang="en-US" altLang="en-US" sz="700" b="1">
              <a:latin typeface="Comic Sans MS" panose="030F0702030302020204" pitchFamily="66" charset="0"/>
            </a:endParaRPr>
          </a:p>
          <a:p>
            <a:pPr eaLnBrk="1" hangingPunct="1"/>
            <a:endParaRPr lang="en-US" altLang="en-US" sz="800">
              <a:latin typeface="Comic Sans MS" panose="030F0702030302020204" pitchFamily="6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684213" y="1890713"/>
            <a:ext cx="12715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300" b="1">
              <a:solidFill>
                <a:srgbClr val="105023"/>
              </a:solidFill>
              <a:latin typeface="Comic Sans MS" panose="030F0702030302020204" pitchFamily="66" charset="0"/>
            </a:endParaRPr>
          </a:p>
        </p:txBody>
      </p:sp>
      <p:sp>
        <p:nvSpPr>
          <p:cNvPr id="50179" name="Text Box 7"/>
          <p:cNvSpPr txBox="1">
            <a:spLocks noChangeArrowheads="1"/>
          </p:cNvSpPr>
          <p:nvPr/>
        </p:nvSpPr>
        <p:spPr bwMode="auto">
          <a:xfrm>
            <a:off x="9450388" y="7950200"/>
            <a:ext cx="52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700" b="1">
                <a:solidFill>
                  <a:srgbClr val="105023"/>
                </a:solidFill>
                <a:latin typeface="Comic Sans MS" panose="030F0702030302020204" pitchFamily="66" charset="0"/>
              </a:rPr>
              <a:t> </a:t>
            </a:r>
          </a:p>
        </p:txBody>
      </p:sp>
      <p:sp>
        <p:nvSpPr>
          <p:cNvPr id="50180" name="Text Box 8"/>
          <p:cNvSpPr txBox="1">
            <a:spLocks noChangeArrowheads="1"/>
          </p:cNvSpPr>
          <p:nvPr/>
        </p:nvSpPr>
        <p:spPr bwMode="auto">
          <a:xfrm>
            <a:off x="3927475" y="2611438"/>
            <a:ext cx="6094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5000"/>
              </a:lnSpc>
              <a:spcBef>
                <a:spcPct val="50000"/>
              </a:spcBef>
            </a:pPr>
            <a:endParaRPr lang="en-US" altLang="en-US" sz="1300" b="1" i="1">
              <a:solidFill>
                <a:srgbClr val="105023"/>
              </a:solidFill>
              <a:latin typeface="Times" panose="02020603050405020304" pitchFamily="18" charset="0"/>
            </a:endParaRPr>
          </a:p>
          <a:p>
            <a:pPr>
              <a:lnSpc>
                <a:spcPct val="20000"/>
              </a:lnSpc>
              <a:spcBef>
                <a:spcPct val="50000"/>
              </a:spcBef>
            </a:pPr>
            <a:endParaRPr lang="en-US" altLang="en-US" sz="1300" b="1" i="1">
              <a:solidFill>
                <a:srgbClr val="105023"/>
              </a:solidFill>
              <a:latin typeface="Times" panose="02020603050405020304" pitchFamily="18" charset="0"/>
            </a:endParaRPr>
          </a:p>
          <a:p>
            <a:pPr>
              <a:lnSpc>
                <a:spcPct val="55000"/>
              </a:lnSpc>
              <a:spcBef>
                <a:spcPct val="50000"/>
              </a:spcBef>
            </a:pPr>
            <a:endParaRPr lang="en-US" altLang="en-US" sz="1300" b="1" i="1">
              <a:solidFill>
                <a:srgbClr val="105023"/>
              </a:solidFill>
              <a:latin typeface="Times" panose="02020603050405020304" pitchFamily="18" charset="0"/>
            </a:endParaRPr>
          </a:p>
          <a:p>
            <a:pPr>
              <a:lnSpc>
                <a:spcPct val="20000"/>
              </a:lnSpc>
              <a:spcBef>
                <a:spcPct val="50000"/>
              </a:spcBef>
            </a:pPr>
            <a:endParaRPr lang="en-US" altLang="en-US" sz="1300" b="1">
              <a:solidFill>
                <a:srgbClr val="105023"/>
              </a:solidFill>
              <a:latin typeface="Times" panose="02020603050405020304" pitchFamily="18" charset="0"/>
            </a:endParaRPr>
          </a:p>
          <a:p>
            <a:pPr>
              <a:lnSpc>
                <a:spcPct val="55000"/>
              </a:lnSpc>
              <a:spcBef>
                <a:spcPct val="50000"/>
              </a:spcBef>
            </a:pPr>
            <a:endParaRPr lang="en-US" altLang="en-US" sz="1500" b="1" i="1">
              <a:solidFill>
                <a:srgbClr val="105023"/>
              </a:solidFill>
              <a:latin typeface="Times" panose="02020603050405020304" pitchFamily="18" charset="0"/>
            </a:endParaRPr>
          </a:p>
        </p:txBody>
      </p:sp>
      <p:sp>
        <p:nvSpPr>
          <p:cNvPr id="213005" name="Text Box 13"/>
          <p:cNvSpPr txBox="1">
            <a:spLocks noChangeArrowheads="1"/>
          </p:cNvSpPr>
          <p:nvPr/>
        </p:nvSpPr>
        <p:spPr bwMode="auto">
          <a:xfrm>
            <a:off x="536575" y="2855913"/>
            <a:ext cx="6432550" cy="4400550"/>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2800" b="1" i="1" dirty="0" err="1" smtClean="0">
                <a:latin typeface="Comic Sans MS" panose="030F0702030302020204" pitchFamily="66" charset="0"/>
              </a:rPr>
              <a:t>Mangâshongwui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lairik</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ânâbinghi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Khayeirumli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tammamânlaga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katamnaona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chipuisangki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kaji</a:t>
            </a:r>
            <a:r>
              <a:rPr lang="en-US" altLang="en-US" sz="2800" b="1" i="1" dirty="0" smtClean="0">
                <a:latin typeface="Comic Sans MS" panose="030F0702030302020204" pitchFamily="66" charset="0"/>
              </a:rPr>
              <a:t> chi </a:t>
            </a:r>
            <a:r>
              <a:rPr lang="en-US" altLang="en-US" sz="2800" b="1" i="1" dirty="0" err="1" smtClean="0">
                <a:latin typeface="Comic Sans MS" panose="030F0702030302020204" pitchFamily="66" charset="0"/>
              </a:rPr>
              <a:t>kupsangkahai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tharzari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eina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chithei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khamina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Khayeirumli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tammahungda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leilakhava</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khamasai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bingchi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chipuisangmamân</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khavai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katomdalei</a:t>
            </a:r>
            <a:r>
              <a:rPr lang="en-US" altLang="en-US" sz="2800" b="1" i="1" dirty="0" smtClean="0">
                <a:latin typeface="Comic Sans MS" panose="030F0702030302020204" pitchFamily="66" charset="0"/>
              </a:rPr>
              <a:t>; china </a:t>
            </a:r>
            <a:r>
              <a:rPr lang="en-US" altLang="en-US" sz="2800" b="1" i="1" dirty="0" err="1" smtClean="0">
                <a:latin typeface="Comic Sans MS" panose="030F0702030302020204" pitchFamily="66" charset="0"/>
              </a:rPr>
              <a:t>ithumwui</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tamkakhui</a:t>
            </a:r>
            <a:r>
              <a:rPr lang="en-US" altLang="en-US" sz="2800" b="1" i="1" dirty="0" smtClean="0">
                <a:latin typeface="Comic Sans MS" panose="030F0702030302020204" pitchFamily="66" charset="0"/>
              </a:rPr>
              <a:t> hi </a:t>
            </a:r>
            <a:r>
              <a:rPr lang="en-US" altLang="en-US" sz="2800" b="1" i="1" dirty="0" err="1" smtClean="0">
                <a:latin typeface="Comic Sans MS" panose="030F0702030302020204" pitchFamily="66" charset="0"/>
              </a:rPr>
              <a:t>mapung</a:t>
            </a:r>
            <a:r>
              <a:rPr lang="en-US" altLang="en-US" sz="2800" b="1" i="1" dirty="0" smtClean="0">
                <a:latin typeface="Comic Sans MS" panose="030F0702030302020204" pitchFamily="66" charset="0"/>
              </a:rPr>
              <a:t> </a:t>
            </a:r>
            <a:r>
              <a:rPr lang="en-US" altLang="en-US" sz="2800" b="1" i="1" dirty="0" err="1" smtClean="0">
                <a:latin typeface="Comic Sans MS" panose="030F0702030302020204" pitchFamily="66" charset="0"/>
              </a:rPr>
              <a:t>phâmeingasakra</a:t>
            </a:r>
            <a:r>
              <a:rPr lang="en-US" altLang="en-US" sz="2800" b="1" i="1" dirty="0" smtClean="0">
                <a:latin typeface="Comic Sans MS" panose="030F0702030302020204" pitchFamily="66" charset="0"/>
              </a:rPr>
              <a:t>. </a:t>
            </a:r>
          </a:p>
        </p:txBody>
      </p:sp>
      <p:sp>
        <p:nvSpPr>
          <p:cNvPr id="50182" name="Rectangle 14"/>
          <p:cNvSpPr>
            <a:spLocks noChangeArrowheads="1"/>
          </p:cNvSpPr>
          <p:nvPr/>
        </p:nvSpPr>
        <p:spPr bwMode="auto">
          <a:xfrm>
            <a:off x="374650" y="2605088"/>
            <a:ext cx="6757988" cy="47942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0183" name="Text Box 16"/>
          <p:cNvSpPr txBox="1">
            <a:spLocks noChangeArrowheads="1"/>
          </p:cNvSpPr>
          <p:nvPr/>
        </p:nvSpPr>
        <p:spPr bwMode="auto">
          <a:xfrm>
            <a:off x="6748463"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29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746875" y="182563"/>
            <a:ext cx="449263" cy="307975"/>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C0C0C0"/>
                  </a:outerShdw>
                </a:effectLst>
                <a:latin typeface="Comic Sans MS" pitchFamily="66" charset="0"/>
                <a:ea typeface="ＭＳ Ｐゴシック" pitchFamily="-84" charset="-128"/>
              </a:rPr>
              <a:t>30</a:t>
            </a:r>
            <a:endParaRPr lang="en-US" sz="1800" b="1" dirty="0">
              <a:effectLst>
                <a:outerShdw blurRad="38100" dist="38100" dir="2700000" algn="tl">
                  <a:srgbClr val="C0C0C0"/>
                </a:outerShdw>
              </a:effectLst>
              <a:latin typeface="Comic Sans MS" pitchFamily="66" charset="0"/>
              <a:ea typeface="ＭＳ Ｐゴシック" pitchFamily="-84" charset="-128"/>
            </a:endParaRPr>
          </a:p>
        </p:txBody>
      </p:sp>
      <p:sp>
        <p:nvSpPr>
          <p:cNvPr id="51230" name="Rectangle 30"/>
          <p:cNvSpPr>
            <a:spLocks noChangeArrowheads="1"/>
          </p:cNvSpPr>
          <p:nvPr/>
        </p:nvSpPr>
        <p:spPr bwMode="auto">
          <a:xfrm>
            <a:off x="246063" y="1130300"/>
            <a:ext cx="7042150" cy="369888"/>
          </a:xfrm>
          <a:prstGeom prst="rect">
            <a:avLst/>
          </a:prstGeom>
          <a:noFill/>
          <a:ln w="9525">
            <a:noFill/>
            <a:miter lim="800000"/>
            <a:headEnd/>
            <a:tailEnd/>
          </a:ln>
          <a:effectLst/>
        </p:spPr>
        <p:txBody>
          <a:bodyPr wrap="none" lIns="0" tIns="0" rIns="0" bIns="0">
            <a:spAutoFit/>
          </a:bodyPr>
          <a:lstStyle/>
          <a:p>
            <a:pPr algn="ctr">
              <a:defRPr/>
            </a:pPr>
            <a:r>
              <a:rPr lang="en-US" sz="2400" b="1" i="1" dirty="0">
                <a:effectLst>
                  <a:outerShdw blurRad="38100" dist="38100" dir="2700000" algn="tl">
                    <a:srgbClr val="DDDDDD"/>
                  </a:outerShdw>
                </a:effectLst>
                <a:latin typeface="Comic Sans MS" charset="0"/>
                <a:ea typeface="ＭＳ Ｐゴシック" charset="0"/>
                <a:cs typeface="ＭＳ Ｐゴシック" charset="0"/>
              </a:rPr>
              <a:t> BIBLEWUI THÂK MARON </a:t>
            </a:r>
            <a:r>
              <a:rPr lang="en-US" sz="2400" b="1" i="1" dirty="0" err="1">
                <a:effectLst>
                  <a:outerShdw blurRad="38100" dist="38100" dir="2700000" algn="tl">
                    <a:srgbClr val="DDDDDD"/>
                  </a:outerShdw>
                </a:effectLst>
                <a:latin typeface="Comic Sans MS" charset="0"/>
                <a:ea typeface="ＭＳ Ｐゴシック" charset="0"/>
                <a:cs typeface="ＭＳ Ｐゴシック" charset="0"/>
              </a:rPr>
              <a:t>MARON</a:t>
            </a:r>
            <a:r>
              <a:rPr lang="en-US" sz="2400" b="1" i="1" dirty="0">
                <a:effectLst>
                  <a:outerShdw blurRad="38100" dist="38100" dir="2700000" algn="tl">
                    <a:srgbClr val="DDDDDD"/>
                  </a:outerShdw>
                </a:effectLst>
                <a:latin typeface="Comic Sans MS" charset="0"/>
                <a:ea typeface="ＭＳ Ｐゴシック" charset="0"/>
                <a:cs typeface="ＭＳ Ｐゴシック" charset="0"/>
              </a:rPr>
              <a:t> SEMKAKÂ</a:t>
            </a:r>
            <a:endParaRPr lang="en-US" sz="2400" b="1" i="1" dirty="0">
              <a:effectLst>
                <a:outerShdw blurRad="38100" dist="38100" dir="2700000" algn="tl">
                  <a:srgbClr val="DDDDDD"/>
                </a:outerShdw>
              </a:effectLst>
              <a:latin typeface="Times" charset="0"/>
              <a:ea typeface="ＭＳ Ｐゴシック" charset="0"/>
              <a:cs typeface="ＭＳ Ｐゴシック" charset="0"/>
            </a:endParaRPr>
          </a:p>
        </p:txBody>
      </p:sp>
      <p:sp>
        <p:nvSpPr>
          <p:cNvPr id="51256" name="Rectangle 56"/>
          <p:cNvSpPr>
            <a:spLocks noChangeArrowheads="1"/>
          </p:cNvSpPr>
          <p:nvPr/>
        </p:nvSpPr>
        <p:spPr bwMode="auto">
          <a:xfrm>
            <a:off x="2352675" y="4497388"/>
            <a:ext cx="334963"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RN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205" name="Freeform 27"/>
          <p:cNvSpPr>
            <a:spLocks/>
          </p:cNvSpPr>
          <p:nvPr/>
        </p:nvSpPr>
        <p:spPr bwMode="auto">
          <a:xfrm>
            <a:off x="1616075" y="1624013"/>
            <a:ext cx="1044575" cy="1819275"/>
          </a:xfrm>
          <a:custGeom>
            <a:avLst/>
            <a:gdLst>
              <a:gd name="T0" fmla="*/ 2147483646 w 573"/>
              <a:gd name="T1" fmla="*/ 2147483646 h 1099"/>
              <a:gd name="T2" fmla="*/ 2147483646 w 573"/>
              <a:gd name="T3" fmla="*/ 2147483646 h 1099"/>
              <a:gd name="T4" fmla="*/ 2147483646 w 573"/>
              <a:gd name="T5" fmla="*/ 2147483646 h 1099"/>
              <a:gd name="T6" fmla="*/ 2147483646 w 573"/>
              <a:gd name="T7" fmla="*/ 2147483646 h 1099"/>
              <a:gd name="T8" fmla="*/ 2147483646 w 573"/>
              <a:gd name="T9" fmla="*/ 2147483646 h 1099"/>
              <a:gd name="T10" fmla="*/ 2147483646 w 573"/>
              <a:gd name="T11" fmla="*/ 2147483646 h 1099"/>
              <a:gd name="T12" fmla="*/ 2147483646 w 573"/>
              <a:gd name="T13" fmla="*/ 2147483646 h 1099"/>
              <a:gd name="T14" fmla="*/ 2147483646 w 573"/>
              <a:gd name="T15" fmla="*/ 2147483646 h 1099"/>
              <a:gd name="T16" fmla="*/ 2147483646 w 573"/>
              <a:gd name="T17" fmla="*/ 2147483646 h 1099"/>
              <a:gd name="T18" fmla="*/ 2147483646 w 573"/>
              <a:gd name="T19" fmla="*/ 2147483646 h 1099"/>
              <a:gd name="T20" fmla="*/ 2147483646 w 573"/>
              <a:gd name="T21" fmla="*/ 2147483646 h 1099"/>
              <a:gd name="T22" fmla="*/ 2147483646 w 573"/>
              <a:gd name="T23" fmla="*/ 2147483646 h 1099"/>
              <a:gd name="T24" fmla="*/ 2147483646 w 573"/>
              <a:gd name="T25" fmla="*/ 2147483646 h 1099"/>
              <a:gd name="T26" fmla="*/ 2147483646 w 573"/>
              <a:gd name="T27" fmla="*/ 2147483646 h 1099"/>
              <a:gd name="T28" fmla="*/ 2147483646 w 573"/>
              <a:gd name="T29" fmla="*/ 2147483646 h 1099"/>
              <a:gd name="T30" fmla="*/ 2147483646 w 573"/>
              <a:gd name="T31" fmla="*/ 2147483646 h 1099"/>
              <a:gd name="T32" fmla="*/ 2147483646 w 573"/>
              <a:gd name="T33" fmla="*/ 2147483646 h 1099"/>
              <a:gd name="T34" fmla="*/ 2147483646 w 573"/>
              <a:gd name="T35" fmla="*/ 2147483646 h 1099"/>
              <a:gd name="T36" fmla="*/ 2147483646 w 573"/>
              <a:gd name="T37" fmla="*/ 2147483646 h 1099"/>
              <a:gd name="T38" fmla="*/ 2147483646 w 573"/>
              <a:gd name="T39" fmla="*/ 2147483646 h 1099"/>
              <a:gd name="T40" fmla="*/ 2147483646 w 573"/>
              <a:gd name="T41" fmla="*/ 2147483646 h 1099"/>
              <a:gd name="T42" fmla="*/ 2147483646 w 573"/>
              <a:gd name="T43" fmla="*/ 2147483646 h 1099"/>
              <a:gd name="T44" fmla="*/ 2147483646 w 573"/>
              <a:gd name="T45" fmla="*/ 2147483646 h 1099"/>
              <a:gd name="T46" fmla="*/ 2147483646 w 573"/>
              <a:gd name="T47" fmla="*/ 2147483646 h 1099"/>
              <a:gd name="T48" fmla="*/ 2147483646 w 573"/>
              <a:gd name="T49" fmla="*/ 2147483646 h 1099"/>
              <a:gd name="T50" fmla="*/ 2147483646 w 573"/>
              <a:gd name="T51" fmla="*/ 2147483646 h 1099"/>
              <a:gd name="T52" fmla="*/ 2147483646 w 573"/>
              <a:gd name="T53" fmla="*/ 2147483646 h 1099"/>
              <a:gd name="T54" fmla="*/ 2147483646 w 573"/>
              <a:gd name="T55" fmla="*/ 2147483646 h 1099"/>
              <a:gd name="T56" fmla="*/ 2147483646 w 573"/>
              <a:gd name="T57" fmla="*/ 2147483646 h 1099"/>
              <a:gd name="T58" fmla="*/ 2147483646 w 573"/>
              <a:gd name="T59" fmla="*/ 2147483646 h 1099"/>
              <a:gd name="T60" fmla="*/ 0 w 573"/>
              <a:gd name="T61" fmla="*/ 2147483646 h 1099"/>
              <a:gd name="T62" fmla="*/ 2147483646 w 573"/>
              <a:gd name="T63" fmla="*/ 2147483646 h 1099"/>
              <a:gd name="T64" fmla="*/ 2147483646 w 573"/>
              <a:gd name="T65" fmla="*/ 2147483646 h 1099"/>
              <a:gd name="T66" fmla="*/ 2147483646 w 573"/>
              <a:gd name="T67" fmla="*/ 2147483646 h 1099"/>
              <a:gd name="T68" fmla="*/ 2147483646 w 573"/>
              <a:gd name="T69" fmla="*/ 2147483646 h 1099"/>
              <a:gd name="T70" fmla="*/ 2147483646 w 573"/>
              <a:gd name="T71" fmla="*/ 2147483646 h 1099"/>
              <a:gd name="T72" fmla="*/ 2147483646 w 573"/>
              <a:gd name="T73" fmla="*/ 2147483646 h 1099"/>
              <a:gd name="T74" fmla="*/ 2147483646 w 573"/>
              <a:gd name="T75" fmla="*/ 2147483646 h 1099"/>
              <a:gd name="T76" fmla="*/ 2147483646 w 573"/>
              <a:gd name="T77" fmla="*/ 2147483646 h 1099"/>
              <a:gd name="T78" fmla="*/ 2147483646 w 573"/>
              <a:gd name="T79" fmla="*/ 2147483646 h 1099"/>
              <a:gd name="T80" fmla="*/ 2147483646 w 573"/>
              <a:gd name="T81" fmla="*/ 2147483646 h 1099"/>
              <a:gd name="T82" fmla="*/ 2147483646 w 573"/>
              <a:gd name="T83" fmla="*/ 2147483646 h 1099"/>
              <a:gd name="T84" fmla="*/ 2147483646 w 573"/>
              <a:gd name="T85" fmla="*/ 2147483646 h 1099"/>
              <a:gd name="T86" fmla="*/ 2147483646 w 573"/>
              <a:gd name="T87" fmla="*/ 2147483646 h 1099"/>
              <a:gd name="T88" fmla="*/ 2147483646 w 573"/>
              <a:gd name="T89" fmla="*/ 2147483646 h 1099"/>
              <a:gd name="T90" fmla="*/ 2147483646 w 573"/>
              <a:gd name="T91" fmla="*/ 2147483646 h 1099"/>
              <a:gd name="T92" fmla="*/ 2147483646 w 573"/>
              <a:gd name="T93" fmla="*/ 2147483646 h 1099"/>
              <a:gd name="T94" fmla="*/ 2147483646 w 573"/>
              <a:gd name="T95" fmla="*/ 2147483646 h 1099"/>
              <a:gd name="T96" fmla="*/ 2147483646 w 573"/>
              <a:gd name="T97" fmla="*/ 2147483646 h 1099"/>
              <a:gd name="T98" fmla="*/ 2147483646 w 573"/>
              <a:gd name="T99" fmla="*/ 2147483646 h 1099"/>
              <a:gd name="T100" fmla="*/ 2147483646 w 573"/>
              <a:gd name="T101" fmla="*/ 2147483646 h 1099"/>
              <a:gd name="T102" fmla="*/ 2147483646 w 573"/>
              <a:gd name="T103" fmla="*/ 2147483646 h 1099"/>
              <a:gd name="T104" fmla="*/ 2147483646 w 573"/>
              <a:gd name="T105" fmla="*/ 2147483646 h 1099"/>
              <a:gd name="T106" fmla="*/ 2147483646 w 573"/>
              <a:gd name="T107" fmla="*/ 2147483646 h 1099"/>
              <a:gd name="T108" fmla="*/ 2147483646 w 573"/>
              <a:gd name="T109" fmla="*/ 2147483646 h 1099"/>
              <a:gd name="T110" fmla="*/ 2147483646 w 573"/>
              <a:gd name="T111" fmla="*/ 2147483646 h 1099"/>
              <a:gd name="T112" fmla="*/ 2147483646 w 573"/>
              <a:gd name="T113" fmla="*/ 2147483646 h 1099"/>
              <a:gd name="T114" fmla="*/ 2147483646 w 573"/>
              <a:gd name="T115" fmla="*/ 2147483646 h 1099"/>
              <a:gd name="T116" fmla="*/ 2147483646 w 573"/>
              <a:gd name="T117" fmla="*/ 2147483646 h 1099"/>
              <a:gd name="T118" fmla="*/ 2147483646 w 573"/>
              <a:gd name="T119" fmla="*/ 2147483646 h 1099"/>
              <a:gd name="T120" fmla="*/ 2147483646 w 573"/>
              <a:gd name="T121" fmla="*/ 2147483646 h 1099"/>
              <a:gd name="T122" fmla="*/ 2147483646 w 573"/>
              <a:gd name="T123" fmla="*/ 2147483646 h 1099"/>
              <a:gd name="T124" fmla="*/ 2147483646 w 573"/>
              <a:gd name="T125" fmla="*/ 214748364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06" name="Freeform 28"/>
          <p:cNvSpPr>
            <a:spLocks/>
          </p:cNvSpPr>
          <p:nvPr/>
        </p:nvSpPr>
        <p:spPr bwMode="auto">
          <a:xfrm>
            <a:off x="1601788" y="1609725"/>
            <a:ext cx="1044575" cy="1819275"/>
          </a:xfrm>
          <a:custGeom>
            <a:avLst/>
            <a:gdLst>
              <a:gd name="T0" fmla="*/ 2147483646 w 573"/>
              <a:gd name="T1" fmla="*/ 2147483646 h 1099"/>
              <a:gd name="T2" fmla="*/ 2147483646 w 573"/>
              <a:gd name="T3" fmla="*/ 2147483646 h 1099"/>
              <a:gd name="T4" fmla="*/ 2147483646 w 573"/>
              <a:gd name="T5" fmla="*/ 2147483646 h 1099"/>
              <a:gd name="T6" fmla="*/ 2147483646 w 573"/>
              <a:gd name="T7" fmla="*/ 2147483646 h 1099"/>
              <a:gd name="T8" fmla="*/ 2147483646 w 573"/>
              <a:gd name="T9" fmla="*/ 2147483646 h 1099"/>
              <a:gd name="T10" fmla="*/ 2147483646 w 573"/>
              <a:gd name="T11" fmla="*/ 2147483646 h 1099"/>
              <a:gd name="T12" fmla="*/ 2147483646 w 573"/>
              <a:gd name="T13" fmla="*/ 2147483646 h 1099"/>
              <a:gd name="T14" fmla="*/ 2147483646 w 573"/>
              <a:gd name="T15" fmla="*/ 2147483646 h 1099"/>
              <a:gd name="T16" fmla="*/ 2147483646 w 573"/>
              <a:gd name="T17" fmla="*/ 2147483646 h 1099"/>
              <a:gd name="T18" fmla="*/ 2147483646 w 573"/>
              <a:gd name="T19" fmla="*/ 2147483646 h 1099"/>
              <a:gd name="T20" fmla="*/ 2147483646 w 573"/>
              <a:gd name="T21" fmla="*/ 2147483646 h 1099"/>
              <a:gd name="T22" fmla="*/ 2147483646 w 573"/>
              <a:gd name="T23" fmla="*/ 2147483646 h 1099"/>
              <a:gd name="T24" fmla="*/ 2147483646 w 573"/>
              <a:gd name="T25" fmla="*/ 2147483646 h 1099"/>
              <a:gd name="T26" fmla="*/ 2147483646 w 573"/>
              <a:gd name="T27" fmla="*/ 2147483646 h 1099"/>
              <a:gd name="T28" fmla="*/ 2147483646 w 573"/>
              <a:gd name="T29" fmla="*/ 2147483646 h 1099"/>
              <a:gd name="T30" fmla="*/ 2147483646 w 573"/>
              <a:gd name="T31" fmla="*/ 2147483646 h 1099"/>
              <a:gd name="T32" fmla="*/ 2147483646 w 573"/>
              <a:gd name="T33" fmla="*/ 2147483646 h 1099"/>
              <a:gd name="T34" fmla="*/ 2147483646 w 573"/>
              <a:gd name="T35" fmla="*/ 2147483646 h 1099"/>
              <a:gd name="T36" fmla="*/ 2147483646 w 573"/>
              <a:gd name="T37" fmla="*/ 2147483646 h 1099"/>
              <a:gd name="T38" fmla="*/ 2147483646 w 573"/>
              <a:gd name="T39" fmla="*/ 2147483646 h 1099"/>
              <a:gd name="T40" fmla="*/ 2147483646 w 573"/>
              <a:gd name="T41" fmla="*/ 2147483646 h 1099"/>
              <a:gd name="T42" fmla="*/ 2147483646 w 573"/>
              <a:gd name="T43" fmla="*/ 2147483646 h 1099"/>
              <a:gd name="T44" fmla="*/ 2147483646 w 573"/>
              <a:gd name="T45" fmla="*/ 2147483646 h 1099"/>
              <a:gd name="T46" fmla="*/ 2147483646 w 573"/>
              <a:gd name="T47" fmla="*/ 2147483646 h 1099"/>
              <a:gd name="T48" fmla="*/ 2147483646 w 573"/>
              <a:gd name="T49" fmla="*/ 2147483646 h 1099"/>
              <a:gd name="T50" fmla="*/ 2147483646 w 573"/>
              <a:gd name="T51" fmla="*/ 2147483646 h 1099"/>
              <a:gd name="T52" fmla="*/ 2147483646 w 573"/>
              <a:gd name="T53" fmla="*/ 2147483646 h 1099"/>
              <a:gd name="T54" fmla="*/ 2147483646 w 573"/>
              <a:gd name="T55" fmla="*/ 2147483646 h 1099"/>
              <a:gd name="T56" fmla="*/ 2147483646 w 573"/>
              <a:gd name="T57" fmla="*/ 2147483646 h 1099"/>
              <a:gd name="T58" fmla="*/ 2147483646 w 573"/>
              <a:gd name="T59" fmla="*/ 2147483646 h 1099"/>
              <a:gd name="T60" fmla="*/ 0 w 573"/>
              <a:gd name="T61" fmla="*/ 2147483646 h 1099"/>
              <a:gd name="T62" fmla="*/ 2147483646 w 573"/>
              <a:gd name="T63" fmla="*/ 2147483646 h 1099"/>
              <a:gd name="T64" fmla="*/ 2147483646 w 573"/>
              <a:gd name="T65" fmla="*/ 2147483646 h 1099"/>
              <a:gd name="T66" fmla="*/ 2147483646 w 573"/>
              <a:gd name="T67" fmla="*/ 2147483646 h 1099"/>
              <a:gd name="T68" fmla="*/ 2147483646 w 573"/>
              <a:gd name="T69" fmla="*/ 2147483646 h 1099"/>
              <a:gd name="T70" fmla="*/ 2147483646 w 573"/>
              <a:gd name="T71" fmla="*/ 2147483646 h 1099"/>
              <a:gd name="T72" fmla="*/ 2147483646 w 573"/>
              <a:gd name="T73" fmla="*/ 2147483646 h 1099"/>
              <a:gd name="T74" fmla="*/ 2147483646 w 573"/>
              <a:gd name="T75" fmla="*/ 2147483646 h 1099"/>
              <a:gd name="T76" fmla="*/ 2147483646 w 573"/>
              <a:gd name="T77" fmla="*/ 2147483646 h 1099"/>
              <a:gd name="T78" fmla="*/ 2147483646 w 573"/>
              <a:gd name="T79" fmla="*/ 2147483646 h 1099"/>
              <a:gd name="T80" fmla="*/ 2147483646 w 573"/>
              <a:gd name="T81" fmla="*/ 2147483646 h 1099"/>
              <a:gd name="T82" fmla="*/ 2147483646 w 573"/>
              <a:gd name="T83" fmla="*/ 2147483646 h 1099"/>
              <a:gd name="T84" fmla="*/ 2147483646 w 573"/>
              <a:gd name="T85" fmla="*/ 2147483646 h 1099"/>
              <a:gd name="T86" fmla="*/ 2147483646 w 573"/>
              <a:gd name="T87" fmla="*/ 2147483646 h 1099"/>
              <a:gd name="T88" fmla="*/ 2147483646 w 573"/>
              <a:gd name="T89" fmla="*/ 2147483646 h 1099"/>
              <a:gd name="T90" fmla="*/ 2147483646 w 573"/>
              <a:gd name="T91" fmla="*/ 2147483646 h 1099"/>
              <a:gd name="T92" fmla="*/ 2147483646 w 573"/>
              <a:gd name="T93" fmla="*/ 2147483646 h 1099"/>
              <a:gd name="T94" fmla="*/ 2147483646 w 573"/>
              <a:gd name="T95" fmla="*/ 2147483646 h 1099"/>
              <a:gd name="T96" fmla="*/ 2147483646 w 573"/>
              <a:gd name="T97" fmla="*/ 2147483646 h 1099"/>
              <a:gd name="T98" fmla="*/ 2147483646 w 573"/>
              <a:gd name="T99" fmla="*/ 2147483646 h 1099"/>
              <a:gd name="T100" fmla="*/ 2147483646 w 573"/>
              <a:gd name="T101" fmla="*/ 2147483646 h 1099"/>
              <a:gd name="T102" fmla="*/ 2147483646 w 573"/>
              <a:gd name="T103" fmla="*/ 2147483646 h 1099"/>
              <a:gd name="T104" fmla="*/ 2147483646 w 573"/>
              <a:gd name="T105" fmla="*/ 2147483646 h 1099"/>
              <a:gd name="T106" fmla="*/ 2147483646 w 573"/>
              <a:gd name="T107" fmla="*/ 2147483646 h 1099"/>
              <a:gd name="T108" fmla="*/ 2147483646 w 573"/>
              <a:gd name="T109" fmla="*/ 2147483646 h 1099"/>
              <a:gd name="T110" fmla="*/ 2147483646 w 573"/>
              <a:gd name="T111" fmla="*/ 2147483646 h 1099"/>
              <a:gd name="T112" fmla="*/ 2147483646 w 573"/>
              <a:gd name="T113" fmla="*/ 2147483646 h 1099"/>
              <a:gd name="T114" fmla="*/ 2147483646 w 573"/>
              <a:gd name="T115" fmla="*/ 2147483646 h 1099"/>
              <a:gd name="T116" fmla="*/ 2147483646 w 573"/>
              <a:gd name="T117" fmla="*/ 2147483646 h 1099"/>
              <a:gd name="T118" fmla="*/ 2147483646 w 573"/>
              <a:gd name="T119" fmla="*/ 2147483646 h 1099"/>
              <a:gd name="T120" fmla="*/ 2147483646 w 573"/>
              <a:gd name="T121" fmla="*/ 2147483646 h 1099"/>
              <a:gd name="T122" fmla="*/ 2147483646 w 573"/>
              <a:gd name="T123" fmla="*/ 2147483646 h 1099"/>
              <a:gd name="T124" fmla="*/ 2147483646 w 573"/>
              <a:gd name="T125" fmla="*/ 214748364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07" name="Freeform 32"/>
          <p:cNvSpPr>
            <a:spLocks/>
          </p:cNvSpPr>
          <p:nvPr/>
        </p:nvSpPr>
        <p:spPr bwMode="auto">
          <a:xfrm>
            <a:off x="5006975" y="3465513"/>
            <a:ext cx="923925" cy="1260475"/>
          </a:xfrm>
          <a:custGeom>
            <a:avLst/>
            <a:gdLst>
              <a:gd name="T0" fmla="*/ 2147483646 w 507"/>
              <a:gd name="T1" fmla="*/ 2147483646 h 760"/>
              <a:gd name="T2" fmla="*/ 2147483646 w 507"/>
              <a:gd name="T3" fmla="*/ 0 h 760"/>
              <a:gd name="T4" fmla="*/ 2147483646 w 507"/>
              <a:gd name="T5" fmla="*/ 2147483646 h 760"/>
              <a:gd name="T6" fmla="*/ 2147483646 w 507"/>
              <a:gd name="T7" fmla="*/ 2147483646 h 760"/>
              <a:gd name="T8" fmla="*/ 2147483646 w 507"/>
              <a:gd name="T9" fmla="*/ 2147483646 h 760"/>
              <a:gd name="T10" fmla="*/ 2147483646 w 507"/>
              <a:gd name="T11" fmla="*/ 2147483646 h 760"/>
              <a:gd name="T12" fmla="*/ 2147483646 w 507"/>
              <a:gd name="T13" fmla="*/ 2147483646 h 760"/>
              <a:gd name="T14" fmla="*/ 2147483646 w 507"/>
              <a:gd name="T15" fmla="*/ 2147483646 h 760"/>
              <a:gd name="T16" fmla="*/ 2147483646 w 507"/>
              <a:gd name="T17" fmla="*/ 2147483646 h 760"/>
              <a:gd name="T18" fmla="*/ 2147483646 w 507"/>
              <a:gd name="T19" fmla="*/ 2147483646 h 760"/>
              <a:gd name="T20" fmla="*/ 2147483646 w 507"/>
              <a:gd name="T21" fmla="*/ 2147483646 h 760"/>
              <a:gd name="T22" fmla="*/ 2147483646 w 507"/>
              <a:gd name="T23" fmla="*/ 2147483646 h 760"/>
              <a:gd name="T24" fmla="*/ 2147483646 w 507"/>
              <a:gd name="T25" fmla="*/ 2147483646 h 760"/>
              <a:gd name="T26" fmla="*/ 2147483646 w 507"/>
              <a:gd name="T27" fmla="*/ 2147483646 h 760"/>
              <a:gd name="T28" fmla="*/ 2147483646 w 507"/>
              <a:gd name="T29" fmla="*/ 2147483646 h 760"/>
              <a:gd name="T30" fmla="*/ 2147483646 w 507"/>
              <a:gd name="T31" fmla="*/ 2147483646 h 760"/>
              <a:gd name="T32" fmla="*/ 2147483646 w 507"/>
              <a:gd name="T33" fmla="*/ 2147483646 h 760"/>
              <a:gd name="T34" fmla="*/ 2147483646 w 507"/>
              <a:gd name="T35" fmla="*/ 2147483646 h 760"/>
              <a:gd name="T36" fmla="*/ 2147483646 w 507"/>
              <a:gd name="T37" fmla="*/ 2147483646 h 760"/>
              <a:gd name="T38" fmla="*/ 2147483646 w 507"/>
              <a:gd name="T39" fmla="*/ 2147483646 h 760"/>
              <a:gd name="T40" fmla="*/ 2147483646 w 507"/>
              <a:gd name="T41" fmla="*/ 2147483646 h 760"/>
              <a:gd name="T42" fmla="*/ 2147483646 w 507"/>
              <a:gd name="T43" fmla="*/ 2147483646 h 760"/>
              <a:gd name="T44" fmla="*/ 2147483646 w 507"/>
              <a:gd name="T45" fmla="*/ 2147483646 h 760"/>
              <a:gd name="T46" fmla="*/ 2147483646 w 507"/>
              <a:gd name="T47" fmla="*/ 2147483646 h 760"/>
              <a:gd name="T48" fmla="*/ 2147483646 w 507"/>
              <a:gd name="T49" fmla="*/ 2147483646 h 760"/>
              <a:gd name="T50" fmla="*/ 2147483646 w 507"/>
              <a:gd name="T51" fmla="*/ 2147483646 h 760"/>
              <a:gd name="T52" fmla="*/ 2147483646 w 507"/>
              <a:gd name="T53" fmla="*/ 2147483646 h 760"/>
              <a:gd name="T54" fmla="*/ 2147483646 w 507"/>
              <a:gd name="T55" fmla="*/ 2147483646 h 760"/>
              <a:gd name="T56" fmla="*/ 2147483646 w 507"/>
              <a:gd name="T57" fmla="*/ 2147483646 h 760"/>
              <a:gd name="T58" fmla="*/ 2147483646 w 507"/>
              <a:gd name="T59" fmla="*/ 2147483646 h 760"/>
              <a:gd name="T60" fmla="*/ 2147483646 w 507"/>
              <a:gd name="T61" fmla="*/ 2147483646 h 760"/>
              <a:gd name="T62" fmla="*/ 2147483646 w 507"/>
              <a:gd name="T63" fmla="*/ 2147483646 h 760"/>
              <a:gd name="T64" fmla="*/ 2147483646 w 507"/>
              <a:gd name="T65" fmla="*/ 2147483646 h 760"/>
              <a:gd name="T66" fmla="*/ 2147483646 w 507"/>
              <a:gd name="T67" fmla="*/ 2147483646 h 760"/>
              <a:gd name="T68" fmla="*/ 2147483646 w 507"/>
              <a:gd name="T69" fmla="*/ 2147483646 h 760"/>
              <a:gd name="T70" fmla="*/ 2147483646 w 507"/>
              <a:gd name="T71" fmla="*/ 2147483646 h 760"/>
              <a:gd name="T72" fmla="*/ 2147483646 w 507"/>
              <a:gd name="T73" fmla="*/ 2147483646 h 760"/>
              <a:gd name="T74" fmla="*/ 2147483646 w 507"/>
              <a:gd name="T75" fmla="*/ 2147483646 h 760"/>
              <a:gd name="T76" fmla="*/ 2147483646 w 507"/>
              <a:gd name="T77" fmla="*/ 2147483646 h 760"/>
              <a:gd name="T78" fmla="*/ 2147483646 w 507"/>
              <a:gd name="T79" fmla="*/ 2147483646 h 760"/>
              <a:gd name="T80" fmla="*/ 2147483646 w 507"/>
              <a:gd name="T81" fmla="*/ 2147483646 h 760"/>
              <a:gd name="T82" fmla="*/ 2147483646 w 507"/>
              <a:gd name="T83" fmla="*/ 2147483646 h 760"/>
              <a:gd name="T84" fmla="*/ 2147483646 w 507"/>
              <a:gd name="T85" fmla="*/ 2147483646 h 760"/>
              <a:gd name="T86" fmla="*/ 2147483646 w 507"/>
              <a:gd name="T87" fmla="*/ 2147483646 h 760"/>
              <a:gd name="T88" fmla="*/ 2147483646 w 507"/>
              <a:gd name="T89" fmla="*/ 2147483646 h 760"/>
              <a:gd name="T90" fmla="*/ 2147483646 w 507"/>
              <a:gd name="T91" fmla="*/ 2147483646 h 760"/>
              <a:gd name="T92" fmla="*/ 2147483646 w 507"/>
              <a:gd name="T93" fmla="*/ 2147483646 h 760"/>
              <a:gd name="T94" fmla="*/ 2147483646 w 507"/>
              <a:gd name="T95" fmla="*/ 214748364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08" name="Freeform 33"/>
          <p:cNvSpPr>
            <a:spLocks/>
          </p:cNvSpPr>
          <p:nvPr/>
        </p:nvSpPr>
        <p:spPr bwMode="auto">
          <a:xfrm>
            <a:off x="4991100" y="3452813"/>
            <a:ext cx="925513" cy="1258887"/>
          </a:xfrm>
          <a:custGeom>
            <a:avLst/>
            <a:gdLst>
              <a:gd name="T0" fmla="*/ 2147483646 w 507"/>
              <a:gd name="T1" fmla="*/ 2147483646 h 760"/>
              <a:gd name="T2" fmla="*/ 2147483646 w 507"/>
              <a:gd name="T3" fmla="*/ 0 h 760"/>
              <a:gd name="T4" fmla="*/ 2147483646 w 507"/>
              <a:gd name="T5" fmla="*/ 2147483646 h 760"/>
              <a:gd name="T6" fmla="*/ 2147483646 w 507"/>
              <a:gd name="T7" fmla="*/ 2147483646 h 760"/>
              <a:gd name="T8" fmla="*/ 2147483646 w 507"/>
              <a:gd name="T9" fmla="*/ 2147483646 h 760"/>
              <a:gd name="T10" fmla="*/ 2147483646 w 507"/>
              <a:gd name="T11" fmla="*/ 2147483646 h 760"/>
              <a:gd name="T12" fmla="*/ 2147483646 w 507"/>
              <a:gd name="T13" fmla="*/ 2147483646 h 760"/>
              <a:gd name="T14" fmla="*/ 2147483646 w 507"/>
              <a:gd name="T15" fmla="*/ 2147483646 h 760"/>
              <a:gd name="T16" fmla="*/ 2147483646 w 507"/>
              <a:gd name="T17" fmla="*/ 2147483646 h 760"/>
              <a:gd name="T18" fmla="*/ 2147483646 w 507"/>
              <a:gd name="T19" fmla="*/ 2147483646 h 760"/>
              <a:gd name="T20" fmla="*/ 2147483646 w 507"/>
              <a:gd name="T21" fmla="*/ 2147483646 h 760"/>
              <a:gd name="T22" fmla="*/ 2147483646 w 507"/>
              <a:gd name="T23" fmla="*/ 2147483646 h 760"/>
              <a:gd name="T24" fmla="*/ 2147483646 w 507"/>
              <a:gd name="T25" fmla="*/ 2147483646 h 760"/>
              <a:gd name="T26" fmla="*/ 2147483646 w 507"/>
              <a:gd name="T27" fmla="*/ 2147483646 h 760"/>
              <a:gd name="T28" fmla="*/ 2147483646 w 507"/>
              <a:gd name="T29" fmla="*/ 2147483646 h 760"/>
              <a:gd name="T30" fmla="*/ 2147483646 w 507"/>
              <a:gd name="T31" fmla="*/ 2147483646 h 760"/>
              <a:gd name="T32" fmla="*/ 2147483646 w 507"/>
              <a:gd name="T33" fmla="*/ 2147483646 h 760"/>
              <a:gd name="T34" fmla="*/ 2147483646 w 507"/>
              <a:gd name="T35" fmla="*/ 2147483646 h 760"/>
              <a:gd name="T36" fmla="*/ 2147483646 w 507"/>
              <a:gd name="T37" fmla="*/ 2147483646 h 760"/>
              <a:gd name="T38" fmla="*/ 2147483646 w 507"/>
              <a:gd name="T39" fmla="*/ 2147483646 h 760"/>
              <a:gd name="T40" fmla="*/ 2147483646 w 507"/>
              <a:gd name="T41" fmla="*/ 2147483646 h 760"/>
              <a:gd name="T42" fmla="*/ 2147483646 w 507"/>
              <a:gd name="T43" fmla="*/ 2147483646 h 760"/>
              <a:gd name="T44" fmla="*/ 2147483646 w 507"/>
              <a:gd name="T45" fmla="*/ 2147483646 h 760"/>
              <a:gd name="T46" fmla="*/ 2147483646 w 507"/>
              <a:gd name="T47" fmla="*/ 2147483646 h 760"/>
              <a:gd name="T48" fmla="*/ 2147483646 w 507"/>
              <a:gd name="T49" fmla="*/ 2147483646 h 760"/>
              <a:gd name="T50" fmla="*/ 2147483646 w 507"/>
              <a:gd name="T51" fmla="*/ 2147483646 h 760"/>
              <a:gd name="T52" fmla="*/ 2147483646 w 507"/>
              <a:gd name="T53" fmla="*/ 2147483646 h 760"/>
              <a:gd name="T54" fmla="*/ 2147483646 w 507"/>
              <a:gd name="T55" fmla="*/ 2147483646 h 760"/>
              <a:gd name="T56" fmla="*/ 2147483646 w 507"/>
              <a:gd name="T57" fmla="*/ 2147483646 h 760"/>
              <a:gd name="T58" fmla="*/ 2147483646 w 507"/>
              <a:gd name="T59" fmla="*/ 2147483646 h 760"/>
              <a:gd name="T60" fmla="*/ 2147483646 w 507"/>
              <a:gd name="T61" fmla="*/ 2147483646 h 760"/>
              <a:gd name="T62" fmla="*/ 2147483646 w 507"/>
              <a:gd name="T63" fmla="*/ 2147483646 h 760"/>
              <a:gd name="T64" fmla="*/ 2147483646 w 507"/>
              <a:gd name="T65" fmla="*/ 2147483646 h 760"/>
              <a:gd name="T66" fmla="*/ 2147483646 w 507"/>
              <a:gd name="T67" fmla="*/ 2147483646 h 760"/>
              <a:gd name="T68" fmla="*/ 2147483646 w 507"/>
              <a:gd name="T69" fmla="*/ 2147483646 h 760"/>
              <a:gd name="T70" fmla="*/ 2147483646 w 507"/>
              <a:gd name="T71" fmla="*/ 2147483646 h 760"/>
              <a:gd name="T72" fmla="*/ 2147483646 w 507"/>
              <a:gd name="T73" fmla="*/ 2147483646 h 760"/>
              <a:gd name="T74" fmla="*/ 2147483646 w 507"/>
              <a:gd name="T75" fmla="*/ 2147483646 h 760"/>
              <a:gd name="T76" fmla="*/ 2147483646 w 507"/>
              <a:gd name="T77" fmla="*/ 2147483646 h 760"/>
              <a:gd name="T78" fmla="*/ 2147483646 w 507"/>
              <a:gd name="T79" fmla="*/ 2147483646 h 760"/>
              <a:gd name="T80" fmla="*/ 2147483646 w 507"/>
              <a:gd name="T81" fmla="*/ 2147483646 h 760"/>
              <a:gd name="T82" fmla="*/ 2147483646 w 507"/>
              <a:gd name="T83" fmla="*/ 2147483646 h 760"/>
              <a:gd name="T84" fmla="*/ 2147483646 w 507"/>
              <a:gd name="T85" fmla="*/ 2147483646 h 760"/>
              <a:gd name="T86" fmla="*/ 2147483646 w 507"/>
              <a:gd name="T87" fmla="*/ 2147483646 h 760"/>
              <a:gd name="T88" fmla="*/ 2147483646 w 507"/>
              <a:gd name="T89" fmla="*/ 2147483646 h 760"/>
              <a:gd name="T90" fmla="*/ 2147483646 w 507"/>
              <a:gd name="T91" fmla="*/ 2147483646 h 760"/>
              <a:gd name="T92" fmla="*/ 2147483646 w 507"/>
              <a:gd name="T93" fmla="*/ 2147483646 h 760"/>
              <a:gd name="T94" fmla="*/ 2147483646 w 507"/>
              <a:gd name="T95" fmla="*/ 214748364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09" name="Freeform 35"/>
          <p:cNvSpPr>
            <a:spLocks/>
          </p:cNvSpPr>
          <p:nvPr/>
        </p:nvSpPr>
        <p:spPr bwMode="auto">
          <a:xfrm>
            <a:off x="2844800" y="2114550"/>
            <a:ext cx="2605088" cy="1743075"/>
          </a:xfrm>
          <a:custGeom>
            <a:avLst/>
            <a:gdLst>
              <a:gd name="T0" fmla="*/ 2147483646 w 1431"/>
              <a:gd name="T1" fmla="*/ 2147483646 h 1052"/>
              <a:gd name="T2" fmla="*/ 2147483646 w 1431"/>
              <a:gd name="T3" fmla="*/ 2147483646 h 1052"/>
              <a:gd name="T4" fmla="*/ 2147483646 w 1431"/>
              <a:gd name="T5" fmla="*/ 2147483646 h 1052"/>
              <a:gd name="T6" fmla="*/ 2147483646 w 1431"/>
              <a:gd name="T7" fmla="*/ 2147483646 h 1052"/>
              <a:gd name="T8" fmla="*/ 2147483646 w 1431"/>
              <a:gd name="T9" fmla="*/ 2147483646 h 1052"/>
              <a:gd name="T10" fmla="*/ 2147483646 w 1431"/>
              <a:gd name="T11" fmla="*/ 2147483646 h 1052"/>
              <a:gd name="T12" fmla="*/ 2147483646 w 1431"/>
              <a:gd name="T13" fmla="*/ 2147483646 h 1052"/>
              <a:gd name="T14" fmla="*/ 2147483646 w 1431"/>
              <a:gd name="T15" fmla="*/ 2147483646 h 1052"/>
              <a:gd name="T16" fmla="*/ 2147483646 w 1431"/>
              <a:gd name="T17" fmla="*/ 2147483646 h 1052"/>
              <a:gd name="T18" fmla="*/ 2147483646 w 1431"/>
              <a:gd name="T19" fmla="*/ 2147483646 h 1052"/>
              <a:gd name="T20" fmla="*/ 2147483646 w 1431"/>
              <a:gd name="T21" fmla="*/ 2147483646 h 1052"/>
              <a:gd name="T22" fmla="*/ 2147483646 w 1431"/>
              <a:gd name="T23" fmla="*/ 2147483646 h 1052"/>
              <a:gd name="T24" fmla="*/ 2147483646 w 1431"/>
              <a:gd name="T25" fmla="*/ 2147483646 h 1052"/>
              <a:gd name="T26" fmla="*/ 2147483646 w 1431"/>
              <a:gd name="T27" fmla="*/ 2147483646 h 1052"/>
              <a:gd name="T28" fmla="*/ 2147483646 w 1431"/>
              <a:gd name="T29" fmla="*/ 2147483646 h 1052"/>
              <a:gd name="T30" fmla="*/ 2147483646 w 1431"/>
              <a:gd name="T31" fmla="*/ 2147483646 h 1052"/>
              <a:gd name="T32" fmla="*/ 2147483646 w 1431"/>
              <a:gd name="T33" fmla="*/ 2147483646 h 1052"/>
              <a:gd name="T34" fmla="*/ 2147483646 w 1431"/>
              <a:gd name="T35" fmla="*/ 2147483646 h 1052"/>
              <a:gd name="T36" fmla="*/ 2147483646 w 1431"/>
              <a:gd name="T37" fmla="*/ 2147483646 h 1052"/>
              <a:gd name="T38" fmla="*/ 2147483646 w 1431"/>
              <a:gd name="T39" fmla="*/ 2147483646 h 1052"/>
              <a:gd name="T40" fmla="*/ 2147483646 w 1431"/>
              <a:gd name="T41" fmla="*/ 2147483646 h 1052"/>
              <a:gd name="T42" fmla="*/ 2147483646 w 1431"/>
              <a:gd name="T43" fmla="*/ 2147483646 h 1052"/>
              <a:gd name="T44" fmla="*/ 2147483646 w 1431"/>
              <a:gd name="T45" fmla="*/ 2147483646 h 1052"/>
              <a:gd name="T46" fmla="*/ 2147483646 w 1431"/>
              <a:gd name="T47" fmla="*/ 2147483646 h 1052"/>
              <a:gd name="T48" fmla="*/ 2147483646 w 1431"/>
              <a:gd name="T49" fmla="*/ 2147483646 h 1052"/>
              <a:gd name="T50" fmla="*/ 0 w 1431"/>
              <a:gd name="T51" fmla="*/ 2147483646 h 1052"/>
              <a:gd name="T52" fmla="*/ 2147483646 w 1431"/>
              <a:gd name="T53" fmla="*/ 2147483646 h 1052"/>
              <a:gd name="T54" fmla="*/ 2147483646 w 1431"/>
              <a:gd name="T55" fmla="*/ 2147483646 h 1052"/>
              <a:gd name="T56" fmla="*/ 2147483646 w 1431"/>
              <a:gd name="T57" fmla="*/ 2147483646 h 1052"/>
              <a:gd name="T58" fmla="*/ 2147483646 w 1431"/>
              <a:gd name="T59" fmla="*/ 2147483646 h 1052"/>
              <a:gd name="T60" fmla="*/ 2147483646 w 1431"/>
              <a:gd name="T61" fmla="*/ 2147483646 h 1052"/>
              <a:gd name="T62" fmla="*/ 2147483646 w 1431"/>
              <a:gd name="T63" fmla="*/ 2147483646 h 1052"/>
              <a:gd name="T64" fmla="*/ 2147483646 w 1431"/>
              <a:gd name="T65" fmla="*/ 2147483646 h 1052"/>
              <a:gd name="T66" fmla="*/ 2147483646 w 1431"/>
              <a:gd name="T67" fmla="*/ 2147483646 h 1052"/>
              <a:gd name="T68" fmla="*/ 2147483646 w 1431"/>
              <a:gd name="T69" fmla="*/ 2147483646 h 1052"/>
              <a:gd name="T70" fmla="*/ 2147483646 w 1431"/>
              <a:gd name="T71" fmla="*/ 2147483646 h 1052"/>
              <a:gd name="T72" fmla="*/ 2147483646 w 1431"/>
              <a:gd name="T73" fmla="*/ 2147483646 h 1052"/>
              <a:gd name="T74" fmla="*/ 2147483646 w 1431"/>
              <a:gd name="T75" fmla="*/ 2147483646 h 1052"/>
              <a:gd name="T76" fmla="*/ 2147483646 w 1431"/>
              <a:gd name="T77" fmla="*/ 2147483646 h 1052"/>
              <a:gd name="T78" fmla="*/ 2147483646 w 1431"/>
              <a:gd name="T79" fmla="*/ 2147483646 h 1052"/>
              <a:gd name="T80" fmla="*/ 2147483646 w 1431"/>
              <a:gd name="T81" fmla="*/ 2147483646 h 1052"/>
              <a:gd name="T82" fmla="*/ 2147483646 w 1431"/>
              <a:gd name="T83" fmla="*/ 2147483646 h 1052"/>
              <a:gd name="T84" fmla="*/ 2147483646 w 1431"/>
              <a:gd name="T85" fmla="*/ 2147483646 h 1052"/>
              <a:gd name="T86" fmla="*/ 2147483646 w 1431"/>
              <a:gd name="T87" fmla="*/ 2147483646 h 1052"/>
              <a:gd name="T88" fmla="*/ 2147483646 w 1431"/>
              <a:gd name="T89" fmla="*/ 2147483646 h 1052"/>
              <a:gd name="T90" fmla="*/ 2147483646 w 1431"/>
              <a:gd name="T91" fmla="*/ 2147483646 h 1052"/>
              <a:gd name="T92" fmla="*/ 2147483646 w 1431"/>
              <a:gd name="T93" fmla="*/ 2147483646 h 1052"/>
              <a:gd name="T94" fmla="*/ 2147483646 w 1431"/>
              <a:gd name="T95" fmla="*/ 2147483646 h 1052"/>
              <a:gd name="T96" fmla="*/ 2147483646 w 1431"/>
              <a:gd name="T97" fmla="*/ 2147483646 h 1052"/>
              <a:gd name="T98" fmla="*/ 2147483646 w 1431"/>
              <a:gd name="T99" fmla="*/ 2147483646 h 1052"/>
              <a:gd name="T100" fmla="*/ 2147483646 w 1431"/>
              <a:gd name="T101" fmla="*/ 2147483646 h 1052"/>
              <a:gd name="T102" fmla="*/ 2147483646 w 1431"/>
              <a:gd name="T103" fmla="*/ 2147483646 h 1052"/>
              <a:gd name="T104" fmla="*/ 2147483646 w 1431"/>
              <a:gd name="T105" fmla="*/ 2147483646 h 1052"/>
              <a:gd name="T106" fmla="*/ 2147483646 w 1431"/>
              <a:gd name="T107" fmla="*/ 2147483646 h 1052"/>
              <a:gd name="T108" fmla="*/ 2147483646 w 1431"/>
              <a:gd name="T109" fmla="*/ 2147483646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0" name="Freeform 36"/>
          <p:cNvSpPr>
            <a:spLocks/>
          </p:cNvSpPr>
          <p:nvPr/>
        </p:nvSpPr>
        <p:spPr bwMode="auto">
          <a:xfrm>
            <a:off x="2830513" y="2103438"/>
            <a:ext cx="2605087" cy="1741487"/>
          </a:xfrm>
          <a:custGeom>
            <a:avLst/>
            <a:gdLst>
              <a:gd name="T0" fmla="*/ 2147483646 w 1431"/>
              <a:gd name="T1" fmla="*/ 2147483646 h 1052"/>
              <a:gd name="T2" fmla="*/ 2147483646 w 1431"/>
              <a:gd name="T3" fmla="*/ 2147483646 h 1052"/>
              <a:gd name="T4" fmla="*/ 2147483646 w 1431"/>
              <a:gd name="T5" fmla="*/ 2147483646 h 1052"/>
              <a:gd name="T6" fmla="*/ 2147483646 w 1431"/>
              <a:gd name="T7" fmla="*/ 2147483646 h 1052"/>
              <a:gd name="T8" fmla="*/ 2147483646 w 1431"/>
              <a:gd name="T9" fmla="*/ 2147483646 h 1052"/>
              <a:gd name="T10" fmla="*/ 2147483646 w 1431"/>
              <a:gd name="T11" fmla="*/ 2147483646 h 1052"/>
              <a:gd name="T12" fmla="*/ 2147483646 w 1431"/>
              <a:gd name="T13" fmla="*/ 2147483646 h 1052"/>
              <a:gd name="T14" fmla="*/ 2147483646 w 1431"/>
              <a:gd name="T15" fmla="*/ 2147483646 h 1052"/>
              <a:gd name="T16" fmla="*/ 2147483646 w 1431"/>
              <a:gd name="T17" fmla="*/ 2147483646 h 1052"/>
              <a:gd name="T18" fmla="*/ 2147483646 w 1431"/>
              <a:gd name="T19" fmla="*/ 2147483646 h 1052"/>
              <a:gd name="T20" fmla="*/ 2147483646 w 1431"/>
              <a:gd name="T21" fmla="*/ 2147483646 h 1052"/>
              <a:gd name="T22" fmla="*/ 2147483646 w 1431"/>
              <a:gd name="T23" fmla="*/ 2147483646 h 1052"/>
              <a:gd name="T24" fmla="*/ 2147483646 w 1431"/>
              <a:gd name="T25" fmla="*/ 2147483646 h 1052"/>
              <a:gd name="T26" fmla="*/ 2147483646 w 1431"/>
              <a:gd name="T27" fmla="*/ 2147483646 h 1052"/>
              <a:gd name="T28" fmla="*/ 2147483646 w 1431"/>
              <a:gd name="T29" fmla="*/ 2147483646 h 1052"/>
              <a:gd name="T30" fmla="*/ 2147483646 w 1431"/>
              <a:gd name="T31" fmla="*/ 2147483646 h 1052"/>
              <a:gd name="T32" fmla="*/ 2147483646 w 1431"/>
              <a:gd name="T33" fmla="*/ 2147483646 h 1052"/>
              <a:gd name="T34" fmla="*/ 2147483646 w 1431"/>
              <a:gd name="T35" fmla="*/ 2147483646 h 1052"/>
              <a:gd name="T36" fmla="*/ 2147483646 w 1431"/>
              <a:gd name="T37" fmla="*/ 2147483646 h 1052"/>
              <a:gd name="T38" fmla="*/ 2147483646 w 1431"/>
              <a:gd name="T39" fmla="*/ 2147483646 h 1052"/>
              <a:gd name="T40" fmla="*/ 2147483646 w 1431"/>
              <a:gd name="T41" fmla="*/ 2147483646 h 1052"/>
              <a:gd name="T42" fmla="*/ 2147483646 w 1431"/>
              <a:gd name="T43" fmla="*/ 2147483646 h 1052"/>
              <a:gd name="T44" fmla="*/ 2147483646 w 1431"/>
              <a:gd name="T45" fmla="*/ 2147483646 h 1052"/>
              <a:gd name="T46" fmla="*/ 2147483646 w 1431"/>
              <a:gd name="T47" fmla="*/ 2147483646 h 1052"/>
              <a:gd name="T48" fmla="*/ 2147483646 w 1431"/>
              <a:gd name="T49" fmla="*/ 2147483646 h 1052"/>
              <a:gd name="T50" fmla="*/ 0 w 1431"/>
              <a:gd name="T51" fmla="*/ 2147483646 h 1052"/>
              <a:gd name="T52" fmla="*/ 2147483646 w 1431"/>
              <a:gd name="T53" fmla="*/ 2147483646 h 1052"/>
              <a:gd name="T54" fmla="*/ 2147483646 w 1431"/>
              <a:gd name="T55" fmla="*/ 2147483646 h 1052"/>
              <a:gd name="T56" fmla="*/ 2147483646 w 1431"/>
              <a:gd name="T57" fmla="*/ 2147483646 h 1052"/>
              <a:gd name="T58" fmla="*/ 2147483646 w 1431"/>
              <a:gd name="T59" fmla="*/ 2147483646 h 1052"/>
              <a:gd name="T60" fmla="*/ 2147483646 w 1431"/>
              <a:gd name="T61" fmla="*/ 2147483646 h 1052"/>
              <a:gd name="T62" fmla="*/ 2147483646 w 1431"/>
              <a:gd name="T63" fmla="*/ 2147483646 h 1052"/>
              <a:gd name="T64" fmla="*/ 2147483646 w 1431"/>
              <a:gd name="T65" fmla="*/ 2147483646 h 1052"/>
              <a:gd name="T66" fmla="*/ 2147483646 w 1431"/>
              <a:gd name="T67" fmla="*/ 2147483646 h 1052"/>
              <a:gd name="T68" fmla="*/ 2147483646 w 1431"/>
              <a:gd name="T69" fmla="*/ 2147483646 h 1052"/>
              <a:gd name="T70" fmla="*/ 2147483646 w 1431"/>
              <a:gd name="T71" fmla="*/ 2147483646 h 1052"/>
              <a:gd name="T72" fmla="*/ 2147483646 w 1431"/>
              <a:gd name="T73" fmla="*/ 2147483646 h 1052"/>
              <a:gd name="T74" fmla="*/ 2147483646 w 1431"/>
              <a:gd name="T75" fmla="*/ 2147483646 h 1052"/>
              <a:gd name="T76" fmla="*/ 2147483646 w 1431"/>
              <a:gd name="T77" fmla="*/ 2147483646 h 1052"/>
              <a:gd name="T78" fmla="*/ 2147483646 w 1431"/>
              <a:gd name="T79" fmla="*/ 2147483646 h 1052"/>
              <a:gd name="T80" fmla="*/ 2147483646 w 1431"/>
              <a:gd name="T81" fmla="*/ 2147483646 h 1052"/>
              <a:gd name="T82" fmla="*/ 2147483646 w 1431"/>
              <a:gd name="T83" fmla="*/ 2147483646 h 1052"/>
              <a:gd name="T84" fmla="*/ 2147483646 w 1431"/>
              <a:gd name="T85" fmla="*/ 2147483646 h 1052"/>
              <a:gd name="T86" fmla="*/ 2147483646 w 1431"/>
              <a:gd name="T87" fmla="*/ 2147483646 h 1052"/>
              <a:gd name="T88" fmla="*/ 2147483646 w 1431"/>
              <a:gd name="T89" fmla="*/ 2147483646 h 1052"/>
              <a:gd name="T90" fmla="*/ 2147483646 w 1431"/>
              <a:gd name="T91" fmla="*/ 2147483646 h 1052"/>
              <a:gd name="T92" fmla="*/ 2147483646 w 1431"/>
              <a:gd name="T93" fmla="*/ 2147483646 h 1052"/>
              <a:gd name="T94" fmla="*/ 2147483646 w 1431"/>
              <a:gd name="T95" fmla="*/ 2147483646 h 1052"/>
              <a:gd name="T96" fmla="*/ 2147483646 w 1431"/>
              <a:gd name="T97" fmla="*/ 2147483646 h 1052"/>
              <a:gd name="T98" fmla="*/ 2147483646 w 1431"/>
              <a:gd name="T99" fmla="*/ 2147483646 h 1052"/>
              <a:gd name="T100" fmla="*/ 2147483646 w 1431"/>
              <a:gd name="T101" fmla="*/ 2147483646 h 1052"/>
              <a:gd name="T102" fmla="*/ 2147483646 w 1431"/>
              <a:gd name="T103" fmla="*/ 2147483646 h 1052"/>
              <a:gd name="T104" fmla="*/ 2147483646 w 1431"/>
              <a:gd name="T105" fmla="*/ 2147483646 h 1052"/>
              <a:gd name="T106" fmla="*/ 2147483646 w 1431"/>
              <a:gd name="T107" fmla="*/ 2147483646 h 1052"/>
              <a:gd name="T108" fmla="*/ 2147483646 w 1431"/>
              <a:gd name="T109" fmla="*/ 2147483646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38" name="Rectangle 38"/>
          <p:cNvSpPr>
            <a:spLocks noChangeArrowheads="1"/>
          </p:cNvSpPr>
          <p:nvPr/>
        </p:nvSpPr>
        <p:spPr bwMode="auto">
          <a:xfrm>
            <a:off x="3617913" y="2771775"/>
            <a:ext cx="288925" cy="31908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ER</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212" name="Freeform 40"/>
          <p:cNvSpPr>
            <a:spLocks/>
          </p:cNvSpPr>
          <p:nvPr/>
        </p:nvSpPr>
        <p:spPr bwMode="auto">
          <a:xfrm>
            <a:off x="1882775" y="3827463"/>
            <a:ext cx="1212850" cy="898525"/>
          </a:xfrm>
          <a:custGeom>
            <a:avLst/>
            <a:gdLst>
              <a:gd name="T0" fmla="*/ 2147483646 w 665"/>
              <a:gd name="T1" fmla="*/ 2147483646 h 542"/>
              <a:gd name="T2" fmla="*/ 2147483646 w 665"/>
              <a:gd name="T3" fmla="*/ 2147483646 h 542"/>
              <a:gd name="T4" fmla="*/ 2147483646 w 665"/>
              <a:gd name="T5" fmla="*/ 2147483646 h 542"/>
              <a:gd name="T6" fmla="*/ 2147483646 w 665"/>
              <a:gd name="T7" fmla="*/ 2147483646 h 542"/>
              <a:gd name="T8" fmla="*/ 2147483646 w 665"/>
              <a:gd name="T9" fmla="*/ 2147483646 h 542"/>
              <a:gd name="T10" fmla="*/ 2147483646 w 665"/>
              <a:gd name="T11" fmla="*/ 2147483646 h 542"/>
              <a:gd name="T12" fmla="*/ 2147483646 w 665"/>
              <a:gd name="T13" fmla="*/ 2147483646 h 542"/>
              <a:gd name="T14" fmla="*/ 2147483646 w 665"/>
              <a:gd name="T15" fmla="*/ 2147483646 h 542"/>
              <a:gd name="T16" fmla="*/ 2147483646 w 665"/>
              <a:gd name="T17" fmla="*/ 2147483646 h 542"/>
              <a:gd name="T18" fmla="*/ 2147483646 w 665"/>
              <a:gd name="T19" fmla="*/ 2147483646 h 542"/>
              <a:gd name="T20" fmla="*/ 2147483646 w 665"/>
              <a:gd name="T21" fmla="*/ 2147483646 h 542"/>
              <a:gd name="T22" fmla="*/ 2147483646 w 665"/>
              <a:gd name="T23" fmla="*/ 2147483646 h 542"/>
              <a:gd name="T24" fmla="*/ 2147483646 w 665"/>
              <a:gd name="T25" fmla="*/ 2147483646 h 542"/>
              <a:gd name="T26" fmla="*/ 2147483646 w 665"/>
              <a:gd name="T27" fmla="*/ 2147483646 h 542"/>
              <a:gd name="T28" fmla="*/ 2147483646 w 665"/>
              <a:gd name="T29" fmla="*/ 2147483646 h 542"/>
              <a:gd name="T30" fmla="*/ 2147483646 w 665"/>
              <a:gd name="T31" fmla="*/ 2147483646 h 542"/>
              <a:gd name="T32" fmla="*/ 2147483646 w 665"/>
              <a:gd name="T33" fmla="*/ 2147483646 h 542"/>
              <a:gd name="T34" fmla="*/ 2147483646 w 665"/>
              <a:gd name="T35" fmla="*/ 2147483646 h 542"/>
              <a:gd name="T36" fmla="*/ 2147483646 w 665"/>
              <a:gd name="T37" fmla="*/ 2147483646 h 542"/>
              <a:gd name="T38" fmla="*/ 2147483646 w 665"/>
              <a:gd name="T39" fmla="*/ 2147483646 h 542"/>
              <a:gd name="T40" fmla="*/ 2147483646 w 665"/>
              <a:gd name="T41" fmla="*/ 2147483646 h 542"/>
              <a:gd name="T42" fmla="*/ 2147483646 w 665"/>
              <a:gd name="T43" fmla="*/ 2147483646 h 542"/>
              <a:gd name="T44" fmla="*/ 2147483646 w 665"/>
              <a:gd name="T45" fmla="*/ 2147483646 h 542"/>
              <a:gd name="T46" fmla="*/ 2147483646 w 665"/>
              <a:gd name="T47" fmla="*/ 2147483646 h 542"/>
              <a:gd name="T48" fmla="*/ 2147483646 w 665"/>
              <a:gd name="T49" fmla="*/ 2147483646 h 542"/>
              <a:gd name="T50" fmla="*/ 2147483646 w 665"/>
              <a:gd name="T51" fmla="*/ 2147483646 h 542"/>
              <a:gd name="T52" fmla="*/ 2147483646 w 665"/>
              <a:gd name="T53" fmla="*/ 2147483646 h 542"/>
              <a:gd name="T54" fmla="*/ 2147483646 w 665"/>
              <a:gd name="T55" fmla="*/ 2147483646 h 542"/>
              <a:gd name="T56" fmla="*/ 2147483646 w 665"/>
              <a:gd name="T57" fmla="*/ 2147483646 h 542"/>
              <a:gd name="T58" fmla="*/ 2147483646 w 665"/>
              <a:gd name="T59" fmla="*/ 2147483646 h 542"/>
              <a:gd name="T60" fmla="*/ 2147483646 w 665"/>
              <a:gd name="T61" fmla="*/ 2147483646 h 542"/>
              <a:gd name="T62" fmla="*/ 2147483646 w 665"/>
              <a:gd name="T63" fmla="*/ 2147483646 h 542"/>
              <a:gd name="T64" fmla="*/ 2147483646 w 665"/>
              <a:gd name="T65" fmla="*/ 2147483646 h 542"/>
              <a:gd name="T66" fmla="*/ 2147483646 w 665"/>
              <a:gd name="T67" fmla="*/ 2147483646 h 542"/>
              <a:gd name="T68" fmla="*/ 2147483646 w 665"/>
              <a:gd name="T69" fmla="*/ 2147483646 h 542"/>
              <a:gd name="T70" fmla="*/ 2147483646 w 665"/>
              <a:gd name="T71" fmla="*/ 2147483646 h 542"/>
              <a:gd name="T72" fmla="*/ 2147483646 w 665"/>
              <a:gd name="T73" fmla="*/ 2147483646 h 542"/>
              <a:gd name="T74" fmla="*/ 2147483646 w 665"/>
              <a:gd name="T75" fmla="*/ 2147483646 h 542"/>
              <a:gd name="T76" fmla="*/ 2147483646 w 665"/>
              <a:gd name="T77" fmla="*/ 2147483646 h 542"/>
              <a:gd name="T78" fmla="*/ 2147483646 w 665"/>
              <a:gd name="T79" fmla="*/ 2147483646 h 542"/>
              <a:gd name="T80" fmla="*/ 2147483646 w 665"/>
              <a:gd name="T81" fmla="*/ 2147483646 h 542"/>
              <a:gd name="T82" fmla="*/ 2147483646 w 665"/>
              <a:gd name="T83" fmla="*/ 2147483646 h 542"/>
              <a:gd name="T84" fmla="*/ 2147483646 w 665"/>
              <a:gd name="T85" fmla="*/ 2147483646 h 542"/>
              <a:gd name="T86" fmla="*/ 2147483646 w 665"/>
              <a:gd name="T87" fmla="*/ 2147483646 h 542"/>
              <a:gd name="T88" fmla="*/ 2147483646 w 665"/>
              <a:gd name="T89" fmla="*/ 2147483646 h 542"/>
              <a:gd name="T90" fmla="*/ 2147483646 w 665"/>
              <a:gd name="T91" fmla="*/ 2147483646 h 542"/>
              <a:gd name="T92" fmla="*/ 2147483646 w 665"/>
              <a:gd name="T93" fmla="*/ 2147483646 h 542"/>
              <a:gd name="T94" fmla="*/ 2147483646 w 665"/>
              <a:gd name="T95" fmla="*/ 2147483646 h 542"/>
              <a:gd name="T96" fmla="*/ 2147483646 w 665"/>
              <a:gd name="T97" fmla="*/ 2147483646 h 542"/>
              <a:gd name="T98" fmla="*/ 2147483646 w 665"/>
              <a:gd name="T99" fmla="*/ 2147483646 h 542"/>
              <a:gd name="T100" fmla="*/ 0 w 665"/>
              <a:gd name="T101" fmla="*/ 2147483646 h 542"/>
              <a:gd name="T102" fmla="*/ 2147483646 w 665"/>
              <a:gd name="T103" fmla="*/ 2147483646 h 542"/>
              <a:gd name="T104" fmla="*/ 2147483646 w 665"/>
              <a:gd name="T105" fmla="*/ 2147483646 h 542"/>
              <a:gd name="T106" fmla="*/ 2147483646 w 665"/>
              <a:gd name="T107" fmla="*/ 2147483646 h 542"/>
              <a:gd name="T108" fmla="*/ 2147483646 w 665"/>
              <a:gd name="T109" fmla="*/ 2147483646 h 542"/>
              <a:gd name="T110" fmla="*/ 2147483646 w 665"/>
              <a:gd name="T111" fmla="*/ 2147483646 h 542"/>
              <a:gd name="T112" fmla="*/ 2147483646 w 665"/>
              <a:gd name="T113" fmla="*/ 2147483646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3" name="Freeform 41"/>
          <p:cNvSpPr>
            <a:spLocks/>
          </p:cNvSpPr>
          <p:nvPr/>
        </p:nvSpPr>
        <p:spPr bwMode="auto">
          <a:xfrm>
            <a:off x="1868488" y="3814763"/>
            <a:ext cx="1211262" cy="896937"/>
          </a:xfrm>
          <a:custGeom>
            <a:avLst/>
            <a:gdLst>
              <a:gd name="T0" fmla="*/ 2147483646 w 665"/>
              <a:gd name="T1" fmla="*/ 2147483646 h 542"/>
              <a:gd name="T2" fmla="*/ 2147483646 w 665"/>
              <a:gd name="T3" fmla="*/ 2147483646 h 542"/>
              <a:gd name="T4" fmla="*/ 2147483646 w 665"/>
              <a:gd name="T5" fmla="*/ 2147483646 h 542"/>
              <a:gd name="T6" fmla="*/ 2147483646 w 665"/>
              <a:gd name="T7" fmla="*/ 2147483646 h 542"/>
              <a:gd name="T8" fmla="*/ 2147483646 w 665"/>
              <a:gd name="T9" fmla="*/ 2147483646 h 542"/>
              <a:gd name="T10" fmla="*/ 2147483646 w 665"/>
              <a:gd name="T11" fmla="*/ 2147483646 h 542"/>
              <a:gd name="T12" fmla="*/ 2147483646 w 665"/>
              <a:gd name="T13" fmla="*/ 2147483646 h 542"/>
              <a:gd name="T14" fmla="*/ 2147483646 w 665"/>
              <a:gd name="T15" fmla="*/ 2147483646 h 542"/>
              <a:gd name="T16" fmla="*/ 2147483646 w 665"/>
              <a:gd name="T17" fmla="*/ 2147483646 h 542"/>
              <a:gd name="T18" fmla="*/ 2147483646 w 665"/>
              <a:gd name="T19" fmla="*/ 2147483646 h 542"/>
              <a:gd name="T20" fmla="*/ 2147483646 w 665"/>
              <a:gd name="T21" fmla="*/ 2147483646 h 542"/>
              <a:gd name="T22" fmla="*/ 2147483646 w 665"/>
              <a:gd name="T23" fmla="*/ 2147483646 h 542"/>
              <a:gd name="T24" fmla="*/ 2147483646 w 665"/>
              <a:gd name="T25" fmla="*/ 2147483646 h 542"/>
              <a:gd name="T26" fmla="*/ 2147483646 w 665"/>
              <a:gd name="T27" fmla="*/ 2147483646 h 542"/>
              <a:gd name="T28" fmla="*/ 2147483646 w 665"/>
              <a:gd name="T29" fmla="*/ 2147483646 h 542"/>
              <a:gd name="T30" fmla="*/ 2147483646 w 665"/>
              <a:gd name="T31" fmla="*/ 2147483646 h 542"/>
              <a:gd name="T32" fmla="*/ 2147483646 w 665"/>
              <a:gd name="T33" fmla="*/ 2147483646 h 542"/>
              <a:gd name="T34" fmla="*/ 2147483646 w 665"/>
              <a:gd name="T35" fmla="*/ 2147483646 h 542"/>
              <a:gd name="T36" fmla="*/ 2147483646 w 665"/>
              <a:gd name="T37" fmla="*/ 2147483646 h 542"/>
              <a:gd name="T38" fmla="*/ 2147483646 w 665"/>
              <a:gd name="T39" fmla="*/ 2147483646 h 542"/>
              <a:gd name="T40" fmla="*/ 2147483646 w 665"/>
              <a:gd name="T41" fmla="*/ 2147483646 h 542"/>
              <a:gd name="T42" fmla="*/ 2147483646 w 665"/>
              <a:gd name="T43" fmla="*/ 2147483646 h 542"/>
              <a:gd name="T44" fmla="*/ 2147483646 w 665"/>
              <a:gd name="T45" fmla="*/ 2147483646 h 542"/>
              <a:gd name="T46" fmla="*/ 2147483646 w 665"/>
              <a:gd name="T47" fmla="*/ 2147483646 h 542"/>
              <a:gd name="T48" fmla="*/ 2147483646 w 665"/>
              <a:gd name="T49" fmla="*/ 2147483646 h 542"/>
              <a:gd name="T50" fmla="*/ 2147483646 w 665"/>
              <a:gd name="T51" fmla="*/ 2147483646 h 542"/>
              <a:gd name="T52" fmla="*/ 2147483646 w 665"/>
              <a:gd name="T53" fmla="*/ 2147483646 h 542"/>
              <a:gd name="T54" fmla="*/ 2147483646 w 665"/>
              <a:gd name="T55" fmla="*/ 2147483646 h 542"/>
              <a:gd name="T56" fmla="*/ 2147483646 w 665"/>
              <a:gd name="T57" fmla="*/ 2147483646 h 542"/>
              <a:gd name="T58" fmla="*/ 2147483646 w 665"/>
              <a:gd name="T59" fmla="*/ 2147483646 h 542"/>
              <a:gd name="T60" fmla="*/ 2147483646 w 665"/>
              <a:gd name="T61" fmla="*/ 2147483646 h 542"/>
              <a:gd name="T62" fmla="*/ 2147483646 w 665"/>
              <a:gd name="T63" fmla="*/ 2147483646 h 542"/>
              <a:gd name="T64" fmla="*/ 2147483646 w 665"/>
              <a:gd name="T65" fmla="*/ 2147483646 h 542"/>
              <a:gd name="T66" fmla="*/ 2147483646 w 665"/>
              <a:gd name="T67" fmla="*/ 2147483646 h 542"/>
              <a:gd name="T68" fmla="*/ 2147483646 w 665"/>
              <a:gd name="T69" fmla="*/ 2147483646 h 542"/>
              <a:gd name="T70" fmla="*/ 2147483646 w 665"/>
              <a:gd name="T71" fmla="*/ 2147483646 h 542"/>
              <a:gd name="T72" fmla="*/ 2147483646 w 665"/>
              <a:gd name="T73" fmla="*/ 2147483646 h 542"/>
              <a:gd name="T74" fmla="*/ 2147483646 w 665"/>
              <a:gd name="T75" fmla="*/ 2147483646 h 542"/>
              <a:gd name="T76" fmla="*/ 2147483646 w 665"/>
              <a:gd name="T77" fmla="*/ 2147483646 h 542"/>
              <a:gd name="T78" fmla="*/ 2147483646 w 665"/>
              <a:gd name="T79" fmla="*/ 2147483646 h 542"/>
              <a:gd name="T80" fmla="*/ 2147483646 w 665"/>
              <a:gd name="T81" fmla="*/ 2147483646 h 542"/>
              <a:gd name="T82" fmla="*/ 2147483646 w 665"/>
              <a:gd name="T83" fmla="*/ 2147483646 h 542"/>
              <a:gd name="T84" fmla="*/ 2147483646 w 665"/>
              <a:gd name="T85" fmla="*/ 2147483646 h 542"/>
              <a:gd name="T86" fmla="*/ 2147483646 w 665"/>
              <a:gd name="T87" fmla="*/ 2147483646 h 542"/>
              <a:gd name="T88" fmla="*/ 2147483646 w 665"/>
              <a:gd name="T89" fmla="*/ 2147483646 h 542"/>
              <a:gd name="T90" fmla="*/ 2147483646 w 665"/>
              <a:gd name="T91" fmla="*/ 2147483646 h 542"/>
              <a:gd name="T92" fmla="*/ 2147483646 w 665"/>
              <a:gd name="T93" fmla="*/ 2147483646 h 542"/>
              <a:gd name="T94" fmla="*/ 2147483646 w 665"/>
              <a:gd name="T95" fmla="*/ 2147483646 h 542"/>
              <a:gd name="T96" fmla="*/ 2147483646 w 665"/>
              <a:gd name="T97" fmla="*/ 2147483646 h 542"/>
              <a:gd name="T98" fmla="*/ 2147483646 w 665"/>
              <a:gd name="T99" fmla="*/ 2147483646 h 542"/>
              <a:gd name="T100" fmla="*/ 0 w 665"/>
              <a:gd name="T101" fmla="*/ 2147483646 h 542"/>
              <a:gd name="T102" fmla="*/ 2147483646 w 665"/>
              <a:gd name="T103" fmla="*/ 2147483646 h 542"/>
              <a:gd name="T104" fmla="*/ 2147483646 w 665"/>
              <a:gd name="T105" fmla="*/ 2147483646 h 542"/>
              <a:gd name="T106" fmla="*/ 2147483646 w 665"/>
              <a:gd name="T107" fmla="*/ 2147483646 h 542"/>
              <a:gd name="T108" fmla="*/ 2147483646 w 665"/>
              <a:gd name="T109" fmla="*/ 2147483646 h 542"/>
              <a:gd name="T110" fmla="*/ 2147483646 w 665"/>
              <a:gd name="T111" fmla="*/ 2147483646 h 542"/>
              <a:gd name="T112" fmla="*/ 2147483646 w 665"/>
              <a:gd name="T113" fmla="*/ 2147483646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43" name="Rectangle 43"/>
          <p:cNvSpPr>
            <a:spLocks noChangeArrowheads="1"/>
          </p:cNvSpPr>
          <p:nvPr/>
        </p:nvSpPr>
        <p:spPr bwMode="auto">
          <a:xfrm>
            <a:off x="5275263" y="4311650"/>
            <a:ext cx="277812" cy="31908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PG</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215" name="Freeform 45"/>
          <p:cNvSpPr>
            <a:spLocks/>
          </p:cNvSpPr>
          <p:nvPr/>
        </p:nvSpPr>
        <p:spPr bwMode="auto">
          <a:xfrm>
            <a:off x="2646363" y="2665413"/>
            <a:ext cx="200025" cy="209550"/>
          </a:xfrm>
          <a:custGeom>
            <a:avLst/>
            <a:gdLst>
              <a:gd name="T0" fmla="*/ 2147483646 w 110"/>
              <a:gd name="T1" fmla="*/ 2147483646 h 126"/>
              <a:gd name="T2" fmla="*/ 2147483646 w 110"/>
              <a:gd name="T3" fmla="*/ 2147483646 h 126"/>
              <a:gd name="T4" fmla="*/ 2147483646 w 110"/>
              <a:gd name="T5" fmla="*/ 2147483646 h 126"/>
              <a:gd name="T6" fmla="*/ 2147483646 w 110"/>
              <a:gd name="T7" fmla="*/ 2147483646 h 126"/>
              <a:gd name="T8" fmla="*/ 2147483646 w 110"/>
              <a:gd name="T9" fmla="*/ 2147483646 h 126"/>
              <a:gd name="T10" fmla="*/ 2147483646 w 110"/>
              <a:gd name="T11" fmla="*/ 2147483646 h 126"/>
              <a:gd name="T12" fmla="*/ 2147483646 w 110"/>
              <a:gd name="T13" fmla="*/ 2147483646 h 126"/>
              <a:gd name="T14" fmla="*/ 2147483646 w 110"/>
              <a:gd name="T15" fmla="*/ 2147483646 h 126"/>
              <a:gd name="T16" fmla="*/ 2147483646 w 110"/>
              <a:gd name="T17" fmla="*/ 2147483646 h 126"/>
              <a:gd name="T18" fmla="*/ 2147483646 w 110"/>
              <a:gd name="T19" fmla="*/ 2147483646 h 126"/>
              <a:gd name="T20" fmla="*/ 2147483646 w 110"/>
              <a:gd name="T21" fmla="*/ 2147483646 h 126"/>
              <a:gd name="T22" fmla="*/ 2147483646 w 110"/>
              <a:gd name="T23" fmla="*/ 2147483646 h 126"/>
              <a:gd name="T24" fmla="*/ 2147483646 w 110"/>
              <a:gd name="T25" fmla="*/ 2147483646 h 126"/>
              <a:gd name="T26" fmla="*/ 2147483646 w 110"/>
              <a:gd name="T27" fmla="*/ 2147483646 h 126"/>
              <a:gd name="T28" fmla="*/ 2147483646 w 110"/>
              <a:gd name="T29" fmla="*/ 2147483646 h 126"/>
              <a:gd name="T30" fmla="*/ 2147483646 w 110"/>
              <a:gd name="T31" fmla="*/ 2147483646 h 126"/>
              <a:gd name="T32" fmla="*/ 2147483646 w 110"/>
              <a:gd name="T33" fmla="*/ 2147483646 h 126"/>
              <a:gd name="T34" fmla="*/ 2147483646 w 110"/>
              <a:gd name="T35" fmla="*/ 2147483646 h 126"/>
              <a:gd name="T36" fmla="*/ 0 w 110"/>
              <a:gd name="T37" fmla="*/ 2147483646 h 126"/>
              <a:gd name="T38" fmla="*/ 0 w 110"/>
              <a:gd name="T39" fmla="*/ 2147483646 h 126"/>
              <a:gd name="T40" fmla="*/ 2147483646 w 110"/>
              <a:gd name="T41" fmla="*/ 2147483646 h 126"/>
              <a:gd name="T42" fmla="*/ 2147483646 w 110"/>
              <a:gd name="T43" fmla="*/ 2147483646 h 126"/>
              <a:gd name="T44" fmla="*/ 2147483646 w 110"/>
              <a:gd name="T45" fmla="*/ 2147483646 h 126"/>
              <a:gd name="T46" fmla="*/ 2147483646 w 110"/>
              <a:gd name="T47" fmla="*/ 2147483646 h 126"/>
              <a:gd name="T48" fmla="*/ 2147483646 w 110"/>
              <a:gd name="T49" fmla="*/ 2147483646 h 126"/>
              <a:gd name="T50" fmla="*/ 2147483646 w 110"/>
              <a:gd name="T51" fmla="*/ 2147483646 h 126"/>
              <a:gd name="T52" fmla="*/ 2147483646 w 110"/>
              <a:gd name="T53" fmla="*/ 2147483646 h 126"/>
              <a:gd name="T54" fmla="*/ 2147483646 w 110"/>
              <a:gd name="T55" fmla="*/ 2147483646 h 126"/>
              <a:gd name="T56" fmla="*/ 2147483646 w 110"/>
              <a:gd name="T57" fmla="*/ 2147483646 h 126"/>
              <a:gd name="T58" fmla="*/ 2147483646 w 110"/>
              <a:gd name="T59" fmla="*/ 2147483646 h 126"/>
              <a:gd name="T60" fmla="*/ 2147483646 w 110"/>
              <a:gd name="T61" fmla="*/ 2147483646 h 126"/>
              <a:gd name="T62" fmla="*/ 2147483646 w 110"/>
              <a:gd name="T63" fmla="*/ 2147483646 h 126"/>
              <a:gd name="T64" fmla="*/ 2147483646 w 110"/>
              <a:gd name="T65" fmla="*/ 2147483646 h 126"/>
              <a:gd name="T66" fmla="*/ 2147483646 w 110"/>
              <a:gd name="T67" fmla="*/ 0 h 126"/>
              <a:gd name="T68" fmla="*/ 2147483646 w 110"/>
              <a:gd name="T69" fmla="*/ 2147483646 h 126"/>
              <a:gd name="T70" fmla="*/ 2147483646 w 110"/>
              <a:gd name="T71" fmla="*/ 2147483646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6" name="Freeform 46"/>
          <p:cNvSpPr>
            <a:spLocks/>
          </p:cNvSpPr>
          <p:nvPr/>
        </p:nvSpPr>
        <p:spPr bwMode="auto">
          <a:xfrm>
            <a:off x="2632075" y="2651125"/>
            <a:ext cx="200025" cy="209550"/>
          </a:xfrm>
          <a:custGeom>
            <a:avLst/>
            <a:gdLst>
              <a:gd name="T0" fmla="*/ 2147483646 w 110"/>
              <a:gd name="T1" fmla="*/ 2147483646 h 126"/>
              <a:gd name="T2" fmla="*/ 2147483646 w 110"/>
              <a:gd name="T3" fmla="*/ 2147483646 h 126"/>
              <a:gd name="T4" fmla="*/ 2147483646 w 110"/>
              <a:gd name="T5" fmla="*/ 2147483646 h 126"/>
              <a:gd name="T6" fmla="*/ 2147483646 w 110"/>
              <a:gd name="T7" fmla="*/ 2147483646 h 126"/>
              <a:gd name="T8" fmla="*/ 2147483646 w 110"/>
              <a:gd name="T9" fmla="*/ 2147483646 h 126"/>
              <a:gd name="T10" fmla="*/ 2147483646 w 110"/>
              <a:gd name="T11" fmla="*/ 2147483646 h 126"/>
              <a:gd name="T12" fmla="*/ 2147483646 w 110"/>
              <a:gd name="T13" fmla="*/ 2147483646 h 126"/>
              <a:gd name="T14" fmla="*/ 2147483646 w 110"/>
              <a:gd name="T15" fmla="*/ 2147483646 h 126"/>
              <a:gd name="T16" fmla="*/ 2147483646 w 110"/>
              <a:gd name="T17" fmla="*/ 2147483646 h 126"/>
              <a:gd name="T18" fmla="*/ 2147483646 w 110"/>
              <a:gd name="T19" fmla="*/ 2147483646 h 126"/>
              <a:gd name="T20" fmla="*/ 2147483646 w 110"/>
              <a:gd name="T21" fmla="*/ 2147483646 h 126"/>
              <a:gd name="T22" fmla="*/ 2147483646 w 110"/>
              <a:gd name="T23" fmla="*/ 2147483646 h 126"/>
              <a:gd name="T24" fmla="*/ 2147483646 w 110"/>
              <a:gd name="T25" fmla="*/ 2147483646 h 126"/>
              <a:gd name="T26" fmla="*/ 2147483646 w 110"/>
              <a:gd name="T27" fmla="*/ 2147483646 h 126"/>
              <a:gd name="T28" fmla="*/ 2147483646 w 110"/>
              <a:gd name="T29" fmla="*/ 2147483646 h 126"/>
              <a:gd name="T30" fmla="*/ 2147483646 w 110"/>
              <a:gd name="T31" fmla="*/ 2147483646 h 126"/>
              <a:gd name="T32" fmla="*/ 2147483646 w 110"/>
              <a:gd name="T33" fmla="*/ 2147483646 h 126"/>
              <a:gd name="T34" fmla="*/ 2147483646 w 110"/>
              <a:gd name="T35" fmla="*/ 2147483646 h 126"/>
              <a:gd name="T36" fmla="*/ 0 w 110"/>
              <a:gd name="T37" fmla="*/ 2147483646 h 126"/>
              <a:gd name="T38" fmla="*/ 0 w 110"/>
              <a:gd name="T39" fmla="*/ 2147483646 h 126"/>
              <a:gd name="T40" fmla="*/ 2147483646 w 110"/>
              <a:gd name="T41" fmla="*/ 2147483646 h 126"/>
              <a:gd name="T42" fmla="*/ 2147483646 w 110"/>
              <a:gd name="T43" fmla="*/ 2147483646 h 126"/>
              <a:gd name="T44" fmla="*/ 2147483646 w 110"/>
              <a:gd name="T45" fmla="*/ 2147483646 h 126"/>
              <a:gd name="T46" fmla="*/ 2147483646 w 110"/>
              <a:gd name="T47" fmla="*/ 2147483646 h 126"/>
              <a:gd name="T48" fmla="*/ 2147483646 w 110"/>
              <a:gd name="T49" fmla="*/ 2147483646 h 126"/>
              <a:gd name="T50" fmla="*/ 2147483646 w 110"/>
              <a:gd name="T51" fmla="*/ 2147483646 h 126"/>
              <a:gd name="T52" fmla="*/ 2147483646 w 110"/>
              <a:gd name="T53" fmla="*/ 2147483646 h 126"/>
              <a:gd name="T54" fmla="*/ 2147483646 w 110"/>
              <a:gd name="T55" fmla="*/ 2147483646 h 126"/>
              <a:gd name="T56" fmla="*/ 2147483646 w 110"/>
              <a:gd name="T57" fmla="*/ 2147483646 h 126"/>
              <a:gd name="T58" fmla="*/ 2147483646 w 110"/>
              <a:gd name="T59" fmla="*/ 2147483646 h 126"/>
              <a:gd name="T60" fmla="*/ 2147483646 w 110"/>
              <a:gd name="T61" fmla="*/ 2147483646 h 126"/>
              <a:gd name="T62" fmla="*/ 2147483646 w 110"/>
              <a:gd name="T63" fmla="*/ 2147483646 h 126"/>
              <a:gd name="T64" fmla="*/ 2147483646 w 110"/>
              <a:gd name="T65" fmla="*/ 2147483646 h 126"/>
              <a:gd name="T66" fmla="*/ 2147483646 w 110"/>
              <a:gd name="T67" fmla="*/ 0 h 126"/>
              <a:gd name="T68" fmla="*/ 2147483646 w 110"/>
              <a:gd name="T69" fmla="*/ 2147483646 h 126"/>
              <a:gd name="T70" fmla="*/ 2147483646 w 110"/>
              <a:gd name="T71" fmla="*/ 2147483646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7" name="Freeform 48"/>
          <p:cNvSpPr>
            <a:spLocks/>
          </p:cNvSpPr>
          <p:nvPr/>
        </p:nvSpPr>
        <p:spPr bwMode="auto">
          <a:xfrm>
            <a:off x="2533650" y="3086100"/>
            <a:ext cx="296863" cy="558800"/>
          </a:xfrm>
          <a:custGeom>
            <a:avLst/>
            <a:gdLst>
              <a:gd name="T0" fmla="*/ 2147483646 w 163"/>
              <a:gd name="T1" fmla="*/ 2147483646 h 338"/>
              <a:gd name="T2" fmla="*/ 2147483646 w 163"/>
              <a:gd name="T3" fmla="*/ 2147483646 h 338"/>
              <a:gd name="T4" fmla="*/ 2147483646 w 163"/>
              <a:gd name="T5" fmla="*/ 2147483646 h 338"/>
              <a:gd name="T6" fmla="*/ 2147483646 w 163"/>
              <a:gd name="T7" fmla="*/ 2147483646 h 338"/>
              <a:gd name="T8" fmla="*/ 2147483646 w 163"/>
              <a:gd name="T9" fmla="*/ 2147483646 h 338"/>
              <a:gd name="T10" fmla="*/ 2147483646 w 163"/>
              <a:gd name="T11" fmla="*/ 2147483646 h 338"/>
              <a:gd name="T12" fmla="*/ 2147483646 w 163"/>
              <a:gd name="T13" fmla="*/ 2147483646 h 338"/>
              <a:gd name="T14" fmla="*/ 2147483646 w 163"/>
              <a:gd name="T15" fmla="*/ 2147483646 h 338"/>
              <a:gd name="T16" fmla="*/ 2147483646 w 163"/>
              <a:gd name="T17" fmla="*/ 2147483646 h 338"/>
              <a:gd name="T18" fmla="*/ 2147483646 w 163"/>
              <a:gd name="T19" fmla="*/ 2147483646 h 338"/>
              <a:gd name="T20" fmla="*/ 2147483646 w 163"/>
              <a:gd name="T21" fmla="*/ 2147483646 h 338"/>
              <a:gd name="T22" fmla="*/ 2147483646 w 163"/>
              <a:gd name="T23" fmla="*/ 2147483646 h 338"/>
              <a:gd name="T24" fmla="*/ 2147483646 w 163"/>
              <a:gd name="T25" fmla="*/ 2147483646 h 338"/>
              <a:gd name="T26" fmla="*/ 0 w 163"/>
              <a:gd name="T27" fmla="*/ 2147483646 h 338"/>
              <a:gd name="T28" fmla="*/ 2147483646 w 163"/>
              <a:gd name="T29" fmla="*/ 2147483646 h 338"/>
              <a:gd name="T30" fmla="*/ 2147483646 w 163"/>
              <a:gd name="T31" fmla="*/ 2147483646 h 338"/>
              <a:gd name="T32" fmla="*/ 2147483646 w 163"/>
              <a:gd name="T33" fmla="*/ 2147483646 h 338"/>
              <a:gd name="T34" fmla="*/ 2147483646 w 163"/>
              <a:gd name="T35" fmla="*/ 2147483646 h 338"/>
              <a:gd name="T36" fmla="*/ 2147483646 w 163"/>
              <a:gd name="T37" fmla="*/ 2147483646 h 338"/>
              <a:gd name="T38" fmla="*/ 2147483646 w 163"/>
              <a:gd name="T39" fmla="*/ 2147483646 h 338"/>
              <a:gd name="T40" fmla="*/ 2147483646 w 163"/>
              <a:gd name="T41" fmla="*/ 2147483646 h 338"/>
              <a:gd name="T42" fmla="*/ 2147483646 w 163"/>
              <a:gd name="T43" fmla="*/ 2147483646 h 338"/>
              <a:gd name="T44" fmla="*/ 2147483646 w 163"/>
              <a:gd name="T45" fmla="*/ 2147483646 h 338"/>
              <a:gd name="T46" fmla="*/ 2147483646 w 163"/>
              <a:gd name="T47" fmla="*/ 2147483646 h 338"/>
              <a:gd name="T48" fmla="*/ 2147483646 w 163"/>
              <a:gd name="T49" fmla="*/ 2147483646 h 338"/>
              <a:gd name="T50" fmla="*/ 2147483646 w 163"/>
              <a:gd name="T51" fmla="*/ 2147483646 h 338"/>
              <a:gd name="T52" fmla="*/ 2147483646 w 163"/>
              <a:gd name="T53" fmla="*/ 2147483646 h 338"/>
              <a:gd name="T54" fmla="*/ 2147483646 w 163"/>
              <a:gd name="T55" fmla="*/ 2147483646 h 338"/>
              <a:gd name="T56" fmla="*/ 2147483646 w 163"/>
              <a:gd name="T57" fmla="*/ 2147483646 h 338"/>
              <a:gd name="T58" fmla="*/ 2147483646 w 163"/>
              <a:gd name="T59" fmla="*/ 2147483646 h 338"/>
              <a:gd name="T60" fmla="*/ 2147483646 w 163"/>
              <a:gd name="T61" fmla="*/ 2147483646 h 338"/>
              <a:gd name="T62" fmla="*/ 2147483646 w 163"/>
              <a:gd name="T63" fmla="*/ 2147483646 h 338"/>
              <a:gd name="T64" fmla="*/ 2147483646 w 163"/>
              <a:gd name="T65" fmla="*/ 2147483646 h 338"/>
              <a:gd name="T66" fmla="*/ 2147483646 w 163"/>
              <a:gd name="T67" fmla="*/ 2147483646 h 338"/>
              <a:gd name="T68" fmla="*/ 2147483646 w 163"/>
              <a:gd name="T69" fmla="*/ 2147483646 h 338"/>
              <a:gd name="T70" fmla="*/ 2147483646 w 163"/>
              <a:gd name="T71" fmla="*/ 2147483646 h 338"/>
              <a:gd name="T72" fmla="*/ 2147483646 w 163"/>
              <a:gd name="T73" fmla="*/ 2147483646 h 338"/>
              <a:gd name="T74" fmla="*/ 2147483646 w 163"/>
              <a:gd name="T75" fmla="*/ 2147483646 h 338"/>
              <a:gd name="T76" fmla="*/ 2147483646 w 163"/>
              <a:gd name="T77" fmla="*/ 2147483646 h 338"/>
              <a:gd name="T78" fmla="*/ 2147483646 w 163"/>
              <a:gd name="T79" fmla="*/ 2147483646 h 338"/>
              <a:gd name="T80" fmla="*/ 2147483646 w 163"/>
              <a:gd name="T81" fmla="*/ 2147483646 h 338"/>
              <a:gd name="T82" fmla="*/ 2147483646 w 163"/>
              <a:gd name="T83" fmla="*/ 2147483646 h 338"/>
              <a:gd name="T84" fmla="*/ 2147483646 w 163"/>
              <a:gd name="T85" fmla="*/ 2147483646 h 338"/>
              <a:gd name="T86" fmla="*/ 2147483646 w 163"/>
              <a:gd name="T87" fmla="*/ 2147483646 h 338"/>
              <a:gd name="T88" fmla="*/ 2147483646 w 163"/>
              <a:gd name="T89" fmla="*/ 2147483646 h 338"/>
              <a:gd name="T90" fmla="*/ 2147483646 w 163"/>
              <a:gd name="T91" fmla="*/ 2147483646 h 338"/>
              <a:gd name="T92" fmla="*/ 2147483646 w 163"/>
              <a:gd name="T93" fmla="*/ 2147483646 h 338"/>
              <a:gd name="T94" fmla="*/ 2147483646 w 163"/>
              <a:gd name="T95" fmla="*/ 2147483646 h 338"/>
              <a:gd name="T96" fmla="*/ 2147483646 w 163"/>
              <a:gd name="T97" fmla="*/ 2147483646 h 338"/>
              <a:gd name="T98" fmla="*/ 2147483646 w 163"/>
              <a:gd name="T99" fmla="*/ 2147483646 h 338"/>
              <a:gd name="T100" fmla="*/ 2147483646 w 163"/>
              <a:gd name="T101" fmla="*/ 2147483646 h 338"/>
              <a:gd name="T102" fmla="*/ 2147483646 w 163"/>
              <a:gd name="T103" fmla="*/ 2147483646 h 338"/>
              <a:gd name="T104" fmla="*/ 2147483646 w 163"/>
              <a:gd name="T105" fmla="*/ 2147483646 h 338"/>
              <a:gd name="T106" fmla="*/ 2147483646 w 163"/>
              <a:gd name="T107" fmla="*/ 2147483646 h 338"/>
              <a:gd name="T108" fmla="*/ 2147483646 w 163"/>
              <a:gd name="T109" fmla="*/ 2147483646 h 338"/>
              <a:gd name="T110" fmla="*/ 2147483646 w 163"/>
              <a:gd name="T111" fmla="*/ 2147483646 h 338"/>
              <a:gd name="T112" fmla="*/ 2147483646 w 163"/>
              <a:gd name="T113" fmla="*/ 2147483646 h 338"/>
              <a:gd name="T114" fmla="*/ 2147483646 w 163"/>
              <a:gd name="T115" fmla="*/ 2147483646 h 338"/>
              <a:gd name="T116" fmla="*/ 2147483646 w 163"/>
              <a:gd name="T117" fmla="*/ 2147483646 h 338"/>
              <a:gd name="T118" fmla="*/ 2147483646 w 163"/>
              <a:gd name="T119" fmla="*/ 2147483646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8" name="Freeform 49"/>
          <p:cNvSpPr>
            <a:spLocks/>
          </p:cNvSpPr>
          <p:nvPr/>
        </p:nvSpPr>
        <p:spPr bwMode="auto">
          <a:xfrm>
            <a:off x="2519363" y="3071813"/>
            <a:ext cx="296862" cy="560387"/>
          </a:xfrm>
          <a:custGeom>
            <a:avLst/>
            <a:gdLst>
              <a:gd name="T0" fmla="*/ 2147483646 w 163"/>
              <a:gd name="T1" fmla="*/ 2147483646 h 338"/>
              <a:gd name="T2" fmla="*/ 2147483646 w 163"/>
              <a:gd name="T3" fmla="*/ 2147483646 h 338"/>
              <a:gd name="T4" fmla="*/ 2147483646 w 163"/>
              <a:gd name="T5" fmla="*/ 2147483646 h 338"/>
              <a:gd name="T6" fmla="*/ 2147483646 w 163"/>
              <a:gd name="T7" fmla="*/ 2147483646 h 338"/>
              <a:gd name="T8" fmla="*/ 2147483646 w 163"/>
              <a:gd name="T9" fmla="*/ 2147483646 h 338"/>
              <a:gd name="T10" fmla="*/ 2147483646 w 163"/>
              <a:gd name="T11" fmla="*/ 2147483646 h 338"/>
              <a:gd name="T12" fmla="*/ 2147483646 w 163"/>
              <a:gd name="T13" fmla="*/ 2147483646 h 338"/>
              <a:gd name="T14" fmla="*/ 2147483646 w 163"/>
              <a:gd name="T15" fmla="*/ 2147483646 h 338"/>
              <a:gd name="T16" fmla="*/ 2147483646 w 163"/>
              <a:gd name="T17" fmla="*/ 2147483646 h 338"/>
              <a:gd name="T18" fmla="*/ 2147483646 w 163"/>
              <a:gd name="T19" fmla="*/ 2147483646 h 338"/>
              <a:gd name="T20" fmla="*/ 2147483646 w 163"/>
              <a:gd name="T21" fmla="*/ 2147483646 h 338"/>
              <a:gd name="T22" fmla="*/ 2147483646 w 163"/>
              <a:gd name="T23" fmla="*/ 2147483646 h 338"/>
              <a:gd name="T24" fmla="*/ 2147483646 w 163"/>
              <a:gd name="T25" fmla="*/ 2147483646 h 338"/>
              <a:gd name="T26" fmla="*/ 0 w 163"/>
              <a:gd name="T27" fmla="*/ 2147483646 h 338"/>
              <a:gd name="T28" fmla="*/ 2147483646 w 163"/>
              <a:gd name="T29" fmla="*/ 2147483646 h 338"/>
              <a:gd name="T30" fmla="*/ 2147483646 w 163"/>
              <a:gd name="T31" fmla="*/ 2147483646 h 338"/>
              <a:gd name="T32" fmla="*/ 2147483646 w 163"/>
              <a:gd name="T33" fmla="*/ 2147483646 h 338"/>
              <a:gd name="T34" fmla="*/ 2147483646 w 163"/>
              <a:gd name="T35" fmla="*/ 2147483646 h 338"/>
              <a:gd name="T36" fmla="*/ 2147483646 w 163"/>
              <a:gd name="T37" fmla="*/ 2147483646 h 338"/>
              <a:gd name="T38" fmla="*/ 2147483646 w 163"/>
              <a:gd name="T39" fmla="*/ 2147483646 h 338"/>
              <a:gd name="T40" fmla="*/ 2147483646 w 163"/>
              <a:gd name="T41" fmla="*/ 2147483646 h 338"/>
              <a:gd name="T42" fmla="*/ 2147483646 w 163"/>
              <a:gd name="T43" fmla="*/ 2147483646 h 338"/>
              <a:gd name="T44" fmla="*/ 2147483646 w 163"/>
              <a:gd name="T45" fmla="*/ 2147483646 h 338"/>
              <a:gd name="T46" fmla="*/ 2147483646 w 163"/>
              <a:gd name="T47" fmla="*/ 2147483646 h 338"/>
              <a:gd name="T48" fmla="*/ 2147483646 w 163"/>
              <a:gd name="T49" fmla="*/ 2147483646 h 338"/>
              <a:gd name="T50" fmla="*/ 2147483646 w 163"/>
              <a:gd name="T51" fmla="*/ 2147483646 h 338"/>
              <a:gd name="T52" fmla="*/ 2147483646 w 163"/>
              <a:gd name="T53" fmla="*/ 2147483646 h 338"/>
              <a:gd name="T54" fmla="*/ 2147483646 w 163"/>
              <a:gd name="T55" fmla="*/ 2147483646 h 338"/>
              <a:gd name="T56" fmla="*/ 2147483646 w 163"/>
              <a:gd name="T57" fmla="*/ 2147483646 h 338"/>
              <a:gd name="T58" fmla="*/ 2147483646 w 163"/>
              <a:gd name="T59" fmla="*/ 2147483646 h 338"/>
              <a:gd name="T60" fmla="*/ 2147483646 w 163"/>
              <a:gd name="T61" fmla="*/ 2147483646 h 338"/>
              <a:gd name="T62" fmla="*/ 2147483646 w 163"/>
              <a:gd name="T63" fmla="*/ 2147483646 h 338"/>
              <a:gd name="T64" fmla="*/ 2147483646 w 163"/>
              <a:gd name="T65" fmla="*/ 2147483646 h 338"/>
              <a:gd name="T66" fmla="*/ 2147483646 w 163"/>
              <a:gd name="T67" fmla="*/ 2147483646 h 338"/>
              <a:gd name="T68" fmla="*/ 2147483646 w 163"/>
              <a:gd name="T69" fmla="*/ 2147483646 h 338"/>
              <a:gd name="T70" fmla="*/ 2147483646 w 163"/>
              <a:gd name="T71" fmla="*/ 2147483646 h 338"/>
              <a:gd name="T72" fmla="*/ 2147483646 w 163"/>
              <a:gd name="T73" fmla="*/ 2147483646 h 338"/>
              <a:gd name="T74" fmla="*/ 2147483646 w 163"/>
              <a:gd name="T75" fmla="*/ 2147483646 h 338"/>
              <a:gd name="T76" fmla="*/ 2147483646 w 163"/>
              <a:gd name="T77" fmla="*/ 2147483646 h 338"/>
              <a:gd name="T78" fmla="*/ 2147483646 w 163"/>
              <a:gd name="T79" fmla="*/ 2147483646 h 338"/>
              <a:gd name="T80" fmla="*/ 2147483646 w 163"/>
              <a:gd name="T81" fmla="*/ 2147483646 h 338"/>
              <a:gd name="T82" fmla="*/ 2147483646 w 163"/>
              <a:gd name="T83" fmla="*/ 2147483646 h 338"/>
              <a:gd name="T84" fmla="*/ 2147483646 w 163"/>
              <a:gd name="T85" fmla="*/ 2147483646 h 338"/>
              <a:gd name="T86" fmla="*/ 2147483646 w 163"/>
              <a:gd name="T87" fmla="*/ 2147483646 h 338"/>
              <a:gd name="T88" fmla="*/ 2147483646 w 163"/>
              <a:gd name="T89" fmla="*/ 2147483646 h 338"/>
              <a:gd name="T90" fmla="*/ 2147483646 w 163"/>
              <a:gd name="T91" fmla="*/ 2147483646 h 338"/>
              <a:gd name="T92" fmla="*/ 2147483646 w 163"/>
              <a:gd name="T93" fmla="*/ 2147483646 h 338"/>
              <a:gd name="T94" fmla="*/ 2147483646 w 163"/>
              <a:gd name="T95" fmla="*/ 2147483646 h 338"/>
              <a:gd name="T96" fmla="*/ 2147483646 w 163"/>
              <a:gd name="T97" fmla="*/ 2147483646 h 338"/>
              <a:gd name="T98" fmla="*/ 2147483646 w 163"/>
              <a:gd name="T99" fmla="*/ 2147483646 h 338"/>
              <a:gd name="T100" fmla="*/ 2147483646 w 163"/>
              <a:gd name="T101" fmla="*/ 2147483646 h 338"/>
              <a:gd name="T102" fmla="*/ 2147483646 w 163"/>
              <a:gd name="T103" fmla="*/ 2147483646 h 338"/>
              <a:gd name="T104" fmla="*/ 2147483646 w 163"/>
              <a:gd name="T105" fmla="*/ 2147483646 h 338"/>
              <a:gd name="T106" fmla="*/ 2147483646 w 163"/>
              <a:gd name="T107" fmla="*/ 2147483646 h 338"/>
              <a:gd name="T108" fmla="*/ 2147483646 w 163"/>
              <a:gd name="T109" fmla="*/ 2147483646 h 338"/>
              <a:gd name="T110" fmla="*/ 2147483646 w 163"/>
              <a:gd name="T111" fmla="*/ 2147483646 h 338"/>
              <a:gd name="T112" fmla="*/ 2147483646 w 163"/>
              <a:gd name="T113" fmla="*/ 2147483646 h 338"/>
              <a:gd name="T114" fmla="*/ 2147483646 w 163"/>
              <a:gd name="T115" fmla="*/ 2147483646 h 338"/>
              <a:gd name="T116" fmla="*/ 2147483646 w 163"/>
              <a:gd name="T117" fmla="*/ 2147483646 h 338"/>
              <a:gd name="T118" fmla="*/ 2147483646 w 163"/>
              <a:gd name="T119" fmla="*/ 2147483646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19" name="Freeform 51"/>
          <p:cNvSpPr>
            <a:spLocks/>
          </p:cNvSpPr>
          <p:nvPr/>
        </p:nvSpPr>
        <p:spPr bwMode="auto">
          <a:xfrm>
            <a:off x="2695575" y="2841625"/>
            <a:ext cx="68263" cy="279400"/>
          </a:xfrm>
          <a:custGeom>
            <a:avLst/>
            <a:gdLst>
              <a:gd name="T0" fmla="*/ 2147483646 w 38"/>
              <a:gd name="T1" fmla="*/ 2147483646 h 168"/>
              <a:gd name="T2" fmla="*/ 2147483646 w 38"/>
              <a:gd name="T3" fmla="*/ 2147483646 h 168"/>
              <a:gd name="T4" fmla="*/ 2147483646 w 38"/>
              <a:gd name="T5" fmla="*/ 2147483646 h 168"/>
              <a:gd name="T6" fmla="*/ 2147483646 w 38"/>
              <a:gd name="T7" fmla="*/ 2147483646 h 168"/>
              <a:gd name="T8" fmla="*/ 2147483646 w 38"/>
              <a:gd name="T9" fmla="*/ 2147483646 h 168"/>
              <a:gd name="T10" fmla="*/ 2147483646 w 38"/>
              <a:gd name="T11" fmla="*/ 2147483646 h 168"/>
              <a:gd name="T12" fmla="*/ 2147483646 w 38"/>
              <a:gd name="T13" fmla="*/ 2147483646 h 168"/>
              <a:gd name="T14" fmla="*/ 2147483646 w 38"/>
              <a:gd name="T15" fmla="*/ 2147483646 h 168"/>
              <a:gd name="T16" fmla="*/ 2147483646 w 38"/>
              <a:gd name="T17" fmla="*/ 2147483646 h 168"/>
              <a:gd name="T18" fmla="*/ 2147483646 w 38"/>
              <a:gd name="T19" fmla="*/ 2147483646 h 168"/>
              <a:gd name="T20" fmla="*/ 2147483646 w 38"/>
              <a:gd name="T21" fmla="*/ 2147483646 h 168"/>
              <a:gd name="T22" fmla="*/ 2147483646 w 38"/>
              <a:gd name="T23" fmla="*/ 2147483646 h 168"/>
              <a:gd name="T24" fmla="*/ 2147483646 w 38"/>
              <a:gd name="T25" fmla="*/ 2147483646 h 168"/>
              <a:gd name="T26" fmla="*/ 2147483646 w 38"/>
              <a:gd name="T27" fmla="*/ 2147483646 h 168"/>
              <a:gd name="T28" fmla="*/ 2147483646 w 38"/>
              <a:gd name="T29" fmla="*/ 2147483646 h 168"/>
              <a:gd name="T30" fmla="*/ 2147483646 w 38"/>
              <a:gd name="T31" fmla="*/ 2147483646 h 168"/>
              <a:gd name="T32" fmla="*/ 0 w 38"/>
              <a:gd name="T33" fmla="*/ 2147483646 h 168"/>
              <a:gd name="T34" fmla="*/ 0 w 38"/>
              <a:gd name="T35" fmla="*/ 2147483646 h 168"/>
              <a:gd name="T36" fmla="*/ 0 w 38"/>
              <a:gd name="T37" fmla="*/ 2147483646 h 168"/>
              <a:gd name="T38" fmla="*/ 0 w 38"/>
              <a:gd name="T39" fmla="*/ 2147483646 h 168"/>
              <a:gd name="T40" fmla="*/ 2147483646 w 38"/>
              <a:gd name="T41" fmla="*/ 2147483646 h 168"/>
              <a:gd name="T42" fmla="*/ 2147483646 w 38"/>
              <a:gd name="T43" fmla="*/ 2147483646 h 168"/>
              <a:gd name="T44" fmla="*/ 2147483646 w 38"/>
              <a:gd name="T45" fmla="*/ 2147483646 h 168"/>
              <a:gd name="T46" fmla="*/ 2147483646 w 38"/>
              <a:gd name="T47" fmla="*/ 2147483646 h 168"/>
              <a:gd name="T48" fmla="*/ 2147483646 w 38"/>
              <a:gd name="T49" fmla="*/ 2147483646 h 168"/>
              <a:gd name="T50" fmla="*/ 2147483646 w 38"/>
              <a:gd name="T51" fmla="*/ 2147483646 h 168"/>
              <a:gd name="T52" fmla="*/ 2147483646 w 38"/>
              <a:gd name="T53" fmla="*/ 2147483646 h 168"/>
              <a:gd name="T54" fmla="*/ 2147483646 w 38"/>
              <a:gd name="T55" fmla="*/ 2147483646 h 168"/>
              <a:gd name="T56" fmla="*/ 2147483646 w 38"/>
              <a:gd name="T57" fmla="*/ 2147483646 h 168"/>
              <a:gd name="T58" fmla="*/ 2147483646 w 38"/>
              <a:gd name="T59" fmla="*/ 2147483646 h 168"/>
              <a:gd name="T60" fmla="*/ 2147483646 w 38"/>
              <a:gd name="T61" fmla="*/ 2147483646 h 168"/>
              <a:gd name="T62" fmla="*/ 2147483646 w 38"/>
              <a:gd name="T63" fmla="*/ 2147483646 h 168"/>
              <a:gd name="T64" fmla="*/ 2147483646 w 38"/>
              <a:gd name="T65" fmla="*/ 2147483646 h 168"/>
              <a:gd name="T66" fmla="*/ 2147483646 w 38"/>
              <a:gd name="T67" fmla="*/ 2147483646 h 168"/>
              <a:gd name="T68" fmla="*/ 2147483646 w 38"/>
              <a:gd name="T69" fmla="*/ 2147483646 h 168"/>
              <a:gd name="T70" fmla="*/ 2147483646 w 38"/>
              <a:gd name="T71" fmla="*/ 2147483646 h 168"/>
              <a:gd name="T72" fmla="*/ 2147483646 w 38"/>
              <a:gd name="T73" fmla="*/ 2147483646 h 168"/>
              <a:gd name="T74" fmla="*/ 2147483646 w 38"/>
              <a:gd name="T75" fmla="*/ 2147483646 h 168"/>
              <a:gd name="T76" fmla="*/ 2147483646 w 38"/>
              <a:gd name="T77" fmla="*/ 2147483646 h 168"/>
              <a:gd name="T78" fmla="*/ 2147483646 w 38"/>
              <a:gd name="T79" fmla="*/ 2147483646 h 168"/>
              <a:gd name="T80" fmla="*/ 2147483646 w 38"/>
              <a:gd name="T81" fmla="*/ 2147483646 h 168"/>
              <a:gd name="T82" fmla="*/ 2147483646 w 38"/>
              <a:gd name="T83" fmla="*/ 2147483646 h 168"/>
              <a:gd name="T84" fmla="*/ 2147483646 w 38"/>
              <a:gd name="T85" fmla="*/ 2147483646 h 168"/>
              <a:gd name="T86" fmla="*/ 2147483646 w 38"/>
              <a:gd name="T87" fmla="*/ 2147483646 h 168"/>
              <a:gd name="T88" fmla="*/ 2147483646 w 38"/>
              <a:gd name="T89" fmla="*/ 2147483646 h 168"/>
              <a:gd name="T90" fmla="*/ 2147483646 w 38"/>
              <a:gd name="T91" fmla="*/ 2147483646 h 168"/>
              <a:gd name="T92" fmla="*/ 2147483646 w 38"/>
              <a:gd name="T93" fmla="*/ 0 h 168"/>
              <a:gd name="T94" fmla="*/ 2147483646 w 38"/>
              <a:gd name="T95" fmla="*/ 2147483646 h 168"/>
              <a:gd name="T96" fmla="*/ 2147483646 w 38"/>
              <a:gd name="T97" fmla="*/ 2147483646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20" name="Freeform 52"/>
          <p:cNvSpPr>
            <a:spLocks/>
          </p:cNvSpPr>
          <p:nvPr/>
        </p:nvSpPr>
        <p:spPr bwMode="auto">
          <a:xfrm>
            <a:off x="2679700" y="2830513"/>
            <a:ext cx="69850" cy="279400"/>
          </a:xfrm>
          <a:custGeom>
            <a:avLst/>
            <a:gdLst>
              <a:gd name="T0" fmla="*/ 2147483646 w 38"/>
              <a:gd name="T1" fmla="*/ 2147483646 h 168"/>
              <a:gd name="T2" fmla="*/ 2147483646 w 38"/>
              <a:gd name="T3" fmla="*/ 2147483646 h 168"/>
              <a:gd name="T4" fmla="*/ 2147483646 w 38"/>
              <a:gd name="T5" fmla="*/ 2147483646 h 168"/>
              <a:gd name="T6" fmla="*/ 2147483646 w 38"/>
              <a:gd name="T7" fmla="*/ 2147483646 h 168"/>
              <a:gd name="T8" fmla="*/ 2147483646 w 38"/>
              <a:gd name="T9" fmla="*/ 2147483646 h 168"/>
              <a:gd name="T10" fmla="*/ 2147483646 w 38"/>
              <a:gd name="T11" fmla="*/ 2147483646 h 168"/>
              <a:gd name="T12" fmla="*/ 2147483646 w 38"/>
              <a:gd name="T13" fmla="*/ 2147483646 h 168"/>
              <a:gd name="T14" fmla="*/ 2147483646 w 38"/>
              <a:gd name="T15" fmla="*/ 2147483646 h 168"/>
              <a:gd name="T16" fmla="*/ 2147483646 w 38"/>
              <a:gd name="T17" fmla="*/ 2147483646 h 168"/>
              <a:gd name="T18" fmla="*/ 2147483646 w 38"/>
              <a:gd name="T19" fmla="*/ 2147483646 h 168"/>
              <a:gd name="T20" fmla="*/ 2147483646 w 38"/>
              <a:gd name="T21" fmla="*/ 2147483646 h 168"/>
              <a:gd name="T22" fmla="*/ 2147483646 w 38"/>
              <a:gd name="T23" fmla="*/ 2147483646 h 168"/>
              <a:gd name="T24" fmla="*/ 2147483646 w 38"/>
              <a:gd name="T25" fmla="*/ 2147483646 h 168"/>
              <a:gd name="T26" fmla="*/ 2147483646 w 38"/>
              <a:gd name="T27" fmla="*/ 2147483646 h 168"/>
              <a:gd name="T28" fmla="*/ 2147483646 w 38"/>
              <a:gd name="T29" fmla="*/ 2147483646 h 168"/>
              <a:gd name="T30" fmla="*/ 2147483646 w 38"/>
              <a:gd name="T31" fmla="*/ 2147483646 h 168"/>
              <a:gd name="T32" fmla="*/ 0 w 38"/>
              <a:gd name="T33" fmla="*/ 2147483646 h 168"/>
              <a:gd name="T34" fmla="*/ 0 w 38"/>
              <a:gd name="T35" fmla="*/ 2147483646 h 168"/>
              <a:gd name="T36" fmla="*/ 0 w 38"/>
              <a:gd name="T37" fmla="*/ 2147483646 h 168"/>
              <a:gd name="T38" fmla="*/ 0 w 38"/>
              <a:gd name="T39" fmla="*/ 2147483646 h 168"/>
              <a:gd name="T40" fmla="*/ 2147483646 w 38"/>
              <a:gd name="T41" fmla="*/ 2147483646 h 168"/>
              <a:gd name="T42" fmla="*/ 2147483646 w 38"/>
              <a:gd name="T43" fmla="*/ 2147483646 h 168"/>
              <a:gd name="T44" fmla="*/ 2147483646 w 38"/>
              <a:gd name="T45" fmla="*/ 2147483646 h 168"/>
              <a:gd name="T46" fmla="*/ 2147483646 w 38"/>
              <a:gd name="T47" fmla="*/ 2147483646 h 168"/>
              <a:gd name="T48" fmla="*/ 2147483646 w 38"/>
              <a:gd name="T49" fmla="*/ 2147483646 h 168"/>
              <a:gd name="T50" fmla="*/ 2147483646 w 38"/>
              <a:gd name="T51" fmla="*/ 2147483646 h 168"/>
              <a:gd name="T52" fmla="*/ 2147483646 w 38"/>
              <a:gd name="T53" fmla="*/ 2147483646 h 168"/>
              <a:gd name="T54" fmla="*/ 2147483646 w 38"/>
              <a:gd name="T55" fmla="*/ 2147483646 h 168"/>
              <a:gd name="T56" fmla="*/ 2147483646 w 38"/>
              <a:gd name="T57" fmla="*/ 2147483646 h 168"/>
              <a:gd name="T58" fmla="*/ 2147483646 w 38"/>
              <a:gd name="T59" fmla="*/ 2147483646 h 168"/>
              <a:gd name="T60" fmla="*/ 2147483646 w 38"/>
              <a:gd name="T61" fmla="*/ 2147483646 h 168"/>
              <a:gd name="T62" fmla="*/ 2147483646 w 38"/>
              <a:gd name="T63" fmla="*/ 2147483646 h 168"/>
              <a:gd name="T64" fmla="*/ 2147483646 w 38"/>
              <a:gd name="T65" fmla="*/ 2147483646 h 168"/>
              <a:gd name="T66" fmla="*/ 2147483646 w 38"/>
              <a:gd name="T67" fmla="*/ 2147483646 h 168"/>
              <a:gd name="T68" fmla="*/ 2147483646 w 38"/>
              <a:gd name="T69" fmla="*/ 2147483646 h 168"/>
              <a:gd name="T70" fmla="*/ 2147483646 w 38"/>
              <a:gd name="T71" fmla="*/ 2147483646 h 168"/>
              <a:gd name="T72" fmla="*/ 2147483646 w 38"/>
              <a:gd name="T73" fmla="*/ 2147483646 h 168"/>
              <a:gd name="T74" fmla="*/ 2147483646 w 38"/>
              <a:gd name="T75" fmla="*/ 2147483646 h 168"/>
              <a:gd name="T76" fmla="*/ 2147483646 w 38"/>
              <a:gd name="T77" fmla="*/ 2147483646 h 168"/>
              <a:gd name="T78" fmla="*/ 2147483646 w 38"/>
              <a:gd name="T79" fmla="*/ 2147483646 h 168"/>
              <a:gd name="T80" fmla="*/ 2147483646 w 38"/>
              <a:gd name="T81" fmla="*/ 2147483646 h 168"/>
              <a:gd name="T82" fmla="*/ 2147483646 w 38"/>
              <a:gd name="T83" fmla="*/ 2147483646 h 168"/>
              <a:gd name="T84" fmla="*/ 2147483646 w 38"/>
              <a:gd name="T85" fmla="*/ 2147483646 h 168"/>
              <a:gd name="T86" fmla="*/ 2147483646 w 38"/>
              <a:gd name="T87" fmla="*/ 2147483646 h 168"/>
              <a:gd name="T88" fmla="*/ 2147483646 w 38"/>
              <a:gd name="T89" fmla="*/ 2147483646 h 168"/>
              <a:gd name="T90" fmla="*/ 2147483646 w 38"/>
              <a:gd name="T91" fmla="*/ 2147483646 h 168"/>
              <a:gd name="T92" fmla="*/ 2147483646 w 38"/>
              <a:gd name="T93" fmla="*/ 0 h 168"/>
              <a:gd name="T94" fmla="*/ 2147483646 w 38"/>
              <a:gd name="T95" fmla="*/ 2147483646 h 168"/>
              <a:gd name="T96" fmla="*/ 2147483646 w 38"/>
              <a:gd name="T97" fmla="*/ 2147483646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254" name="Rectangle 54"/>
          <p:cNvSpPr>
            <a:spLocks noChangeArrowheads="1"/>
          </p:cNvSpPr>
          <p:nvPr/>
        </p:nvSpPr>
        <p:spPr bwMode="auto">
          <a:xfrm>
            <a:off x="2857500" y="2473325"/>
            <a:ext cx="344488"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GN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258" name="Rectangle 58"/>
          <p:cNvSpPr>
            <a:spLocks noChangeArrowheads="1"/>
          </p:cNvSpPr>
          <p:nvPr/>
        </p:nvSpPr>
        <p:spPr bwMode="auto">
          <a:xfrm>
            <a:off x="2066925" y="2212975"/>
            <a:ext cx="390525"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MN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223" name="Rectangle 60"/>
          <p:cNvSpPr>
            <a:spLocks noChangeArrowheads="1"/>
          </p:cNvSpPr>
          <p:nvPr/>
        </p:nvSpPr>
        <p:spPr bwMode="auto">
          <a:xfrm>
            <a:off x="170973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4" name="Rectangle 61"/>
          <p:cNvSpPr>
            <a:spLocks noChangeArrowheads="1"/>
          </p:cNvSpPr>
          <p:nvPr/>
        </p:nvSpPr>
        <p:spPr bwMode="auto">
          <a:xfrm>
            <a:off x="1811338"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5" name="Rectangle 62"/>
          <p:cNvSpPr>
            <a:spLocks noChangeArrowheads="1"/>
          </p:cNvSpPr>
          <p:nvPr/>
        </p:nvSpPr>
        <p:spPr bwMode="auto">
          <a:xfrm>
            <a:off x="1870075"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6" name="Rectangle 63"/>
          <p:cNvSpPr>
            <a:spLocks noChangeArrowheads="1"/>
          </p:cNvSpPr>
          <p:nvPr/>
        </p:nvSpPr>
        <p:spPr bwMode="auto">
          <a:xfrm>
            <a:off x="1973263"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7" name="Rectangle 64"/>
          <p:cNvSpPr>
            <a:spLocks noChangeArrowheads="1"/>
          </p:cNvSpPr>
          <p:nvPr/>
        </p:nvSpPr>
        <p:spPr bwMode="auto">
          <a:xfrm>
            <a:off x="203041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8" name="Rectangle 65"/>
          <p:cNvSpPr>
            <a:spLocks noChangeArrowheads="1"/>
          </p:cNvSpPr>
          <p:nvPr/>
        </p:nvSpPr>
        <p:spPr bwMode="auto">
          <a:xfrm>
            <a:off x="2132013"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29" name="Rectangle 66"/>
          <p:cNvSpPr>
            <a:spLocks noChangeArrowheads="1"/>
          </p:cNvSpPr>
          <p:nvPr/>
        </p:nvSpPr>
        <p:spPr bwMode="auto">
          <a:xfrm>
            <a:off x="2190750"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 name="Rectangle 67"/>
          <p:cNvSpPr>
            <a:spLocks noChangeArrowheads="1"/>
          </p:cNvSpPr>
          <p:nvPr/>
        </p:nvSpPr>
        <p:spPr bwMode="auto">
          <a:xfrm>
            <a:off x="2292350"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1" name="Rectangle 68"/>
          <p:cNvSpPr>
            <a:spLocks noChangeArrowheads="1"/>
          </p:cNvSpPr>
          <p:nvPr/>
        </p:nvSpPr>
        <p:spPr bwMode="auto">
          <a:xfrm>
            <a:off x="2351088" y="3189288"/>
            <a:ext cx="571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2" name="Rectangle 69"/>
          <p:cNvSpPr>
            <a:spLocks noChangeArrowheads="1"/>
          </p:cNvSpPr>
          <p:nvPr/>
        </p:nvSpPr>
        <p:spPr bwMode="auto">
          <a:xfrm>
            <a:off x="2452688"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3" name="Rectangle 70"/>
          <p:cNvSpPr>
            <a:spLocks noChangeArrowheads="1"/>
          </p:cNvSpPr>
          <p:nvPr/>
        </p:nvSpPr>
        <p:spPr bwMode="auto">
          <a:xfrm>
            <a:off x="250983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4" name="Rectangle 71"/>
          <p:cNvSpPr>
            <a:spLocks noChangeArrowheads="1"/>
          </p:cNvSpPr>
          <p:nvPr/>
        </p:nvSpPr>
        <p:spPr bwMode="auto">
          <a:xfrm>
            <a:off x="2613025"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5" name="Rectangle 72"/>
          <p:cNvSpPr>
            <a:spLocks noChangeArrowheads="1"/>
          </p:cNvSpPr>
          <p:nvPr/>
        </p:nvSpPr>
        <p:spPr bwMode="auto">
          <a:xfrm>
            <a:off x="267176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6" name="Rectangle 73"/>
          <p:cNvSpPr>
            <a:spLocks noChangeArrowheads="1"/>
          </p:cNvSpPr>
          <p:nvPr/>
        </p:nvSpPr>
        <p:spPr bwMode="auto">
          <a:xfrm>
            <a:off x="2773363"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7" name="Rectangle 74"/>
          <p:cNvSpPr>
            <a:spLocks noChangeArrowheads="1"/>
          </p:cNvSpPr>
          <p:nvPr/>
        </p:nvSpPr>
        <p:spPr bwMode="auto">
          <a:xfrm>
            <a:off x="2830513" y="3189288"/>
            <a:ext cx="603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3" name="Rectangle 75"/>
          <p:cNvSpPr>
            <a:spLocks noChangeArrowheads="1"/>
          </p:cNvSpPr>
          <p:nvPr/>
        </p:nvSpPr>
        <p:spPr bwMode="auto">
          <a:xfrm>
            <a:off x="2933700"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39" name="Rectangle 76"/>
          <p:cNvSpPr>
            <a:spLocks noChangeArrowheads="1"/>
          </p:cNvSpPr>
          <p:nvPr/>
        </p:nvSpPr>
        <p:spPr bwMode="auto">
          <a:xfrm>
            <a:off x="299243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0" name="Rectangle 77"/>
          <p:cNvSpPr>
            <a:spLocks noChangeArrowheads="1"/>
          </p:cNvSpPr>
          <p:nvPr/>
        </p:nvSpPr>
        <p:spPr bwMode="auto">
          <a:xfrm>
            <a:off x="3092450" y="3189288"/>
            <a:ext cx="17463"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1" name="Rectangle 78"/>
          <p:cNvSpPr>
            <a:spLocks noChangeArrowheads="1"/>
          </p:cNvSpPr>
          <p:nvPr/>
        </p:nvSpPr>
        <p:spPr bwMode="auto">
          <a:xfrm>
            <a:off x="3151188" y="3189288"/>
            <a:ext cx="603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2" name="Rectangle 79"/>
          <p:cNvSpPr>
            <a:spLocks noChangeArrowheads="1"/>
          </p:cNvSpPr>
          <p:nvPr/>
        </p:nvSpPr>
        <p:spPr bwMode="auto">
          <a:xfrm>
            <a:off x="3254375"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4" name="Rectangle 80"/>
          <p:cNvSpPr>
            <a:spLocks noChangeArrowheads="1"/>
          </p:cNvSpPr>
          <p:nvPr/>
        </p:nvSpPr>
        <p:spPr bwMode="auto">
          <a:xfrm>
            <a:off x="3311525" y="3189288"/>
            <a:ext cx="603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4" name="Rectangle 81"/>
          <p:cNvSpPr>
            <a:spLocks noChangeArrowheads="1"/>
          </p:cNvSpPr>
          <p:nvPr/>
        </p:nvSpPr>
        <p:spPr bwMode="auto">
          <a:xfrm>
            <a:off x="3413125"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5" name="Rectangle 82"/>
          <p:cNvSpPr>
            <a:spLocks noChangeArrowheads="1"/>
          </p:cNvSpPr>
          <p:nvPr/>
        </p:nvSpPr>
        <p:spPr bwMode="auto">
          <a:xfrm>
            <a:off x="3473450" y="3189288"/>
            <a:ext cx="571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6" name="Rectangle 83"/>
          <p:cNvSpPr>
            <a:spLocks noChangeArrowheads="1"/>
          </p:cNvSpPr>
          <p:nvPr/>
        </p:nvSpPr>
        <p:spPr bwMode="auto">
          <a:xfrm>
            <a:off x="3575050"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7" name="Rectangle 84"/>
          <p:cNvSpPr>
            <a:spLocks noChangeArrowheads="1"/>
          </p:cNvSpPr>
          <p:nvPr/>
        </p:nvSpPr>
        <p:spPr bwMode="auto">
          <a:xfrm>
            <a:off x="363378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8" name="Rectangle 85"/>
          <p:cNvSpPr>
            <a:spLocks noChangeArrowheads="1"/>
          </p:cNvSpPr>
          <p:nvPr/>
        </p:nvSpPr>
        <p:spPr bwMode="auto">
          <a:xfrm>
            <a:off x="3733800"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49" name="Rectangle 86"/>
          <p:cNvSpPr>
            <a:spLocks noChangeArrowheads="1"/>
          </p:cNvSpPr>
          <p:nvPr/>
        </p:nvSpPr>
        <p:spPr bwMode="auto">
          <a:xfrm>
            <a:off x="3794125" y="3189288"/>
            <a:ext cx="571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0" name="Rectangle 87"/>
          <p:cNvSpPr>
            <a:spLocks noChangeArrowheads="1"/>
          </p:cNvSpPr>
          <p:nvPr/>
        </p:nvSpPr>
        <p:spPr bwMode="auto">
          <a:xfrm>
            <a:off x="3894138"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1" name="Rectangle 88"/>
          <p:cNvSpPr>
            <a:spLocks noChangeArrowheads="1"/>
          </p:cNvSpPr>
          <p:nvPr/>
        </p:nvSpPr>
        <p:spPr bwMode="auto">
          <a:xfrm>
            <a:off x="3952875"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2" name="Rectangle 89"/>
          <p:cNvSpPr>
            <a:spLocks noChangeArrowheads="1"/>
          </p:cNvSpPr>
          <p:nvPr/>
        </p:nvSpPr>
        <p:spPr bwMode="auto">
          <a:xfrm>
            <a:off x="4054475" y="318928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3" name="Rectangle 90"/>
          <p:cNvSpPr>
            <a:spLocks noChangeArrowheads="1"/>
          </p:cNvSpPr>
          <p:nvPr/>
        </p:nvSpPr>
        <p:spPr bwMode="auto">
          <a:xfrm>
            <a:off x="411321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 name="Rectangle 91"/>
          <p:cNvSpPr>
            <a:spLocks noChangeArrowheads="1"/>
          </p:cNvSpPr>
          <p:nvPr/>
        </p:nvSpPr>
        <p:spPr bwMode="auto">
          <a:xfrm>
            <a:off x="4214813"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5" name="Rectangle 92"/>
          <p:cNvSpPr>
            <a:spLocks noChangeArrowheads="1"/>
          </p:cNvSpPr>
          <p:nvPr/>
        </p:nvSpPr>
        <p:spPr bwMode="auto">
          <a:xfrm>
            <a:off x="4273550"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6" name="Rectangle 93"/>
          <p:cNvSpPr>
            <a:spLocks noChangeArrowheads="1"/>
          </p:cNvSpPr>
          <p:nvPr/>
        </p:nvSpPr>
        <p:spPr bwMode="auto">
          <a:xfrm>
            <a:off x="4376738"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7" name="Rectangle 94"/>
          <p:cNvSpPr>
            <a:spLocks noChangeArrowheads="1"/>
          </p:cNvSpPr>
          <p:nvPr/>
        </p:nvSpPr>
        <p:spPr bwMode="auto">
          <a:xfrm>
            <a:off x="443388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7" name="Rectangle 95"/>
          <p:cNvSpPr>
            <a:spLocks noChangeArrowheads="1"/>
          </p:cNvSpPr>
          <p:nvPr/>
        </p:nvSpPr>
        <p:spPr bwMode="auto">
          <a:xfrm>
            <a:off x="4535488"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59" name="Rectangle 96"/>
          <p:cNvSpPr>
            <a:spLocks noChangeArrowheads="1"/>
          </p:cNvSpPr>
          <p:nvPr/>
        </p:nvSpPr>
        <p:spPr bwMode="auto">
          <a:xfrm>
            <a:off x="4594225"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0" name="Rectangle 97"/>
          <p:cNvSpPr>
            <a:spLocks noChangeArrowheads="1"/>
          </p:cNvSpPr>
          <p:nvPr/>
        </p:nvSpPr>
        <p:spPr bwMode="auto">
          <a:xfrm>
            <a:off x="4697413"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1" name="Rectangle 98"/>
          <p:cNvSpPr>
            <a:spLocks noChangeArrowheads="1"/>
          </p:cNvSpPr>
          <p:nvPr/>
        </p:nvSpPr>
        <p:spPr bwMode="auto">
          <a:xfrm>
            <a:off x="475456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2" name="Rectangle 99"/>
          <p:cNvSpPr>
            <a:spLocks noChangeArrowheads="1"/>
          </p:cNvSpPr>
          <p:nvPr/>
        </p:nvSpPr>
        <p:spPr bwMode="auto">
          <a:xfrm>
            <a:off x="4856163"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3" name="Rectangle 100"/>
          <p:cNvSpPr>
            <a:spLocks noChangeArrowheads="1"/>
          </p:cNvSpPr>
          <p:nvPr/>
        </p:nvSpPr>
        <p:spPr bwMode="auto">
          <a:xfrm>
            <a:off x="491331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4" name="Rectangle 101"/>
          <p:cNvSpPr>
            <a:spLocks noChangeArrowheads="1"/>
          </p:cNvSpPr>
          <p:nvPr/>
        </p:nvSpPr>
        <p:spPr bwMode="auto">
          <a:xfrm>
            <a:off x="5016500"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5" name="Rectangle 102"/>
          <p:cNvSpPr>
            <a:spLocks noChangeArrowheads="1"/>
          </p:cNvSpPr>
          <p:nvPr/>
        </p:nvSpPr>
        <p:spPr bwMode="auto">
          <a:xfrm>
            <a:off x="5075238" y="3189288"/>
            <a:ext cx="571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6" name="Rectangle 103"/>
          <p:cNvSpPr>
            <a:spLocks noChangeArrowheads="1"/>
          </p:cNvSpPr>
          <p:nvPr/>
        </p:nvSpPr>
        <p:spPr bwMode="auto">
          <a:xfrm>
            <a:off x="5176838"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7" name="Rectangle 104"/>
          <p:cNvSpPr>
            <a:spLocks noChangeArrowheads="1"/>
          </p:cNvSpPr>
          <p:nvPr/>
        </p:nvSpPr>
        <p:spPr bwMode="auto">
          <a:xfrm>
            <a:off x="5233988"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8" name="Rectangle 105"/>
          <p:cNvSpPr>
            <a:spLocks noChangeArrowheads="1"/>
          </p:cNvSpPr>
          <p:nvPr/>
        </p:nvSpPr>
        <p:spPr bwMode="auto">
          <a:xfrm>
            <a:off x="5337175"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69" name="Rectangle 106"/>
          <p:cNvSpPr>
            <a:spLocks noChangeArrowheads="1"/>
          </p:cNvSpPr>
          <p:nvPr/>
        </p:nvSpPr>
        <p:spPr bwMode="auto">
          <a:xfrm>
            <a:off x="5395913" y="3189288"/>
            <a:ext cx="5715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0" name="Rectangle 107"/>
          <p:cNvSpPr>
            <a:spLocks noChangeArrowheads="1"/>
          </p:cNvSpPr>
          <p:nvPr/>
        </p:nvSpPr>
        <p:spPr bwMode="auto">
          <a:xfrm>
            <a:off x="5497513" y="3189288"/>
            <a:ext cx="142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1" name="Rectangle 108"/>
          <p:cNvSpPr>
            <a:spLocks noChangeArrowheads="1"/>
          </p:cNvSpPr>
          <p:nvPr/>
        </p:nvSpPr>
        <p:spPr bwMode="auto">
          <a:xfrm>
            <a:off x="5554663" y="3189288"/>
            <a:ext cx="5873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2" name="Rectangle 109"/>
          <p:cNvSpPr>
            <a:spLocks noChangeArrowheads="1"/>
          </p:cNvSpPr>
          <p:nvPr/>
        </p:nvSpPr>
        <p:spPr bwMode="auto">
          <a:xfrm>
            <a:off x="5657850" y="318928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3" name="Rectangle 110"/>
          <p:cNvSpPr>
            <a:spLocks noChangeArrowheads="1"/>
          </p:cNvSpPr>
          <p:nvPr/>
        </p:nvSpPr>
        <p:spPr bwMode="auto">
          <a:xfrm>
            <a:off x="5715000" y="3189288"/>
            <a:ext cx="587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4" name="Rectangle 112"/>
          <p:cNvSpPr>
            <a:spLocks noChangeArrowheads="1"/>
          </p:cNvSpPr>
          <p:nvPr/>
        </p:nvSpPr>
        <p:spPr bwMode="auto">
          <a:xfrm>
            <a:off x="1695450"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5" name="Rectangle 113"/>
          <p:cNvSpPr>
            <a:spLocks noChangeArrowheads="1"/>
          </p:cNvSpPr>
          <p:nvPr/>
        </p:nvSpPr>
        <p:spPr bwMode="auto">
          <a:xfrm>
            <a:off x="1798638" y="3176588"/>
            <a:ext cx="1270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6" name="Rectangle 114"/>
          <p:cNvSpPr>
            <a:spLocks noChangeArrowheads="1"/>
          </p:cNvSpPr>
          <p:nvPr/>
        </p:nvSpPr>
        <p:spPr bwMode="auto">
          <a:xfrm>
            <a:off x="1855788"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7" name="Rectangle 115"/>
          <p:cNvSpPr>
            <a:spLocks noChangeArrowheads="1"/>
          </p:cNvSpPr>
          <p:nvPr/>
        </p:nvSpPr>
        <p:spPr bwMode="auto">
          <a:xfrm>
            <a:off x="1958975"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8" name="Rectangle 116"/>
          <p:cNvSpPr>
            <a:spLocks noChangeArrowheads="1"/>
          </p:cNvSpPr>
          <p:nvPr/>
        </p:nvSpPr>
        <p:spPr bwMode="auto">
          <a:xfrm>
            <a:off x="2016125"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79" name="Rectangle 117"/>
          <p:cNvSpPr>
            <a:spLocks noChangeArrowheads="1"/>
          </p:cNvSpPr>
          <p:nvPr/>
        </p:nvSpPr>
        <p:spPr bwMode="auto">
          <a:xfrm>
            <a:off x="2117725"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0" name="Rectangle 118"/>
          <p:cNvSpPr>
            <a:spLocks noChangeArrowheads="1"/>
          </p:cNvSpPr>
          <p:nvPr/>
        </p:nvSpPr>
        <p:spPr bwMode="auto">
          <a:xfrm>
            <a:off x="217646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1" name="Rectangle 119"/>
          <p:cNvSpPr>
            <a:spLocks noChangeArrowheads="1"/>
          </p:cNvSpPr>
          <p:nvPr/>
        </p:nvSpPr>
        <p:spPr bwMode="auto">
          <a:xfrm>
            <a:off x="227806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2" name="Rectangle 120"/>
          <p:cNvSpPr>
            <a:spLocks noChangeArrowheads="1"/>
          </p:cNvSpPr>
          <p:nvPr/>
        </p:nvSpPr>
        <p:spPr bwMode="auto">
          <a:xfrm>
            <a:off x="2336800" y="3176588"/>
            <a:ext cx="5715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3" name="Rectangle 121"/>
          <p:cNvSpPr>
            <a:spLocks noChangeArrowheads="1"/>
          </p:cNvSpPr>
          <p:nvPr/>
        </p:nvSpPr>
        <p:spPr bwMode="auto">
          <a:xfrm>
            <a:off x="2438400"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4" name="Rectangle 122"/>
          <p:cNvSpPr>
            <a:spLocks noChangeArrowheads="1"/>
          </p:cNvSpPr>
          <p:nvPr/>
        </p:nvSpPr>
        <p:spPr bwMode="auto">
          <a:xfrm>
            <a:off x="2497138"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5" name="Rectangle 123"/>
          <p:cNvSpPr>
            <a:spLocks noChangeArrowheads="1"/>
          </p:cNvSpPr>
          <p:nvPr/>
        </p:nvSpPr>
        <p:spPr bwMode="auto">
          <a:xfrm>
            <a:off x="2598738"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6" name="Rectangle 124"/>
          <p:cNvSpPr>
            <a:spLocks noChangeArrowheads="1"/>
          </p:cNvSpPr>
          <p:nvPr/>
        </p:nvSpPr>
        <p:spPr bwMode="auto">
          <a:xfrm>
            <a:off x="2657475" y="3176588"/>
            <a:ext cx="5715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7" name="Rectangle 125"/>
          <p:cNvSpPr>
            <a:spLocks noChangeArrowheads="1"/>
          </p:cNvSpPr>
          <p:nvPr/>
        </p:nvSpPr>
        <p:spPr bwMode="auto">
          <a:xfrm>
            <a:off x="2759075"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8" name="Rectangle 126"/>
          <p:cNvSpPr>
            <a:spLocks noChangeArrowheads="1"/>
          </p:cNvSpPr>
          <p:nvPr/>
        </p:nvSpPr>
        <p:spPr bwMode="auto">
          <a:xfrm>
            <a:off x="2817813" y="3176588"/>
            <a:ext cx="5715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89" name="Rectangle 127"/>
          <p:cNvSpPr>
            <a:spLocks noChangeArrowheads="1"/>
          </p:cNvSpPr>
          <p:nvPr/>
        </p:nvSpPr>
        <p:spPr bwMode="auto">
          <a:xfrm>
            <a:off x="291941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0" name="Rectangle 128"/>
          <p:cNvSpPr>
            <a:spLocks noChangeArrowheads="1"/>
          </p:cNvSpPr>
          <p:nvPr/>
        </p:nvSpPr>
        <p:spPr bwMode="auto">
          <a:xfrm>
            <a:off x="297656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1" name="Rectangle 129"/>
          <p:cNvSpPr>
            <a:spLocks noChangeArrowheads="1"/>
          </p:cNvSpPr>
          <p:nvPr/>
        </p:nvSpPr>
        <p:spPr bwMode="auto">
          <a:xfrm>
            <a:off x="307816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2" name="Rectangle 130"/>
          <p:cNvSpPr>
            <a:spLocks noChangeArrowheads="1"/>
          </p:cNvSpPr>
          <p:nvPr/>
        </p:nvSpPr>
        <p:spPr bwMode="auto">
          <a:xfrm>
            <a:off x="3136900"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3" name="Rectangle 131"/>
          <p:cNvSpPr>
            <a:spLocks noChangeArrowheads="1"/>
          </p:cNvSpPr>
          <p:nvPr/>
        </p:nvSpPr>
        <p:spPr bwMode="auto">
          <a:xfrm>
            <a:off x="3240088"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4" name="Rectangle 132"/>
          <p:cNvSpPr>
            <a:spLocks noChangeArrowheads="1"/>
          </p:cNvSpPr>
          <p:nvPr/>
        </p:nvSpPr>
        <p:spPr bwMode="auto">
          <a:xfrm>
            <a:off x="3297238"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5" name="Rectangle 133"/>
          <p:cNvSpPr>
            <a:spLocks noChangeArrowheads="1"/>
          </p:cNvSpPr>
          <p:nvPr/>
        </p:nvSpPr>
        <p:spPr bwMode="auto">
          <a:xfrm>
            <a:off x="3398838"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6" name="Rectangle 134"/>
          <p:cNvSpPr>
            <a:spLocks noChangeArrowheads="1"/>
          </p:cNvSpPr>
          <p:nvPr/>
        </p:nvSpPr>
        <p:spPr bwMode="auto">
          <a:xfrm>
            <a:off x="3457575"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7" name="Rectangle 135"/>
          <p:cNvSpPr>
            <a:spLocks noChangeArrowheads="1"/>
          </p:cNvSpPr>
          <p:nvPr/>
        </p:nvSpPr>
        <p:spPr bwMode="auto">
          <a:xfrm>
            <a:off x="356076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8" name="Rectangle 136"/>
          <p:cNvSpPr>
            <a:spLocks noChangeArrowheads="1"/>
          </p:cNvSpPr>
          <p:nvPr/>
        </p:nvSpPr>
        <p:spPr bwMode="auto">
          <a:xfrm>
            <a:off x="361791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299" name="Rectangle 137"/>
          <p:cNvSpPr>
            <a:spLocks noChangeArrowheads="1"/>
          </p:cNvSpPr>
          <p:nvPr/>
        </p:nvSpPr>
        <p:spPr bwMode="auto">
          <a:xfrm>
            <a:off x="371951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0" name="Rectangle 138"/>
          <p:cNvSpPr>
            <a:spLocks noChangeArrowheads="1"/>
          </p:cNvSpPr>
          <p:nvPr/>
        </p:nvSpPr>
        <p:spPr bwMode="auto">
          <a:xfrm>
            <a:off x="3778250"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1" name="Rectangle 139"/>
          <p:cNvSpPr>
            <a:spLocks noChangeArrowheads="1"/>
          </p:cNvSpPr>
          <p:nvPr/>
        </p:nvSpPr>
        <p:spPr bwMode="auto">
          <a:xfrm>
            <a:off x="3879850"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2" name="Rectangle 140"/>
          <p:cNvSpPr>
            <a:spLocks noChangeArrowheads="1"/>
          </p:cNvSpPr>
          <p:nvPr/>
        </p:nvSpPr>
        <p:spPr bwMode="auto">
          <a:xfrm>
            <a:off x="3938588" y="3176588"/>
            <a:ext cx="5715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3" name="Rectangle 141"/>
          <p:cNvSpPr>
            <a:spLocks noChangeArrowheads="1"/>
          </p:cNvSpPr>
          <p:nvPr/>
        </p:nvSpPr>
        <p:spPr bwMode="auto">
          <a:xfrm>
            <a:off x="4040188"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4" name="Rectangle 142"/>
          <p:cNvSpPr>
            <a:spLocks noChangeArrowheads="1"/>
          </p:cNvSpPr>
          <p:nvPr/>
        </p:nvSpPr>
        <p:spPr bwMode="auto">
          <a:xfrm>
            <a:off x="4097338"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5" name="Rectangle 143"/>
          <p:cNvSpPr>
            <a:spLocks noChangeArrowheads="1"/>
          </p:cNvSpPr>
          <p:nvPr/>
        </p:nvSpPr>
        <p:spPr bwMode="auto">
          <a:xfrm>
            <a:off x="4200525"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6" name="Rectangle 144"/>
          <p:cNvSpPr>
            <a:spLocks noChangeArrowheads="1"/>
          </p:cNvSpPr>
          <p:nvPr/>
        </p:nvSpPr>
        <p:spPr bwMode="auto">
          <a:xfrm>
            <a:off x="4259263" y="3176588"/>
            <a:ext cx="57150"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7" name="Rectangle 145"/>
          <p:cNvSpPr>
            <a:spLocks noChangeArrowheads="1"/>
          </p:cNvSpPr>
          <p:nvPr/>
        </p:nvSpPr>
        <p:spPr bwMode="auto">
          <a:xfrm>
            <a:off x="4360863" y="3176588"/>
            <a:ext cx="1587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8" name="Rectangle 146"/>
          <p:cNvSpPr>
            <a:spLocks noChangeArrowheads="1"/>
          </p:cNvSpPr>
          <p:nvPr/>
        </p:nvSpPr>
        <p:spPr bwMode="auto">
          <a:xfrm>
            <a:off x="441801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09" name="Rectangle 147"/>
          <p:cNvSpPr>
            <a:spLocks noChangeArrowheads="1"/>
          </p:cNvSpPr>
          <p:nvPr/>
        </p:nvSpPr>
        <p:spPr bwMode="auto">
          <a:xfrm>
            <a:off x="4521200"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0" name="Rectangle 148"/>
          <p:cNvSpPr>
            <a:spLocks noChangeArrowheads="1"/>
          </p:cNvSpPr>
          <p:nvPr/>
        </p:nvSpPr>
        <p:spPr bwMode="auto">
          <a:xfrm>
            <a:off x="4578350"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1" name="Rectangle 149"/>
          <p:cNvSpPr>
            <a:spLocks noChangeArrowheads="1"/>
          </p:cNvSpPr>
          <p:nvPr/>
        </p:nvSpPr>
        <p:spPr bwMode="auto">
          <a:xfrm>
            <a:off x="4679950" y="3176588"/>
            <a:ext cx="17463"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2" name="Rectangle 150"/>
          <p:cNvSpPr>
            <a:spLocks noChangeArrowheads="1"/>
          </p:cNvSpPr>
          <p:nvPr/>
        </p:nvSpPr>
        <p:spPr bwMode="auto">
          <a:xfrm>
            <a:off x="4738688"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3" name="Rectangle 151"/>
          <p:cNvSpPr>
            <a:spLocks noChangeArrowheads="1"/>
          </p:cNvSpPr>
          <p:nvPr/>
        </p:nvSpPr>
        <p:spPr bwMode="auto">
          <a:xfrm>
            <a:off x="4841875"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4" name="Rectangle 152"/>
          <p:cNvSpPr>
            <a:spLocks noChangeArrowheads="1"/>
          </p:cNvSpPr>
          <p:nvPr/>
        </p:nvSpPr>
        <p:spPr bwMode="auto">
          <a:xfrm>
            <a:off x="4899025" y="3176588"/>
            <a:ext cx="6032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5" name="Rectangle 153"/>
          <p:cNvSpPr>
            <a:spLocks noChangeArrowheads="1"/>
          </p:cNvSpPr>
          <p:nvPr/>
        </p:nvSpPr>
        <p:spPr bwMode="auto">
          <a:xfrm>
            <a:off x="5000625" y="3176588"/>
            <a:ext cx="1587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6" name="Rectangle 154"/>
          <p:cNvSpPr>
            <a:spLocks noChangeArrowheads="1"/>
          </p:cNvSpPr>
          <p:nvPr/>
        </p:nvSpPr>
        <p:spPr bwMode="auto">
          <a:xfrm>
            <a:off x="505936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7" name="Rectangle 155"/>
          <p:cNvSpPr>
            <a:spLocks noChangeArrowheads="1"/>
          </p:cNvSpPr>
          <p:nvPr/>
        </p:nvSpPr>
        <p:spPr bwMode="auto">
          <a:xfrm>
            <a:off x="5162550" y="3176588"/>
            <a:ext cx="1428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8" name="Rectangle 156"/>
          <p:cNvSpPr>
            <a:spLocks noChangeArrowheads="1"/>
          </p:cNvSpPr>
          <p:nvPr/>
        </p:nvSpPr>
        <p:spPr bwMode="auto">
          <a:xfrm>
            <a:off x="5219700" y="3176588"/>
            <a:ext cx="6032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19" name="Rectangle 157"/>
          <p:cNvSpPr>
            <a:spLocks noChangeArrowheads="1"/>
          </p:cNvSpPr>
          <p:nvPr/>
        </p:nvSpPr>
        <p:spPr bwMode="auto">
          <a:xfrm>
            <a:off x="5321300" y="3176588"/>
            <a:ext cx="1587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0" name="Rectangle 158"/>
          <p:cNvSpPr>
            <a:spLocks noChangeArrowheads="1"/>
          </p:cNvSpPr>
          <p:nvPr/>
        </p:nvSpPr>
        <p:spPr bwMode="auto">
          <a:xfrm>
            <a:off x="5378450" y="3176588"/>
            <a:ext cx="6032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1" name="Rectangle 159"/>
          <p:cNvSpPr>
            <a:spLocks noChangeArrowheads="1"/>
          </p:cNvSpPr>
          <p:nvPr/>
        </p:nvSpPr>
        <p:spPr bwMode="auto">
          <a:xfrm>
            <a:off x="5481638" y="3176588"/>
            <a:ext cx="1587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2" name="Rectangle 160"/>
          <p:cNvSpPr>
            <a:spLocks noChangeArrowheads="1"/>
          </p:cNvSpPr>
          <p:nvPr/>
        </p:nvSpPr>
        <p:spPr bwMode="auto">
          <a:xfrm>
            <a:off x="5540375" y="3176588"/>
            <a:ext cx="58738"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3" name="Rectangle 161"/>
          <p:cNvSpPr>
            <a:spLocks noChangeArrowheads="1"/>
          </p:cNvSpPr>
          <p:nvPr/>
        </p:nvSpPr>
        <p:spPr bwMode="auto">
          <a:xfrm>
            <a:off x="5641975" y="3176588"/>
            <a:ext cx="15875"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4" name="Rectangle 162"/>
          <p:cNvSpPr>
            <a:spLocks noChangeArrowheads="1"/>
          </p:cNvSpPr>
          <p:nvPr/>
        </p:nvSpPr>
        <p:spPr bwMode="auto">
          <a:xfrm>
            <a:off x="5700713" y="3176588"/>
            <a:ext cx="5873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5" name="Rectangle 163"/>
          <p:cNvSpPr>
            <a:spLocks noChangeArrowheads="1"/>
          </p:cNvSpPr>
          <p:nvPr/>
        </p:nvSpPr>
        <p:spPr bwMode="auto">
          <a:xfrm>
            <a:off x="5802313" y="31765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6" name="Rectangle 165"/>
          <p:cNvSpPr>
            <a:spLocks noChangeArrowheads="1"/>
          </p:cNvSpPr>
          <p:nvPr/>
        </p:nvSpPr>
        <p:spPr bwMode="auto">
          <a:xfrm>
            <a:off x="3749675" y="1706563"/>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7" name="Rectangle 166"/>
          <p:cNvSpPr>
            <a:spLocks noChangeArrowheads="1"/>
          </p:cNvSpPr>
          <p:nvPr/>
        </p:nvSpPr>
        <p:spPr bwMode="auto">
          <a:xfrm>
            <a:off x="3749675" y="1800225"/>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8" name="Rectangle 167"/>
          <p:cNvSpPr>
            <a:spLocks noChangeArrowheads="1"/>
          </p:cNvSpPr>
          <p:nvPr/>
        </p:nvSpPr>
        <p:spPr bwMode="auto">
          <a:xfrm>
            <a:off x="3749675" y="1852613"/>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29" name="Rectangle 168"/>
          <p:cNvSpPr>
            <a:spLocks noChangeArrowheads="1"/>
          </p:cNvSpPr>
          <p:nvPr/>
        </p:nvSpPr>
        <p:spPr bwMode="auto">
          <a:xfrm>
            <a:off x="3749675" y="1946275"/>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0" name="Rectangle 169"/>
          <p:cNvSpPr>
            <a:spLocks noChangeArrowheads="1"/>
          </p:cNvSpPr>
          <p:nvPr/>
        </p:nvSpPr>
        <p:spPr bwMode="auto">
          <a:xfrm>
            <a:off x="3749675" y="1998663"/>
            <a:ext cx="12700" cy="523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1" name="Rectangle 170"/>
          <p:cNvSpPr>
            <a:spLocks noChangeArrowheads="1"/>
          </p:cNvSpPr>
          <p:nvPr/>
        </p:nvSpPr>
        <p:spPr bwMode="auto">
          <a:xfrm>
            <a:off x="3749675" y="2089150"/>
            <a:ext cx="12700"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2" name="Rectangle 171"/>
          <p:cNvSpPr>
            <a:spLocks noChangeArrowheads="1"/>
          </p:cNvSpPr>
          <p:nvPr/>
        </p:nvSpPr>
        <p:spPr bwMode="auto">
          <a:xfrm>
            <a:off x="3749675" y="2144713"/>
            <a:ext cx="12700" cy="523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3" name="Rectangle 172"/>
          <p:cNvSpPr>
            <a:spLocks noChangeArrowheads="1"/>
          </p:cNvSpPr>
          <p:nvPr/>
        </p:nvSpPr>
        <p:spPr bwMode="auto">
          <a:xfrm>
            <a:off x="3749675" y="2236788"/>
            <a:ext cx="127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4" name="Rectangle 173"/>
          <p:cNvSpPr>
            <a:spLocks noChangeArrowheads="1"/>
          </p:cNvSpPr>
          <p:nvPr/>
        </p:nvSpPr>
        <p:spPr bwMode="auto">
          <a:xfrm>
            <a:off x="3749675" y="2290763"/>
            <a:ext cx="12700" cy="523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5" name="Rectangle 174"/>
          <p:cNvSpPr>
            <a:spLocks noChangeArrowheads="1"/>
          </p:cNvSpPr>
          <p:nvPr/>
        </p:nvSpPr>
        <p:spPr bwMode="auto">
          <a:xfrm>
            <a:off x="3749675" y="2382838"/>
            <a:ext cx="12700"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6" name="Rectangle 175"/>
          <p:cNvSpPr>
            <a:spLocks noChangeArrowheads="1"/>
          </p:cNvSpPr>
          <p:nvPr/>
        </p:nvSpPr>
        <p:spPr bwMode="auto">
          <a:xfrm>
            <a:off x="3749675" y="2435225"/>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7" name="Rectangle 176"/>
          <p:cNvSpPr>
            <a:spLocks noChangeArrowheads="1"/>
          </p:cNvSpPr>
          <p:nvPr/>
        </p:nvSpPr>
        <p:spPr bwMode="auto">
          <a:xfrm>
            <a:off x="3749675" y="2527300"/>
            <a:ext cx="127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8" name="Rectangle 177"/>
          <p:cNvSpPr>
            <a:spLocks noChangeArrowheads="1"/>
          </p:cNvSpPr>
          <p:nvPr/>
        </p:nvSpPr>
        <p:spPr bwMode="auto">
          <a:xfrm>
            <a:off x="3749675" y="2579688"/>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39" name="Rectangle 178"/>
          <p:cNvSpPr>
            <a:spLocks noChangeArrowheads="1"/>
          </p:cNvSpPr>
          <p:nvPr/>
        </p:nvSpPr>
        <p:spPr bwMode="auto">
          <a:xfrm>
            <a:off x="3749675" y="2674938"/>
            <a:ext cx="12700"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0" name="Rectangle 179"/>
          <p:cNvSpPr>
            <a:spLocks noChangeArrowheads="1"/>
          </p:cNvSpPr>
          <p:nvPr/>
        </p:nvSpPr>
        <p:spPr bwMode="auto">
          <a:xfrm>
            <a:off x="3749675" y="2727325"/>
            <a:ext cx="12700" cy="52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1" name="Rectangle 180"/>
          <p:cNvSpPr>
            <a:spLocks noChangeArrowheads="1"/>
          </p:cNvSpPr>
          <p:nvPr/>
        </p:nvSpPr>
        <p:spPr bwMode="auto">
          <a:xfrm>
            <a:off x="3749675" y="2820988"/>
            <a:ext cx="12700"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2" name="Rectangle 181"/>
          <p:cNvSpPr>
            <a:spLocks noChangeArrowheads="1"/>
          </p:cNvSpPr>
          <p:nvPr/>
        </p:nvSpPr>
        <p:spPr bwMode="auto">
          <a:xfrm>
            <a:off x="3749675" y="2873375"/>
            <a:ext cx="12700" cy="52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3" name="Rectangle 182"/>
          <p:cNvSpPr>
            <a:spLocks noChangeArrowheads="1"/>
          </p:cNvSpPr>
          <p:nvPr/>
        </p:nvSpPr>
        <p:spPr bwMode="auto">
          <a:xfrm>
            <a:off x="3749675" y="2963863"/>
            <a:ext cx="12700"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4" name="Rectangle 183"/>
          <p:cNvSpPr>
            <a:spLocks noChangeArrowheads="1"/>
          </p:cNvSpPr>
          <p:nvPr/>
        </p:nvSpPr>
        <p:spPr bwMode="auto">
          <a:xfrm>
            <a:off x="3749675" y="3017838"/>
            <a:ext cx="12700" cy="523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5" name="Rectangle 184"/>
          <p:cNvSpPr>
            <a:spLocks noChangeArrowheads="1"/>
          </p:cNvSpPr>
          <p:nvPr/>
        </p:nvSpPr>
        <p:spPr bwMode="auto">
          <a:xfrm>
            <a:off x="3749675" y="3111500"/>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6" name="Rectangle 185"/>
          <p:cNvSpPr>
            <a:spLocks noChangeArrowheads="1"/>
          </p:cNvSpPr>
          <p:nvPr/>
        </p:nvSpPr>
        <p:spPr bwMode="auto">
          <a:xfrm>
            <a:off x="3749675" y="3163888"/>
            <a:ext cx="12700" cy="523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7" name="Rectangle 186"/>
          <p:cNvSpPr>
            <a:spLocks noChangeArrowheads="1"/>
          </p:cNvSpPr>
          <p:nvPr/>
        </p:nvSpPr>
        <p:spPr bwMode="auto">
          <a:xfrm>
            <a:off x="3749675" y="3255963"/>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8" name="Rectangle 187"/>
          <p:cNvSpPr>
            <a:spLocks noChangeArrowheads="1"/>
          </p:cNvSpPr>
          <p:nvPr/>
        </p:nvSpPr>
        <p:spPr bwMode="auto">
          <a:xfrm>
            <a:off x="3749675" y="3308350"/>
            <a:ext cx="12700" cy="555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49" name="Rectangle 188"/>
          <p:cNvSpPr>
            <a:spLocks noChangeArrowheads="1"/>
          </p:cNvSpPr>
          <p:nvPr/>
        </p:nvSpPr>
        <p:spPr bwMode="auto">
          <a:xfrm>
            <a:off x="3749675" y="3402013"/>
            <a:ext cx="127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0" name="Rectangle 189"/>
          <p:cNvSpPr>
            <a:spLocks noChangeArrowheads="1"/>
          </p:cNvSpPr>
          <p:nvPr/>
        </p:nvSpPr>
        <p:spPr bwMode="auto">
          <a:xfrm>
            <a:off x="3749675" y="3454400"/>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1" name="Rectangle 190"/>
          <p:cNvSpPr>
            <a:spLocks noChangeArrowheads="1"/>
          </p:cNvSpPr>
          <p:nvPr/>
        </p:nvSpPr>
        <p:spPr bwMode="auto">
          <a:xfrm>
            <a:off x="3749675" y="3549650"/>
            <a:ext cx="12700"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2" name="Rectangle 191"/>
          <p:cNvSpPr>
            <a:spLocks noChangeArrowheads="1"/>
          </p:cNvSpPr>
          <p:nvPr/>
        </p:nvSpPr>
        <p:spPr bwMode="auto">
          <a:xfrm>
            <a:off x="3749675" y="3600450"/>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3" name="Rectangle 192"/>
          <p:cNvSpPr>
            <a:spLocks noChangeArrowheads="1"/>
          </p:cNvSpPr>
          <p:nvPr/>
        </p:nvSpPr>
        <p:spPr bwMode="auto">
          <a:xfrm>
            <a:off x="3749675" y="3694113"/>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4" name="Rectangle 193"/>
          <p:cNvSpPr>
            <a:spLocks noChangeArrowheads="1"/>
          </p:cNvSpPr>
          <p:nvPr/>
        </p:nvSpPr>
        <p:spPr bwMode="auto">
          <a:xfrm>
            <a:off x="3749675" y="3746500"/>
            <a:ext cx="12700" cy="52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5" name="Rectangle 194"/>
          <p:cNvSpPr>
            <a:spLocks noChangeArrowheads="1"/>
          </p:cNvSpPr>
          <p:nvPr/>
        </p:nvSpPr>
        <p:spPr bwMode="auto">
          <a:xfrm>
            <a:off x="3749675" y="3838575"/>
            <a:ext cx="127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6" name="Rectangle 195"/>
          <p:cNvSpPr>
            <a:spLocks noChangeArrowheads="1"/>
          </p:cNvSpPr>
          <p:nvPr/>
        </p:nvSpPr>
        <p:spPr bwMode="auto">
          <a:xfrm>
            <a:off x="3749675" y="3892550"/>
            <a:ext cx="12700" cy="52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7" name="Rectangle 196"/>
          <p:cNvSpPr>
            <a:spLocks noChangeArrowheads="1"/>
          </p:cNvSpPr>
          <p:nvPr/>
        </p:nvSpPr>
        <p:spPr bwMode="auto">
          <a:xfrm>
            <a:off x="3749675" y="3984625"/>
            <a:ext cx="127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8" name="Rectangle 197"/>
          <p:cNvSpPr>
            <a:spLocks noChangeArrowheads="1"/>
          </p:cNvSpPr>
          <p:nvPr/>
        </p:nvSpPr>
        <p:spPr bwMode="auto">
          <a:xfrm>
            <a:off x="3749675" y="4037013"/>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59" name="Rectangle 198"/>
          <p:cNvSpPr>
            <a:spLocks noChangeArrowheads="1"/>
          </p:cNvSpPr>
          <p:nvPr/>
        </p:nvSpPr>
        <p:spPr bwMode="auto">
          <a:xfrm>
            <a:off x="3749675" y="4130675"/>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0" name="Rectangle 199"/>
          <p:cNvSpPr>
            <a:spLocks noChangeArrowheads="1"/>
          </p:cNvSpPr>
          <p:nvPr/>
        </p:nvSpPr>
        <p:spPr bwMode="auto">
          <a:xfrm>
            <a:off x="3749675" y="4183063"/>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1" name="Rectangle 200"/>
          <p:cNvSpPr>
            <a:spLocks noChangeArrowheads="1"/>
          </p:cNvSpPr>
          <p:nvPr/>
        </p:nvSpPr>
        <p:spPr bwMode="auto">
          <a:xfrm>
            <a:off x="3749675" y="4276725"/>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2" name="Rectangle 201"/>
          <p:cNvSpPr>
            <a:spLocks noChangeArrowheads="1"/>
          </p:cNvSpPr>
          <p:nvPr/>
        </p:nvSpPr>
        <p:spPr bwMode="auto">
          <a:xfrm>
            <a:off x="3749675" y="4329113"/>
            <a:ext cx="12700" cy="5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3" name="Rectangle 202"/>
          <p:cNvSpPr>
            <a:spLocks noChangeArrowheads="1"/>
          </p:cNvSpPr>
          <p:nvPr/>
        </p:nvSpPr>
        <p:spPr bwMode="auto">
          <a:xfrm>
            <a:off x="3749675" y="4421188"/>
            <a:ext cx="127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4" name="Rectangle 203"/>
          <p:cNvSpPr>
            <a:spLocks noChangeArrowheads="1"/>
          </p:cNvSpPr>
          <p:nvPr/>
        </p:nvSpPr>
        <p:spPr bwMode="auto">
          <a:xfrm>
            <a:off x="3749675" y="4473575"/>
            <a:ext cx="12700" cy="52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5" name="Rectangle 204"/>
          <p:cNvSpPr>
            <a:spLocks noChangeArrowheads="1"/>
          </p:cNvSpPr>
          <p:nvPr/>
        </p:nvSpPr>
        <p:spPr bwMode="auto">
          <a:xfrm>
            <a:off x="3749675" y="4568825"/>
            <a:ext cx="12700"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6" name="Rectangle 205"/>
          <p:cNvSpPr>
            <a:spLocks noChangeArrowheads="1"/>
          </p:cNvSpPr>
          <p:nvPr/>
        </p:nvSpPr>
        <p:spPr bwMode="auto">
          <a:xfrm>
            <a:off x="3749675" y="4621213"/>
            <a:ext cx="127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7" name="Rectangle 206"/>
          <p:cNvSpPr>
            <a:spLocks noChangeArrowheads="1"/>
          </p:cNvSpPr>
          <p:nvPr/>
        </p:nvSpPr>
        <p:spPr bwMode="auto">
          <a:xfrm>
            <a:off x="3735388" y="1693863"/>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8" name="Rectangle 207"/>
          <p:cNvSpPr>
            <a:spLocks noChangeArrowheads="1"/>
          </p:cNvSpPr>
          <p:nvPr/>
        </p:nvSpPr>
        <p:spPr bwMode="auto">
          <a:xfrm>
            <a:off x="3735388" y="1785938"/>
            <a:ext cx="14287" cy="142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69" name="Rectangle 208"/>
          <p:cNvSpPr>
            <a:spLocks noChangeArrowheads="1"/>
          </p:cNvSpPr>
          <p:nvPr/>
        </p:nvSpPr>
        <p:spPr bwMode="auto">
          <a:xfrm>
            <a:off x="3735388" y="1839913"/>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0" name="Rectangle 209"/>
          <p:cNvSpPr>
            <a:spLocks noChangeArrowheads="1"/>
          </p:cNvSpPr>
          <p:nvPr/>
        </p:nvSpPr>
        <p:spPr bwMode="auto">
          <a:xfrm>
            <a:off x="3735388" y="1931988"/>
            <a:ext cx="14287" cy="142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1" name="Rectangle 210"/>
          <p:cNvSpPr>
            <a:spLocks noChangeArrowheads="1"/>
          </p:cNvSpPr>
          <p:nvPr/>
        </p:nvSpPr>
        <p:spPr bwMode="auto">
          <a:xfrm>
            <a:off x="3735388" y="1984375"/>
            <a:ext cx="14287" cy="523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2" name="Rectangle 211"/>
          <p:cNvSpPr>
            <a:spLocks noChangeArrowheads="1"/>
          </p:cNvSpPr>
          <p:nvPr/>
        </p:nvSpPr>
        <p:spPr bwMode="auto">
          <a:xfrm>
            <a:off x="3735388" y="2078038"/>
            <a:ext cx="14287" cy="1111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3" name="Rectangle 212"/>
          <p:cNvSpPr>
            <a:spLocks noChangeArrowheads="1"/>
          </p:cNvSpPr>
          <p:nvPr/>
        </p:nvSpPr>
        <p:spPr bwMode="auto">
          <a:xfrm>
            <a:off x="3735388" y="2130425"/>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4" name="Rectangle 213"/>
          <p:cNvSpPr>
            <a:spLocks noChangeArrowheads="1"/>
          </p:cNvSpPr>
          <p:nvPr/>
        </p:nvSpPr>
        <p:spPr bwMode="auto">
          <a:xfrm>
            <a:off x="3735388" y="22240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5" name="Rectangle 214"/>
          <p:cNvSpPr>
            <a:spLocks noChangeArrowheads="1"/>
          </p:cNvSpPr>
          <p:nvPr/>
        </p:nvSpPr>
        <p:spPr bwMode="auto">
          <a:xfrm>
            <a:off x="3735388" y="2276475"/>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6" name="Rectangle 215"/>
          <p:cNvSpPr>
            <a:spLocks noChangeArrowheads="1"/>
          </p:cNvSpPr>
          <p:nvPr/>
        </p:nvSpPr>
        <p:spPr bwMode="auto">
          <a:xfrm>
            <a:off x="3735388" y="2368550"/>
            <a:ext cx="14287" cy="142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7" name="Rectangle 216"/>
          <p:cNvSpPr>
            <a:spLocks noChangeArrowheads="1"/>
          </p:cNvSpPr>
          <p:nvPr/>
        </p:nvSpPr>
        <p:spPr bwMode="auto">
          <a:xfrm>
            <a:off x="3735388" y="2420938"/>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8" name="Rectangle 217"/>
          <p:cNvSpPr>
            <a:spLocks noChangeArrowheads="1"/>
          </p:cNvSpPr>
          <p:nvPr/>
        </p:nvSpPr>
        <p:spPr bwMode="auto">
          <a:xfrm>
            <a:off x="3735388" y="2516188"/>
            <a:ext cx="14287" cy="1111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79" name="Rectangle 218"/>
          <p:cNvSpPr>
            <a:spLocks noChangeArrowheads="1"/>
          </p:cNvSpPr>
          <p:nvPr/>
        </p:nvSpPr>
        <p:spPr bwMode="auto">
          <a:xfrm>
            <a:off x="3735388" y="2568575"/>
            <a:ext cx="14287" cy="523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0" name="Rectangle 219"/>
          <p:cNvSpPr>
            <a:spLocks noChangeArrowheads="1"/>
          </p:cNvSpPr>
          <p:nvPr/>
        </p:nvSpPr>
        <p:spPr bwMode="auto">
          <a:xfrm>
            <a:off x="3735388" y="2659063"/>
            <a:ext cx="14287" cy="158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1" name="Rectangle 220"/>
          <p:cNvSpPr>
            <a:spLocks noChangeArrowheads="1"/>
          </p:cNvSpPr>
          <p:nvPr/>
        </p:nvSpPr>
        <p:spPr bwMode="auto">
          <a:xfrm>
            <a:off x="3735388" y="2714625"/>
            <a:ext cx="14287" cy="523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2" name="Rectangle 221"/>
          <p:cNvSpPr>
            <a:spLocks noChangeArrowheads="1"/>
          </p:cNvSpPr>
          <p:nvPr/>
        </p:nvSpPr>
        <p:spPr bwMode="auto">
          <a:xfrm>
            <a:off x="3735388" y="2805113"/>
            <a:ext cx="14287" cy="158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3" name="Rectangle 222"/>
          <p:cNvSpPr>
            <a:spLocks noChangeArrowheads="1"/>
          </p:cNvSpPr>
          <p:nvPr/>
        </p:nvSpPr>
        <p:spPr bwMode="auto">
          <a:xfrm>
            <a:off x="3735388" y="2859088"/>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4" name="Rectangle 223"/>
          <p:cNvSpPr>
            <a:spLocks noChangeArrowheads="1"/>
          </p:cNvSpPr>
          <p:nvPr/>
        </p:nvSpPr>
        <p:spPr bwMode="auto">
          <a:xfrm>
            <a:off x="3735388" y="2952750"/>
            <a:ext cx="14287" cy="11113"/>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5" name="Rectangle 224"/>
          <p:cNvSpPr>
            <a:spLocks noChangeArrowheads="1"/>
          </p:cNvSpPr>
          <p:nvPr/>
        </p:nvSpPr>
        <p:spPr bwMode="auto">
          <a:xfrm>
            <a:off x="3735388" y="3005138"/>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6" name="Rectangle 225"/>
          <p:cNvSpPr>
            <a:spLocks noChangeArrowheads="1"/>
          </p:cNvSpPr>
          <p:nvPr/>
        </p:nvSpPr>
        <p:spPr bwMode="auto">
          <a:xfrm>
            <a:off x="3735388" y="3097213"/>
            <a:ext cx="14287" cy="142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7" name="Rectangle 226"/>
          <p:cNvSpPr>
            <a:spLocks noChangeArrowheads="1"/>
          </p:cNvSpPr>
          <p:nvPr/>
        </p:nvSpPr>
        <p:spPr bwMode="auto">
          <a:xfrm>
            <a:off x="3735388" y="3149600"/>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8" name="Rectangle 227"/>
          <p:cNvSpPr>
            <a:spLocks noChangeArrowheads="1"/>
          </p:cNvSpPr>
          <p:nvPr/>
        </p:nvSpPr>
        <p:spPr bwMode="auto">
          <a:xfrm>
            <a:off x="3735388" y="3243263"/>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89" name="Rectangle 228"/>
          <p:cNvSpPr>
            <a:spLocks noChangeArrowheads="1"/>
          </p:cNvSpPr>
          <p:nvPr/>
        </p:nvSpPr>
        <p:spPr bwMode="auto">
          <a:xfrm>
            <a:off x="3735388" y="3295650"/>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0" name="Rectangle 229"/>
          <p:cNvSpPr>
            <a:spLocks noChangeArrowheads="1"/>
          </p:cNvSpPr>
          <p:nvPr/>
        </p:nvSpPr>
        <p:spPr bwMode="auto">
          <a:xfrm>
            <a:off x="3735388" y="3390900"/>
            <a:ext cx="14287" cy="11113"/>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1" name="Rectangle 230"/>
          <p:cNvSpPr>
            <a:spLocks noChangeArrowheads="1"/>
          </p:cNvSpPr>
          <p:nvPr/>
        </p:nvSpPr>
        <p:spPr bwMode="auto">
          <a:xfrm>
            <a:off x="3735388" y="3443288"/>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2" name="Rectangle 231"/>
          <p:cNvSpPr>
            <a:spLocks noChangeArrowheads="1"/>
          </p:cNvSpPr>
          <p:nvPr/>
        </p:nvSpPr>
        <p:spPr bwMode="auto">
          <a:xfrm>
            <a:off x="3735388" y="3533775"/>
            <a:ext cx="14287" cy="158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3" name="Rectangle 232"/>
          <p:cNvSpPr>
            <a:spLocks noChangeArrowheads="1"/>
          </p:cNvSpPr>
          <p:nvPr/>
        </p:nvSpPr>
        <p:spPr bwMode="auto">
          <a:xfrm>
            <a:off x="3735388" y="3587750"/>
            <a:ext cx="14287" cy="523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4" name="Rectangle 233"/>
          <p:cNvSpPr>
            <a:spLocks noChangeArrowheads="1"/>
          </p:cNvSpPr>
          <p:nvPr/>
        </p:nvSpPr>
        <p:spPr bwMode="auto">
          <a:xfrm>
            <a:off x="3735388" y="3679825"/>
            <a:ext cx="14287" cy="142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5" name="Rectangle 234"/>
          <p:cNvSpPr>
            <a:spLocks noChangeArrowheads="1"/>
          </p:cNvSpPr>
          <p:nvPr/>
        </p:nvSpPr>
        <p:spPr bwMode="auto">
          <a:xfrm>
            <a:off x="3735388" y="3733800"/>
            <a:ext cx="14287" cy="5238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6" name="Rectangle 235"/>
          <p:cNvSpPr>
            <a:spLocks noChangeArrowheads="1"/>
          </p:cNvSpPr>
          <p:nvPr/>
        </p:nvSpPr>
        <p:spPr bwMode="auto">
          <a:xfrm>
            <a:off x="3735388" y="3825875"/>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7" name="Rectangle 236"/>
          <p:cNvSpPr>
            <a:spLocks noChangeArrowheads="1"/>
          </p:cNvSpPr>
          <p:nvPr/>
        </p:nvSpPr>
        <p:spPr bwMode="auto">
          <a:xfrm>
            <a:off x="3735388" y="3878263"/>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8" name="Rectangle 237"/>
          <p:cNvSpPr>
            <a:spLocks noChangeArrowheads="1"/>
          </p:cNvSpPr>
          <p:nvPr/>
        </p:nvSpPr>
        <p:spPr bwMode="auto">
          <a:xfrm>
            <a:off x="3735388" y="3971925"/>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399" name="Rectangle 238"/>
          <p:cNvSpPr>
            <a:spLocks noChangeArrowheads="1"/>
          </p:cNvSpPr>
          <p:nvPr/>
        </p:nvSpPr>
        <p:spPr bwMode="auto">
          <a:xfrm>
            <a:off x="3735388" y="4024313"/>
            <a:ext cx="14287" cy="539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0" name="Rectangle 239"/>
          <p:cNvSpPr>
            <a:spLocks noChangeArrowheads="1"/>
          </p:cNvSpPr>
          <p:nvPr/>
        </p:nvSpPr>
        <p:spPr bwMode="auto">
          <a:xfrm>
            <a:off x="3735388" y="4117975"/>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1" name="Rectangle 240"/>
          <p:cNvSpPr>
            <a:spLocks noChangeArrowheads="1"/>
          </p:cNvSpPr>
          <p:nvPr/>
        </p:nvSpPr>
        <p:spPr bwMode="auto">
          <a:xfrm>
            <a:off x="3735388" y="4170363"/>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2" name="Rectangle 241"/>
          <p:cNvSpPr>
            <a:spLocks noChangeArrowheads="1"/>
          </p:cNvSpPr>
          <p:nvPr/>
        </p:nvSpPr>
        <p:spPr bwMode="auto">
          <a:xfrm>
            <a:off x="3735388" y="4264025"/>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3" name="Rectangle 242"/>
          <p:cNvSpPr>
            <a:spLocks noChangeArrowheads="1"/>
          </p:cNvSpPr>
          <p:nvPr/>
        </p:nvSpPr>
        <p:spPr bwMode="auto">
          <a:xfrm>
            <a:off x="3735388" y="4316413"/>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4" name="Rectangle 243"/>
          <p:cNvSpPr>
            <a:spLocks noChangeArrowheads="1"/>
          </p:cNvSpPr>
          <p:nvPr/>
        </p:nvSpPr>
        <p:spPr bwMode="auto">
          <a:xfrm>
            <a:off x="3735388" y="4408488"/>
            <a:ext cx="14287" cy="12700"/>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5" name="Rectangle 244"/>
          <p:cNvSpPr>
            <a:spLocks noChangeArrowheads="1"/>
          </p:cNvSpPr>
          <p:nvPr/>
        </p:nvSpPr>
        <p:spPr bwMode="auto">
          <a:xfrm>
            <a:off x="3735388" y="4462463"/>
            <a:ext cx="14287" cy="52387"/>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6" name="Rectangle 245"/>
          <p:cNvSpPr>
            <a:spLocks noChangeArrowheads="1"/>
          </p:cNvSpPr>
          <p:nvPr/>
        </p:nvSpPr>
        <p:spPr bwMode="auto">
          <a:xfrm>
            <a:off x="3735388" y="4552950"/>
            <a:ext cx="14287" cy="1587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07" name="Rectangle 246"/>
          <p:cNvSpPr>
            <a:spLocks noChangeArrowheads="1"/>
          </p:cNvSpPr>
          <p:nvPr/>
        </p:nvSpPr>
        <p:spPr bwMode="auto">
          <a:xfrm>
            <a:off x="3735388" y="4606925"/>
            <a:ext cx="14287" cy="42863"/>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48" name="Rectangle 248"/>
          <p:cNvSpPr>
            <a:spLocks noChangeArrowheads="1"/>
          </p:cNvSpPr>
          <p:nvPr/>
        </p:nvSpPr>
        <p:spPr bwMode="auto">
          <a:xfrm>
            <a:off x="2841625" y="3338513"/>
            <a:ext cx="354013"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DN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09" name="Oval 250"/>
          <p:cNvSpPr>
            <a:spLocks noChangeArrowheads="1"/>
          </p:cNvSpPr>
          <p:nvPr/>
        </p:nvSpPr>
        <p:spPr bwMode="auto">
          <a:xfrm>
            <a:off x="4851400" y="3784600"/>
            <a:ext cx="136525" cy="1222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10" name="Oval 251"/>
          <p:cNvSpPr>
            <a:spLocks noChangeArrowheads="1"/>
          </p:cNvSpPr>
          <p:nvPr/>
        </p:nvSpPr>
        <p:spPr bwMode="auto">
          <a:xfrm>
            <a:off x="4851400" y="3784600"/>
            <a:ext cx="107950" cy="95250"/>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11" name="Oval 252"/>
          <p:cNvSpPr>
            <a:spLocks noChangeArrowheads="1"/>
          </p:cNvSpPr>
          <p:nvPr/>
        </p:nvSpPr>
        <p:spPr bwMode="auto">
          <a:xfrm>
            <a:off x="4835525" y="3770313"/>
            <a:ext cx="138113" cy="122237"/>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53" name="Rectangle 253"/>
          <p:cNvSpPr>
            <a:spLocks noChangeArrowheads="1"/>
          </p:cNvSpPr>
          <p:nvPr/>
        </p:nvSpPr>
        <p:spPr bwMode="auto">
          <a:xfrm>
            <a:off x="5046663" y="3802063"/>
            <a:ext cx="168275" cy="31908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U</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56" name="Rectangle 256"/>
          <p:cNvSpPr>
            <a:spLocks noChangeArrowheads="1"/>
          </p:cNvSpPr>
          <p:nvPr/>
        </p:nvSpPr>
        <p:spPr bwMode="auto">
          <a:xfrm>
            <a:off x="4330700" y="2867025"/>
            <a:ext cx="144463" cy="31908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B</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14" name="Oval 257"/>
          <p:cNvSpPr>
            <a:spLocks noChangeArrowheads="1"/>
          </p:cNvSpPr>
          <p:nvPr/>
        </p:nvSpPr>
        <p:spPr bwMode="auto">
          <a:xfrm>
            <a:off x="4200525" y="2911475"/>
            <a:ext cx="134938" cy="1238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15" name="Oval 258"/>
          <p:cNvSpPr>
            <a:spLocks noChangeArrowheads="1"/>
          </p:cNvSpPr>
          <p:nvPr/>
        </p:nvSpPr>
        <p:spPr bwMode="auto">
          <a:xfrm>
            <a:off x="4200525" y="2911475"/>
            <a:ext cx="106363" cy="98425"/>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16" name="Oval 259"/>
          <p:cNvSpPr>
            <a:spLocks noChangeArrowheads="1"/>
          </p:cNvSpPr>
          <p:nvPr/>
        </p:nvSpPr>
        <p:spPr bwMode="auto">
          <a:xfrm>
            <a:off x="4184650" y="2898775"/>
            <a:ext cx="134938" cy="122238"/>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60" name="Rectangle 260"/>
          <p:cNvSpPr>
            <a:spLocks noChangeArrowheads="1"/>
          </p:cNvSpPr>
          <p:nvPr/>
        </p:nvSpPr>
        <p:spPr bwMode="auto">
          <a:xfrm>
            <a:off x="4157663" y="2274888"/>
            <a:ext cx="176212" cy="31908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H</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18" name="Oval 262"/>
          <p:cNvSpPr>
            <a:spLocks noChangeArrowheads="1"/>
          </p:cNvSpPr>
          <p:nvPr/>
        </p:nvSpPr>
        <p:spPr bwMode="auto">
          <a:xfrm>
            <a:off x="3952875" y="2290763"/>
            <a:ext cx="138113" cy="1238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19" name="Oval 263"/>
          <p:cNvSpPr>
            <a:spLocks noChangeArrowheads="1"/>
          </p:cNvSpPr>
          <p:nvPr/>
        </p:nvSpPr>
        <p:spPr bwMode="auto">
          <a:xfrm>
            <a:off x="3952875" y="2290763"/>
            <a:ext cx="106363" cy="98425"/>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0" name="Oval 264"/>
          <p:cNvSpPr>
            <a:spLocks noChangeArrowheads="1"/>
          </p:cNvSpPr>
          <p:nvPr/>
        </p:nvSpPr>
        <p:spPr bwMode="auto">
          <a:xfrm>
            <a:off x="3938588" y="2278063"/>
            <a:ext cx="136525" cy="122237"/>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65" name="Rectangle 265"/>
          <p:cNvSpPr>
            <a:spLocks noChangeArrowheads="1"/>
          </p:cNvSpPr>
          <p:nvPr/>
        </p:nvSpPr>
        <p:spPr bwMode="auto">
          <a:xfrm>
            <a:off x="5041900" y="1800225"/>
            <a:ext cx="520700" cy="31908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N(A)</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22" name="Oval 267"/>
          <p:cNvSpPr>
            <a:spLocks noChangeArrowheads="1"/>
          </p:cNvSpPr>
          <p:nvPr/>
        </p:nvSpPr>
        <p:spPr bwMode="auto">
          <a:xfrm>
            <a:off x="4968875" y="2089150"/>
            <a:ext cx="134938" cy="1254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3" name="Oval 268"/>
          <p:cNvSpPr>
            <a:spLocks noChangeArrowheads="1"/>
          </p:cNvSpPr>
          <p:nvPr/>
        </p:nvSpPr>
        <p:spPr bwMode="auto">
          <a:xfrm>
            <a:off x="4968875" y="2089150"/>
            <a:ext cx="106363" cy="100013"/>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4" name="Oval 269"/>
          <p:cNvSpPr>
            <a:spLocks noChangeArrowheads="1"/>
          </p:cNvSpPr>
          <p:nvPr/>
        </p:nvSpPr>
        <p:spPr bwMode="auto">
          <a:xfrm>
            <a:off x="4951413" y="2076450"/>
            <a:ext cx="138112" cy="12541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5" name="Oval 270"/>
          <p:cNvSpPr>
            <a:spLocks noChangeArrowheads="1"/>
          </p:cNvSpPr>
          <p:nvPr/>
        </p:nvSpPr>
        <p:spPr bwMode="auto">
          <a:xfrm>
            <a:off x="2414588" y="2741613"/>
            <a:ext cx="134937" cy="12223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6" name="Oval 271"/>
          <p:cNvSpPr>
            <a:spLocks noChangeArrowheads="1"/>
          </p:cNvSpPr>
          <p:nvPr/>
        </p:nvSpPr>
        <p:spPr bwMode="auto">
          <a:xfrm>
            <a:off x="2414588" y="2741613"/>
            <a:ext cx="107950" cy="96837"/>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27" name="Oval 272"/>
          <p:cNvSpPr>
            <a:spLocks noChangeArrowheads="1"/>
          </p:cNvSpPr>
          <p:nvPr/>
        </p:nvSpPr>
        <p:spPr bwMode="auto">
          <a:xfrm>
            <a:off x="2400300" y="2728913"/>
            <a:ext cx="136525" cy="123825"/>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73" name="Rectangle 273"/>
          <p:cNvSpPr>
            <a:spLocks noChangeArrowheads="1"/>
          </p:cNvSpPr>
          <p:nvPr/>
        </p:nvSpPr>
        <p:spPr bwMode="auto">
          <a:xfrm>
            <a:off x="2638425" y="2724150"/>
            <a:ext cx="0" cy="304800"/>
          </a:xfrm>
          <a:prstGeom prst="rect">
            <a:avLst/>
          </a:prstGeom>
          <a:noFill/>
          <a:ln w="9525">
            <a:noFill/>
            <a:miter lim="800000"/>
            <a:headEnd/>
            <a:tailEnd/>
          </a:ln>
          <a:effectLst/>
        </p:spPr>
        <p:txBody>
          <a:bodyPr wrap="none" lIns="0" tIns="0" rIns="0" bIns="0">
            <a:spAutoFit/>
          </a:bodyPr>
          <a:lstStyle/>
          <a:p>
            <a:pPr>
              <a:defRPr/>
            </a:pPr>
            <a:endParaRPr lang="en-US" sz="2000">
              <a:effectLst>
                <a:outerShdw blurRad="38100" dist="38100" dir="2700000" algn="tl">
                  <a:srgbClr val="DDDDDD"/>
                </a:outerShdw>
              </a:effectLst>
              <a:latin typeface="Times" pitchFamily="-107" charset="0"/>
              <a:ea typeface="+mn-ea"/>
            </a:endParaRPr>
          </a:p>
        </p:txBody>
      </p:sp>
      <p:sp>
        <p:nvSpPr>
          <p:cNvPr id="51474" name="Rectangle 274"/>
          <p:cNvSpPr>
            <a:spLocks noChangeArrowheads="1"/>
          </p:cNvSpPr>
          <p:nvPr/>
        </p:nvSpPr>
        <p:spPr bwMode="auto">
          <a:xfrm>
            <a:off x="2501900" y="2409825"/>
            <a:ext cx="157163" cy="354013"/>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ea typeface="ＭＳ Ｐゴシック" charset="0"/>
                <a:cs typeface="ＭＳ Ｐゴシック" charset="0"/>
              </a:rPr>
              <a:t>C</a:t>
            </a:r>
            <a:endParaRPr lang="en-US" sz="32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30" name="Oval 275"/>
          <p:cNvSpPr>
            <a:spLocks noChangeArrowheads="1"/>
          </p:cNvSpPr>
          <p:nvPr/>
        </p:nvSpPr>
        <p:spPr bwMode="auto">
          <a:xfrm>
            <a:off x="2479675" y="3032125"/>
            <a:ext cx="134938" cy="1238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1" name="Oval 276"/>
          <p:cNvSpPr>
            <a:spLocks noChangeArrowheads="1"/>
          </p:cNvSpPr>
          <p:nvPr/>
        </p:nvSpPr>
        <p:spPr bwMode="auto">
          <a:xfrm>
            <a:off x="2479675" y="3032125"/>
            <a:ext cx="106363" cy="95250"/>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2" name="Oval 277"/>
          <p:cNvSpPr>
            <a:spLocks noChangeArrowheads="1"/>
          </p:cNvSpPr>
          <p:nvPr/>
        </p:nvSpPr>
        <p:spPr bwMode="auto">
          <a:xfrm>
            <a:off x="2465388" y="3016250"/>
            <a:ext cx="133350" cy="12541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78" name="Rectangle 278"/>
          <p:cNvSpPr>
            <a:spLocks noChangeArrowheads="1"/>
          </p:cNvSpPr>
          <p:nvPr/>
        </p:nvSpPr>
        <p:spPr bwMode="auto">
          <a:xfrm>
            <a:off x="2289175" y="2852738"/>
            <a:ext cx="168275" cy="354012"/>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ea typeface="ＭＳ Ｐゴシック" charset="0"/>
                <a:cs typeface="ＭＳ Ｐゴシック" charset="0"/>
              </a:rPr>
              <a:t>J</a:t>
            </a:r>
            <a:endParaRPr lang="en-US" sz="32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34" name="Oval 280"/>
          <p:cNvSpPr>
            <a:spLocks noChangeArrowheads="1"/>
          </p:cNvSpPr>
          <p:nvPr/>
        </p:nvSpPr>
        <p:spPr bwMode="auto">
          <a:xfrm>
            <a:off x="2820988" y="3009900"/>
            <a:ext cx="136525" cy="1254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5" name="Oval 281"/>
          <p:cNvSpPr>
            <a:spLocks noChangeArrowheads="1"/>
          </p:cNvSpPr>
          <p:nvPr/>
        </p:nvSpPr>
        <p:spPr bwMode="auto">
          <a:xfrm>
            <a:off x="2820988" y="3009900"/>
            <a:ext cx="107950" cy="100013"/>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6" name="Oval 282"/>
          <p:cNvSpPr>
            <a:spLocks noChangeArrowheads="1"/>
          </p:cNvSpPr>
          <p:nvPr/>
        </p:nvSpPr>
        <p:spPr bwMode="auto">
          <a:xfrm>
            <a:off x="2805113" y="2997200"/>
            <a:ext cx="138112" cy="123825"/>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7" name="Oval 283"/>
          <p:cNvSpPr>
            <a:spLocks noChangeArrowheads="1"/>
          </p:cNvSpPr>
          <p:nvPr/>
        </p:nvSpPr>
        <p:spPr bwMode="auto">
          <a:xfrm>
            <a:off x="2433638" y="3821113"/>
            <a:ext cx="138112" cy="1238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8" name="Oval 284"/>
          <p:cNvSpPr>
            <a:spLocks noChangeArrowheads="1"/>
          </p:cNvSpPr>
          <p:nvPr/>
        </p:nvSpPr>
        <p:spPr bwMode="auto">
          <a:xfrm>
            <a:off x="2433638" y="3821113"/>
            <a:ext cx="107950" cy="98425"/>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39" name="Oval 285"/>
          <p:cNvSpPr>
            <a:spLocks noChangeArrowheads="1"/>
          </p:cNvSpPr>
          <p:nvPr/>
        </p:nvSpPr>
        <p:spPr bwMode="auto">
          <a:xfrm>
            <a:off x="2420938" y="3810000"/>
            <a:ext cx="134937" cy="122238"/>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7" name="Rectangle 287"/>
          <p:cNvSpPr>
            <a:spLocks noChangeArrowheads="1"/>
          </p:cNvSpPr>
          <p:nvPr/>
        </p:nvSpPr>
        <p:spPr bwMode="auto">
          <a:xfrm>
            <a:off x="2568575" y="3671888"/>
            <a:ext cx="284163" cy="31908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KB</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41" name="Oval 288"/>
          <p:cNvSpPr>
            <a:spLocks noChangeArrowheads="1"/>
          </p:cNvSpPr>
          <p:nvPr/>
        </p:nvSpPr>
        <p:spPr bwMode="auto">
          <a:xfrm>
            <a:off x="2489200" y="4241800"/>
            <a:ext cx="134938" cy="1254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42" name="Oval 289"/>
          <p:cNvSpPr>
            <a:spLocks noChangeArrowheads="1"/>
          </p:cNvSpPr>
          <p:nvPr/>
        </p:nvSpPr>
        <p:spPr bwMode="auto">
          <a:xfrm>
            <a:off x="2489200" y="4241800"/>
            <a:ext cx="106363" cy="98425"/>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43" name="Oval 290"/>
          <p:cNvSpPr>
            <a:spLocks noChangeArrowheads="1"/>
          </p:cNvSpPr>
          <p:nvPr/>
        </p:nvSpPr>
        <p:spPr bwMode="auto">
          <a:xfrm>
            <a:off x="2474913" y="4229100"/>
            <a:ext cx="136525" cy="123825"/>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1" name="Rectangle 291"/>
          <p:cNvSpPr>
            <a:spLocks noChangeArrowheads="1"/>
          </p:cNvSpPr>
          <p:nvPr/>
        </p:nvSpPr>
        <p:spPr bwMode="auto">
          <a:xfrm>
            <a:off x="2217738" y="4006850"/>
            <a:ext cx="301625"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SK</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45" name="Oval 293"/>
          <p:cNvSpPr>
            <a:spLocks noChangeArrowheads="1"/>
          </p:cNvSpPr>
          <p:nvPr/>
        </p:nvSpPr>
        <p:spPr bwMode="auto">
          <a:xfrm>
            <a:off x="1654175" y="3594100"/>
            <a:ext cx="139700" cy="1206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46" name="Oval 294"/>
          <p:cNvSpPr>
            <a:spLocks noChangeArrowheads="1"/>
          </p:cNvSpPr>
          <p:nvPr/>
        </p:nvSpPr>
        <p:spPr bwMode="auto">
          <a:xfrm>
            <a:off x="1654175" y="3594100"/>
            <a:ext cx="111125" cy="95250"/>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47" name="Oval 295"/>
          <p:cNvSpPr>
            <a:spLocks noChangeArrowheads="1"/>
          </p:cNvSpPr>
          <p:nvPr/>
        </p:nvSpPr>
        <p:spPr bwMode="auto">
          <a:xfrm>
            <a:off x="1639888" y="3579813"/>
            <a:ext cx="139700" cy="123825"/>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6" name="Rectangle 296"/>
          <p:cNvSpPr>
            <a:spLocks noChangeArrowheads="1"/>
          </p:cNvSpPr>
          <p:nvPr/>
        </p:nvSpPr>
        <p:spPr bwMode="auto">
          <a:xfrm>
            <a:off x="1803400" y="3370263"/>
            <a:ext cx="142875" cy="31908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E</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98" name="Rectangle 298"/>
          <p:cNvSpPr>
            <a:spLocks noChangeArrowheads="1"/>
          </p:cNvSpPr>
          <p:nvPr/>
        </p:nvSpPr>
        <p:spPr bwMode="auto">
          <a:xfrm>
            <a:off x="3009900" y="2908300"/>
            <a:ext cx="328613" cy="276225"/>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NK</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556" name="Rectangle 356"/>
          <p:cNvSpPr>
            <a:spLocks noChangeArrowheads="1"/>
          </p:cNvSpPr>
          <p:nvPr/>
        </p:nvSpPr>
        <p:spPr bwMode="auto">
          <a:xfrm>
            <a:off x="3248025" y="4119563"/>
            <a:ext cx="1727200" cy="692150"/>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ja-JP" altLang="en-US" sz="1500" b="1" smtClean="0">
                <a:effectLst>
                  <a:outerShdw blurRad="38100" dist="38100" dir="2700000" algn="tl">
                    <a:srgbClr val="C0C0C0"/>
                  </a:outerShdw>
                </a:effectLst>
                <a:latin typeface="Comic Sans MS" panose="030F0702030302020204" pitchFamily="66" charset="0"/>
              </a:rPr>
              <a:t>“</a:t>
            </a:r>
            <a:r>
              <a:rPr lang="en-US" altLang="ja-JP" sz="1500" b="1" smtClean="0">
                <a:effectLst>
                  <a:outerShdw blurRad="38100" dist="38100" dir="2700000" algn="tl">
                    <a:srgbClr val="C0C0C0"/>
                  </a:outerShdw>
                </a:effectLst>
                <a:latin typeface="Comic Sans MS" panose="030F0702030302020204" pitchFamily="66" charset="0"/>
              </a:rPr>
              <a:t>OT MANGÂ</a:t>
            </a:r>
          </a:p>
          <a:p>
            <a:pPr>
              <a:defRPr/>
            </a:pPr>
            <a:r>
              <a:rPr lang="en-US" altLang="en-US" sz="1500" b="1" smtClean="0">
                <a:effectLst>
                  <a:outerShdw blurRad="38100" dist="38100" dir="2700000" algn="tl">
                    <a:srgbClr val="C0C0C0"/>
                  </a:outerShdw>
                </a:effectLst>
                <a:latin typeface="Comic Sans MS" panose="030F0702030302020204" pitchFamily="66" charset="0"/>
              </a:rPr>
              <a:t>WUI VANG</a:t>
            </a:r>
          </a:p>
          <a:p>
            <a:pPr>
              <a:defRPr/>
            </a:pPr>
            <a:r>
              <a:rPr lang="en-US" altLang="en-US" sz="1500" b="1" smtClean="0">
                <a:effectLst>
                  <a:outerShdw blurRad="38100" dist="38100" dir="2700000" algn="tl">
                    <a:srgbClr val="C0C0C0"/>
                  </a:outerShdw>
                </a:effectLst>
                <a:latin typeface="Comic Sans MS" panose="030F0702030302020204" pitchFamily="66" charset="0"/>
              </a:rPr>
              <a:t>NGARÂNKAPHOK</a:t>
            </a:r>
            <a:r>
              <a:rPr lang="ja-JP" altLang="en-US" sz="1500" b="1" smtClean="0">
                <a:effectLst>
                  <a:outerShdw blurRad="38100" dist="38100" dir="2700000" algn="tl">
                    <a:srgbClr val="C0C0C0"/>
                  </a:outerShdw>
                </a:effectLst>
                <a:latin typeface="Comic Sans MS" panose="030F0702030302020204" pitchFamily="66" charset="0"/>
              </a:rPr>
              <a:t>”</a:t>
            </a:r>
            <a:endParaRPr lang="en-US" altLang="en-US" sz="1500" smtClean="0">
              <a:effectLst>
                <a:outerShdw blurRad="38100" dist="38100" dir="2700000" algn="tl">
                  <a:srgbClr val="C0C0C0"/>
                </a:outerShdw>
              </a:effectLst>
              <a:latin typeface="Times" panose="02020603050405020304" pitchFamily="18" charset="0"/>
            </a:endParaRPr>
          </a:p>
        </p:txBody>
      </p:sp>
      <p:sp>
        <p:nvSpPr>
          <p:cNvPr id="51886" name="Rectangle 686"/>
          <p:cNvSpPr>
            <a:spLocks noChangeArrowheads="1"/>
          </p:cNvSpPr>
          <p:nvPr/>
        </p:nvSpPr>
        <p:spPr bwMode="auto">
          <a:xfrm>
            <a:off x="561975" y="5159375"/>
            <a:ext cx="6854825" cy="384175"/>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ja-JP" altLang="en-US" sz="2200" b="1" i="1" smtClean="0">
                <a:effectLst>
                  <a:outerShdw blurRad="38100" dist="38100" dir="2700000" algn="tl">
                    <a:srgbClr val="C0C0C0"/>
                  </a:outerShdw>
                </a:effectLst>
                <a:latin typeface="Comic Sans MS" panose="030F0702030302020204" pitchFamily="66" charset="0"/>
              </a:rPr>
              <a:t>“</a:t>
            </a:r>
            <a:r>
              <a:rPr lang="en-US" altLang="ja-JP" sz="2200" b="1" i="1" smtClean="0">
                <a:effectLst>
                  <a:outerShdw blurRad="38100" dist="38100" dir="2700000" algn="tl">
                    <a:srgbClr val="C0C0C0"/>
                  </a:outerShdw>
                </a:effectLst>
                <a:latin typeface="Comic Sans MS" panose="030F0702030302020204" pitchFamily="66" charset="0"/>
              </a:rPr>
              <a:t>KHARARCHÂN</a:t>
            </a:r>
            <a:r>
              <a:rPr lang="ja-JP" altLang="en-US" sz="2200" b="1" i="1" smtClean="0">
                <a:effectLst>
                  <a:outerShdw blurRad="38100" dist="38100" dir="2700000" algn="tl">
                    <a:srgbClr val="C0C0C0"/>
                  </a:outerShdw>
                </a:effectLst>
                <a:latin typeface="Comic Sans MS" panose="030F0702030302020204" pitchFamily="66" charset="0"/>
              </a:rPr>
              <a:t>” </a:t>
            </a:r>
            <a:r>
              <a:rPr lang="en-US" altLang="ja-JP" sz="2200" b="1" i="1" smtClean="0">
                <a:effectLst>
                  <a:outerShdw blurRad="38100" dist="38100" dir="2700000" algn="tl">
                    <a:srgbClr val="C0C0C0"/>
                  </a:outerShdw>
                </a:effectLst>
                <a:latin typeface="Comic Sans MS" panose="030F0702030302020204" pitchFamily="66" charset="0"/>
              </a:rPr>
              <a:t>CHILI ÂPONG MATAIKASANG</a:t>
            </a:r>
            <a:r>
              <a:rPr lang="en-US" altLang="ja-JP" sz="2500" b="1" i="1" smtClean="0">
                <a:effectLst>
                  <a:outerShdw blurRad="38100" dist="38100" dir="2700000" algn="tl">
                    <a:srgbClr val="C0C0C0"/>
                  </a:outerShdw>
                </a:effectLst>
                <a:latin typeface="Comic Sans MS" panose="030F0702030302020204" pitchFamily="66" charset="0"/>
              </a:rPr>
              <a:t> </a:t>
            </a:r>
            <a:endParaRPr lang="en-US" altLang="en-US" sz="2400" b="1" i="1" smtClean="0">
              <a:effectLst>
                <a:outerShdw blurRad="38100" dist="38100" dir="2700000" algn="tl">
                  <a:srgbClr val="C0C0C0"/>
                </a:outerShdw>
              </a:effectLst>
              <a:latin typeface="Times" panose="02020603050405020304" pitchFamily="18" charset="0"/>
            </a:endParaRPr>
          </a:p>
        </p:txBody>
      </p:sp>
      <p:sp>
        <p:nvSpPr>
          <p:cNvPr id="51452" name="Line 687"/>
          <p:cNvSpPr>
            <a:spLocks noChangeShapeType="1"/>
          </p:cNvSpPr>
          <p:nvPr/>
        </p:nvSpPr>
        <p:spPr bwMode="auto">
          <a:xfrm>
            <a:off x="911225" y="5008563"/>
            <a:ext cx="55705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nvGrpSpPr>
          <p:cNvPr id="8" name="Group 692"/>
          <p:cNvGrpSpPr>
            <a:grpSpLocks/>
          </p:cNvGrpSpPr>
          <p:nvPr/>
        </p:nvGrpSpPr>
        <p:grpSpPr bwMode="auto">
          <a:xfrm>
            <a:off x="1481138" y="5632450"/>
            <a:ext cx="4684712" cy="3024188"/>
            <a:chOff x="482" y="3416"/>
            <a:chExt cx="3687" cy="1905"/>
          </a:xfrm>
        </p:grpSpPr>
        <p:grpSp>
          <p:nvGrpSpPr>
            <p:cNvPr id="51455" name="Group 372"/>
            <p:cNvGrpSpPr>
              <a:grpSpLocks/>
            </p:cNvGrpSpPr>
            <p:nvPr/>
          </p:nvGrpSpPr>
          <p:grpSpPr bwMode="auto">
            <a:xfrm>
              <a:off x="482" y="3416"/>
              <a:ext cx="902" cy="1083"/>
              <a:chOff x="1131" y="2250"/>
              <a:chExt cx="581" cy="1107"/>
            </a:xfrm>
          </p:grpSpPr>
          <p:sp>
            <p:nvSpPr>
              <p:cNvPr id="51729" name="Freeform 373"/>
              <p:cNvSpPr>
                <a:spLocks/>
              </p:cNvSpPr>
              <p:nvPr/>
            </p:nvSpPr>
            <p:spPr bwMode="auto">
              <a:xfrm>
                <a:off x="1139" y="2258"/>
                <a:ext cx="573" cy="1099"/>
              </a:xfrm>
              <a:custGeom>
                <a:avLst/>
                <a:gdLst>
                  <a:gd name="T0" fmla="*/ 550 w 573"/>
                  <a:gd name="T1" fmla="*/ 1 h 1099"/>
                  <a:gd name="T2" fmla="*/ 542 w 573"/>
                  <a:gd name="T3" fmla="*/ 4 h 1099"/>
                  <a:gd name="T4" fmla="*/ 548 w 573"/>
                  <a:gd name="T5" fmla="*/ 35 h 1099"/>
                  <a:gd name="T6" fmla="*/ 554 w 573"/>
                  <a:gd name="T7" fmla="*/ 73 h 1099"/>
                  <a:gd name="T8" fmla="*/ 561 w 573"/>
                  <a:gd name="T9" fmla="*/ 128 h 1099"/>
                  <a:gd name="T10" fmla="*/ 561 w 573"/>
                  <a:gd name="T11" fmla="*/ 189 h 1099"/>
                  <a:gd name="T12" fmla="*/ 561 w 573"/>
                  <a:gd name="T13" fmla="*/ 249 h 1099"/>
                  <a:gd name="T14" fmla="*/ 549 w 573"/>
                  <a:gd name="T15" fmla="*/ 296 h 1099"/>
                  <a:gd name="T16" fmla="*/ 542 w 573"/>
                  <a:gd name="T17" fmla="*/ 343 h 1099"/>
                  <a:gd name="T18" fmla="*/ 535 w 573"/>
                  <a:gd name="T19" fmla="*/ 399 h 1099"/>
                  <a:gd name="T20" fmla="*/ 515 w 573"/>
                  <a:gd name="T21" fmla="*/ 441 h 1099"/>
                  <a:gd name="T22" fmla="*/ 508 w 573"/>
                  <a:gd name="T23" fmla="*/ 494 h 1099"/>
                  <a:gd name="T24" fmla="*/ 495 w 573"/>
                  <a:gd name="T25" fmla="*/ 535 h 1099"/>
                  <a:gd name="T26" fmla="*/ 470 w 573"/>
                  <a:gd name="T27" fmla="*/ 595 h 1099"/>
                  <a:gd name="T28" fmla="*/ 455 w 573"/>
                  <a:gd name="T29" fmla="*/ 637 h 1099"/>
                  <a:gd name="T30" fmla="*/ 424 w 573"/>
                  <a:gd name="T31" fmla="*/ 695 h 1099"/>
                  <a:gd name="T32" fmla="*/ 404 w 573"/>
                  <a:gd name="T33" fmla="*/ 729 h 1099"/>
                  <a:gd name="T34" fmla="*/ 384 w 573"/>
                  <a:gd name="T35" fmla="*/ 758 h 1099"/>
                  <a:gd name="T36" fmla="*/ 357 w 573"/>
                  <a:gd name="T37" fmla="*/ 799 h 1099"/>
                  <a:gd name="T38" fmla="*/ 332 w 573"/>
                  <a:gd name="T39" fmla="*/ 838 h 1099"/>
                  <a:gd name="T40" fmla="*/ 312 w 573"/>
                  <a:gd name="T41" fmla="*/ 865 h 1099"/>
                  <a:gd name="T42" fmla="*/ 301 w 573"/>
                  <a:gd name="T43" fmla="*/ 884 h 1099"/>
                  <a:gd name="T44" fmla="*/ 286 w 573"/>
                  <a:gd name="T45" fmla="*/ 913 h 1099"/>
                  <a:gd name="T46" fmla="*/ 266 w 573"/>
                  <a:gd name="T47" fmla="*/ 933 h 1099"/>
                  <a:gd name="T48" fmla="*/ 226 w 573"/>
                  <a:gd name="T49" fmla="*/ 967 h 1099"/>
                  <a:gd name="T50" fmla="*/ 189 w 573"/>
                  <a:gd name="T51" fmla="*/ 1000 h 1099"/>
                  <a:gd name="T52" fmla="*/ 160 w 573"/>
                  <a:gd name="T53" fmla="*/ 1021 h 1099"/>
                  <a:gd name="T54" fmla="*/ 96 w 573"/>
                  <a:gd name="T55" fmla="*/ 1054 h 1099"/>
                  <a:gd name="T56" fmla="*/ 57 w 573"/>
                  <a:gd name="T57" fmla="*/ 1068 h 1099"/>
                  <a:gd name="T58" fmla="*/ 6 w 573"/>
                  <a:gd name="T59" fmla="*/ 1087 h 1099"/>
                  <a:gd name="T60" fmla="*/ 0 w 573"/>
                  <a:gd name="T61" fmla="*/ 1093 h 1099"/>
                  <a:gd name="T62" fmla="*/ 6 w 573"/>
                  <a:gd name="T63" fmla="*/ 1099 h 1099"/>
                  <a:gd name="T64" fmla="*/ 49 w 573"/>
                  <a:gd name="T65" fmla="*/ 1086 h 1099"/>
                  <a:gd name="T66" fmla="*/ 84 w 573"/>
                  <a:gd name="T67" fmla="*/ 1078 h 1099"/>
                  <a:gd name="T68" fmla="*/ 148 w 573"/>
                  <a:gd name="T69" fmla="*/ 1045 h 1099"/>
                  <a:gd name="T70" fmla="*/ 183 w 573"/>
                  <a:gd name="T71" fmla="*/ 1024 h 1099"/>
                  <a:gd name="T72" fmla="*/ 227 w 573"/>
                  <a:gd name="T73" fmla="*/ 991 h 1099"/>
                  <a:gd name="T74" fmla="*/ 247 w 573"/>
                  <a:gd name="T75" fmla="*/ 970 h 1099"/>
                  <a:gd name="T76" fmla="*/ 276 w 573"/>
                  <a:gd name="T77" fmla="*/ 940 h 1099"/>
                  <a:gd name="T78" fmla="*/ 296 w 573"/>
                  <a:gd name="T79" fmla="*/ 920 h 1099"/>
                  <a:gd name="T80" fmla="*/ 321 w 573"/>
                  <a:gd name="T81" fmla="*/ 888 h 1099"/>
                  <a:gd name="T82" fmla="*/ 322 w 573"/>
                  <a:gd name="T83" fmla="*/ 872 h 1099"/>
                  <a:gd name="T84" fmla="*/ 341 w 573"/>
                  <a:gd name="T85" fmla="*/ 847 h 1099"/>
                  <a:gd name="T86" fmla="*/ 368 w 573"/>
                  <a:gd name="T87" fmla="*/ 804 h 1099"/>
                  <a:gd name="T88" fmla="*/ 395 w 573"/>
                  <a:gd name="T89" fmla="*/ 763 h 1099"/>
                  <a:gd name="T90" fmla="*/ 415 w 573"/>
                  <a:gd name="T91" fmla="*/ 736 h 1099"/>
                  <a:gd name="T92" fmla="*/ 434 w 573"/>
                  <a:gd name="T93" fmla="*/ 702 h 1099"/>
                  <a:gd name="T94" fmla="*/ 467 w 573"/>
                  <a:gd name="T95" fmla="*/ 641 h 1099"/>
                  <a:gd name="T96" fmla="*/ 474 w 573"/>
                  <a:gd name="T97" fmla="*/ 614 h 1099"/>
                  <a:gd name="T98" fmla="*/ 500 w 573"/>
                  <a:gd name="T99" fmla="*/ 552 h 1099"/>
                  <a:gd name="T100" fmla="*/ 507 w 573"/>
                  <a:gd name="T101" fmla="*/ 524 h 1099"/>
                  <a:gd name="T102" fmla="*/ 520 w 573"/>
                  <a:gd name="T103" fmla="*/ 495 h 1099"/>
                  <a:gd name="T104" fmla="*/ 527 w 573"/>
                  <a:gd name="T105" fmla="*/ 454 h 1099"/>
                  <a:gd name="T106" fmla="*/ 547 w 573"/>
                  <a:gd name="T107" fmla="*/ 403 h 1099"/>
                  <a:gd name="T108" fmla="*/ 547 w 573"/>
                  <a:gd name="T109" fmla="*/ 367 h 1099"/>
                  <a:gd name="T110" fmla="*/ 560 w 573"/>
                  <a:gd name="T111" fmla="*/ 325 h 1099"/>
                  <a:gd name="T112" fmla="*/ 566 w 573"/>
                  <a:gd name="T113" fmla="*/ 284 h 1099"/>
                  <a:gd name="T114" fmla="*/ 573 w 573"/>
                  <a:gd name="T115" fmla="*/ 250 h 1099"/>
                  <a:gd name="T116" fmla="*/ 573 w 573"/>
                  <a:gd name="T117" fmla="*/ 203 h 1099"/>
                  <a:gd name="T118" fmla="*/ 573 w 573"/>
                  <a:gd name="T119" fmla="*/ 141 h 1099"/>
                  <a:gd name="T120" fmla="*/ 573 w 573"/>
                  <a:gd name="T121" fmla="*/ 92 h 1099"/>
                  <a:gd name="T122" fmla="*/ 560 w 573"/>
                  <a:gd name="T123" fmla="*/ 45 h 1099"/>
                  <a:gd name="T124" fmla="*/ 553 w 573"/>
                  <a:gd name="T125" fmla="*/ 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730" name="Freeform 374"/>
              <p:cNvSpPr>
                <a:spLocks/>
              </p:cNvSpPr>
              <p:nvPr/>
            </p:nvSpPr>
            <p:spPr bwMode="auto">
              <a:xfrm>
                <a:off x="1131" y="2250"/>
                <a:ext cx="573" cy="1099"/>
              </a:xfrm>
              <a:custGeom>
                <a:avLst/>
                <a:gdLst>
                  <a:gd name="T0" fmla="*/ 550 w 573"/>
                  <a:gd name="T1" fmla="*/ 1 h 1099"/>
                  <a:gd name="T2" fmla="*/ 542 w 573"/>
                  <a:gd name="T3" fmla="*/ 4 h 1099"/>
                  <a:gd name="T4" fmla="*/ 548 w 573"/>
                  <a:gd name="T5" fmla="*/ 35 h 1099"/>
                  <a:gd name="T6" fmla="*/ 554 w 573"/>
                  <a:gd name="T7" fmla="*/ 73 h 1099"/>
                  <a:gd name="T8" fmla="*/ 561 w 573"/>
                  <a:gd name="T9" fmla="*/ 128 h 1099"/>
                  <a:gd name="T10" fmla="*/ 561 w 573"/>
                  <a:gd name="T11" fmla="*/ 189 h 1099"/>
                  <a:gd name="T12" fmla="*/ 561 w 573"/>
                  <a:gd name="T13" fmla="*/ 249 h 1099"/>
                  <a:gd name="T14" fmla="*/ 549 w 573"/>
                  <a:gd name="T15" fmla="*/ 296 h 1099"/>
                  <a:gd name="T16" fmla="*/ 542 w 573"/>
                  <a:gd name="T17" fmla="*/ 343 h 1099"/>
                  <a:gd name="T18" fmla="*/ 535 w 573"/>
                  <a:gd name="T19" fmla="*/ 399 h 1099"/>
                  <a:gd name="T20" fmla="*/ 515 w 573"/>
                  <a:gd name="T21" fmla="*/ 441 h 1099"/>
                  <a:gd name="T22" fmla="*/ 508 w 573"/>
                  <a:gd name="T23" fmla="*/ 494 h 1099"/>
                  <a:gd name="T24" fmla="*/ 495 w 573"/>
                  <a:gd name="T25" fmla="*/ 535 h 1099"/>
                  <a:gd name="T26" fmla="*/ 470 w 573"/>
                  <a:gd name="T27" fmla="*/ 595 h 1099"/>
                  <a:gd name="T28" fmla="*/ 455 w 573"/>
                  <a:gd name="T29" fmla="*/ 637 h 1099"/>
                  <a:gd name="T30" fmla="*/ 424 w 573"/>
                  <a:gd name="T31" fmla="*/ 695 h 1099"/>
                  <a:gd name="T32" fmla="*/ 404 w 573"/>
                  <a:gd name="T33" fmla="*/ 729 h 1099"/>
                  <a:gd name="T34" fmla="*/ 384 w 573"/>
                  <a:gd name="T35" fmla="*/ 758 h 1099"/>
                  <a:gd name="T36" fmla="*/ 357 w 573"/>
                  <a:gd name="T37" fmla="*/ 799 h 1099"/>
                  <a:gd name="T38" fmla="*/ 332 w 573"/>
                  <a:gd name="T39" fmla="*/ 838 h 1099"/>
                  <a:gd name="T40" fmla="*/ 312 w 573"/>
                  <a:gd name="T41" fmla="*/ 865 h 1099"/>
                  <a:gd name="T42" fmla="*/ 301 w 573"/>
                  <a:gd name="T43" fmla="*/ 884 h 1099"/>
                  <a:gd name="T44" fmla="*/ 286 w 573"/>
                  <a:gd name="T45" fmla="*/ 913 h 1099"/>
                  <a:gd name="T46" fmla="*/ 266 w 573"/>
                  <a:gd name="T47" fmla="*/ 933 h 1099"/>
                  <a:gd name="T48" fmla="*/ 226 w 573"/>
                  <a:gd name="T49" fmla="*/ 967 h 1099"/>
                  <a:gd name="T50" fmla="*/ 189 w 573"/>
                  <a:gd name="T51" fmla="*/ 1000 h 1099"/>
                  <a:gd name="T52" fmla="*/ 160 w 573"/>
                  <a:gd name="T53" fmla="*/ 1021 h 1099"/>
                  <a:gd name="T54" fmla="*/ 96 w 573"/>
                  <a:gd name="T55" fmla="*/ 1054 h 1099"/>
                  <a:gd name="T56" fmla="*/ 57 w 573"/>
                  <a:gd name="T57" fmla="*/ 1068 h 1099"/>
                  <a:gd name="T58" fmla="*/ 6 w 573"/>
                  <a:gd name="T59" fmla="*/ 1087 h 1099"/>
                  <a:gd name="T60" fmla="*/ 0 w 573"/>
                  <a:gd name="T61" fmla="*/ 1093 h 1099"/>
                  <a:gd name="T62" fmla="*/ 6 w 573"/>
                  <a:gd name="T63" fmla="*/ 1099 h 1099"/>
                  <a:gd name="T64" fmla="*/ 49 w 573"/>
                  <a:gd name="T65" fmla="*/ 1086 h 1099"/>
                  <a:gd name="T66" fmla="*/ 84 w 573"/>
                  <a:gd name="T67" fmla="*/ 1078 h 1099"/>
                  <a:gd name="T68" fmla="*/ 148 w 573"/>
                  <a:gd name="T69" fmla="*/ 1045 h 1099"/>
                  <a:gd name="T70" fmla="*/ 183 w 573"/>
                  <a:gd name="T71" fmla="*/ 1024 h 1099"/>
                  <a:gd name="T72" fmla="*/ 227 w 573"/>
                  <a:gd name="T73" fmla="*/ 991 h 1099"/>
                  <a:gd name="T74" fmla="*/ 247 w 573"/>
                  <a:gd name="T75" fmla="*/ 970 h 1099"/>
                  <a:gd name="T76" fmla="*/ 276 w 573"/>
                  <a:gd name="T77" fmla="*/ 940 h 1099"/>
                  <a:gd name="T78" fmla="*/ 296 w 573"/>
                  <a:gd name="T79" fmla="*/ 920 h 1099"/>
                  <a:gd name="T80" fmla="*/ 321 w 573"/>
                  <a:gd name="T81" fmla="*/ 888 h 1099"/>
                  <a:gd name="T82" fmla="*/ 322 w 573"/>
                  <a:gd name="T83" fmla="*/ 872 h 1099"/>
                  <a:gd name="T84" fmla="*/ 341 w 573"/>
                  <a:gd name="T85" fmla="*/ 847 h 1099"/>
                  <a:gd name="T86" fmla="*/ 368 w 573"/>
                  <a:gd name="T87" fmla="*/ 804 h 1099"/>
                  <a:gd name="T88" fmla="*/ 395 w 573"/>
                  <a:gd name="T89" fmla="*/ 763 h 1099"/>
                  <a:gd name="T90" fmla="*/ 415 w 573"/>
                  <a:gd name="T91" fmla="*/ 736 h 1099"/>
                  <a:gd name="T92" fmla="*/ 434 w 573"/>
                  <a:gd name="T93" fmla="*/ 702 h 1099"/>
                  <a:gd name="T94" fmla="*/ 467 w 573"/>
                  <a:gd name="T95" fmla="*/ 641 h 1099"/>
                  <a:gd name="T96" fmla="*/ 474 w 573"/>
                  <a:gd name="T97" fmla="*/ 614 h 1099"/>
                  <a:gd name="T98" fmla="*/ 500 w 573"/>
                  <a:gd name="T99" fmla="*/ 552 h 1099"/>
                  <a:gd name="T100" fmla="*/ 507 w 573"/>
                  <a:gd name="T101" fmla="*/ 524 h 1099"/>
                  <a:gd name="T102" fmla="*/ 520 w 573"/>
                  <a:gd name="T103" fmla="*/ 495 h 1099"/>
                  <a:gd name="T104" fmla="*/ 527 w 573"/>
                  <a:gd name="T105" fmla="*/ 454 h 1099"/>
                  <a:gd name="T106" fmla="*/ 547 w 573"/>
                  <a:gd name="T107" fmla="*/ 403 h 1099"/>
                  <a:gd name="T108" fmla="*/ 547 w 573"/>
                  <a:gd name="T109" fmla="*/ 367 h 1099"/>
                  <a:gd name="T110" fmla="*/ 560 w 573"/>
                  <a:gd name="T111" fmla="*/ 325 h 1099"/>
                  <a:gd name="T112" fmla="*/ 566 w 573"/>
                  <a:gd name="T113" fmla="*/ 284 h 1099"/>
                  <a:gd name="T114" fmla="*/ 573 w 573"/>
                  <a:gd name="T115" fmla="*/ 250 h 1099"/>
                  <a:gd name="T116" fmla="*/ 573 w 573"/>
                  <a:gd name="T117" fmla="*/ 203 h 1099"/>
                  <a:gd name="T118" fmla="*/ 573 w 573"/>
                  <a:gd name="T119" fmla="*/ 141 h 1099"/>
                  <a:gd name="T120" fmla="*/ 573 w 573"/>
                  <a:gd name="T121" fmla="*/ 92 h 1099"/>
                  <a:gd name="T122" fmla="*/ 560 w 573"/>
                  <a:gd name="T123" fmla="*/ 45 h 1099"/>
                  <a:gd name="T124" fmla="*/ 553 w 573"/>
                  <a:gd name="T125" fmla="*/ 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grpSp>
          <p:nvGrpSpPr>
            <p:cNvPr id="9" name="Group 375"/>
            <p:cNvGrpSpPr>
              <a:grpSpLocks/>
            </p:cNvGrpSpPr>
            <p:nvPr/>
          </p:nvGrpSpPr>
          <p:grpSpPr bwMode="auto">
            <a:xfrm>
              <a:off x="3369" y="4506"/>
              <a:ext cx="800" cy="752"/>
              <a:chOff x="2993" y="3363"/>
              <a:chExt cx="515" cy="768"/>
            </a:xfrm>
          </p:grpSpPr>
          <p:sp>
            <p:nvSpPr>
              <p:cNvPr id="51727" name="Freeform 376"/>
              <p:cNvSpPr>
                <a:spLocks/>
              </p:cNvSpPr>
              <p:nvPr/>
            </p:nvSpPr>
            <p:spPr bwMode="auto">
              <a:xfrm>
                <a:off x="3001" y="3371"/>
                <a:ext cx="507" cy="760"/>
              </a:xfrm>
              <a:custGeom>
                <a:avLst/>
                <a:gdLst>
                  <a:gd name="T0" fmla="*/ 507 w 507"/>
                  <a:gd name="T1" fmla="*/ 6 h 760"/>
                  <a:gd name="T2" fmla="*/ 501 w 507"/>
                  <a:gd name="T3" fmla="*/ 0 h 760"/>
                  <a:gd name="T4" fmla="*/ 460 w 507"/>
                  <a:gd name="T5" fmla="*/ 21 h 760"/>
                  <a:gd name="T6" fmla="*/ 430 w 507"/>
                  <a:gd name="T7" fmla="*/ 38 h 760"/>
                  <a:gd name="T8" fmla="*/ 398 w 507"/>
                  <a:gd name="T9" fmla="*/ 70 h 760"/>
                  <a:gd name="T10" fmla="*/ 384 w 507"/>
                  <a:gd name="T11" fmla="*/ 79 h 760"/>
                  <a:gd name="T12" fmla="*/ 364 w 507"/>
                  <a:gd name="T13" fmla="*/ 99 h 760"/>
                  <a:gd name="T14" fmla="*/ 339 w 507"/>
                  <a:gd name="T15" fmla="*/ 138 h 760"/>
                  <a:gd name="T16" fmla="*/ 319 w 507"/>
                  <a:gd name="T17" fmla="*/ 158 h 760"/>
                  <a:gd name="T18" fmla="*/ 292 w 507"/>
                  <a:gd name="T19" fmla="*/ 181 h 760"/>
                  <a:gd name="T20" fmla="*/ 273 w 507"/>
                  <a:gd name="T21" fmla="*/ 206 h 760"/>
                  <a:gd name="T22" fmla="*/ 253 w 507"/>
                  <a:gd name="T23" fmla="*/ 226 h 760"/>
                  <a:gd name="T24" fmla="*/ 226 w 507"/>
                  <a:gd name="T25" fmla="*/ 256 h 760"/>
                  <a:gd name="T26" fmla="*/ 206 w 507"/>
                  <a:gd name="T27" fmla="*/ 283 h 760"/>
                  <a:gd name="T28" fmla="*/ 186 w 507"/>
                  <a:gd name="T29" fmla="*/ 310 h 760"/>
                  <a:gd name="T30" fmla="*/ 153 w 507"/>
                  <a:gd name="T31" fmla="*/ 371 h 760"/>
                  <a:gd name="T32" fmla="*/ 127 w 507"/>
                  <a:gd name="T33" fmla="*/ 419 h 760"/>
                  <a:gd name="T34" fmla="*/ 100 w 507"/>
                  <a:gd name="T35" fmla="*/ 473 h 760"/>
                  <a:gd name="T36" fmla="*/ 74 w 507"/>
                  <a:gd name="T37" fmla="*/ 528 h 760"/>
                  <a:gd name="T38" fmla="*/ 60 w 507"/>
                  <a:gd name="T39" fmla="*/ 568 h 760"/>
                  <a:gd name="T40" fmla="*/ 47 w 507"/>
                  <a:gd name="T41" fmla="*/ 609 h 760"/>
                  <a:gd name="T42" fmla="*/ 33 w 507"/>
                  <a:gd name="T43" fmla="*/ 651 h 760"/>
                  <a:gd name="T44" fmla="*/ 20 w 507"/>
                  <a:gd name="T45" fmla="*/ 692 h 760"/>
                  <a:gd name="T46" fmla="*/ 7 w 507"/>
                  <a:gd name="T47" fmla="*/ 739 h 760"/>
                  <a:gd name="T48" fmla="*/ 2 w 507"/>
                  <a:gd name="T49" fmla="*/ 759 h 760"/>
                  <a:gd name="T50" fmla="*/ 11 w 507"/>
                  <a:gd name="T51" fmla="*/ 759 h 760"/>
                  <a:gd name="T52" fmla="*/ 19 w 507"/>
                  <a:gd name="T53" fmla="*/ 740 h 760"/>
                  <a:gd name="T54" fmla="*/ 32 w 507"/>
                  <a:gd name="T55" fmla="*/ 693 h 760"/>
                  <a:gd name="T56" fmla="*/ 45 w 507"/>
                  <a:gd name="T57" fmla="*/ 655 h 760"/>
                  <a:gd name="T58" fmla="*/ 52 w 507"/>
                  <a:gd name="T59" fmla="*/ 628 h 760"/>
                  <a:gd name="T60" fmla="*/ 65 w 507"/>
                  <a:gd name="T61" fmla="*/ 598 h 760"/>
                  <a:gd name="T62" fmla="*/ 78 w 507"/>
                  <a:gd name="T63" fmla="*/ 557 h 760"/>
                  <a:gd name="T64" fmla="*/ 91 w 507"/>
                  <a:gd name="T65" fmla="*/ 519 h 760"/>
                  <a:gd name="T66" fmla="*/ 118 w 507"/>
                  <a:gd name="T67" fmla="*/ 465 h 760"/>
                  <a:gd name="T68" fmla="*/ 143 w 507"/>
                  <a:gd name="T69" fmla="*/ 412 h 760"/>
                  <a:gd name="T70" fmla="*/ 171 w 507"/>
                  <a:gd name="T71" fmla="*/ 363 h 760"/>
                  <a:gd name="T72" fmla="*/ 209 w 507"/>
                  <a:gd name="T73" fmla="*/ 303 h 760"/>
                  <a:gd name="T74" fmla="*/ 229 w 507"/>
                  <a:gd name="T75" fmla="*/ 276 h 760"/>
                  <a:gd name="T76" fmla="*/ 249 w 507"/>
                  <a:gd name="T77" fmla="*/ 249 h 760"/>
                  <a:gd name="T78" fmla="*/ 280 w 507"/>
                  <a:gd name="T79" fmla="*/ 216 h 760"/>
                  <a:gd name="T80" fmla="*/ 302 w 507"/>
                  <a:gd name="T81" fmla="*/ 188 h 760"/>
                  <a:gd name="T82" fmla="*/ 326 w 507"/>
                  <a:gd name="T83" fmla="*/ 168 h 760"/>
                  <a:gd name="T84" fmla="*/ 346 w 507"/>
                  <a:gd name="T85" fmla="*/ 148 h 760"/>
                  <a:gd name="T86" fmla="*/ 368 w 507"/>
                  <a:gd name="T87" fmla="*/ 120 h 760"/>
                  <a:gd name="T88" fmla="*/ 388 w 507"/>
                  <a:gd name="T89" fmla="*/ 99 h 760"/>
                  <a:gd name="T90" fmla="*/ 407 w 507"/>
                  <a:gd name="T91" fmla="*/ 79 h 760"/>
                  <a:gd name="T92" fmla="*/ 435 w 507"/>
                  <a:gd name="T93" fmla="*/ 57 h 760"/>
                  <a:gd name="T94" fmla="*/ 478 w 507"/>
                  <a:gd name="T95" fmla="*/ 2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728" name="Freeform 377"/>
              <p:cNvSpPr>
                <a:spLocks/>
              </p:cNvSpPr>
              <p:nvPr/>
            </p:nvSpPr>
            <p:spPr bwMode="auto">
              <a:xfrm>
                <a:off x="2993" y="3363"/>
                <a:ext cx="507" cy="760"/>
              </a:xfrm>
              <a:custGeom>
                <a:avLst/>
                <a:gdLst>
                  <a:gd name="T0" fmla="*/ 507 w 507"/>
                  <a:gd name="T1" fmla="*/ 6 h 760"/>
                  <a:gd name="T2" fmla="*/ 501 w 507"/>
                  <a:gd name="T3" fmla="*/ 0 h 760"/>
                  <a:gd name="T4" fmla="*/ 460 w 507"/>
                  <a:gd name="T5" fmla="*/ 21 h 760"/>
                  <a:gd name="T6" fmla="*/ 430 w 507"/>
                  <a:gd name="T7" fmla="*/ 38 h 760"/>
                  <a:gd name="T8" fmla="*/ 398 w 507"/>
                  <a:gd name="T9" fmla="*/ 70 h 760"/>
                  <a:gd name="T10" fmla="*/ 384 w 507"/>
                  <a:gd name="T11" fmla="*/ 79 h 760"/>
                  <a:gd name="T12" fmla="*/ 364 w 507"/>
                  <a:gd name="T13" fmla="*/ 99 h 760"/>
                  <a:gd name="T14" fmla="*/ 339 w 507"/>
                  <a:gd name="T15" fmla="*/ 138 h 760"/>
                  <a:gd name="T16" fmla="*/ 319 w 507"/>
                  <a:gd name="T17" fmla="*/ 158 h 760"/>
                  <a:gd name="T18" fmla="*/ 292 w 507"/>
                  <a:gd name="T19" fmla="*/ 181 h 760"/>
                  <a:gd name="T20" fmla="*/ 273 w 507"/>
                  <a:gd name="T21" fmla="*/ 206 h 760"/>
                  <a:gd name="T22" fmla="*/ 253 w 507"/>
                  <a:gd name="T23" fmla="*/ 226 h 760"/>
                  <a:gd name="T24" fmla="*/ 226 w 507"/>
                  <a:gd name="T25" fmla="*/ 256 h 760"/>
                  <a:gd name="T26" fmla="*/ 206 w 507"/>
                  <a:gd name="T27" fmla="*/ 283 h 760"/>
                  <a:gd name="T28" fmla="*/ 186 w 507"/>
                  <a:gd name="T29" fmla="*/ 310 h 760"/>
                  <a:gd name="T30" fmla="*/ 153 w 507"/>
                  <a:gd name="T31" fmla="*/ 371 h 760"/>
                  <a:gd name="T32" fmla="*/ 127 w 507"/>
                  <a:gd name="T33" fmla="*/ 419 h 760"/>
                  <a:gd name="T34" fmla="*/ 100 w 507"/>
                  <a:gd name="T35" fmla="*/ 473 h 760"/>
                  <a:gd name="T36" fmla="*/ 74 w 507"/>
                  <a:gd name="T37" fmla="*/ 528 h 760"/>
                  <a:gd name="T38" fmla="*/ 60 w 507"/>
                  <a:gd name="T39" fmla="*/ 568 h 760"/>
                  <a:gd name="T40" fmla="*/ 47 w 507"/>
                  <a:gd name="T41" fmla="*/ 609 h 760"/>
                  <a:gd name="T42" fmla="*/ 33 w 507"/>
                  <a:gd name="T43" fmla="*/ 651 h 760"/>
                  <a:gd name="T44" fmla="*/ 20 w 507"/>
                  <a:gd name="T45" fmla="*/ 692 h 760"/>
                  <a:gd name="T46" fmla="*/ 7 w 507"/>
                  <a:gd name="T47" fmla="*/ 739 h 760"/>
                  <a:gd name="T48" fmla="*/ 2 w 507"/>
                  <a:gd name="T49" fmla="*/ 759 h 760"/>
                  <a:gd name="T50" fmla="*/ 11 w 507"/>
                  <a:gd name="T51" fmla="*/ 759 h 760"/>
                  <a:gd name="T52" fmla="*/ 19 w 507"/>
                  <a:gd name="T53" fmla="*/ 740 h 760"/>
                  <a:gd name="T54" fmla="*/ 32 w 507"/>
                  <a:gd name="T55" fmla="*/ 693 h 760"/>
                  <a:gd name="T56" fmla="*/ 45 w 507"/>
                  <a:gd name="T57" fmla="*/ 655 h 760"/>
                  <a:gd name="T58" fmla="*/ 52 w 507"/>
                  <a:gd name="T59" fmla="*/ 628 h 760"/>
                  <a:gd name="T60" fmla="*/ 65 w 507"/>
                  <a:gd name="T61" fmla="*/ 598 h 760"/>
                  <a:gd name="T62" fmla="*/ 78 w 507"/>
                  <a:gd name="T63" fmla="*/ 557 h 760"/>
                  <a:gd name="T64" fmla="*/ 91 w 507"/>
                  <a:gd name="T65" fmla="*/ 519 h 760"/>
                  <a:gd name="T66" fmla="*/ 118 w 507"/>
                  <a:gd name="T67" fmla="*/ 465 h 760"/>
                  <a:gd name="T68" fmla="*/ 143 w 507"/>
                  <a:gd name="T69" fmla="*/ 412 h 760"/>
                  <a:gd name="T70" fmla="*/ 171 w 507"/>
                  <a:gd name="T71" fmla="*/ 363 h 760"/>
                  <a:gd name="T72" fmla="*/ 209 w 507"/>
                  <a:gd name="T73" fmla="*/ 303 h 760"/>
                  <a:gd name="T74" fmla="*/ 229 w 507"/>
                  <a:gd name="T75" fmla="*/ 276 h 760"/>
                  <a:gd name="T76" fmla="*/ 249 w 507"/>
                  <a:gd name="T77" fmla="*/ 249 h 760"/>
                  <a:gd name="T78" fmla="*/ 280 w 507"/>
                  <a:gd name="T79" fmla="*/ 216 h 760"/>
                  <a:gd name="T80" fmla="*/ 302 w 507"/>
                  <a:gd name="T81" fmla="*/ 188 h 760"/>
                  <a:gd name="T82" fmla="*/ 326 w 507"/>
                  <a:gd name="T83" fmla="*/ 168 h 760"/>
                  <a:gd name="T84" fmla="*/ 346 w 507"/>
                  <a:gd name="T85" fmla="*/ 148 h 760"/>
                  <a:gd name="T86" fmla="*/ 368 w 507"/>
                  <a:gd name="T87" fmla="*/ 120 h 760"/>
                  <a:gd name="T88" fmla="*/ 388 w 507"/>
                  <a:gd name="T89" fmla="*/ 99 h 760"/>
                  <a:gd name="T90" fmla="*/ 407 w 507"/>
                  <a:gd name="T91" fmla="*/ 79 h 760"/>
                  <a:gd name="T92" fmla="*/ 435 w 507"/>
                  <a:gd name="T93" fmla="*/ 57 h 760"/>
                  <a:gd name="T94" fmla="*/ 478 w 507"/>
                  <a:gd name="T95" fmla="*/ 2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grpSp>
          <p:nvGrpSpPr>
            <p:cNvPr id="51457" name="Group 378"/>
            <p:cNvGrpSpPr>
              <a:grpSpLocks/>
            </p:cNvGrpSpPr>
            <p:nvPr/>
          </p:nvGrpSpPr>
          <p:grpSpPr bwMode="auto">
            <a:xfrm>
              <a:off x="1528" y="3707"/>
              <a:ext cx="2231" cy="1038"/>
              <a:chOff x="1805" y="2548"/>
              <a:chExt cx="1439" cy="1060"/>
            </a:xfrm>
          </p:grpSpPr>
          <p:sp>
            <p:nvSpPr>
              <p:cNvPr id="51725" name="Freeform 379"/>
              <p:cNvSpPr>
                <a:spLocks/>
              </p:cNvSpPr>
              <p:nvPr/>
            </p:nvSpPr>
            <p:spPr bwMode="auto">
              <a:xfrm>
                <a:off x="1813" y="2556"/>
                <a:ext cx="1431" cy="1052"/>
              </a:xfrm>
              <a:custGeom>
                <a:avLst/>
                <a:gdLst>
                  <a:gd name="T0" fmla="*/ 1431 w 1431"/>
                  <a:gd name="T1" fmla="*/ 1044 h 1052"/>
                  <a:gd name="T2" fmla="*/ 1366 w 1431"/>
                  <a:gd name="T3" fmla="*/ 1020 h 1052"/>
                  <a:gd name="T4" fmla="*/ 1315 w 1431"/>
                  <a:gd name="T5" fmla="*/ 987 h 1052"/>
                  <a:gd name="T6" fmla="*/ 1247 w 1431"/>
                  <a:gd name="T7" fmla="*/ 953 h 1052"/>
                  <a:gd name="T8" fmla="*/ 1164 w 1431"/>
                  <a:gd name="T9" fmla="*/ 904 h 1052"/>
                  <a:gd name="T10" fmla="*/ 1082 w 1431"/>
                  <a:gd name="T11" fmla="*/ 856 h 1052"/>
                  <a:gd name="T12" fmla="*/ 1030 w 1431"/>
                  <a:gd name="T13" fmla="*/ 822 h 1052"/>
                  <a:gd name="T14" fmla="*/ 975 w 1431"/>
                  <a:gd name="T15" fmla="*/ 787 h 1052"/>
                  <a:gd name="T16" fmla="*/ 919 w 1431"/>
                  <a:gd name="T17" fmla="*/ 745 h 1052"/>
                  <a:gd name="T18" fmla="*/ 834 w 1431"/>
                  <a:gd name="T19" fmla="*/ 679 h 1052"/>
                  <a:gd name="T20" fmla="*/ 772 w 1431"/>
                  <a:gd name="T21" fmla="*/ 615 h 1052"/>
                  <a:gd name="T22" fmla="*/ 738 w 1431"/>
                  <a:gd name="T23" fmla="*/ 560 h 1052"/>
                  <a:gd name="T24" fmla="*/ 656 w 1431"/>
                  <a:gd name="T25" fmla="*/ 484 h 1052"/>
                  <a:gd name="T26" fmla="*/ 616 w 1431"/>
                  <a:gd name="T27" fmla="*/ 436 h 1052"/>
                  <a:gd name="T28" fmla="*/ 569 w 1431"/>
                  <a:gd name="T29" fmla="*/ 390 h 1052"/>
                  <a:gd name="T30" fmla="*/ 521 w 1431"/>
                  <a:gd name="T31" fmla="*/ 328 h 1052"/>
                  <a:gd name="T32" fmla="*/ 481 w 1431"/>
                  <a:gd name="T33" fmla="*/ 266 h 1052"/>
                  <a:gd name="T34" fmla="*/ 439 w 1431"/>
                  <a:gd name="T35" fmla="*/ 195 h 1052"/>
                  <a:gd name="T36" fmla="*/ 379 w 1431"/>
                  <a:gd name="T37" fmla="*/ 128 h 1052"/>
                  <a:gd name="T38" fmla="*/ 342 w 1431"/>
                  <a:gd name="T39" fmla="*/ 91 h 1052"/>
                  <a:gd name="T40" fmla="*/ 304 w 1431"/>
                  <a:gd name="T41" fmla="*/ 59 h 1052"/>
                  <a:gd name="T42" fmla="*/ 233 w 1431"/>
                  <a:gd name="T43" fmla="*/ 29 h 1052"/>
                  <a:gd name="T44" fmla="*/ 156 w 1431"/>
                  <a:gd name="T45" fmla="*/ 7 h 1052"/>
                  <a:gd name="T46" fmla="*/ 86 w 1431"/>
                  <a:gd name="T47" fmla="*/ 7 h 1052"/>
                  <a:gd name="T48" fmla="*/ 16 w 1431"/>
                  <a:gd name="T49" fmla="*/ 30 h 1052"/>
                  <a:gd name="T50" fmla="*/ 0 w 1431"/>
                  <a:gd name="T51" fmla="*/ 102 h 1052"/>
                  <a:gd name="T52" fmla="*/ 36 w 1431"/>
                  <a:gd name="T53" fmla="*/ 156 h 1052"/>
                  <a:gd name="T54" fmla="*/ 92 w 1431"/>
                  <a:gd name="T55" fmla="*/ 191 h 1052"/>
                  <a:gd name="T56" fmla="*/ 140 w 1431"/>
                  <a:gd name="T57" fmla="*/ 197 h 1052"/>
                  <a:gd name="T58" fmla="*/ 122 w 1431"/>
                  <a:gd name="T59" fmla="*/ 179 h 1052"/>
                  <a:gd name="T60" fmla="*/ 46 w 1431"/>
                  <a:gd name="T61" fmla="*/ 149 h 1052"/>
                  <a:gd name="T62" fmla="*/ 12 w 1431"/>
                  <a:gd name="T63" fmla="*/ 89 h 1052"/>
                  <a:gd name="T64" fmla="*/ 62 w 1431"/>
                  <a:gd name="T65" fmla="*/ 19 h 1052"/>
                  <a:gd name="T66" fmla="*/ 140 w 1431"/>
                  <a:gd name="T67" fmla="*/ 19 h 1052"/>
                  <a:gd name="T68" fmla="*/ 216 w 1431"/>
                  <a:gd name="T69" fmla="*/ 32 h 1052"/>
                  <a:gd name="T70" fmla="*/ 300 w 1431"/>
                  <a:gd name="T71" fmla="*/ 78 h 1052"/>
                  <a:gd name="T72" fmla="*/ 323 w 1431"/>
                  <a:gd name="T73" fmla="*/ 95 h 1052"/>
                  <a:gd name="T74" fmla="*/ 375 w 1431"/>
                  <a:gd name="T75" fmla="*/ 147 h 1052"/>
                  <a:gd name="T76" fmla="*/ 418 w 1431"/>
                  <a:gd name="T77" fmla="*/ 198 h 1052"/>
                  <a:gd name="T78" fmla="*/ 471 w 1431"/>
                  <a:gd name="T79" fmla="*/ 273 h 1052"/>
                  <a:gd name="T80" fmla="*/ 511 w 1431"/>
                  <a:gd name="T81" fmla="*/ 335 h 1052"/>
                  <a:gd name="T82" fmla="*/ 559 w 1431"/>
                  <a:gd name="T83" fmla="*/ 397 h 1052"/>
                  <a:gd name="T84" fmla="*/ 607 w 1431"/>
                  <a:gd name="T85" fmla="*/ 445 h 1052"/>
                  <a:gd name="T86" fmla="*/ 647 w 1431"/>
                  <a:gd name="T87" fmla="*/ 493 h 1052"/>
                  <a:gd name="T88" fmla="*/ 734 w 1431"/>
                  <a:gd name="T89" fmla="*/ 581 h 1052"/>
                  <a:gd name="T90" fmla="*/ 768 w 1431"/>
                  <a:gd name="T91" fmla="*/ 636 h 1052"/>
                  <a:gd name="T92" fmla="*/ 830 w 1431"/>
                  <a:gd name="T93" fmla="*/ 698 h 1052"/>
                  <a:gd name="T94" fmla="*/ 900 w 1431"/>
                  <a:gd name="T95" fmla="*/ 749 h 1052"/>
                  <a:gd name="T96" fmla="*/ 980 w 1431"/>
                  <a:gd name="T97" fmla="*/ 810 h 1052"/>
                  <a:gd name="T98" fmla="*/ 1043 w 1431"/>
                  <a:gd name="T99" fmla="*/ 846 h 1052"/>
                  <a:gd name="T100" fmla="*/ 1089 w 1431"/>
                  <a:gd name="T101" fmla="*/ 872 h 1052"/>
                  <a:gd name="T102" fmla="*/ 1172 w 1431"/>
                  <a:gd name="T103" fmla="*/ 922 h 1052"/>
                  <a:gd name="T104" fmla="*/ 1253 w 1431"/>
                  <a:gd name="T105" fmla="*/ 970 h 1052"/>
                  <a:gd name="T106" fmla="*/ 1324 w 1431"/>
                  <a:gd name="T107" fmla="*/ 1011 h 1052"/>
                  <a:gd name="T108" fmla="*/ 1389 w 1431"/>
                  <a:gd name="T109" fmla="*/ 1039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bg2"/>
              </a:solidFill>
              <a:ln w="9525">
                <a:solidFill>
                  <a:srgbClr val="00AE00"/>
                </a:solidFill>
                <a:round/>
                <a:headEnd/>
                <a:tailEnd/>
              </a:ln>
            </p:spPr>
            <p:txBody>
              <a:bodyPr/>
              <a:lstStyle/>
              <a:p>
                <a:endParaRPr lang="en-SG"/>
              </a:p>
            </p:txBody>
          </p:sp>
          <p:sp>
            <p:nvSpPr>
              <p:cNvPr id="51726" name="Freeform 380"/>
              <p:cNvSpPr>
                <a:spLocks/>
              </p:cNvSpPr>
              <p:nvPr/>
            </p:nvSpPr>
            <p:spPr bwMode="auto">
              <a:xfrm>
                <a:off x="1805" y="2548"/>
                <a:ext cx="1431" cy="1052"/>
              </a:xfrm>
              <a:custGeom>
                <a:avLst/>
                <a:gdLst>
                  <a:gd name="T0" fmla="*/ 1431 w 1431"/>
                  <a:gd name="T1" fmla="*/ 1044 h 1052"/>
                  <a:gd name="T2" fmla="*/ 1366 w 1431"/>
                  <a:gd name="T3" fmla="*/ 1020 h 1052"/>
                  <a:gd name="T4" fmla="*/ 1315 w 1431"/>
                  <a:gd name="T5" fmla="*/ 987 h 1052"/>
                  <a:gd name="T6" fmla="*/ 1247 w 1431"/>
                  <a:gd name="T7" fmla="*/ 953 h 1052"/>
                  <a:gd name="T8" fmla="*/ 1164 w 1431"/>
                  <a:gd name="T9" fmla="*/ 904 h 1052"/>
                  <a:gd name="T10" fmla="*/ 1082 w 1431"/>
                  <a:gd name="T11" fmla="*/ 856 h 1052"/>
                  <a:gd name="T12" fmla="*/ 1030 w 1431"/>
                  <a:gd name="T13" fmla="*/ 822 h 1052"/>
                  <a:gd name="T14" fmla="*/ 975 w 1431"/>
                  <a:gd name="T15" fmla="*/ 787 h 1052"/>
                  <a:gd name="T16" fmla="*/ 919 w 1431"/>
                  <a:gd name="T17" fmla="*/ 745 h 1052"/>
                  <a:gd name="T18" fmla="*/ 834 w 1431"/>
                  <a:gd name="T19" fmla="*/ 679 h 1052"/>
                  <a:gd name="T20" fmla="*/ 772 w 1431"/>
                  <a:gd name="T21" fmla="*/ 615 h 1052"/>
                  <a:gd name="T22" fmla="*/ 738 w 1431"/>
                  <a:gd name="T23" fmla="*/ 560 h 1052"/>
                  <a:gd name="T24" fmla="*/ 656 w 1431"/>
                  <a:gd name="T25" fmla="*/ 484 h 1052"/>
                  <a:gd name="T26" fmla="*/ 616 w 1431"/>
                  <a:gd name="T27" fmla="*/ 436 h 1052"/>
                  <a:gd name="T28" fmla="*/ 569 w 1431"/>
                  <a:gd name="T29" fmla="*/ 390 h 1052"/>
                  <a:gd name="T30" fmla="*/ 521 w 1431"/>
                  <a:gd name="T31" fmla="*/ 328 h 1052"/>
                  <a:gd name="T32" fmla="*/ 481 w 1431"/>
                  <a:gd name="T33" fmla="*/ 266 h 1052"/>
                  <a:gd name="T34" fmla="*/ 439 w 1431"/>
                  <a:gd name="T35" fmla="*/ 195 h 1052"/>
                  <a:gd name="T36" fmla="*/ 379 w 1431"/>
                  <a:gd name="T37" fmla="*/ 128 h 1052"/>
                  <a:gd name="T38" fmla="*/ 342 w 1431"/>
                  <a:gd name="T39" fmla="*/ 91 h 1052"/>
                  <a:gd name="T40" fmla="*/ 304 w 1431"/>
                  <a:gd name="T41" fmla="*/ 59 h 1052"/>
                  <a:gd name="T42" fmla="*/ 233 w 1431"/>
                  <a:gd name="T43" fmla="*/ 29 h 1052"/>
                  <a:gd name="T44" fmla="*/ 156 w 1431"/>
                  <a:gd name="T45" fmla="*/ 7 h 1052"/>
                  <a:gd name="T46" fmla="*/ 86 w 1431"/>
                  <a:gd name="T47" fmla="*/ 7 h 1052"/>
                  <a:gd name="T48" fmla="*/ 16 w 1431"/>
                  <a:gd name="T49" fmla="*/ 30 h 1052"/>
                  <a:gd name="T50" fmla="*/ 0 w 1431"/>
                  <a:gd name="T51" fmla="*/ 102 h 1052"/>
                  <a:gd name="T52" fmla="*/ 36 w 1431"/>
                  <a:gd name="T53" fmla="*/ 156 h 1052"/>
                  <a:gd name="T54" fmla="*/ 92 w 1431"/>
                  <a:gd name="T55" fmla="*/ 191 h 1052"/>
                  <a:gd name="T56" fmla="*/ 140 w 1431"/>
                  <a:gd name="T57" fmla="*/ 197 h 1052"/>
                  <a:gd name="T58" fmla="*/ 122 w 1431"/>
                  <a:gd name="T59" fmla="*/ 179 h 1052"/>
                  <a:gd name="T60" fmla="*/ 46 w 1431"/>
                  <a:gd name="T61" fmla="*/ 149 h 1052"/>
                  <a:gd name="T62" fmla="*/ 12 w 1431"/>
                  <a:gd name="T63" fmla="*/ 89 h 1052"/>
                  <a:gd name="T64" fmla="*/ 62 w 1431"/>
                  <a:gd name="T65" fmla="*/ 19 h 1052"/>
                  <a:gd name="T66" fmla="*/ 140 w 1431"/>
                  <a:gd name="T67" fmla="*/ 19 h 1052"/>
                  <a:gd name="T68" fmla="*/ 216 w 1431"/>
                  <a:gd name="T69" fmla="*/ 32 h 1052"/>
                  <a:gd name="T70" fmla="*/ 300 w 1431"/>
                  <a:gd name="T71" fmla="*/ 78 h 1052"/>
                  <a:gd name="T72" fmla="*/ 323 w 1431"/>
                  <a:gd name="T73" fmla="*/ 95 h 1052"/>
                  <a:gd name="T74" fmla="*/ 375 w 1431"/>
                  <a:gd name="T75" fmla="*/ 147 h 1052"/>
                  <a:gd name="T76" fmla="*/ 418 w 1431"/>
                  <a:gd name="T77" fmla="*/ 198 h 1052"/>
                  <a:gd name="T78" fmla="*/ 471 w 1431"/>
                  <a:gd name="T79" fmla="*/ 273 h 1052"/>
                  <a:gd name="T80" fmla="*/ 511 w 1431"/>
                  <a:gd name="T81" fmla="*/ 335 h 1052"/>
                  <a:gd name="T82" fmla="*/ 559 w 1431"/>
                  <a:gd name="T83" fmla="*/ 397 h 1052"/>
                  <a:gd name="T84" fmla="*/ 607 w 1431"/>
                  <a:gd name="T85" fmla="*/ 445 h 1052"/>
                  <a:gd name="T86" fmla="*/ 647 w 1431"/>
                  <a:gd name="T87" fmla="*/ 493 h 1052"/>
                  <a:gd name="T88" fmla="*/ 734 w 1431"/>
                  <a:gd name="T89" fmla="*/ 581 h 1052"/>
                  <a:gd name="T90" fmla="*/ 768 w 1431"/>
                  <a:gd name="T91" fmla="*/ 636 h 1052"/>
                  <a:gd name="T92" fmla="*/ 830 w 1431"/>
                  <a:gd name="T93" fmla="*/ 698 h 1052"/>
                  <a:gd name="T94" fmla="*/ 900 w 1431"/>
                  <a:gd name="T95" fmla="*/ 749 h 1052"/>
                  <a:gd name="T96" fmla="*/ 980 w 1431"/>
                  <a:gd name="T97" fmla="*/ 810 h 1052"/>
                  <a:gd name="T98" fmla="*/ 1043 w 1431"/>
                  <a:gd name="T99" fmla="*/ 846 h 1052"/>
                  <a:gd name="T100" fmla="*/ 1089 w 1431"/>
                  <a:gd name="T101" fmla="*/ 872 h 1052"/>
                  <a:gd name="T102" fmla="*/ 1172 w 1431"/>
                  <a:gd name="T103" fmla="*/ 922 h 1052"/>
                  <a:gd name="T104" fmla="*/ 1253 w 1431"/>
                  <a:gd name="T105" fmla="*/ 970 h 1052"/>
                  <a:gd name="T106" fmla="*/ 1324 w 1431"/>
                  <a:gd name="T107" fmla="*/ 1011 h 1052"/>
                  <a:gd name="T108" fmla="*/ 1389 w 1431"/>
                  <a:gd name="T109" fmla="*/ 1039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bg2"/>
              </a:solidFill>
              <a:ln w="9525">
                <a:solidFill>
                  <a:srgbClr val="00AE00"/>
                </a:solidFill>
                <a:round/>
                <a:headEnd/>
                <a:tailEnd/>
              </a:ln>
            </p:spPr>
            <p:txBody>
              <a:bodyPr/>
              <a:lstStyle/>
              <a:p>
                <a:endParaRPr lang="en-SG"/>
              </a:p>
            </p:txBody>
          </p:sp>
        </p:grpSp>
        <p:sp>
          <p:nvSpPr>
            <p:cNvPr id="51581" name="Rectangle 381"/>
            <p:cNvSpPr>
              <a:spLocks noChangeArrowheads="1"/>
            </p:cNvSpPr>
            <p:nvPr/>
          </p:nvSpPr>
          <p:spPr bwMode="auto">
            <a:xfrm>
              <a:off x="2199" y="4102"/>
              <a:ext cx="227"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ER</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51459" name="Group 382"/>
            <p:cNvGrpSpPr>
              <a:grpSpLocks/>
            </p:cNvGrpSpPr>
            <p:nvPr/>
          </p:nvGrpSpPr>
          <p:grpSpPr bwMode="auto">
            <a:xfrm>
              <a:off x="708" y="4720"/>
              <a:ext cx="1045" cy="538"/>
              <a:chOff x="1277" y="3582"/>
              <a:chExt cx="673" cy="550"/>
            </a:xfrm>
          </p:grpSpPr>
          <p:sp>
            <p:nvSpPr>
              <p:cNvPr id="51723" name="Freeform 383"/>
              <p:cNvSpPr>
                <a:spLocks/>
              </p:cNvSpPr>
              <p:nvPr/>
            </p:nvSpPr>
            <p:spPr bwMode="auto">
              <a:xfrm>
                <a:off x="1285" y="3590"/>
                <a:ext cx="665" cy="542"/>
              </a:xfrm>
              <a:custGeom>
                <a:avLst/>
                <a:gdLst>
                  <a:gd name="T0" fmla="*/ 177 w 665"/>
                  <a:gd name="T1" fmla="*/ 539 h 542"/>
                  <a:gd name="T2" fmla="*/ 164 w 665"/>
                  <a:gd name="T3" fmla="*/ 468 h 542"/>
                  <a:gd name="T4" fmla="*/ 151 w 665"/>
                  <a:gd name="T5" fmla="*/ 400 h 542"/>
                  <a:gd name="T6" fmla="*/ 131 w 665"/>
                  <a:gd name="T7" fmla="*/ 364 h 542"/>
                  <a:gd name="T8" fmla="*/ 85 w 665"/>
                  <a:gd name="T9" fmla="*/ 269 h 542"/>
                  <a:gd name="T10" fmla="*/ 44 w 665"/>
                  <a:gd name="T11" fmla="*/ 206 h 542"/>
                  <a:gd name="T12" fmla="*/ 12 w 665"/>
                  <a:gd name="T13" fmla="*/ 128 h 542"/>
                  <a:gd name="T14" fmla="*/ 31 w 665"/>
                  <a:gd name="T15" fmla="*/ 52 h 542"/>
                  <a:gd name="T16" fmla="*/ 72 w 665"/>
                  <a:gd name="T17" fmla="*/ 19 h 542"/>
                  <a:gd name="T18" fmla="*/ 142 w 665"/>
                  <a:gd name="T19" fmla="*/ 26 h 542"/>
                  <a:gd name="T20" fmla="*/ 186 w 665"/>
                  <a:gd name="T21" fmla="*/ 70 h 542"/>
                  <a:gd name="T22" fmla="*/ 219 w 665"/>
                  <a:gd name="T23" fmla="*/ 152 h 542"/>
                  <a:gd name="T24" fmla="*/ 238 w 665"/>
                  <a:gd name="T25" fmla="*/ 230 h 542"/>
                  <a:gd name="T26" fmla="*/ 251 w 665"/>
                  <a:gd name="T27" fmla="*/ 298 h 542"/>
                  <a:gd name="T28" fmla="*/ 279 w 665"/>
                  <a:gd name="T29" fmla="*/ 358 h 542"/>
                  <a:gd name="T30" fmla="*/ 334 w 665"/>
                  <a:gd name="T31" fmla="*/ 393 h 542"/>
                  <a:gd name="T32" fmla="*/ 405 w 665"/>
                  <a:gd name="T33" fmla="*/ 393 h 542"/>
                  <a:gd name="T34" fmla="*/ 453 w 665"/>
                  <a:gd name="T35" fmla="*/ 344 h 542"/>
                  <a:gd name="T36" fmla="*/ 467 w 665"/>
                  <a:gd name="T37" fmla="*/ 280 h 542"/>
                  <a:gd name="T38" fmla="*/ 506 w 665"/>
                  <a:gd name="T39" fmla="*/ 201 h 542"/>
                  <a:gd name="T40" fmla="*/ 538 w 665"/>
                  <a:gd name="T41" fmla="*/ 155 h 542"/>
                  <a:gd name="T42" fmla="*/ 611 w 665"/>
                  <a:gd name="T43" fmla="*/ 155 h 542"/>
                  <a:gd name="T44" fmla="*/ 653 w 665"/>
                  <a:gd name="T45" fmla="*/ 219 h 542"/>
                  <a:gd name="T46" fmla="*/ 621 w 665"/>
                  <a:gd name="T47" fmla="*/ 310 h 542"/>
                  <a:gd name="T48" fmla="*/ 582 w 665"/>
                  <a:gd name="T49" fmla="*/ 358 h 542"/>
                  <a:gd name="T50" fmla="*/ 550 w 665"/>
                  <a:gd name="T51" fmla="*/ 410 h 542"/>
                  <a:gd name="T52" fmla="*/ 509 w 665"/>
                  <a:gd name="T53" fmla="*/ 480 h 542"/>
                  <a:gd name="T54" fmla="*/ 489 w 665"/>
                  <a:gd name="T55" fmla="*/ 539 h 542"/>
                  <a:gd name="T56" fmla="*/ 507 w 665"/>
                  <a:gd name="T57" fmla="*/ 526 h 542"/>
                  <a:gd name="T58" fmla="*/ 533 w 665"/>
                  <a:gd name="T59" fmla="*/ 458 h 542"/>
                  <a:gd name="T60" fmla="*/ 573 w 665"/>
                  <a:gd name="T61" fmla="*/ 400 h 542"/>
                  <a:gd name="T62" fmla="*/ 603 w 665"/>
                  <a:gd name="T63" fmla="*/ 359 h 542"/>
                  <a:gd name="T64" fmla="*/ 639 w 665"/>
                  <a:gd name="T65" fmla="*/ 301 h 542"/>
                  <a:gd name="T66" fmla="*/ 665 w 665"/>
                  <a:gd name="T67" fmla="*/ 230 h 542"/>
                  <a:gd name="T68" fmla="*/ 646 w 665"/>
                  <a:gd name="T69" fmla="*/ 160 h 542"/>
                  <a:gd name="T70" fmla="*/ 587 w 665"/>
                  <a:gd name="T71" fmla="*/ 136 h 542"/>
                  <a:gd name="T72" fmla="*/ 530 w 665"/>
                  <a:gd name="T73" fmla="*/ 145 h 542"/>
                  <a:gd name="T74" fmla="*/ 497 w 665"/>
                  <a:gd name="T75" fmla="*/ 192 h 542"/>
                  <a:gd name="T76" fmla="*/ 462 w 665"/>
                  <a:gd name="T77" fmla="*/ 251 h 542"/>
                  <a:gd name="T78" fmla="*/ 450 w 665"/>
                  <a:gd name="T79" fmla="*/ 310 h 542"/>
                  <a:gd name="T80" fmla="*/ 424 w 665"/>
                  <a:gd name="T81" fmla="*/ 362 h 542"/>
                  <a:gd name="T82" fmla="*/ 362 w 665"/>
                  <a:gd name="T83" fmla="*/ 388 h 542"/>
                  <a:gd name="T84" fmla="*/ 288 w 665"/>
                  <a:gd name="T85" fmla="*/ 349 h 542"/>
                  <a:gd name="T86" fmla="*/ 263 w 665"/>
                  <a:gd name="T87" fmla="*/ 283 h 542"/>
                  <a:gd name="T88" fmla="*/ 250 w 665"/>
                  <a:gd name="T89" fmla="*/ 203 h 542"/>
                  <a:gd name="T90" fmla="*/ 223 w 665"/>
                  <a:gd name="T91" fmla="*/ 134 h 542"/>
                  <a:gd name="T92" fmla="*/ 190 w 665"/>
                  <a:gd name="T93" fmla="*/ 52 h 542"/>
                  <a:gd name="T94" fmla="*/ 148 w 665"/>
                  <a:gd name="T95" fmla="*/ 15 h 542"/>
                  <a:gd name="T96" fmla="*/ 84 w 665"/>
                  <a:gd name="T97" fmla="*/ 7 h 542"/>
                  <a:gd name="T98" fmla="*/ 37 w 665"/>
                  <a:gd name="T99" fmla="*/ 28 h 542"/>
                  <a:gd name="T100" fmla="*/ 0 w 665"/>
                  <a:gd name="T101" fmla="*/ 88 h 542"/>
                  <a:gd name="T102" fmla="*/ 1 w 665"/>
                  <a:gd name="T103" fmla="*/ 159 h 542"/>
                  <a:gd name="T104" fmla="*/ 48 w 665"/>
                  <a:gd name="T105" fmla="*/ 229 h 542"/>
                  <a:gd name="T106" fmla="*/ 87 w 665"/>
                  <a:gd name="T107" fmla="*/ 301 h 542"/>
                  <a:gd name="T108" fmla="*/ 120 w 665"/>
                  <a:gd name="T109" fmla="*/ 383 h 542"/>
                  <a:gd name="T110" fmla="*/ 145 w 665"/>
                  <a:gd name="T111" fmla="*/ 430 h 542"/>
                  <a:gd name="T112" fmla="*/ 152 w 665"/>
                  <a:gd name="T113" fmla="*/ 509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724" name="Freeform 384"/>
              <p:cNvSpPr>
                <a:spLocks/>
              </p:cNvSpPr>
              <p:nvPr/>
            </p:nvSpPr>
            <p:spPr bwMode="auto">
              <a:xfrm>
                <a:off x="1277" y="3582"/>
                <a:ext cx="665" cy="542"/>
              </a:xfrm>
              <a:custGeom>
                <a:avLst/>
                <a:gdLst>
                  <a:gd name="T0" fmla="*/ 177 w 665"/>
                  <a:gd name="T1" fmla="*/ 539 h 542"/>
                  <a:gd name="T2" fmla="*/ 164 w 665"/>
                  <a:gd name="T3" fmla="*/ 468 h 542"/>
                  <a:gd name="T4" fmla="*/ 151 w 665"/>
                  <a:gd name="T5" fmla="*/ 400 h 542"/>
                  <a:gd name="T6" fmla="*/ 131 w 665"/>
                  <a:gd name="T7" fmla="*/ 364 h 542"/>
                  <a:gd name="T8" fmla="*/ 85 w 665"/>
                  <a:gd name="T9" fmla="*/ 269 h 542"/>
                  <a:gd name="T10" fmla="*/ 44 w 665"/>
                  <a:gd name="T11" fmla="*/ 206 h 542"/>
                  <a:gd name="T12" fmla="*/ 12 w 665"/>
                  <a:gd name="T13" fmla="*/ 128 h 542"/>
                  <a:gd name="T14" fmla="*/ 31 w 665"/>
                  <a:gd name="T15" fmla="*/ 52 h 542"/>
                  <a:gd name="T16" fmla="*/ 72 w 665"/>
                  <a:gd name="T17" fmla="*/ 19 h 542"/>
                  <a:gd name="T18" fmla="*/ 142 w 665"/>
                  <a:gd name="T19" fmla="*/ 26 h 542"/>
                  <a:gd name="T20" fmla="*/ 186 w 665"/>
                  <a:gd name="T21" fmla="*/ 70 h 542"/>
                  <a:gd name="T22" fmla="*/ 219 w 665"/>
                  <a:gd name="T23" fmla="*/ 152 h 542"/>
                  <a:gd name="T24" fmla="*/ 238 w 665"/>
                  <a:gd name="T25" fmla="*/ 230 h 542"/>
                  <a:gd name="T26" fmla="*/ 251 w 665"/>
                  <a:gd name="T27" fmla="*/ 298 h 542"/>
                  <a:gd name="T28" fmla="*/ 279 w 665"/>
                  <a:gd name="T29" fmla="*/ 358 h 542"/>
                  <a:gd name="T30" fmla="*/ 334 w 665"/>
                  <a:gd name="T31" fmla="*/ 393 h 542"/>
                  <a:gd name="T32" fmla="*/ 405 w 665"/>
                  <a:gd name="T33" fmla="*/ 393 h 542"/>
                  <a:gd name="T34" fmla="*/ 453 w 665"/>
                  <a:gd name="T35" fmla="*/ 344 h 542"/>
                  <a:gd name="T36" fmla="*/ 467 w 665"/>
                  <a:gd name="T37" fmla="*/ 280 h 542"/>
                  <a:gd name="T38" fmla="*/ 506 w 665"/>
                  <a:gd name="T39" fmla="*/ 201 h 542"/>
                  <a:gd name="T40" fmla="*/ 538 w 665"/>
                  <a:gd name="T41" fmla="*/ 155 h 542"/>
                  <a:gd name="T42" fmla="*/ 611 w 665"/>
                  <a:gd name="T43" fmla="*/ 155 h 542"/>
                  <a:gd name="T44" fmla="*/ 653 w 665"/>
                  <a:gd name="T45" fmla="*/ 219 h 542"/>
                  <a:gd name="T46" fmla="*/ 621 w 665"/>
                  <a:gd name="T47" fmla="*/ 310 h 542"/>
                  <a:gd name="T48" fmla="*/ 582 w 665"/>
                  <a:gd name="T49" fmla="*/ 358 h 542"/>
                  <a:gd name="T50" fmla="*/ 550 w 665"/>
                  <a:gd name="T51" fmla="*/ 410 h 542"/>
                  <a:gd name="T52" fmla="*/ 509 w 665"/>
                  <a:gd name="T53" fmla="*/ 480 h 542"/>
                  <a:gd name="T54" fmla="*/ 489 w 665"/>
                  <a:gd name="T55" fmla="*/ 539 h 542"/>
                  <a:gd name="T56" fmla="*/ 507 w 665"/>
                  <a:gd name="T57" fmla="*/ 526 h 542"/>
                  <a:gd name="T58" fmla="*/ 533 w 665"/>
                  <a:gd name="T59" fmla="*/ 458 h 542"/>
                  <a:gd name="T60" fmla="*/ 573 w 665"/>
                  <a:gd name="T61" fmla="*/ 400 h 542"/>
                  <a:gd name="T62" fmla="*/ 603 w 665"/>
                  <a:gd name="T63" fmla="*/ 359 h 542"/>
                  <a:gd name="T64" fmla="*/ 639 w 665"/>
                  <a:gd name="T65" fmla="*/ 301 h 542"/>
                  <a:gd name="T66" fmla="*/ 665 w 665"/>
                  <a:gd name="T67" fmla="*/ 230 h 542"/>
                  <a:gd name="T68" fmla="*/ 646 w 665"/>
                  <a:gd name="T69" fmla="*/ 160 h 542"/>
                  <a:gd name="T70" fmla="*/ 587 w 665"/>
                  <a:gd name="T71" fmla="*/ 136 h 542"/>
                  <a:gd name="T72" fmla="*/ 530 w 665"/>
                  <a:gd name="T73" fmla="*/ 145 h 542"/>
                  <a:gd name="T74" fmla="*/ 497 w 665"/>
                  <a:gd name="T75" fmla="*/ 192 h 542"/>
                  <a:gd name="T76" fmla="*/ 462 w 665"/>
                  <a:gd name="T77" fmla="*/ 251 h 542"/>
                  <a:gd name="T78" fmla="*/ 450 w 665"/>
                  <a:gd name="T79" fmla="*/ 310 h 542"/>
                  <a:gd name="T80" fmla="*/ 424 w 665"/>
                  <a:gd name="T81" fmla="*/ 362 h 542"/>
                  <a:gd name="T82" fmla="*/ 362 w 665"/>
                  <a:gd name="T83" fmla="*/ 388 h 542"/>
                  <a:gd name="T84" fmla="*/ 288 w 665"/>
                  <a:gd name="T85" fmla="*/ 349 h 542"/>
                  <a:gd name="T86" fmla="*/ 263 w 665"/>
                  <a:gd name="T87" fmla="*/ 283 h 542"/>
                  <a:gd name="T88" fmla="*/ 250 w 665"/>
                  <a:gd name="T89" fmla="*/ 203 h 542"/>
                  <a:gd name="T90" fmla="*/ 223 w 665"/>
                  <a:gd name="T91" fmla="*/ 134 h 542"/>
                  <a:gd name="T92" fmla="*/ 190 w 665"/>
                  <a:gd name="T93" fmla="*/ 52 h 542"/>
                  <a:gd name="T94" fmla="*/ 148 w 665"/>
                  <a:gd name="T95" fmla="*/ 15 h 542"/>
                  <a:gd name="T96" fmla="*/ 84 w 665"/>
                  <a:gd name="T97" fmla="*/ 7 h 542"/>
                  <a:gd name="T98" fmla="*/ 37 w 665"/>
                  <a:gd name="T99" fmla="*/ 28 h 542"/>
                  <a:gd name="T100" fmla="*/ 0 w 665"/>
                  <a:gd name="T101" fmla="*/ 88 h 542"/>
                  <a:gd name="T102" fmla="*/ 1 w 665"/>
                  <a:gd name="T103" fmla="*/ 159 h 542"/>
                  <a:gd name="T104" fmla="*/ 48 w 665"/>
                  <a:gd name="T105" fmla="*/ 229 h 542"/>
                  <a:gd name="T106" fmla="*/ 87 w 665"/>
                  <a:gd name="T107" fmla="*/ 301 h 542"/>
                  <a:gd name="T108" fmla="*/ 120 w 665"/>
                  <a:gd name="T109" fmla="*/ 383 h 542"/>
                  <a:gd name="T110" fmla="*/ 145 w 665"/>
                  <a:gd name="T111" fmla="*/ 430 h 542"/>
                  <a:gd name="T112" fmla="*/ 152 w 665"/>
                  <a:gd name="T113" fmla="*/ 509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51585" name="Rectangle 385"/>
            <p:cNvSpPr>
              <a:spLocks noChangeArrowheads="1"/>
            </p:cNvSpPr>
            <p:nvPr/>
          </p:nvSpPr>
          <p:spPr bwMode="auto">
            <a:xfrm>
              <a:off x="3611" y="5013"/>
              <a:ext cx="220"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PG</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51461" name="Group 386"/>
            <p:cNvGrpSpPr>
              <a:grpSpLocks/>
            </p:cNvGrpSpPr>
            <p:nvPr/>
          </p:nvGrpSpPr>
          <p:grpSpPr bwMode="auto">
            <a:xfrm>
              <a:off x="1360" y="4032"/>
              <a:ext cx="182" cy="131"/>
              <a:chOff x="1697" y="2879"/>
              <a:chExt cx="118" cy="134"/>
            </a:xfrm>
          </p:grpSpPr>
          <p:sp>
            <p:nvSpPr>
              <p:cNvPr id="51721" name="Freeform 387"/>
              <p:cNvSpPr>
                <a:spLocks/>
              </p:cNvSpPr>
              <p:nvPr/>
            </p:nvSpPr>
            <p:spPr bwMode="auto">
              <a:xfrm>
                <a:off x="1705" y="2887"/>
                <a:ext cx="110" cy="126"/>
              </a:xfrm>
              <a:custGeom>
                <a:avLst/>
                <a:gdLst>
                  <a:gd name="T0" fmla="*/ 73 w 110"/>
                  <a:gd name="T1" fmla="*/ 23 h 126"/>
                  <a:gd name="T2" fmla="*/ 77 w 110"/>
                  <a:gd name="T3" fmla="*/ 20 h 126"/>
                  <a:gd name="T4" fmla="*/ 86 w 110"/>
                  <a:gd name="T5" fmla="*/ 33 h 126"/>
                  <a:gd name="T6" fmla="*/ 92 w 110"/>
                  <a:gd name="T7" fmla="*/ 56 h 126"/>
                  <a:gd name="T8" fmla="*/ 86 w 110"/>
                  <a:gd name="T9" fmla="*/ 80 h 126"/>
                  <a:gd name="T10" fmla="*/ 75 w 110"/>
                  <a:gd name="T11" fmla="*/ 104 h 126"/>
                  <a:gd name="T12" fmla="*/ 55 w 110"/>
                  <a:gd name="T13" fmla="*/ 108 h 126"/>
                  <a:gd name="T14" fmla="*/ 35 w 110"/>
                  <a:gd name="T15" fmla="*/ 104 h 126"/>
                  <a:gd name="T16" fmla="*/ 29 w 110"/>
                  <a:gd name="T17" fmla="*/ 91 h 126"/>
                  <a:gd name="T18" fmla="*/ 18 w 110"/>
                  <a:gd name="T19" fmla="*/ 85 h 126"/>
                  <a:gd name="T20" fmla="*/ 18 w 110"/>
                  <a:gd name="T21" fmla="*/ 67 h 126"/>
                  <a:gd name="T22" fmla="*/ 31 w 110"/>
                  <a:gd name="T23" fmla="*/ 53 h 126"/>
                  <a:gd name="T24" fmla="*/ 46 w 110"/>
                  <a:gd name="T25" fmla="*/ 38 h 126"/>
                  <a:gd name="T26" fmla="*/ 72 w 110"/>
                  <a:gd name="T27" fmla="*/ 24 h 126"/>
                  <a:gd name="T28" fmla="*/ 52 w 110"/>
                  <a:gd name="T29" fmla="*/ 14 h 126"/>
                  <a:gd name="T30" fmla="*/ 25 w 110"/>
                  <a:gd name="T31" fmla="*/ 28 h 126"/>
                  <a:gd name="T32" fmla="*/ 20 w 110"/>
                  <a:gd name="T33" fmla="*/ 33 h 126"/>
                  <a:gd name="T34" fmla="*/ 3 w 110"/>
                  <a:gd name="T35" fmla="*/ 57 h 126"/>
                  <a:gd name="T36" fmla="*/ 0 w 110"/>
                  <a:gd name="T37" fmla="*/ 63 h 126"/>
                  <a:gd name="T38" fmla="*/ 0 w 110"/>
                  <a:gd name="T39" fmla="*/ 90 h 126"/>
                  <a:gd name="T40" fmla="*/ 3 w 110"/>
                  <a:gd name="T41" fmla="*/ 97 h 126"/>
                  <a:gd name="T42" fmla="*/ 15 w 110"/>
                  <a:gd name="T43" fmla="*/ 104 h 126"/>
                  <a:gd name="T44" fmla="*/ 22 w 110"/>
                  <a:gd name="T45" fmla="*/ 118 h 126"/>
                  <a:gd name="T46" fmla="*/ 39 w 110"/>
                  <a:gd name="T47" fmla="*/ 126 h 126"/>
                  <a:gd name="T48" fmla="*/ 55 w 110"/>
                  <a:gd name="T49" fmla="*/ 126 h 126"/>
                  <a:gd name="T50" fmla="*/ 72 w 110"/>
                  <a:gd name="T51" fmla="*/ 126 h 126"/>
                  <a:gd name="T52" fmla="*/ 88 w 110"/>
                  <a:gd name="T53" fmla="*/ 118 h 126"/>
                  <a:gd name="T54" fmla="*/ 97 w 110"/>
                  <a:gd name="T55" fmla="*/ 101 h 126"/>
                  <a:gd name="T56" fmla="*/ 110 w 110"/>
                  <a:gd name="T57" fmla="*/ 74 h 126"/>
                  <a:gd name="T58" fmla="*/ 110 w 110"/>
                  <a:gd name="T59" fmla="*/ 56 h 126"/>
                  <a:gd name="T60" fmla="*/ 110 w 110"/>
                  <a:gd name="T61" fmla="*/ 40 h 126"/>
                  <a:gd name="T62" fmla="*/ 97 w 110"/>
                  <a:gd name="T63" fmla="*/ 12 h 126"/>
                  <a:gd name="T64" fmla="*/ 92 w 110"/>
                  <a:gd name="T65" fmla="*/ 7 h 126"/>
                  <a:gd name="T66" fmla="*/ 75 w 110"/>
                  <a:gd name="T67" fmla="*/ 0 h 126"/>
                  <a:gd name="T68" fmla="*/ 69 w 110"/>
                  <a:gd name="T69" fmla="*/ 3 h 126"/>
                  <a:gd name="T70" fmla="*/ 72 w 110"/>
                  <a:gd name="T71" fmla="*/ 24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722" name="Freeform 388"/>
              <p:cNvSpPr>
                <a:spLocks/>
              </p:cNvSpPr>
              <p:nvPr/>
            </p:nvSpPr>
            <p:spPr bwMode="auto">
              <a:xfrm>
                <a:off x="1697" y="2879"/>
                <a:ext cx="110" cy="126"/>
              </a:xfrm>
              <a:custGeom>
                <a:avLst/>
                <a:gdLst>
                  <a:gd name="T0" fmla="*/ 73 w 110"/>
                  <a:gd name="T1" fmla="*/ 23 h 126"/>
                  <a:gd name="T2" fmla="*/ 77 w 110"/>
                  <a:gd name="T3" fmla="*/ 20 h 126"/>
                  <a:gd name="T4" fmla="*/ 86 w 110"/>
                  <a:gd name="T5" fmla="*/ 33 h 126"/>
                  <a:gd name="T6" fmla="*/ 92 w 110"/>
                  <a:gd name="T7" fmla="*/ 56 h 126"/>
                  <a:gd name="T8" fmla="*/ 86 w 110"/>
                  <a:gd name="T9" fmla="*/ 80 h 126"/>
                  <a:gd name="T10" fmla="*/ 75 w 110"/>
                  <a:gd name="T11" fmla="*/ 104 h 126"/>
                  <a:gd name="T12" fmla="*/ 55 w 110"/>
                  <a:gd name="T13" fmla="*/ 108 h 126"/>
                  <a:gd name="T14" fmla="*/ 35 w 110"/>
                  <a:gd name="T15" fmla="*/ 104 h 126"/>
                  <a:gd name="T16" fmla="*/ 29 w 110"/>
                  <a:gd name="T17" fmla="*/ 91 h 126"/>
                  <a:gd name="T18" fmla="*/ 18 w 110"/>
                  <a:gd name="T19" fmla="*/ 85 h 126"/>
                  <a:gd name="T20" fmla="*/ 18 w 110"/>
                  <a:gd name="T21" fmla="*/ 67 h 126"/>
                  <a:gd name="T22" fmla="*/ 31 w 110"/>
                  <a:gd name="T23" fmla="*/ 53 h 126"/>
                  <a:gd name="T24" fmla="*/ 46 w 110"/>
                  <a:gd name="T25" fmla="*/ 38 h 126"/>
                  <a:gd name="T26" fmla="*/ 72 w 110"/>
                  <a:gd name="T27" fmla="*/ 24 h 126"/>
                  <a:gd name="T28" fmla="*/ 52 w 110"/>
                  <a:gd name="T29" fmla="*/ 14 h 126"/>
                  <a:gd name="T30" fmla="*/ 25 w 110"/>
                  <a:gd name="T31" fmla="*/ 28 h 126"/>
                  <a:gd name="T32" fmla="*/ 20 w 110"/>
                  <a:gd name="T33" fmla="*/ 33 h 126"/>
                  <a:gd name="T34" fmla="*/ 3 w 110"/>
                  <a:gd name="T35" fmla="*/ 57 h 126"/>
                  <a:gd name="T36" fmla="*/ 0 w 110"/>
                  <a:gd name="T37" fmla="*/ 63 h 126"/>
                  <a:gd name="T38" fmla="*/ 0 w 110"/>
                  <a:gd name="T39" fmla="*/ 90 h 126"/>
                  <a:gd name="T40" fmla="*/ 3 w 110"/>
                  <a:gd name="T41" fmla="*/ 97 h 126"/>
                  <a:gd name="T42" fmla="*/ 15 w 110"/>
                  <a:gd name="T43" fmla="*/ 104 h 126"/>
                  <a:gd name="T44" fmla="*/ 22 w 110"/>
                  <a:gd name="T45" fmla="*/ 118 h 126"/>
                  <a:gd name="T46" fmla="*/ 39 w 110"/>
                  <a:gd name="T47" fmla="*/ 126 h 126"/>
                  <a:gd name="T48" fmla="*/ 55 w 110"/>
                  <a:gd name="T49" fmla="*/ 126 h 126"/>
                  <a:gd name="T50" fmla="*/ 72 w 110"/>
                  <a:gd name="T51" fmla="*/ 126 h 126"/>
                  <a:gd name="T52" fmla="*/ 88 w 110"/>
                  <a:gd name="T53" fmla="*/ 118 h 126"/>
                  <a:gd name="T54" fmla="*/ 97 w 110"/>
                  <a:gd name="T55" fmla="*/ 101 h 126"/>
                  <a:gd name="T56" fmla="*/ 110 w 110"/>
                  <a:gd name="T57" fmla="*/ 74 h 126"/>
                  <a:gd name="T58" fmla="*/ 110 w 110"/>
                  <a:gd name="T59" fmla="*/ 56 h 126"/>
                  <a:gd name="T60" fmla="*/ 110 w 110"/>
                  <a:gd name="T61" fmla="*/ 40 h 126"/>
                  <a:gd name="T62" fmla="*/ 97 w 110"/>
                  <a:gd name="T63" fmla="*/ 12 h 126"/>
                  <a:gd name="T64" fmla="*/ 92 w 110"/>
                  <a:gd name="T65" fmla="*/ 7 h 126"/>
                  <a:gd name="T66" fmla="*/ 75 w 110"/>
                  <a:gd name="T67" fmla="*/ 0 h 126"/>
                  <a:gd name="T68" fmla="*/ 69 w 110"/>
                  <a:gd name="T69" fmla="*/ 3 h 126"/>
                  <a:gd name="T70" fmla="*/ 72 w 110"/>
                  <a:gd name="T71" fmla="*/ 24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51462" name="Freeform 390"/>
            <p:cNvSpPr>
              <a:spLocks/>
            </p:cNvSpPr>
            <p:nvPr/>
          </p:nvSpPr>
          <p:spPr bwMode="auto">
            <a:xfrm>
              <a:off x="1275" y="4288"/>
              <a:ext cx="253" cy="331"/>
            </a:xfrm>
            <a:custGeom>
              <a:avLst/>
              <a:gdLst>
                <a:gd name="T0" fmla="*/ 495858881 w 163"/>
                <a:gd name="T1" fmla="*/ 1 h 338"/>
                <a:gd name="T2" fmla="*/ 477875412 w 163"/>
                <a:gd name="T3" fmla="*/ 6 h 338"/>
                <a:gd name="T4" fmla="*/ 482100395 w 163"/>
                <a:gd name="T5" fmla="*/ 11 h 338"/>
                <a:gd name="T6" fmla="*/ 477875412 w 163"/>
                <a:gd name="T7" fmla="*/ 24 h 338"/>
                <a:gd name="T8" fmla="*/ 477875412 w 163"/>
                <a:gd name="T9" fmla="*/ 32 h 338"/>
                <a:gd name="T10" fmla="*/ 477875412 w 163"/>
                <a:gd name="T11" fmla="*/ 54 h 338"/>
                <a:gd name="T12" fmla="*/ 384271425 w 163"/>
                <a:gd name="T13" fmla="*/ 70 h 338"/>
                <a:gd name="T14" fmla="*/ 260266354 w 163"/>
                <a:gd name="T15" fmla="*/ 94 h 338"/>
                <a:gd name="T16" fmla="*/ 252437843 w 163"/>
                <a:gd name="T17" fmla="*/ 96 h 338"/>
                <a:gd name="T18" fmla="*/ 198357799 w 163"/>
                <a:gd name="T19" fmla="*/ 104 h 338"/>
                <a:gd name="T20" fmla="*/ 133556825 w 163"/>
                <a:gd name="T21" fmla="*/ 115 h 338"/>
                <a:gd name="T22" fmla="*/ 67900081 w 163"/>
                <a:gd name="T23" fmla="*/ 118 h 338"/>
                <a:gd name="T24" fmla="*/ 61899202 w 163"/>
                <a:gd name="T25" fmla="*/ 127 h 338"/>
                <a:gd name="T26" fmla="*/ 0 w 163"/>
                <a:gd name="T27" fmla="*/ 142 h 338"/>
                <a:gd name="T28" fmla="*/ 28184130 w 163"/>
                <a:gd name="T29" fmla="*/ 154 h 338"/>
                <a:gd name="T30" fmla="*/ 50545262 w 163"/>
                <a:gd name="T31" fmla="*/ 157 h 338"/>
                <a:gd name="T32" fmla="*/ 217691896 w 163"/>
                <a:gd name="T33" fmla="*/ 163 h 338"/>
                <a:gd name="T34" fmla="*/ 303731205 w 163"/>
                <a:gd name="T35" fmla="*/ 162 h 338"/>
                <a:gd name="T36" fmla="*/ 391820133 w 163"/>
                <a:gd name="T37" fmla="*/ 154 h 338"/>
                <a:gd name="T38" fmla="*/ 433980786 w 163"/>
                <a:gd name="T39" fmla="*/ 147 h 338"/>
                <a:gd name="T40" fmla="*/ 499417839 w 163"/>
                <a:gd name="T41" fmla="*/ 143 h 338"/>
                <a:gd name="T42" fmla="*/ 499417839 w 163"/>
                <a:gd name="T43" fmla="*/ 136 h 338"/>
                <a:gd name="T44" fmla="*/ 564093767 w 163"/>
                <a:gd name="T45" fmla="*/ 133 h 338"/>
                <a:gd name="T46" fmla="*/ 688416433 w 163"/>
                <a:gd name="T47" fmla="*/ 113 h 338"/>
                <a:gd name="T48" fmla="*/ 757261251 w 163"/>
                <a:gd name="T49" fmla="*/ 100 h 338"/>
                <a:gd name="T50" fmla="*/ 757261251 w 163"/>
                <a:gd name="T51" fmla="*/ 94 h 338"/>
                <a:gd name="T52" fmla="*/ 785976001 w 163"/>
                <a:gd name="T53" fmla="*/ 86 h 338"/>
                <a:gd name="T54" fmla="*/ 785976001 w 163"/>
                <a:gd name="T55" fmla="*/ 66 h 338"/>
                <a:gd name="T56" fmla="*/ 785976001 w 163"/>
                <a:gd name="T57" fmla="*/ 48 h 338"/>
                <a:gd name="T58" fmla="*/ 785976001 w 163"/>
                <a:gd name="T59" fmla="*/ 30 h 338"/>
                <a:gd name="T60" fmla="*/ 688416433 w 163"/>
                <a:gd name="T61" fmla="*/ 24 h 338"/>
                <a:gd name="T62" fmla="*/ 645685216 w 163"/>
                <a:gd name="T63" fmla="*/ 21 h 338"/>
                <a:gd name="T64" fmla="*/ 583107662 w 163"/>
                <a:gd name="T65" fmla="*/ 12 h 338"/>
                <a:gd name="T66" fmla="*/ 596445658 w 163"/>
                <a:gd name="T67" fmla="*/ 6 h 338"/>
                <a:gd name="T68" fmla="*/ 583107662 w 163"/>
                <a:gd name="T69" fmla="*/ 1 h 338"/>
                <a:gd name="T70" fmla="*/ 533323916 w 163"/>
                <a:gd name="T71" fmla="*/ 22 h 338"/>
                <a:gd name="T72" fmla="*/ 611694443 w 163"/>
                <a:gd name="T73" fmla="*/ 24 h 338"/>
                <a:gd name="T74" fmla="*/ 706768389 w 163"/>
                <a:gd name="T75" fmla="*/ 24 h 338"/>
                <a:gd name="T76" fmla="*/ 725397085 w 163"/>
                <a:gd name="T77" fmla="*/ 48 h 338"/>
                <a:gd name="T78" fmla="*/ 725397085 w 163"/>
                <a:gd name="T79" fmla="*/ 66 h 338"/>
                <a:gd name="T80" fmla="*/ 725397085 w 163"/>
                <a:gd name="T81" fmla="*/ 85 h 338"/>
                <a:gd name="T82" fmla="*/ 697908338 w 163"/>
                <a:gd name="T83" fmla="*/ 98 h 338"/>
                <a:gd name="T84" fmla="*/ 578185452 w 163"/>
                <a:gd name="T85" fmla="*/ 115 h 338"/>
                <a:gd name="T86" fmla="*/ 515199291 w 163"/>
                <a:gd name="T87" fmla="*/ 129 h 338"/>
                <a:gd name="T88" fmla="*/ 448016012 w 163"/>
                <a:gd name="T89" fmla="*/ 133 h 338"/>
                <a:gd name="T90" fmla="*/ 399144570 w 163"/>
                <a:gd name="T91" fmla="*/ 142 h 338"/>
                <a:gd name="T92" fmla="*/ 354974040 w 163"/>
                <a:gd name="T93" fmla="*/ 149 h 338"/>
                <a:gd name="T94" fmla="*/ 288642887 w 163"/>
                <a:gd name="T95" fmla="*/ 154 h 338"/>
                <a:gd name="T96" fmla="*/ 163582272 w 163"/>
                <a:gd name="T97" fmla="*/ 157 h 338"/>
                <a:gd name="T98" fmla="*/ 86046435 w 163"/>
                <a:gd name="T99" fmla="*/ 147 h 338"/>
                <a:gd name="T100" fmla="*/ 121771624 w 163"/>
                <a:gd name="T101" fmla="*/ 129 h 338"/>
                <a:gd name="T102" fmla="*/ 167681603 w 163"/>
                <a:gd name="T103" fmla="*/ 119 h 338"/>
                <a:gd name="T104" fmla="*/ 217691896 w 163"/>
                <a:gd name="T105" fmla="*/ 112 h 338"/>
                <a:gd name="T106" fmla="*/ 303731205 w 163"/>
                <a:gd name="T107" fmla="*/ 105 h 338"/>
                <a:gd name="T108" fmla="*/ 307880405 w 163"/>
                <a:gd name="T109" fmla="*/ 97 h 338"/>
                <a:gd name="T110" fmla="*/ 403971689 w 163"/>
                <a:gd name="T111" fmla="*/ 80 h 338"/>
                <a:gd name="T112" fmla="*/ 499417839 w 163"/>
                <a:gd name="T113" fmla="*/ 62 h 338"/>
                <a:gd name="T114" fmla="*/ 533323916 w 163"/>
                <a:gd name="T115" fmla="*/ 48 h 338"/>
                <a:gd name="T116" fmla="*/ 533323916 w 163"/>
                <a:gd name="T117" fmla="*/ 24 h 338"/>
                <a:gd name="T118" fmla="*/ 533323916 w 163"/>
                <a:gd name="T119" fmla="*/ 22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463" name="Freeform 391"/>
            <p:cNvSpPr>
              <a:spLocks/>
            </p:cNvSpPr>
            <p:nvPr/>
          </p:nvSpPr>
          <p:spPr bwMode="auto">
            <a:xfrm>
              <a:off x="1263" y="4281"/>
              <a:ext cx="253" cy="331"/>
            </a:xfrm>
            <a:custGeom>
              <a:avLst/>
              <a:gdLst>
                <a:gd name="T0" fmla="*/ 495858881 w 163"/>
                <a:gd name="T1" fmla="*/ 1 h 338"/>
                <a:gd name="T2" fmla="*/ 477875412 w 163"/>
                <a:gd name="T3" fmla="*/ 6 h 338"/>
                <a:gd name="T4" fmla="*/ 482100395 w 163"/>
                <a:gd name="T5" fmla="*/ 11 h 338"/>
                <a:gd name="T6" fmla="*/ 477875412 w 163"/>
                <a:gd name="T7" fmla="*/ 24 h 338"/>
                <a:gd name="T8" fmla="*/ 477875412 w 163"/>
                <a:gd name="T9" fmla="*/ 32 h 338"/>
                <a:gd name="T10" fmla="*/ 477875412 w 163"/>
                <a:gd name="T11" fmla="*/ 54 h 338"/>
                <a:gd name="T12" fmla="*/ 384271425 w 163"/>
                <a:gd name="T13" fmla="*/ 70 h 338"/>
                <a:gd name="T14" fmla="*/ 260266354 w 163"/>
                <a:gd name="T15" fmla="*/ 94 h 338"/>
                <a:gd name="T16" fmla="*/ 252437843 w 163"/>
                <a:gd name="T17" fmla="*/ 96 h 338"/>
                <a:gd name="T18" fmla="*/ 198357799 w 163"/>
                <a:gd name="T19" fmla="*/ 104 h 338"/>
                <a:gd name="T20" fmla="*/ 133556825 w 163"/>
                <a:gd name="T21" fmla="*/ 115 h 338"/>
                <a:gd name="T22" fmla="*/ 67900081 w 163"/>
                <a:gd name="T23" fmla="*/ 118 h 338"/>
                <a:gd name="T24" fmla="*/ 61899202 w 163"/>
                <a:gd name="T25" fmla="*/ 127 h 338"/>
                <a:gd name="T26" fmla="*/ 0 w 163"/>
                <a:gd name="T27" fmla="*/ 142 h 338"/>
                <a:gd name="T28" fmla="*/ 28184130 w 163"/>
                <a:gd name="T29" fmla="*/ 154 h 338"/>
                <a:gd name="T30" fmla="*/ 50545262 w 163"/>
                <a:gd name="T31" fmla="*/ 157 h 338"/>
                <a:gd name="T32" fmla="*/ 217691896 w 163"/>
                <a:gd name="T33" fmla="*/ 163 h 338"/>
                <a:gd name="T34" fmla="*/ 303731205 w 163"/>
                <a:gd name="T35" fmla="*/ 162 h 338"/>
                <a:gd name="T36" fmla="*/ 391820133 w 163"/>
                <a:gd name="T37" fmla="*/ 154 h 338"/>
                <a:gd name="T38" fmla="*/ 433980786 w 163"/>
                <a:gd name="T39" fmla="*/ 147 h 338"/>
                <a:gd name="T40" fmla="*/ 499417839 w 163"/>
                <a:gd name="T41" fmla="*/ 143 h 338"/>
                <a:gd name="T42" fmla="*/ 499417839 w 163"/>
                <a:gd name="T43" fmla="*/ 136 h 338"/>
                <a:gd name="T44" fmla="*/ 564093767 w 163"/>
                <a:gd name="T45" fmla="*/ 133 h 338"/>
                <a:gd name="T46" fmla="*/ 688416433 w 163"/>
                <a:gd name="T47" fmla="*/ 113 h 338"/>
                <a:gd name="T48" fmla="*/ 757261251 w 163"/>
                <a:gd name="T49" fmla="*/ 100 h 338"/>
                <a:gd name="T50" fmla="*/ 757261251 w 163"/>
                <a:gd name="T51" fmla="*/ 94 h 338"/>
                <a:gd name="T52" fmla="*/ 785976001 w 163"/>
                <a:gd name="T53" fmla="*/ 86 h 338"/>
                <a:gd name="T54" fmla="*/ 785976001 w 163"/>
                <a:gd name="T55" fmla="*/ 66 h 338"/>
                <a:gd name="T56" fmla="*/ 785976001 w 163"/>
                <a:gd name="T57" fmla="*/ 48 h 338"/>
                <a:gd name="T58" fmla="*/ 785976001 w 163"/>
                <a:gd name="T59" fmla="*/ 30 h 338"/>
                <a:gd name="T60" fmla="*/ 688416433 w 163"/>
                <a:gd name="T61" fmla="*/ 24 h 338"/>
                <a:gd name="T62" fmla="*/ 645685216 w 163"/>
                <a:gd name="T63" fmla="*/ 21 h 338"/>
                <a:gd name="T64" fmla="*/ 583107662 w 163"/>
                <a:gd name="T65" fmla="*/ 12 h 338"/>
                <a:gd name="T66" fmla="*/ 596445658 w 163"/>
                <a:gd name="T67" fmla="*/ 6 h 338"/>
                <a:gd name="T68" fmla="*/ 583107662 w 163"/>
                <a:gd name="T69" fmla="*/ 1 h 338"/>
                <a:gd name="T70" fmla="*/ 533323916 w 163"/>
                <a:gd name="T71" fmla="*/ 22 h 338"/>
                <a:gd name="T72" fmla="*/ 611694443 w 163"/>
                <a:gd name="T73" fmla="*/ 24 h 338"/>
                <a:gd name="T74" fmla="*/ 706768389 w 163"/>
                <a:gd name="T75" fmla="*/ 24 h 338"/>
                <a:gd name="T76" fmla="*/ 725397085 w 163"/>
                <a:gd name="T77" fmla="*/ 48 h 338"/>
                <a:gd name="T78" fmla="*/ 725397085 w 163"/>
                <a:gd name="T79" fmla="*/ 66 h 338"/>
                <a:gd name="T80" fmla="*/ 725397085 w 163"/>
                <a:gd name="T81" fmla="*/ 85 h 338"/>
                <a:gd name="T82" fmla="*/ 697908338 w 163"/>
                <a:gd name="T83" fmla="*/ 98 h 338"/>
                <a:gd name="T84" fmla="*/ 578185452 w 163"/>
                <a:gd name="T85" fmla="*/ 115 h 338"/>
                <a:gd name="T86" fmla="*/ 515199291 w 163"/>
                <a:gd name="T87" fmla="*/ 129 h 338"/>
                <a:gd name="T88" fmla="*/ 448016012 w 163"/>
                <a:gd name="T89" fmla="*/ 133 h 338"/>
                <a:gd name="T90" fmla="*/ 399144570 w 163"/>
                <a:gd name="T91" fmla="*/ 142 h 338"/>
                <a:gd name="T92" fmla="*/ 354974040 w 163"/>
                <a:gd name="T93" fmla="*/ 149 h 338"/>
                <a:gd name="T94" fmla="*/ 288642887 w 163"/>
                <a:gd name="T95" fmla="*/ 154 h 338"/>
                <a:gd name="T96" fmla="*/ 163582272 w 163"/>
                <a:gd name="T97" fmla="*/ 157 h 338"/>
                <a:gd name="T98" fmla="*/ 86046435 w 163"/>
                <a:gd name="T99" fmla="*/ 147 h 338"/>
                <a:gd name="T100" fmla="*/ 121771624 w 163"/>
                <a:gd name="T101" fmla="*/ 129 h 338"/>
                <a:gd name="T102" fmla="*/ 167681603 w 163"/>
                <a:gd name="T103" fmla="*/ 119 h 338"/>
                <a:gd name="T104" fmla="*/ 217691896 w 163"/>
                <a:gd name="T105" fmla="*/ 112 h 338"/>
                <a:gd name="T106" fmla="*/ 303731205 w 163"/>
                <a:gd name="T107" fmla="*/ 105 h 338"/>
                <a:gd name="T108" fmla="*/ 307880405 w 163"/>
                <a:gd name="T109" fmla="*/ 97 h 338"/>
                <a:gd name="T110" fmla="*/ 403971689 w 163"/>
                <a:gd name="T111" fmla="*/ 80 h 338"/>
                <a:gd name="T112" fmla="*/ 499417839 w 163"/>
                <a:gd name="T113" fmla="*/ 62 h 338"/>
                <a:gd name="T114" fmla="*/ 533323916 w 163"/>
                <a:gd name="T115" fmla="*/ 48 h 338"/>
                <a:gd name="T116" fmla="*/ 533323916 w 163"/>
                <a:gd name="T117" fmla="*/ 24 h 338"/>
                <a:gd name="T118" fmla="*/ 533323916 w 163"/>
                <a:gd name="T119" fmla="*/ 22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nvGrpSpPr>
            <p:cNvPr id="51464" name="Group 392"/>
            <p:cNvGrpSpPr>
              <a:grpSpLocks/>
            </p:cNvGrpSpPr>
            <p:nvPr/>
          </p:nvGrpSpPr>
          <p:grpSpPr bwMode="auto">
            <a:xfrm>
              <a:off x="1400" y="4137"/>
              <a:ext cx="72" cy="173"/>
              <a:chOff x="1723" y="2987"/>
              <a:chExt cx="46" cy="176"/>
            </a:xfrm>
          </p:grpSpPr>
          <p:sp>
            <p:nvSpPr>
              <p:cNvPr id="51719" name="Freeform 393"/>
              <p:cNvSpPr>
                <a:spLocks/>
              </p:cNvSpPr>
              <p:nvPr/>
            </p:nvSpPr>
            <p:spPr bwMode="auto">
              <a:xfrm>
                <a:off x="1731" y="2995"/>
                <a:ext cx="38" cy="168"/>
              </a:xfrm>
              <a:custGeom>
                <a:avLst/>
                <a:gdLst>
                  <a:gd name="T0" fmla="*/ 13 w 38"/>
                  <a:gd name="T1" fmla="*/ 8 h 168"/>
                  <a:gd name="T2" fmla="*/ 10 w 38"/>
                  <a:gd name="T3" fmla="*/ 10 h 168"/>
                  <a:gd name="T4" fmla="*/ 8 w 38"/>
                  <a:gd name="T5" fmla="*/ 13 h 168"/>
                  <a:gd name="T6" fmla="*/ 7 w 38"/>
                  <a:gd name="T7" fmla="*/ 16 h 168"/>
                  <a:gd name="T8" fmla="*/ 8 w 38"/>
                  <a:gd name="T9" fmla="*/ 20 h 168"/>
                  <a:gd name="T10" fmla="*/ 10 w 38"/>
                  <a:gd name="T11" fmla="*/ 23 h 168"/>
                  <a:gd name="T12" fmla="*/ 13 w 38"/>
                  <a:gd name="T13" fmla="*/ 25 h 168"/>
                  <a:gd name="T14" fmla="*/ 16 w 38"/>
                  <a:gd name="T15" fmla="*/ 25 h 168"/>
                  <a:gd name="T16" fmla="*/ 20 w 38"/>
                  <a:gd name="T17" fmla="*/ 25 h 168"/>
                  <a:gd name="T18" fmla="*/ 20 w 38"/>
                  <a:gd name="T19" fmla="*/ 24 h 168"/>
                  <a:gd name="T20" fmla="*/ 20 w 38"/>
                  <a:gd name="T21" fmla="*/ 36 h 168"/>
                  <a:gd name="T22" fmla="*/ 20 w 38"/>
                  <a:gd name="T23" fmla="*/ 50 h 168"/>
                  <a:gd name="T24" fmla="*/ 20 w 38"/>
                  <a:gd name="T25" fmla="*/ 62 h 168"/>
                  <a:gd name="T26" fmla="*/ 14 w 38"/>
                  <a:gd name="T27" fmla="*/ 74 h 168"/>
                  <a:gd name="T28" fmla="*/ 8 w 38"/>
                  <a:gd name="T29" fmla="*/ 88 h 168"/>
                  <a:gd name="T30" fmla="*/ 1 w 38"/>
                  <a:gd name="T31" fmla="*/ 101 h 168"/>
                  <a:gd name="T32" fmla="*/ 0 w 38"/>
                  <a:gd name="T33" fmla="*/ 104 h 168"/>
                  <a:gd name="T34" fmla="*/ 0 w 38"/>
                  <a:gd name="T35" fmla="*/ 118 h 168"/>
                  <a:gd name="T36" fmla="*/ 0 w 38"/>
                  <a:gd name="T37" fmla="*/ 132 h 168"/>
                  <a:gd name="T38" fmla="*/ 0 w 38"/>
                  <a:gd name="T39" fmla="*/ 145 h 168"/>
                  <a:gd name="T40" fmla="*/ 1 w 38"/>
                  <a:gd name="T41" fmla="*/ 149 h 168"/>
                  <a:gd name="T42" fmla="*/ 8 w 38"/>
                  <a:gd name="T43" fmla="*/ 163 h 168"/>
                  <a:gd name="T44" fmla="*/ 10 w 38"/>
                  <a:gd name="T45" fmla="*/ 166 h 168"/>
                  <a:gd name="T46" fmla="*/ 13 w 38"/>
                  <a:gd name="T47" fmla="*/ 168 h 168"/>
                  <a:gd name="T48" fmla="*/ 16 w 38"/>
                  <a:gd name="T49" fmla="*/ 168 h 168"/>
                  <a:gd name="T50" fmla="*/ 20 w 38"/>
                  <a:gd name="T51" fmla="*/ 168 h 168"/>
                  <a:gd name="T52" fmla="*/ 23 w 38"/>
                  <a:gd name="T53" fmla="*/ 166 h 168"/>
                  <a:gd name="T54" fmla="*/ 25 w 38"/>
                  <a:gd name="T55" fmla="*/ 163 h 168"/>
                  <a:gd name="T56" fmla="*/ 25 w 38"/>
                  <a:gd name="T57" fmla="*/ 159 h 168"/>
                  <a:gd name="T58" fmla="*/ 25 w 38"/>
                  <a:gd name="T59" fmla="*/ 156 h 168"/>
                  <a:gd name="T60" fmla="*/ 18 w 38"/>
                  <a:gd name="T61" fmla="*/ 143 h 168"/>
                  <a:gd name="T62" fmla="*/ 18 w 38"/>
                  <a:gd name="T63" fmla="*/ 132 h 168"/>
                  <a:gd name="T64" fmla="*/ 18 w 38"/>
                  <a:gd name="T65" fmla="*/ 118 h 168"/>
                  <a:gd name="T66" fmla="*/ 18 w 38"/>
                  <a:gd name="T67" fmla="*/ 107 h 168"/>
                  <a:gd name="T68" fmla="*/ 25 w 38"/>
                  <a:gd name="T69" fmla="*/ 95 h 168"/>
                  <a:gd name="T70" fmla="*/ 31 w 38"/>
                  <a:gd name="T71" fmla="*/ 81 h 168"/>
                  <a:gd name="T72" fmla="*/ 38 w 38"/>
                  <a:gd name="T73" fmla="*/ 68 h 168"/>
                  <a:gd name="T74" fmla="*/ 38 w 38"/>
                  <a:gd name="T75" fmla="*/ 64 h 168"/>
                  <a:gd name="T76" fmla="*/ 38 w 38"/>
                  <a:gd name="T77" fmla="*/ 64 h 168"/>
                  <a:gd name="T78" fmla="*/ 38 w 38"/>
                  <a:gd name="T79" fmla="*/ 50 h 168"/>
                  <a:gd name="T80" fmla="*/ 38 w 38"/>
                  <a:gd name="T81" fmla="*/ 36 h 168"/>
                  <a:gd name="T82" fmla="*/ 38 w 38"/>
                  <a:gd name="T83" fmla="*/ 23 h 168"/>
                  <a:gd name="T84" fmla="*/ 38 w 38"/>
                  <a:gd name="T85" fmla="*/ 9 h 168"/>
                  <a:gd name="T86" fmla="*/ 38 w 38"/>
                  <a:gd name="T87" fmla="*/ 6 h 168"/>
                  <a:gd name="T88" fmla="*/ 36 w 38"/>
                  <a:gd name="T89" fmla="*/ 3 h 168"/>
                  <a:gd name="T90" fmla="*/ 33 w 38"/>
                  <a:gd name="T91" fmla="*/ 1 h 168"/>
                  <a:gd name="T92" fmla="*/ 29 w 38"/>
                  <a:gd name="T93" fmla="*/ 0 h 168"/>
                  <a:gd name="T94" fmla="*/ 26 w 38"/>
                  <a:gd name="T95" fmla="*/ 1 h 168"/>
                  <a:gd name="T96" fmla="*/ 13 w 38"/>
                  <a:gd name="T97" fmla="*/ 8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720" name="Freeform 394"/>
              <p:cNvSpPr>
                <a:spLocks/>
              </p:cNvSpPr>
              <p:nvPr/>
            </p:nvSpPr>
            <p:spPr bwMode="auto">
              <a:xfrm>
                <a:off x="1723" y="2987"/>
                <a:ext cx="38" cy="168"/>
              </a:xfrm>
              <a:custGeom>
                <a:avLst/>
                <a:gdLst>
                  <a:gd name="T0" fmla="*/ 13 w 38"/>
                  <a:gd name="T1" fmla="*/ 8 h 168"/>
                  <a:gd name="T2" fmla="*/ 10 w 38"/>
                  <a:gd name="T3" fmla="*/ 10 h 168"/>
                  <a:gd name="T4" fmla="*/ 8 w 38"/>
                  <a:gd name="T5" fmla="*/ 13 h 168"/>
                  <a:gd name="T6" fmla="*/ 7 w 38"/>
                  <a:gd name="T7" fmla="*/ 16 h 168"/>
                  <a:gd name="T8" fmla="*/ 8 w 38"/>
                  <a:gd name="T9" fmla="*/ 20 h 168"/>
                  <a:gd name="T10" fmla="*/ 10 w 38"/>
                  <a:gd name="T11" fmla="*/ 23 h 168"/>
                  <a:gd name="T12" fmla="*/ 13 w 38"/>
                  <a:gd name="T13" fmla="*/ 25 h 168"/>
                  <a:gd name="T14" fmla="*/ 16 w 38"/>
                  <a:gd name="T15" fmla="*/ 25 h 168"/>
                  <a:gd name="T16" fmla="*/ 20 w 38"/>
                  <a:gd name="T17" fmla="*/ 25 h 168"/>
                  <a:gd name="T18" fmla="*/ 20 w 38"/>
                  <a:gd name="T19" fmla="*/ 24 h 168"/>
                  <a:gd name="T20" fmla="*/ 20 w 38"/>
                  <a:gd name="T21" fmla="*/ 36 h 168"/>
                  <a:gd name="T22" fmla="*/ 20 w 38"/>
                  <a:gd name="T23" fmla="*/ 50 h 168"/>
                  <a:gd name="T24" fmla="*/ 20 w 38"/>
                  <a:gd name="T25" fmla="*/ 62 h 168"/>
                  <a:gd name="T26" fmla="*/ 14 w 38"/>
                  <a:gd name="T27" fmla="*/ 74 h 168"/>
                  <a:gd name="T28" fmla="*/ 8 w 38"/>
                  <a:gd name="T29" fmla="*/ 88 h 168"/>
                  <a:gd name="T30" fmla="*/ 1 w 38"/>
                  <a:gd name="T31" fmla="*/ 101 h 168"/>
                  <a:gd name="T32" fmla="*/ 0 w 38"/>
                  <a:gd name="T33" fmla="*/ 104 h 168"/>
                  <a:gd name="T34" fmla="*/ 0 w 38"/>
                  <a:gd name="T35" fmla="*/ 118 h 168"/>
                  <a:gd name="T36" fmla="*/ 0 w 38"/>
                  <a:gd name="T37" fmla="*/ 132 h 168"/>
                  <a:gd name="T38" fmla="*/ 0 w 38"/>
                  <a:gd name="T39" fmla="*/ 145 h 168"/>
                  <a:gd name="T40" fmla="*/ 1 w 38"/>
                  <a:gd name="T41" fmla="*/ 149 h 168"/>
                  <a:gd name="T42" fmla="*/ 8 w 38"/>
                  <a:gd name="T43" fmla="*/ 163 h 168"/>
                  <a:gd name="T44" fmla="*/ 10 w 38"/>
                  <a:gd name="T45" fmla="*/ 166 h 168"/>
                  <a:gd name="T46" fmla="*/ 13 w 38"/>
                  <a:gd name="T47" fmla="*/ 168 h 168"/>
                  <a:gd name="T48" fmla="*/ 16 w 38"/>
                  <a:gd name="T49" fmla="*/ 168 h 168"/>
                  <a:gd name="T50" fmla="*/ 20 w 38"/>
                  <a:gd name="T51" fmla="*/ 168 h 168"/>
                  <a:gd name="T52" fmla="*/ 23 w 38"/>
                  <a:gd name="T53" fmla="*/ 166 h 168"/>
                  <a:gd name="T54" fmla="*/ 25 w 38"/>
                  <a:gd name="T55" fmla="*/ 163 h 168"/>
                  <a:gd name="T56" fmla="*/ 25 w 38"/>
                  <a:gd name="T57" fmla="*/ 159 h 168"/>
                  <a:gd name="T58" fmla="*/ 25 w 38"/>
                  <a:gd name="T59" fmla="*/ 156 h 168"/>
                  <a:gd name="T60" fmla="*/ 18 w 38"/>
                  <a:gd name="T61" fmla="*/ 143 h 168"/>
                  <a:gd name="T62" fmla="*/ 18 w 38"/>
                  <a:gd name="T63" fmla="*/ 132 h 168"/>
                  <a:gd name="T64" fmla="*/ 18 w 38"/>
                  <a:gd name="T65" fmla="*/ 118 h 168"/>
                  <a:gd name="T66" fmla="*/ 18 w 38"/>
                  <a:gd name="T67" fmla="*/ 107 h 168"/>
                  <a:gd name="T68" fmla="*/ 25 w 38"/>
                  <a:gd name="T69" fmla="*/ 95 h 168"/>
                  <a:gd name="T70" fmla="*/ 31 w 38"/>
                  <a:gd name="T71" fmla="*/ 81 h 168"/>
                  <a:gd name="T72" fmla="*/ 38 w 38"/>
                  <a:gd name="T73" fmla="*/ 68 h 168"/>
                  <a:gd name="T74" fmla="*/ 38 w 38"/>
                  <a:gd name="T75" fmla="*/ 64 h 168"/>
                  <a:gd name="T76" fmla="*/ 38 w 38"/>
                  <a:gd name="T77" fmla="*/ 64 h 168"/>
                  <a:gd name="T78" fmla="*/ 38 w 38"/>
                  <a:gd name="T79" fmla="*/ 50 h 168"/>
                  <a:gd name="T80" fmla="*/ 38 w 38"/>
                  <a:gd name="T81" fmla="*/ 36 h 168"/>
                  <a:gd name="T82" fmla="*/ 38 w 38"/>
                  <a:gd name="T83" fmla="*/ 23 h 168"/>
                  <a:gd name="T84" fmla="*/ 38 w 38"/>
                  <a:gd name="T85" fmla="*/ 9 h 168"/>
                  <a:gd name="T86" fmla="*/ 38 w 38"/>
                  <a:gd name="T87" fmla="*/ 6 h 168"/>
                  <a:gd name="T88" fmla="*/ 36 w 38"/>
                  <a:gd name="T89" fmla="*/ 3 h 168"/>
                  <a:gd name="T90" fmla="*/ 33 w 38"/>
                  <a:gd name="T91" fmla="*/ 1 h 168"/>
                  <a:gd name="T92" fmla="*/ 29 w 38"/>
                  <a:gd name="T93" fmla="*/ 0 h 168"/>
                  <a:gd name="T94" fmla="*/ 26 w 38"/>
                  <a:gd name="T95" fmla="*/ 1 h 168"/>
                  <a:gd name="T96" fmla="*/ 13 w 38"/>
                  <a:gd name="T97" fmla="*/ 8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A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51595" name="Rectangle 395"/>
            <p:cNvSpPr>
              <a:spLocks noChangeArrowheads="1"/>
            </p:cNvSpPr>
            <p:nvPr/>
          </p:nvSpPr>
          <p:spPr bwMode="auto">
            <a:xfrm>
              <a:off x="1551" y="4002"/>
              <a:ext cx="271"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GN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596" name="Rectangle 396"/>
            <p:cNvSpPr>
              <a:spLocks noChangeArrowheads="1"/>
            </p:cNvSpPr>
            <p:nvPr/>
          </p:nvSpPr>
          <p:spPr bwMode="auto">
            <a:xfrm>
              <a:off x="1063" y="5147"/>
              <a:ext cx="264"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RN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597" name="Rectangle 397"/>
            <p:cNvSpPr>
              <a:spLocks noChangeArrowheads="1"/>
            </p:cNvSpPr>
            <p:nvPr/>
          </p:nvSpPr>
          <p:spPr bwMode="auto">
            <a:xfrm>
              <a:off x="878" y="3773"/>
              <a:ext cx="307"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MN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51468" name="Group 398"/>
            <p:cNvGrpSpPr>
              <a:grpSpLocks/>
            </p:cNvGrpSpPr>
            <p:nvPr/>
          </p:nvGrpSpPr>
          <p:grpSpPr bwMode="auto">
            <a:xfrm>
              <a:off x="562" y="4343"/>
              <a:ext cx="3522" cy="15"/>
              <a:chOff x="1182" y="3196"/>
              <a:chExt cx="2272" cy="16"/>
            </a:xfrm>
          </p:grpSpPr>
          <p:sp>
            <p:nvSpPr>
              <p:cNvPr id="51615" name="Rectangle 399"/>
              <p:cNvSpPr>
                <a:spLocks noChangeArrowheads="1"/>
              </p:cNvSpPr>
              <p:nvPr/>
            </p:nvSpPr>
            <p:spPr bwMode="auto">
              <a:xfrm>
                <a:off x="119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6" name="Rectangle 400"/>
              <p:cNvSpPr>
                <a:spLocks noChangeArrowheads="1"/>
              </p:cNvSpPr>
              <p:nvPr/>
            </p:nvSpPr>
            <p:spPr bwMode="auto">
              <a:xfrm>
                <a:off x="124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7" name="Rectangle 401"/>
              <p:cNvSpPr>
                <a:spLocks noChangeArrowheads="1"/>
              </p:cNvSpPr>
              <p:nvPr/>
            </p:nvSpPr>
            <p:spPr bwMode="auto">
              <a:xfrm>
                <a:off x="1278"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8" name="Rectangle 402"/>
              <p:cNvSpPr>
                <a:spLocks noChangeArrowheads="1"/>
              </p:cNvSpPr>
              <p:nvPr/>
            </p:nvSpPr>
            <p:spPr bwMode="auto">
              <a:xfrm>
                <a:off x="1334"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9" name="Rectangle 403"/>
              <p:cNvSpPr>
                <a:spLocks noChangeArrowheads="1"/>
              </p:cNvSpPr>
              <p:nvPr/>
            </p:nvSpPr>
            <p:spPr bwMode="auto">
              <a:xfrm>
                <a:off x="1366"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0" name="Rectangle 404"/>
              <p:cNvSpPr>
                <a:spLocks noChangeArrowheads="1"/>
              </p:cNvSpPr>
              <p:nvPr/>
            </p:nvSpPr>
            <p:spPr bwMode="auto">
              <a:xfrm>
                <a:off x="1422"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1" name="Rectangle 405"/>
              <p:cNvSpPr>
                <a:spLocks noChangeArrowheads="1"/>
              </p:cNvSpPr>
              <p:nvPr/>
            </p:nvSpPr>
            <p:spPr bwMode="auto">
              <a:xfrm>
                <a:off x="1454"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2" name="Rectangle 406"/>
              <p:cNvSpPr>
                <a:spLocks noChangeArrowheads="1"/>
              </p:cNvSpPr>
              <p:nvPr/>
            </p:nvSpPr>
            <p:spPr bwMode="auto">
              <a:xfrm>
                <a:off x="1510"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3" name="Rectangle 407"/>
              <p:cNvSpPr>
                <a:spLocks noChangeArrowheads="1"/>
              </p:cNvSpPr>
              <p:nvPr/>
            </p:nvSpPr>
            <p:spPr bwMode="auto">
              <a:xfrm>
                <a:off x="1542"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4" name="Rectangle 408"/>
              <p:cNvSpPr>
                <a:spLocks noChangeArrowheads="1"/>
              </p:cNvSpPr>
              <p:nvPr/>
            </p:nvSpPr>
            <p:spPr bwMode="auto">
              <a:xfrm>
                <a:off x="1598"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5" name="Rectangle 409"/>
              <p:cNvSpPr>
                <a:spLocks noChangeArrowheads="1"/>
              </p:cNvSpPr>
              <p:nvPr/>
            </p:nvSpPr>
            <p:spPr bwMode="auto">
              <a:xfrm>
                <a:off x="163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6" name="Rectangle 410"/>
              <p:cNvSpPr>
                <a:spLocks noChangeArrowheads="1"/>
              </p:cNvSpPr>
              <p:nvPr/>
            </p:nvSpPr>
            <p:spPr bwMode="auto">
              <a:xfrm>
                <a:off x="168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7" name="Rectangle 411"/>
              <p:cNvSpPr>
                <a:spLocks noChangeArrowheads="1"/>
              </p:cNvSpPr>
              <p:nvPr/>
            </p:nvSpPr>
            <p:spPr bwMode="auto">
              <a:xfrm>
                <a:off x="1718"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8" name="Rectangle 412"/>
              <p:cNvSpPr>
                <a:spLocks noChangeArrowheads="1"/>
              </p:cNvSpPr>
              <p:nvPr/>
            </p:nvSpPr>
            <p:spPr bwMode="auto">
              <a:xfrm>
                <a:off x="1774"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29" name="Rectangle 413"/>
              <p:cNvSpPr>
                <a:spLocks noChangeArrowheads="1"/>
              </p:cNvSpPr>
              <p:nvPr/>
            </p:nvSpPr>
            <p:spPr bwMode="auto">
              <a:xfrm>
                <a:off x="1806"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0" name="Rectangle 414"/>
              <p:cNvSpPr>
                <a:spLocks noChangeArrowheads="1"/>
              </p:cNvSpPr>
              <p:nvPr/>
            </p:nvSpPr>
            <p:spPr bwMode="auto">
              <a:xfrm>
                <a:off x="1862"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1" name="Rectangle 415"/>
              <p:cNvSpPr>
                <a:spLocks noChangeArrowheads="1"/>
              </p:cNvSpPr>
              <p:nvPr/>
            </p:nvSpPr>
            <p:spPr bwMode="auto">
              <a:xfrm>
                <a:off x="1894"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2" name="Rectangle 416"/>
              <p:cNvSpPr>
                <a:spLocks noChangeArrowheads="1"/>
              </p:cNvSpPr>
              <p:nvPr/>
            </p:nvSpPr>
            <p:spPr bwMode="auto">
              <a:xfrm>
                <a:off x="1950"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3" name="Rectangle 417"/>
              <p:cNvSpPr>
                <a:spLocks noChangeArrowheads="1"/>
              </p:cNvSpPr>
              <p:nvPr/>
            </p:nvSpPr>
            <p:spPr bwMode="auto">
              <a:xfrm>
                <a:off x="1982"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4" name="Rectangle 418"/>
              <p:cNvSpPr>
                <a:spLocks noChangeArrowheads="1"/>
              </p:cNvSpPr>
              <p:nvPr/>
            </p:nvSpPr>
            <p:spPr bwMode="auto">
              <a:xfrm>
                <a:off x="2038"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5" name="Rectangle 419"/>
              <p:cNvSpPr>
                <a:spLocks noChangeArrowheads="1"/>
              </p:cNvSpPr>
              <p:nvPr/>
            </p:nvSpPr>
            <p:spPr bwMode="auto">
              <a:xfrm>
                <a:off x="207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6" name="Rectangle 420"/>
              <p:cNvSpPr>
                <a:spLocks noChangeArrowheads="1"/>
              </p:cNvSpPr>
              <p:nvPr/>
            </p:nvSpPr>
            <p:spPr bwMode="auto">
              <a:xfrm>
                <a:off x="212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7" name="Rectangle 421"/>
              <p:cNvSpPr>
                <a:spLocks noChangeArrowheads="1"/>
              </p:cNvSpPr>
              <p:nvPr/>
            </p:nvSpPr>
            <p:spPr bwMode="auto">
              <a:xfrm>
                <a:off x="2158"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8" name="Rectangle 422"/>
              <p:cNvSpPr>
                <a:spLocks noChangeArrowheads="1"/>
              </p:cNvSpPr>
              <p:nvPr/>
            </p:nvSpPr>
            <p:spPr bwMode="auto">
              <a:xfrm>
                <a:off x="2214"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39" name="Rectangle 423"/>
              <p:cNvSpPr>
                <a:spLocks noChangeArrowheads="1"/>
              </p:cNvSpPr>
              <p:nvPr/>
            </p:nvSpPr>
            <p:spPr bwMode="auto">
              <a:xfrm>
                <a:off x="2246"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0" name="Rectangle 424"/>
              <p:cNvSpPr>
                <a:spLocks noChangeArrowheads="1"/>
              </p:cNvSpPr>
              <p:nvPr/>
            </p:nvSpPr>
            <p:spPr bwMode="auto">
              <a:xfrm>
                <a:off x="2302"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1" name="Rectangle 425"/>
              <p:cNvSpPr>
                <a:spLocks noChangeArrowheads="1"/>
              </p:cNvSpPr>
              <p:nvPr/>
            </p:nvSpPr>
            <p:spPr bwMode="auto">
              <a:xfrm>
                <a:off x="2334"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2" name="Rectangle 426"/>
              <p:cNvSpPr>
                <a:spLocks noChangeArrowheads="1"/>
              </p:cNvSpPr>
              <p:nvPr/>
            </p:nvSpPr>
            <p:spPr bwMode="auto">
              <a:xfrm>
                <a:off x="2390"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3" name="Rectangle 427"/>
              <p:cNvSpPr>
                <a:spLocks noChangeArrowheads="1"/>
              </p:cNvSpPr>
              <p:nvPr/>
            </p:nvSpPr>
            <p:spPr bwMode="auto">
              <a:xfrm>
                <a:off x="2422"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4" name="Rectangle 428"/>
              <p:cNvSpPr>
                <a:spLocks noChangeArrowheads="1"/>
              </p:cNvSpPr>
              <p:nvPr/>
            </p:nvSpPr>
            <p:spPr bwMode="auto">
              <a:xfrm>
                <a:off x="2478"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5" name="Rectangle 429"/>
              <p:cNvSpPr>
                <a:spLocks noChangeArrowheads="1"/>
              </p:cNvSpPr>
              <p:nvPr/>
            </p:nvSpPr>
            <p:spPr bwMode="auto">
              <a:xfrm>
                <a:off x="251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6" name="Rectangle 430"/>
              <p:cNvSpPr>
                <a:spLocks noChangeArrowheads="1"/>
              </p:cNvSpPr>
              <p:nvPr/>
            </p:nvSpPr>
            <p:spPr bwMode="auto">
              <a:xfrm>
                <a:off x="256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7" name="Rectangle 431"/>
              <p:cNvSpPr>
                <a:spLocks noChangeArrowheads="1"/>
              </p:cNvSpPr>
              <p:nvPr/>
            </p:nvSpPr>
            <p:spPr bwMode="auto">
              <a:xfrm>
                <a:off x="2598"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8" name="Rectangle 432"/>
              <p:cNvSpPr>
                <a:spLocks noChangeArrowheads="1"/>
              </p:cNvSpPr>
              <p:nvPr/>
            </p:nvSpPr>
            <p:spPr bwMode="auto">
              <a:xfrm>
                <a:off x="2654"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49" name="Rectangle 433"/>
              <p:cNvSpPr>
                <a:spLocks noChangeArrowheads="1"/>
              </p:cNvSpPr>
              <p:nvPr/>
            </p:nvSpPr>
            <p:spPr bwMode="auto">
              <a:xfrm>
                <a:off x="2686"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0" name="Rectangle 434"/>
              <p:cNvSpPr>
                <a:spLocks noChangeArrowheads="1"/>
              </p:cNvSpPr>
              <p:nvPr/>
            </p:nvSpPr>
            <p:spPr bwMode="auto">
              <a:xfrm>
                <a:off x="2742"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1" name="Rectangle 435"/>
              <p:cNvSpPr>
                <a:spLocks noChangeArrowheads="1"/>
              </p:cNvSpPr>
              <p:nvPr/>
            </p:nvSpPr>
            <p:spPr bwMode="auto">
              <a:xfrm>
                <a:off x="2774"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2" name="Rectangle 436"/>
              <p:cNvSpPr>
                <a:spLocks noChangeArrowheads="1"/>
              </p:cNvSpPr>
              <p:nvPr/>
            </p:nvSpPr>
            <p:spPr bwMode="auto">
              <a:xfrm>
                <a:off x="2830"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3" name="Rectangle 437"/>
              <p:cNvSpPr>
                <a:spLocks noChangeArrowheads="1"/>
              </p:cNvSpPr>
              <p:nvPr/>
            </p:nvSpPr>
            <p:spPr bwMode="auto">
              <a:xfrm>
                <a:off x="2862"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4" name="Rectangle 438"/>
              <p:cNvSpPr>
                <a:spLocks noChangeArrowheads="1"/>
              </p:cNvSpPr>
              <p:nvPr/>
            </p:nvSpPr>
            <p:spPr bwMode="auto">
              <a:xfrm>
                <a:off x="2918"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5" name="Rectangle 439"/>
              <p:cNvSpPr>
                <a:spLocks noChangeArrowheads="1"/>
              </p:cNvSpPr>
              <p:nvPr/>
            </p:nvSpPr>
            <p:spPr bwMode="auto">
              <a:xfrm>
                <a:off x="295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6" name="Rectangle 440"/>
              <p:cNvSpPr>
                <a:spLocks noChangeArrowheads="1"/>
              </p:cNvSpPr>
              <p:nvPr/>
            </p:nvSpPr>
            <p:spPr bwMode="auto">
              <a:xfrm>
                <a:off x="300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7" name="Rectangle 441"/>
              <p:cNvSpPr>
                <a:spLocks noChangeArrowheads="1"/>
              </p:cNvSpPr>
              <p:nvPr/>
            </p:nvSpPr>
            <p:spPr bwMode="auto">
              <a:xfrm>
                <a:off x="3038"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8" name="Rectangle 442"/>
              <p:cNvSpPr>
                <a:spLocks noChangeArrowheads="1"/>
              </p:cNvSpPr>
              <p:nvPr/>
            </p:nvSpPr>
            <p:spPr bwMode="auto">
              <a:xfrm>
                <a:off x="3094"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59" name="Rectangle 443"/>
              <p:cNvSpPr>
                <a:spLocks noChangeArrowheads="1"/>
              </p:cNvSpPr>
              <p:nvPr/>
            </p:nvSpPr>
            <p:spPr bwMode="auto">
              <a:xfrm>
                <a:off x="3126"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0" name="Rectangle 444"/>
              <p:cNvSpPr>
                <a:spLocks noChangeArrowheads="1"/>
              </p:cNvSpPr>
              <p:nvPr/>
            </p:nvSpPr>
            <p:spPr bwMode="auto">
              <a:xfrm>
                <a:off x="3182"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1" name="Rectangle 445"/>
              <p:cNvSpPr>
                <a:spLocks noChangeArrowheads="1"/>
              </p:cNvSpPr>
              <p:nvPr/>
            </p:nvSpPr>
            <p:spPr bwMode="auto">
              <a:xfrm>
                <a:off x="3214"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2" name="Rectangle 446"/>
              <p:cNvSpPr>
                <a:spLocks noChangeArrowheads="1"/>
              </p:cNvSpPr>
              <p:nvPr/>
            </p:nvSpPr>
            <p:spPr bwMode="auto">
              <a:xfrm>
                <a:off x="3270"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3" name="Rectangle 447"/>
              <p:cNvSpPr>
                <a:spLocks noChangeArrowheads="1"/>
              </p:cNvSpPr>
              <p:nvPr/>
            </p:nvSpPr>
            <p:spPr bwMode="auto">
              <a:xfrm>
                <a:off x="3302"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4" name="Rectangle 448"/>
              <p:cNvSpPr>
                <a:spLocks noChangeArrowheads="1"/>
              </p:cNvSpPr>
              <p:nvPr/>
            </p:nvSpPr>
            <p:spPr bwMode="auto">
              <a:xfrm>
                <a:off x="3358"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5" name="Rectangle 449"/>
              <p:cNvSpPr>
                <a:spLocks noChangeArrowheads="1"/>
              </p:cNvSpPr>
              <p:nvPr/>
            </p:nvSpPr>
            <p:spPr bwMode="auto">
              <a:xfrm>
                <a:off x="3390" y="3204"/>
                <a:ext cx="3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6" name="Rectangle 450"/>
              <p:cNvSpPr>
                <a:spLocks noChangeArrowheads="1"/>
              </p:cNvSpPr>
              <p:nvPr/>
            </p:nvSpPr>
            <p:spPr bwMode="auto">
              <a:xfrm>
                <a:off x="3446" y="320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7" name="Rectangle 451"/>
              <p:cNvSpPr>
                <a:spLocks noChangeArrowheads="1"/>
              </p:cNvSpPr>
              <p:nvPr/>
            </p:nvSpPr>
            <p:spPr bwMode="auto">
              <a:xfrm>
                <a:off x="118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8" name="Rectangle 452"/>
              <p:cNvSpPr>
                <a:spLocks noChangeArrowheads="1"/>
              </p:cNvSpPr>
              <p:nvPr/>
            </p:nvSpPr>
            <p:spPr bwMode="auto">
              <a:xfrm>
                <a:off x="123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69" name="Rectangle 453"/>
              <p:cNvSpPr>
                <a:spLocks noChangeArrowheads="1"/>
              </p:cNvSpPr>
              <p:nvPr/>
            </p:nvSpPr>
            <p:spPr bwMode="auto">
              <a:xfrm>
                <a:off x="1270"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0" name="Rectangle 454"/>
              <p:cNvSpPr>
                <a:spLocks noChangeArrowheads="1"/>
              </p:cNvSpPr>
              <p:nvPr/>
            </p:nvSpPr>
            <p:spPr bwMode="auto">
              <a:xfrm>
                <a:off x="1326"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1" name="Rectangle 455"/>
              <p:cNvSpPr>
                <a:spLocks noChangeArrowheads="1"/>
              </p:cNvSpPr>
              <p:nvPr/>
            </p:nvSpPr>
            <p:spPr bwMode="auto">
              <a:xfrm>
                <a:off x="1358"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2" name="Rectangle 456"/>
              <p:cNvSpPr>
                <a:spLocks noChangeArrowheads="1"/>
              </p:cNvSpPr>
              <p:nvPr/>
            </p:nvSpPr>
            <p:spPr bwMode="auto">
              <a:xfrm>
                <a:off x="1414"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3" name="Rectangle 457"/>
              <p:cNvSpPr>
                <a:spLocks noChangeArrowheads="1"/>
              </p:cNvSpPr>
              <p:nvPr/>
            </p:nvSpPr>
            <p:spPr bwMode="auto">
              <a:xfrm>
                <a:off x="1446"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4" name="Rectangle 458"/>
              <p:cNvSpPr>
                <a:spLocks noChangeArrowheads="1"/>
              </p:cNvSpPr>
              <p:nvPr/>
            </p:nvSpPr>
            <p:spPr bwMode="auto">
              <a:xfrm>
                <a:off x="1502"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5" name="Rectangle 459"/>
              <p:cNvSpPr>
                <a:spLocks noChangeArrowheads="1"/>
              </p:cNvSpPr>
              <p:nvPr/>
            </p:nvSpPr>
            <p:spPr bwMode="auto">
              <a:xfrm>
                <a:off x="1534"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6" name="Rectangle 460"/>
              <p:cNvSpPr>
                <a:spLocks noChangeArrowheads="1"/>
              </p:cNvSpPr>
              <p:nvPr/>
            </p:nvSpPr>
            <p:spPr bwMode="auto">
              <a:xfrm>
                <a:off x="1590"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7" name="Rectangle 461"/>
              <p:cNvSpPr>
                <a:spLocks noChangeArrowheads="1"/>
              </p:cNvSpPr>
              <p:nvPr/>
            </p:nvSpPr>
            <p:spPr bwMode="auto">
              <a:xfrm>
                <a:off x="162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8" name="Rectangle 462"/>
              <p:cNvSpPr>
                <a:spLocks noChangeArrowheads="1"/>
              </p:cNvSpPr>
              <p:nvPr/>
            </p:nvSpPr>
            <p:spPr bwMode="auto">
              <a:xfrm>
                <a:off x="167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79" name="Rectangle 463"/>
              <p:cNvSpPr>
                <a:spLocks noChangeArrowheads="1"/>
              </p:cNvSpPr>
              <p:nvPr/>
            </p:nvSpPr>
            <p:spPr bwMode="auto">
              <a:xfrm>
                <a:off x="1710"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0" name="Rectangle 464"/>
              <p:cNvSpPr>
                <a:spLocks noChangeArrowheads="1"/>
              </p:cNvSpPr>
              <p:nvPr/>
            </p:nvSpPr>
            <p:spPr bwMode="auto">
              <a:xfrm>
                <a:off x="1766"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1" name="Rectangle 465"/>
              <p:cNvSpPr>
                <a:spLocks noChangeArrowheads="1"/>
              </p:cNvSpPr>
              <p:nvPr/>
            </p:nvSpPr>
            <p:spPr bwMode="auto">
              <a:xfrm>
                <a:off x="1798"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2" name="Rectangle 466"/>
              <p:cNvSpPr>
                <a:spLocks noChangeArrowheads="1"/>
              </p:cNvSpPr>
              <p:nvPr/>
            </p:nvSpPr>
            <p:spPr bwMode="auto">
              <a:xfrm>
                <a:off x="1854"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3" name="Rectangle 467"/>
              <p:cNvSpPr>
                <a:spLocks noChangeArrowheads="1"/>
              </p:cNvSpPr>
              <p:nvPr/>
            </p:nvSpPr>
            <p:spPr bwMode="auto">
              <a:xfrm>
                <a:off x="1886"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4" name="Rectangle 468"/>
              <p:cNvSpPr>
                <a:spLocks noChangeArrowheads="1"/>
              </p:cNvSpPr>
              <p:nvPr/>
            </p:nvSpPr>
            <p:spPr bwMode="auto">
              <a:xfrm>
                <a:off x="1942"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5" name="Rectangle 469"/>
              <p:cNvSpPr>
                <a:spLocks noChangeArrowheads="1"/>
              </p:cNvSpPr>
              <p:nvPr/>
            </p:nvSpPr>
            <p:spPr bwMode="auto">
              <a:xfrm>
                <a:off x="1974"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6" name="Rectangle 470"/>
              <p:cNvSpPr>
                <a:spLocks noChangeArrowheads="1"/>
              </p:cNvSpPr>
              <p:nvPr/>
            </p:nvSpPr>
            <p:spPr bwMode="auto">
              <a:xfrm>
                <a:off x="2030"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7" name="Rectangle 471"/>
              <p:cNvSpPr>
                <a:spLocks noChangeArrowheads="1"/>
              </p:cNvSpPr>
              <p:nvPr/>
            </p:nvSpPr>
            <p:spPr bwMode="auto">
              <a:xfrm>
                <a:off x="206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8" name="Rectangle 472"/>
              <p:cNvSpPr>
                <a:spLocks noChangeArrowheads="1"/>
              </p:cNvSpPr>
              <p:nvPr/>
            </p:nvSpPr>
            <p:spPr bwMode="auto">
              <a:xfrm>
                <a:off x="211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89" name="Rectangle 473"/>
              <p:cNvSpPr>
                <a:spLocks noChangeArrowheads="1"/>
              </p:cNvSpPr>
              <p:nvPr/>
            </p:nvSpPr>
            <p:spPr bwMode="auto">
              <a:xfrm>
                <a:off x="2150"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0" name="Rectangle 474"/>
              <p:cNvSpPr>
                <a:spLocks noChangeArrowheads="1"/>
              </p:cNvSpPr>
              <p:nvPr/>
            </p:nvSpPr>
            <p:spPr bwMode="auto">
              <a:xfrm>
                <a:off x="2206"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1" name="Rectangle 475"/>
              <p:cNvSpPr>
                <a:spLocks noChangeArrowheads="1"/>
              </p:cNvSpPr>
              <p:nvPr/>
            </p:nvSpPr>
            <p:spPr bwMode="auto">
              <a:xfrm>
                <a:off x="2238"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2" name="Rectangle 476"/>
              <p:cNvSpPr>
                <a:spLocks noChangeArrowheads="1"/>
              </p:cNvSpPr>
              <p:nvPr/>
            </p:nvSpPr>
            <p:spPr bwMode="auto">
              <a:xfrm>
                <a:off x="2294"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3" name="Rectangle 477"/>
              <p:cNvSpPr>
                <a:spLocks noChangeArrowheads="1"/>
              </p:cNvSpPr>
              <p:nvPr/>
            </p:nvSpPr>
            <p:spPr bwMode="auto">
              <a:xfrm>
                <a:off x="2326"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4" name="Rectangle 478"/>
              <p:cNvSpPr>
                <a:spLocks noChangeArrowheads="1"/>
              </p:cNvSpPr>
              <p:nvPr/>
            </p:nvSpPr>
            <p:spPr bwMode="auto">
              <a:xfrm>
                <a:off x="2382"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5" name="Rectangle 479"/>
              <p:cNvSpPr>
                <a:spLocks noChangeArrowheads="1"/>
              </p:cNvSpPr>
              <p:nvPr/>
            </p:nvSpPr>
            <p:spPr bwMode="auto">
              <a:xfrm>
                <a:off x="2414"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6" name="Rectangle 480"/>
              <p:cNvSpPr>
                <a:spLocks noChangeArrowheads="1"/>
              </p:cNvSpPr>
              <p:nvPr/>
            </p:nvSpPr>
            <p:spPr bwMode="auto">
              <a:xfrm>
                <a:off x="2470"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7" name="Rectangle 481"/>
              <p:cNvSpPr>
                <a:spLocks noChangeArrowheads="1"/>
              </p:cNvSpPr>
              <p:nvPr/>
            </p:nvSpPr>
            <p:spPr bwMode="auto">
              <a:xfrm>
                <a:off x="250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8" name="Rectangle 482"/>
              <p:cNvSpPr>
                <a:spLocks noChangeArrowheads="1"/>
              </p:cNvSpPr>
              <p:nvPr/>
            </p:nvSpPr>
            <p:spPr bwMode="auto">
              <a:xfrm>
                <a:off x="255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99" name="Rectangle 483"/>
              <p:cNvSpPr>
                <a:spLocks noChangeArrowheads="1"/>
              </p:cNvSpPr>
              <p:nvPr/>
            </p:nvSpPr>
            <p:spPr bwMode="auto">
              <a:xfrm>
                <a:off x="2590"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0" name="Rectangle 484"/>
              <p:cNvSpPr>
                <a:spLocks noChangeArrowheads="1"/>
              </p:cNvSpPr>
              <p:nvPr/>
            </p:nvSpPr>
            <p:spPr bwMode="auto">
              <a:xfrm>
                <a:off x="2646"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1" name="Rectangle 485"/>
              <p:cNvSpPr>
                <a:spLocks noChangeArrowheads="1"/>
              </p:cNvSpPr>
              <p:nvPr/>
            </p:nvSpPr>
            <p:spPr bwMode="auto">
              <a:xfrm>
                <a:off x="2678"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2" name="Rectangle 486"/>
              <p:cNvSpPr>
                <a:spLocks noChangeArrowheads="1"/>
              </p:cNvSpPr>
              <p:nvPr/>
            </p:nvSpPr>
            <p:spPr bwMode="auto">
              <a:xfrm>
                <a:off x="2734"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3" name="Rectangle 487"/>
              <p:cNvSpPr>
                <a:spLocks noChangeArrowheads="1"/>
              </p:cNvSpPr>
              <p:nvPr/>
            </p:nvSpPr>
            <p:spPr bwMode="auto">
              <a:xfrm>
                <a:off x="2766"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4" name="Rectangle 488"/>
              <p:cNvSpPr>
                <a:spLocks noChangeArrowheads="1"/>
              </p:cNvSpPr>
              <p:nvPr/>
            </p:nvSpPr>
            <p:spPr bwMode="auto">
              <a:xfrm>
                <a:off x="2822"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5" name="Rectangle 489"/>
              <p:cNvSpPr>
                <a:spLocks noChangeArrowheads="1"/>
              </p:cNvSpPr>
              <p:nvPr/>
            </p:nvSpPr>
            <p:spPr bwMode="auto">
              <a:xfrm>
                <a:off x="2854"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6" name="Rectangle 490"/>
              <p:cNvSpPr>
                <a:spLocks noChangeArrowheads="1"/>
              </p:cNvSpPr>
              <p:nvPr/>
            </p:nvSpPr>
            <p:spPr bwMode="auto">
              <a:xfrm>
                <a:off x="2910"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7" name="Rectangle 491"/>
              <p:cNvSpPr>
                <a:spLocks noChangeArrowheads="1"/>
              </p:cNvSpPr>
              <p:nvPr/>
            </p:nvSpPr>
            <p:spPr bwMode="auto">
              <a:xfrm>
                <a:off x="294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8" name="Rectangle 492"/>
              <p:cNvSpPr>
                <a:spLocks noChangeArrowheads="1"/>
              </p:cNvSpPr>
              <p:nvPr/>
            </p:nvSpPr>
            <p:spPr bwMode="auto">
              <a:xfrm>
                <a:off x="299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09" name="Rectangle 493"/>
              <p:cNvSpPr>
                <a:spLocks noChangeArrowheads="1"/>
              </p:cNvSpPr>
              <p:nvPr/>
            </p:nvSpPr>
            <p:spPr bwMode="auto">
              <a:xfrm>
                <a:off x="3030"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0" name="Rectangle 494"/>
              <p:cNvSpPr>
                <a:spLocks noChangeArrowheads="1"/>
              </p:cNvSpPr>
              <p:nvPr/>
            </p:nvSpPr>
            <p:spPr bwMode="auto">
              <a:xfrm>
                <a:off x="3086"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1" name="Rectangle 495"/>
              <p:cNvSpPr>
                <a:spLocks noChangeArrowheads="1"/>
              </p:cNvSpPr>
              <p:nvPr/>
            </p:nvSpPr>
            <p:spPr bwMode="auto">
              <a:xfrm>
                <a:off x="3118"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2" name="Rectangle 496"/>
              <p:cNvSpPr>
                <a:spLocks noChangeArrowheads="1"/>
              </p:cNvSpPr>
              <p:nvPr/>
            </p:nvSpPr>
            <p:spPr bwMode="auto">
              <a:xfrm>
                <a:off x="3174"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3" name="Rectangle 497"/>
              <p:cNvSpPr>
                <a:spLocks noChangeArrowheads="1"/>
              </p:cNvSpPr>
              <p:nvPr/>
            </p:nvSpPr>
            <p:spPr bwMode="auto">
              <a:xfrm>
                <a:off x="3206"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4" name="Rectangle 498"/>
              <p:cNvSpPr>
                <a:spLocks noChangeArrowheads="1"/>
              </p:cNvSpPr>
              <p:nvPr/>
            </p:nvSpPr>
            <p:spPr bwMode="auto">
              <a:xfrm>
                <a:off x="3262"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5" name="Rectangle 499"/>
              <p:cNvSpPr>
                <a:spLocks noChangeArrowheads="1"/>
              </p:cNvSpPr>
              <p:nvPr/>
            </p:nvSpPr>
            <p:spPr bwMode="auto">
              <a:xfrm>
                <a:off x="3294"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6" name="Rectangle 500"/>
              <p:cNvSpPr>
                <a:spLocks noChangeArrowheads="1"/>
              </p:cNvSpPr>
              <p:nvPr/>
            </p:nvSpPr>
            <p:spPr bwMode="auto">
              <a:xfrm>
                <a:off x="3350"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7" name="Rectangle 501"/>
              <p:cNvSpPr>
                <a:spLocks noChangeArrowheads="1"/>
              </p:cNvSpPr>
              <p:nvPr/>
            </p:nvSpPr>
            <p:spPr bwMode="auto">
              <a:xfrm>
                <a:off x="3382" y="3196"/>
                <a:ext cx="32"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18" name="Rectangle 502"/>
              <p:cNvSpPr>
                <a:spLocks noChangeArrowheads="1"/>
              </p:cNvSpPr>
              <p:nvPr/>
            </p:nvSpPr>
            <p:spPr bwMode="auto">
              <a:xfrm>
                <a:off x="3438" y="3196"/>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1469" name="Group 503"/>
            <p:cNvGrpSpPr>
              <a:grpSpLocks/>
            </p:cNvGrpSpPr>
            <p:nvPr/>
          </p:nvGrpSpPr>
          <p:grpSpPr bwMode="auto">
            <a:xfrm>
              <a:off x="2299" y="3465"/>
              <a:ext cx="23" cy="1756"/>
              <a:chOff x="2302" y="2301"/>
              <a:chExt cx="16" cy="1793"/>
            </a:xfrm>
          </p:grpSpPr>
          <p:sp>
            <p:nvSpPr>
              <p:cNvPr id="51533" name="Rectangle 504"/>
              <p:cNvSpPr>
                <a:spLocks noChangeArrowheads="1"/>
              </p:cNvSpPr>
              <p:nvPr/>
            </p:nvSpPr>
            <p:spPr bwMode="auto">
              <a:xfrm>
                <a:off x="2310" y="2309"/>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4" name="Rectangle 505"/>
              <p:cNvSpPr>
                <a:spLocks noChangeArrowheads="1"/>
              </p:cNvSpPr>
              <p:nvPr/>
            </p:nvSpPr>
            <p:spPr bwMode="auto">
              <a:xfrm>
                <a:off x="2310" y="2365"/>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5" name="Rectangle 506"/>
              <p:cNvSpPr>
                <a:spLocks noChangeArrowheads="1"/>
              </p:cNvSpPr>
              <p:nvPr/>
            </p:nvSpPr>
            <p:spPr bwMode="auto">
              <a:xfrm>
                <a:off x="2310" y="2397"/>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6" name="Rectangle 507"/>
              <p:cNvSpPr>
                <a:spLocks noChangeArrowheads="1"/>
              </p:cNvSpPr>
              <p:nvPr/>
            </p:nvSpPr>
            <p:spPr bwMode="auto">
              <a:xfrm>
                <a:off x="2310" y="24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7" name="Rectangle 508"/>
              <p:cNvSpPr>
                <a:spLocks noChangeArrowheads="1"/>
              </p:cNvSpPr>
              <p:nvPr/>
            </p:nvSpPr>
            <p:spPr bwMode="auto">
              <a:xfrm>
                <a:off x="2310" y="2485"/>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8" name="Rectangle 509"/>
              <p:cNvSpPr>
                <a:spLocks noChangeArrowheads="1"/>
              </p:cNvSpPr>
              <p:nvPr/>
            </p:nvSpPr>
            <p:spPr bwMode="auto">
              <a:xfrm>
                <a:off x="2310" y="254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39" name="Rectangle 510"/>
              <p:cNvSpPr>
                <a:spLocks noChangeArrowheads="1"/>
              </p:cNvSpPr>
              <p:nvPr/>
            </p:nvSpPr>
            <p:spPr bwMode="auto">
              <a:xfrm>
                <a:off x="2310" y="2573"/>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0" name="Rectangle 511"/>
              <p:cNvSpPr>
                <a:spLocks noChangeArrowheads="1"/>
              </p:cNvSpPr>
              <p:nvPr/>
            </p:nvSpPr>
            <p:spPr bwMode="auto">
              <a:xfrm>
                <a:off x="2310" y="262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1" name="Rectangle 512"/>
              <p:cNvSpPr>
                <a:spLocks noChangeArrowheads="1"/>
              </p:cNvSpPr>
              <p:nvPr/>
            </p:nvSpPr>
            <p:spPr bwMode="auto">
              <a:xfrm>
                <a:off x="2310" y="2661"/>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2" name="Rectangle 513"/>
              <p:cNvSpPr>
                <a:spLocks noChangeArrowheads="1"/>
              </p:cNvSpPr>
              <p:nvPr/>
            </p:nvSpPr>
            <p:spPr bwMode="auto">
              <a:xfrm>
                <a:off x="2310" y="271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3" name="Rectangle 514"/>
              <p:cNvSpPr>
                <a:spLocks noChangeArrowheads="1"/>
              </p:cNvSpPr>
              <p:nvPr/>
            </p:nvSpPr>
            <p:spPr bwMode="auto">
              <a:xfrm>
                <a:off x="2310" y="2749"/>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4" name="Rectangle 515"/>
              <p:cNvSpPr>
                <a:spLocks noChangeArrowheads="1"/>
              </p:cNvSpPr>
              <p:nvPr/>
            </p:nvSpPr>
            <p:spPr bwMode="auto">
              <a:xfrm>
                <a:off x="2310" y="2805"/>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5" name="Rectangle 516"/>
              <p:cNvSpPr>
                <a:spLocks noChangeArrowheads="1"/>
              </p:cNvSpPr>
              <p:nvPr/>
            </p:nvSpPr>
            <p:spPr bwMode="auto">
              <a:xfrm>
                <a:off x="2310" y="2837"/>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6" name="Rectangle 517"/>
              <p:cNvSpPr>
                <a:spLocks noChangeArrowheads="1"/>
              </p:cNvSpPr>
              <p:nvPr/>
            </p:nvSpPr>
            <p:spPr bwMode="auto">
              <a:xfrm>
                <a:off x="2310" y="289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7" name="Rectangle 518"/>
              <p:cNvSpPr>
                <a:spLocks noChangeArrowheads="1"/>
              </p:cNvSpPr>
              <p:nvPr/>
            </p:nvSpPr>
            <p:spPr bwMode="auto">
              <a:xfrm>
                <a:off x="2310" y="2925"/>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8" name="Rectangle 519"/>
              <p:cNvSpPr>
                <a:spLocks noChangeArrowheads="1"/>
              </p:cNvSpPr>
              <p:nvPr/>
            </p:nvSpPr>
            <p:spPr bwMode="auto">
              <a:xfrm>
                <a:off x="2310" y="298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49" name="Rectangle 520"/>
              <p:cNvSpPr>
                <a:spLocks noChangeArrowheads="1"/>
              </p:cNvSpPr>
              <p:nvPr/>
            </p:nvSpPr>
            <p:spPr bwMode="auto">
              <a:xfrm>
                <a:off x="2310" y="3013"/>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0" name="Rectangle 521"/>
              <p:cNvSpPr>
                <a:spLocks noChangeArrowheads="1"/>
              </p:cNvSpPr>
              <p:nvPr/>
            </p:nvSpPr>
            <p:spPr bwMode="auto">
              <a:xfrm>
                <a:off x="2310" y="306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1" name="Rectangle 522"/>
              <p:cNvSpPr>
                <a:spLocks noChangeArrowheads="1"/>
              </p:cNvSpPr>
              <p:nvPr/>
            </p:nvSpPr>
            <p:spPr bwMode="auto">
              <a:xfrm>
                <a:off x="2310" y="3101"/>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2" name="Rectangle 523"/>
              <p:cNvSpPr>
                <a:spLocks noChangeArrowheads="1"/>
              </p:cNvSpPr>
              <p:nvPr/>
            </p:nvSpPr>
            <p:spPr bwMode="auto">
              <a:xfrm>
                <a:off x="2310" y="315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3" name="Rectangle 524"/>
              <p:cNvSpPr>
                <a:spLocks noChangeArrowheads="1"/>
              </p:cNvSpPr>
              <p:nvPr/>
            </p:nvSpPr>
            <p:spPr bwMode="auto">
              <a:xfrm>
                <a:off x="2310" y="3189"/>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4" name="Rectangle 525"/>
              <p:cNvSpPr>
                <a:spLocks noChangeArrowheads="1"/>
              </p:cNvSpPr>
              <p:nvPr/>
            </p:nvSpPr>
            <p:spPr bwMode="auto">
              <a:xfrm>
                <a:off x="2310" y="3245"/>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5" name="Rectangle 526"/>
              <p:cNvSpPr>
                <a:spLocks noChangeArrowheads="1"/>
              </p:cNvSpPr>
              <p:nvPr/>
            </p:nvSpPr>
            <p:spPr bwMode="auto">
              <a:xfrm>
                <a:off x="2310" y="3277"/>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0" name="Rectangle 527"/>
              <p:cNvSpPr>
                <a:spLocks noChangeArrowheads="1"/>
              </p:cNvSpPr>
              <p:nvPr/>
            </p:nvSpPr>
            <p:spPr bwMode="auto">
              <a:xfrm>
                <a:off x="2310" y="333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7" name="Rectangle 528"/>
              <p:cNvSpPr>
                <a:spLocks noChangeArrowheads="1"/>
              </p:cNvSpPr>
              <p:nvPr/>
            </p:nvSpPr>
            <p:spPr bwMode="auto">
              <a:xfrm>
                <a:off x="2310" y="3365"/>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8" name="Rectangle 529"/>
              <p:cNvSpPr>
                <a:spLocks noChangeArrowheads="1"/>
              </p:cNvSpPr>
              <p:nvPr/>
            </p:nvSpPr>
            <p:spPr bwMode="auto">
              <a:xfrm>
                <a:off x="2310" y="342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59" name="Rectangle 530"/>
              <p:cNvSpPr>
                <a:spLocks noChangeArrowheads="1"/>
              </p:cNvSpPr>
              <p:nvPr/>
            </p:nvSpPr>
            <p:spPr bwMode="auto">
              <a:xfrm>
                <a:off x="2310" y="3453"/>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0" name="Rectangle 531"/>
              <p:cNvSpPr>
                <a:spLocks noChangeArrowheads="1"/>
              </p:cNvSpPr>
              <p:nvPr/>
            </p:nvSpPr>
            <p:spPr bwMode="auto">
              <a:xfrm>
                <a:off x="2310" y="350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1" name="Rectangle 532"/>
              <p:cNvSpPr>
                <a:spLocks noChangeArrowheads="1"/>
              </p:cNvSpPr>
              <p:nvPr/>
            </p:nvSpPr>
            <p:spPr bwMode="auto">
              <a:xfrm>
                <a:off x="2310" y="3541"/>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2" name="Rectangle 533"/>
              <p:cNvSpPr>
                <a:spLocks noChangeArrowheads="1"/>
              </p:cNvSpPr>
              <p:nvPr/>
            </p:nvSpPr>
            <p:spPr bwMode="auto">
              <a:xfrm>
                <a:off x="2310" y="359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3" name="Rectangle 534"/>
              <p:cNvSpPr>
                <a:spLocks noChangeArrowheads="1"/>
              </p:cNvSpPr>
              <p:nvPr/>
            </p:nvSpPr>
            <p:spPr bwMode="auto">
              <a:xfrm>
                <a:off x="2310" y="3629"/>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4" name="Rectangle 535"/>
              <p:cNvSpPr>
                <a:spLocks noChangeArrowheads="1"/>
              </p:cNvSpPr>
              <p:nvPr/>
            </p:nvSpPr>
            <p:spPr bwMode="auto">
              <a:xfrm>
                <a:off x="2310" y="3685"/>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5" name="Rectangle 536"/>
              <p:cNvSpPr>
                <a:spLocks noChangeArrowheads="1"/>
              </p:cNvSpPr>
              <p:nvPr/>
            </p:nvSpPr>
            <p:spPr bwMode="auto">
              <a:xfrm>
                <a:off x="2310" y="3717"/>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6" name="Rectangle 537"/>
              <p:cNvSpPr>
                <a:spLocks noChangeArrowheads="1"/>
              </p:cNvSpPr>
              <p:nvPr/>
            </p:nvSpPr>
            <p:spPr bwMode="auto">
              <a:xfrm>
                <a:off x="2310" y="377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7" name="Rectangle 538"/>
              <p:cNvSpPr>
                <a:spLocks noChangeArrowheads="1"/>
              </p:cNvSpPr>
              <p:nvPr/>
            </p:nvSpPr>
            <p:spPr bwMode="auto">
              <a:xfrm>
                <a:off x="2310" y="3805"/>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8" name="Rectangle 539"/>
              <p:cNvSpPr>
                <a:spLocks noChangeArrowheads="1"/>
              </p:cNvSpPr>
              <p:nvPr/>
            </p:nvSpPr>
            <p:spPr bwMode="auto">
              <a:xfrm>
                <a:off x="2310" y="386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69" name="Rectangle 540"/>
              <p:cNvSpPr>
                <a:spLocks noChangeArrowheads="1"/>
              </p:cNvSpPr>
              <p:nvPr/>
            </p:nvSpPr>
            <p:spPr bwMode="auto">
              <a:xfrm>
                <a:off x="2310" y="3893"/>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0" name="Rectangle 541"/>
              <p:cNvSpPr>
                <a:spLocks noChangeArrowheads="1"/>
              </p:cNvSpPr>
              <p:nvPr/>
            </p:nvSpPr>
            <p:spPr bwMode="auto">
              <a:xfrm>
                <a:off x="2310" y="394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1" name="Rectangle 542"/>
              <p:cNvSpPr>
                <a:spLocks noChangeArrowheads="1"/>
              </p:cNvSpPr>
              <p:nvPr/>
            </p:nvSpPr>
            <p:spPr bwMode="auto">
              <a:xfrm>
                <a:off x="2310" y="3981"/>
                <a:ext cx="8"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2" name="Rectangle 543"/>
              <p:cNvSpPr>
                <a:spLocks noChangeArrowheads="1"/>
              </p:cNvSpPr>
              <p:nvPr/>
            </p:nvSpPr>
            <p:spPr bwMode="auto">
              <a:xfrm>
                <a:off x="2310" y="403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3" name="Rectangle 544"/>
              <p:cNvSpPr>
                <a:spLocks noChangeArrowheads="1"/>
              </p:cNvSpPr>
              <p:nvPr/>
            </p:nvSpPr>
            <p:spPr bwMode="auto">
              <a:xfrm>
                <a:off x="2310" y="4069"/>
                <a:ext cx="8"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4" name="Rectangle 545"/>
              <p:cNvSpPr>
                <a:spLocks noChangeArrowheads="1"/>
              </p:cNvSpPr>
              <p:nvPr/>
            </p:nvSpPr>
            <p:spPr bwMode="auto">
              <a:xfrm>
                <a:off x="2302" y="2301"/>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5" name="Rectangle 546"/>
              <p:cNvSpPr>
                <a:spLocks noChangeArrowheads="1"/>
              </p:cNvSpPr>
              <p:nvPr/>
            </p:nvSpPr>
            <p:spPr bwMode="auto">
              <a:xfrm>
                <a:off x="2302" y="2357"/>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6" name="Rectangle 547"/>
              <p:cNvSpPr>
                <a:spLocks noChangeArrowheads="1"/>
              </p:cNvSpPr>
              <p:nvPr/>
            </p:nvSpPr>
            <p:spPr bwMode="auto">
              <a:xfrm>
                <a:off x="2302" y="2389"/>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7" name="Rectangle 548"/>
              <p:cNvSpPr>
                <a:spLocks noChangeArrowheads="1"/>
              </p:cNvSpPr>
              <p:nvPr/>
            </p:nvSpPr>
            <p:spPr bwMode="auto">
              <a:xfrm>
                <a:off x="2302" y="2445"/>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8" name="Rectangle 549"/>
              <p:cNvSpPr>
                <a:spLocks noChangeArrowheads="1"/>
              </p:cNvSpPr>
              <p:nvPr/>
            </p:nvSpPr>
            <p:spPr bwMode="auto">
              <a:xfrm>
                <a:off x="2302" y="2477"/>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79" name="Rectangle 550"/>
              <p:cNvSpPr>
                <a:spLocks noChangeArrowheads="1"/>
              </p:cNvSpPr>
              <p:nvPr/>
            </p:nvSpPr>
            <p:spPr bwMode="auto">
              <a:xfrm>
                <a:off x="2302" y="2533"/>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0" name="Rectangle 551"/>
              <p:cNvSpPr>
                <a:spLocks noChangeArrowheads="1"/>
              </p:cNvSpPr>
              <p:nvPr/>
            </p:nvSpPr>
            <p:spPr bwMode="auto">
              <a:xfrm>
                <a:off x="2302" y="2565"/>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1" name="Rectangle 552"/>
              <p:cNvSpPr>
                <a:spLocks noChangeArrowheads="1"/>
              </p:cNvSpPr>
              <p:nvPr/>
            </p:nvSpPr>
            <p:spPr bwMode="auto">
              <a:xfrm>
                <a:off x="2302" y="2621"/>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2" name="Rectangle 553"/>
              <p:cNvSpPr>
                <a:spLocks noChangeArrowheads="1"/>
              </p:cNvSpPr>
              <p:nvPr/>
            </p:nvSpPr>
            <p:spPr bwMode="auto">
              <a:xfrm>
                <a:off x="2302" y="2653"/>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3" name="Rectangle 554"/>
              <p:cNvSpPr>
                <a:spLocks noChangeArrowheads="1"/>
              </p:cNvSpPr>
              <p:nvPr/>
            </p:nvSpPr>
            <p:spPr bwMode="auto">
              <a:xfrm>
                <a:off x="2302" y="2709"/>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4" name="Rectangle 555"/>
              <p:cNvSpPr>
                <a:spLocks noChangeArrowheads="1"/>
              </p:cNvSpPr>
              <p:nvPr/>
            </p:nvSpPr>
            <p:spPr bwMode="auto">
              <a:xfrm>
                <a:off x="2302" y="2741"/>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2" name="Rectangle 556"/>
              <p:cNvSpPr>
                <a:spLocks noChangeArrowheads="1"/>
              </p:cNvSpPr>
              <p:nvPr/>
            </p:nvSpPr>
            <p:spPr bwMode="auto">
              <a:xfrm>
                <a:off x="2302" y="2797"/>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6" name="Rectangle 557"/>
              <p:cNvSpPr>
                <a:spLocks noChangeArrowheads="1"/>
              </p:cNvSpPr>
              <p:nvPr/>
            </p:nvSpPr>
            <p:spPr bwMode="auto">
              <a:xfrm>
                <a:off x="2302" y="2829"/>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7" name="Rectangle 558"/>
              <p:cNvSpPr>
                <a:spLocks noChangeArrowheads="1"/>
              </p:cNvSpPr>
              <p:nvPr/>
            </p:nvSpPr>
            <p:spPr bwMode="auto">
              <a:xfrm>
                <a:off x="2302" y="2885"/>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8" name="Rectangle 559"/>
              <p:cNvSpPr>
                <a:spLocks noChangeArrowheads="1"/>
              </p:cNvSpPr>
              <p:nvPr/>
            </p:nvSpPr>
            <p:spPr bwMode="auto">
              <a:xfrm>
                <a:off x="2302" y="2917"/>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89" name="Rectangle 560"/>
              <p:cNvSpPr>
                <a:spLocks noChangeArrowheads="1"/>
              </p:cNvSpPr>
              <p:nvPr/>
            </p:nvSpPr>
            <p:spPr bwMode="auto">
              <a:xfrm>
                <a:off x="2302" y="2973"/>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0" name="Rectangle 561"/>
              <p:cNvSpPr>
                <a:spLocks noChangeArrowheads="1"/>
              </p:cNvSpPr>
              <p:nvPr/>
            </p:nvSpPr>
            <p:spPr bwMode="auto">
              <a:xfrm>
                <a:off x="2302" y="3005"/>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1" name="Rectangle 562"/>
              <p:cNvSpPr>
                <a:spLocks noChangeArrowheads="1"/>
              </p:cNvSpPr>
              <p:nvPr/>
            </p:nvSpPr>
            <p:spPr bwMode="auto">
              <a:xfrm>
                <a:off x="2302" y="3061"/>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2" name="Rectangle 563"/>
              <p:cNvSpPr>
                <a:spLocks noChangeArrowheads="1"/>
              </p:cNvSpPr>
              <p:nvPr/>
            </p:nvSpPr>
            <p:spPr bwMode="auto">
              <a:xfrm>
                <a:off x="2302" y="3093"/>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3" name="Rectangle 564"/>
              <p:cNvSpPr>
                <a:spLocks noChangeArrowheads="1"/>
              </p:cNvSpPr>
              <p:nvPr/>
            </p:nvSpPr>
            <p:spPr bwMode="auto">
              <a:xfrm>
                <a:off x="2302" y="3149"/>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4" name="Rectangle 565"/>
              <p:cNvSpPr>
                <a:spLocks noChangeArrowheads="1"/>
              </p:cNvSpPr>
              <p:nvPr/>
            </p:nvSpPr>
            <p:spPr bwMode="auto">
              <a:xfrm>
                <a:off x="2302" y="3181"/>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3" name="Rectangle 566"/>
              <p:cNvSpPr>
                <a:spLocks noChangeArrowheads="1"/>
              </p:cNvSpPr>
              <p:nvPr/>
            </p:nvSpPr>
            <p:spPr bwMode="auto">
              <a:xfrm>
                <a:off x="2302" y="3237"/>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4" name="Rectangle 567"/>
              <p:cNvSpPr>
                <a:spLocks noChangeArrowheads="1"/>
              </p:cNvSpPr>
              <p:nvPr/>
            </p:nvSpPr>
            <p:spPr bwMode="auto">
              <a:xfrm>
                <a:off x="2302" y="3269"/>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 name="Rectangle 568"/>
              <p:cNvSpPr>
                <a:spLocks noChangeArrowheads="1"/>
              </p:cNvSpPr>
              <p:nvPr/>
            </p:nvSpPr>
            <p:spPr bwMode="auto">
              <a:xfrm>
                <a:off x="2302" y="3325"/>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8" name="Rectangle 569"/>
              <p:cNvSpPr>
                <a:spLocks noChangeArrowheads="1"/>
              </p:cNvSpPr>
              <p:nvPr/>
            </p:nvSpPr>
            <p:spPr bwMode="auto">
              <a:xfrm>
                <a:off x="2302" y="3357"/>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99" name="Rectangle 570"/>
              <p:cNvSpPr>
                <a:spLocks noChangeArrowheads="1"/>
              </p:cNvSpPr>
              <p:nvPr/>
            </p:nvSpPr>
            <p:spPr bwMode="auto">
              <a:xfrm>
                <a:off x="2302" y="3413"/>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0" name="Rectangle 571"/>
              <p:cNvSpPr>
                <a:spLocks noChangeArrowheads="1"/>
              </p:cNvSpPr>
              <p:nvPr/>
            </p:nvSpPr>
            <p:spPr bwMode="auto">
              <a:xfrm>
                <a:off x="2302" y="3445"/>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1" name="Rectangle 572"/>
              <p:cNvSpPr>
                <a:spLocks noChangeArrowheads="1"/>
              </p:cNvSpPr>
              <p:nvPr/>
            </p:nvSpPr>
            <p:spPr bwMode="auto">
              <a:xfrm>
                <a:off x="2302" y="3501"/>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2" name="Rectangle 573"/>
              <p:cNvSpPr>
                <a:spLocks noChangeArrowheads="1"/>
              </p:cNvSpPr>
              <p:nvPr/>
            </p:nvSpPr>
            <p:spPr bwMode="auto">
              <a:xfrm>
                <a:off x="2302" y="3533"/>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3" name="Rectangle 574"/>
              <p:cNvSpPr>
                <a:spLocks noChangeArrowheads="1"/>
              </p:cNvSpPr>
              <p:nvPr/>
            </p:nvSpPr>
            <p:spPr bwMode="auto">
              <a:xfrm>
                <a:off x="2302" y="3589"/>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4" name="Rectangle 575"/>
              <p:cNvSpPr>
                <a:spLocks noChangeArrowheads="1"/>
              </p:cNvSpPr>
              <p:nvPr/>
            </p:nvSpPr>
            <p:spPr bwMode="auto">
              <a:xfrm>
                <a:off x="2302" y="3621"/>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5" name="Rectangle 576"/>
              <p:cNvSpPr>
                <a:spLocks noChangeArrowheads="1"/>
              </p:cNvSpPr>
              <p:nvPr/>
            </p:nvSpPr>
            <p:spPr bwMode="auto">
              <a:xfrm>
                <a:off x="2302" y="3677"/>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6" name="Rectangle 577"/>
              <p:cNvSpPr>
                <a:spLocks noChangeArrowheads="1"/>
              </p:cNvSpPr>
              <p:nvPr/>
            </p:nvSpPr>
            <p:spPr bwMode="auto">
              <a:xfrm>
                <a:off x="2302" y="3709"/>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7" name="Rectangle 578"/>
              <p:cNvSpPr>
                <a:spLocks noChangeArrowheads="1"/>
              </p:cNvSpPr>
              <p:nvPr/>
            </p:nvSpPr>
            <p:spPr bwMode="auto">
              <a:xfrm>
                <a:off x="2302" y="3765"/>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8" name="Rectangle 579"/>
              <p:cNvSpPr>
                <a:spLocks noChangeArrowheads="1"/>
              </p:cNvSpPr>
              <p:nvPr/>
            </p:nvSpPr>
            <p:spPr bwMode="auto">
              <a:xfrm>
                <a:off x="2302" y="3797"/>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09" name="Rectangle 580"/>
              <p:cNvSpPr>
                <a:spLocks noChangeArrowheads="1"/>
              </p:cNvSpPr>
              <p:nvPr/>
            </p:nvSpPr>
            <p:spPr bwMode="auto">
              <a:xfrm>
                <a:off x="2302" y="3853"/>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0" name="Rectangle 581"/>
              <p:cNvSpPr>
                <a:spLocks noChangeArrowheads="1"/>
              </p:cNvSpPr>
              <p:nvPr/>
            </p:nvSpPr>
            <p:spPr bwMode="auto">
              <a:xfrm>
                <a:off x="2302" y="3885"/>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1" name="Rectangle 582"/>
              <p:cNvSpPr>
                <a:spLocks noChangeArrowheads="1"/>
              </p:cNvSpPr>
              <p:nvPr/>
            </p:nvSpPr>
            <p:spPr bwMode="auto">
              <a:xfrm>
                <a:off x="2302" y="3941"/>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2" name="Rectangle 583"/>
              <p:cNvSpPr>
                <a:spLocks noChangeArrowheads="1"/>
              </p:cNvSpPr>
              <p:nvPr/>
            </p:nvSpPr>
            <p:spPr bwMode="auto">
              <a:xfrm>
                <a:off x="2302" y="3973"/>
                <a:ext cx="8" cy="32"/>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3" name="Rectangle 584"/>
              <p:cNvSpPr>
                <a:spLocks noChangeArrowheads="1"/>
              </p:cNvSpPr>
              <p:nvPr/>
            </p:nvSpPr>
            <p:spPr bwMode="auto">
              <a:xfrm>
                <a:off x="2302" y="4029"/>
                <a:ext cx="8" cy="8"/>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614" name="Rectangle 585"/>
              <p:cNvSpPr>
                <a:spLocks noChangeArrowheads="1"/>
              </p:cNvSpPr>
              <p:nvPr/>
            </p:nvSpPr>
            <p:spPr bwMode="auto">
              <a:xfrm>
                <a:off x="2302" y="4061"/>
                <a:ext cx="8" cy="25"/>
              </a:xfrm>
              <a:prstGeom prst="rect">
                <a:avLst/>
              </a:prstGeom>
              <a:solidFill>
                <a:srgbClr val="0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1786" name="Rectangle 586"/>
            <p:cNvSpPr>
              <a:spLocks noChangeArrowheads="1"/>
            </p:cNvSpPr>
            <p:nvPr/>
          </p:nvSpPr>
          <p:spPr bwMode="auto">
            <a:xfrm>
              <a:off x="1115" y="4437"/>
              <a:ext cx="279"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DN</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71" name="Oval 587"/>
            <p:cNvSpPr>
              <a:spLocks noChangeArrowheads="1"/>
            </p:cNvSpPr>
            <p:nvPr/>
          </p:nvSpPr>
          <p:spPr bwMode="auto">
            <a:xfrm>
              <a:off x="3249" y="4702"/>
              <a:ext cx="117" cy="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72" name="Oval 589"/>
            <p:cNvSpPr>
              <a:spLocks noChangeArrowheads="1"/>
            </p:cNvSpPr>
            <p:nvPr/>
          </p:nvSpPr>
          <p:spPr bwMode="auto">
            <a:xfrm>
              <a:off x="3236" y="4693"/>
              <a:ext cx="118"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90" name="Rectangle 590"/>
            <p:cNvSpPr>
              <a:spLocks noChangeArrowheads="1"/>
            </p:cNvSpPr>
            <p:nvPr/>
          </p:nvSpPr>
          <p:spPr bwMode="auto">
            <a:xfrm>
              <a:off x="3416" y="4712"/>
              <a:ext cx="132"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U</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791" name="Rectangle 591"/>
            <p:cNvSpPr>
              <a:spLocks noChangeArrowheads="1"/>
            </p:cNvSpPr>
            <p:nvPr/>
          </p:nvSpPr>
          <p:spPr bwMode="auto">
            <a:xfrm>
              <a:off x="2806" y="4160"/>
              <a:ext cx="114"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B</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75" name="Oval 592"/>
            <p:cNvSpPr>
              <a:spLocks noChangeArrowheads="1"/>
            </p:cNvSpPr>
            <p:nvPr/>
          </p:nvSpPr>
          <p:spPr bwMode="auto">
            <a:xfrm>
              <a:off x="2695" y="4186"/>
              <a:ext cx="114" cy="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76" name="Oval 594"/>
            <p:cNvSpPr>
              <a:spLocks noChangeArrowheads="1"/>
            </p:cNvSpPr>
            <p:nvPr/>
          </p:nvSpPr>
          <p:spPr bwMode="auto">
            <a:xfrm>
              <a:off x="2682" y="4177"/>
              <a:ext cx="115" cy="74"/>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95" name="Rectangle 595"/>
            <p:cNvSpPr>
              <a:spLocks noChangeArrowheads="1"/>
            </p:cNvSpPr>
            <p:nvPr/>
          </p:nvSpPr>
          <p:spPr bwMode="auto">
            <a:xfrm>
              <a:off x="2660" y="3809"/>
              <a:ext cx="139"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H</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6" name="Oval 596"/>
            <p:cNvSpPr>
              <a:spLocks noChangeArrowheads="1"/>
            </p:cNvSpPr>
            <p:nvPr/>
          </p:nvSpPr>
          <p:spPr bwMode="auto">
            <a:xfrm>
              <a:off x="2484" y="3818"/>
              <a:ext cx="118"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79" name="Oval 598"/>
            <p:cNvSpPr>
              <a:spLocks noChangeArrowheads="1"/>
            </p:cNvSpPr>
            <p:nvPr/>
          </p:nvSpPr>
          <p:spPr bwMode="auto">
            <a:xfrm>
              <a:off x="2472" y="3811"/>
              <a:ext cx="116"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799" name="Rectangle 599"/>
            <p:cNvSpPr>
              <a:spLocks noChangeArrowheads="1"/>
            </p:cNvSpPr>
            <p:nvPr/>
          </p:nvSpPr>
          <p:spPr bwMode="auto">
            <a:xfrm>
              <a:off x="3544" y="3622"/>
              <a:ext cx="410"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N(A)</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81" name="Oval 600"/>
            <p:cNvSpPr>
              <a:spLocks noChangeArrowheads="1"/>
            </p:cNvSpPr>
            <p:nvPr/>
          </p:nvSpPr>
          <p:spPr bwMode="auto">
            <a:xfrm>
              <a:off x="3348" y="3700"/>
              <a:ext cx="117"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2" name="Oval 601"/>
            <p:cNvSpPr>
              <a:spLocks noChangeArrowheads="1"/>
            </p:cNvSpPr>
            <p:nvPr/>
          </p:nvSpPr>
          <p:spPr bwMode="auto">
            <a:xfrm>
              <a:off x="3348" y="3700"/>
              <a:ext cx="92" cy="58"/>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3" name="Oval 602"/>
            <p:cNvSpPr>
              <a:spLocks noChangeArrowheads="1"/>
            </p:cNvSpPr>
            <p:nvPr/>
          </p:nvSpPr>
          <p:spPr bwMode="auto">
            <a:xfrm>
              <a:off x="3335" y="3692"/>
              <a:ext cx="118" cy="74"/>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4" name="Oval 603"/>
            <p:cNvSpPr>
              <a:spLocks noChangeArrowheads="1"/>
            </p:cNvSpPr>
            <p:nvPr/>
          </p:nvSpPr>
          <p:spPr bwMode="auto">
            <a:xfrm>
              <a:off x="1174" y="4085"/>
              <a:ext cx="115"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5" name="Oval 605"/>
            <p:cNvSpPr>
              <a:spLocks noChangeArrowheads="1"/>
            </p:cNvSpPr>
            <p:nvPr/>
          </p:nvSpPr>
          <p:spPr bwMode="auto">
            <a:xfrm>
              <a:off x="1162" y="4077"/>
              <a:ext cx="116"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6" name="Oval 608"/>
            <p:cNvSpPr>
              <a:spLocks noChangeArrowheads="1"/>
            </p:cNvSpPr>
            <p:nvPr/>
          </p:nvSpPr>
          <p:spPr bwMode="auto">
            <a:xfrm>
              <a:off x="1229" y="4256"/>
              <a:ext cx="115"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7" name="Oval 610"/>
            <p:cNvSpPr>
              <a:spLocks noChangeArrowheads="1"/>
            </p:cNvSpPr>
            <p:nvPr/>
          </p:nvSpPr>
          <p:spPr bwMode="auto">
            <a:xfrm>
              <a:off x="1217" y="4248"/>
              <a:ext cx="114" cy="74"/>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8" name="Oval 613"/>
            <p:cNvSpPr>
              <a:spLocks noChangeArrowheads="1"/>
            </p:cNvSpPr>
            <p:nvPr/>
          </p:nvSpPr>
          <p:spPr bwMode="auto">
            <a:xfrm>
              <a:off x="1520" y="4244"/>
              <a:ext cx="116"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89" name="Oval 615"/>
            <p:cNvSpPr>
              <a:spLocks noChangeArrowheads="1"/>
            </p:cNvSpPr>
            <p:nvPr/>
          </p:nvSpPr>
          <p:spPr bwMode="auto">
            <a:xfrm>
              <a:off x="1507" y="4237"/>
              <a:ext cx="117"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0" name="Oval 616"/>
            <p:cNvSpPr>
              <a:spLocks noChangeArrowheads="1"/>
            </p:cNvSpPr>
            <p:nvPr/>
          </p:nvSpPr>
          <p:spPr bwMode="auto">
            <a:xfrm>
              <a:off x="1190" y="4723"/>
              <a:ext cx="118" cy="7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8" name="Oval 618"/>
            <p:cNvSpPr>
              <a:spLocks noChangeArrowheads="1"/>
            </p:cNvSpPr>
            <p:nvPr/>
          </p:nvSpPr>
          <p:spPr bwMode="auto">
            <a:xfrm>
              <a:off x="1179" y="4717"/>
              <a:ext cx="116" cy="72"/>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2" name="Oval 620"/>
            <p:cNvSpPr>
              <a:spLocks noChangeArrowheads="1"/>
            </p:cNvSpPr>
            <p:nvPr/>
          </p:nvSpPr>
          <p:spPr bwMode="auto">
            <a:xfrm>
              <a:off x="1238" y="4973"/>
              <a:ext cx="115" cy="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3" name="Oval 622"/>
            <p:cNvSpPr>
              <a:spLocks noChangeArrowheads="1"/>
            </p:cNvSpPr>
            <p:nvPr/>
          </p:nvSpPr>
          <p:spPr bwMode="auto">
            <a:xfrm>
              <a:off x="1225" y="4965"/>
              <a:ext cx="117"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823" name="Rectangle 623"/>
            <p:cNvSpPr>
              <a:spLocks noChangeArrowheads="1"/>
            </p:cNvSpPr>
            <p:nvPr/>
          </p:nvSpPr>
          <p:spPr bwMode="auto">
            <a:xfrm>
              <a:off x="1417" y="4942"/>
              <a:ext cx="237"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SK</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95" name="Oval 624"/>
            <p:cNvSpPr>
              <a:spLocks noChangeArrowheads="1"/>
            </p:cNvSpPr>
            <p:nvPr/>
          </p:nvSpPr>
          <p:spPr bwMode="auto">
            <a:xfrm>
              <a:off x="527" y="4589"/>
              <a:ext cx="118" cy="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 name="Oval 625"/>
            <p:cNvSpPr>
              <a:spLocks noChangeArrowheads="1"/>
            </p:cNvSpPr>
            <p:nvPr/>
          </p:nvSpPr>
          <p:spPr bwMode="auto">
            <a:xfrm>
              <a:off x="527" y="4589"/>
              <a:ext cx="93" cy="57"/>
            </a:xfrm>
            <a:prstGeom prst="ellipse">
              <a:avLst/>
            </a:prstGeom>
            <a:solidFill>
              <a:srgbClr val="FA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497" name="Oval 626"/>
            <p:cNvSpPr>
              <a:spLocks noChangeArrowheads="1"/>
            </p:cNvSpPr>
            <p:nvPr/>
          </p:nvSpPr>
          <p:spPr bwMode="auto">
            <a:xfrm>
              <a:off x="515" y="4581"/>
              <a:ext cx="119" cy="73"/>
            </a:xfrm>
            <a:prstGeom prst="ellipse">
              <a:avLst/>
            </a:prstGeom>
            <a:noFill/>
            <a:ln w="12700">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828" name="Rectangle 628"/>
            <p:cNvSpPr>
              <a:spLocks noChangeArrowheads="1"/>
            </p:cNvSpPr>
            <p:nvPr/>
          </p:nvSpPr>
          <p:spPr bwMode="auto">
            <a:xfrm>
              <a:off x="1681" y="4184"/>
              <a:ext cx="259" cy="174"/>
            </a:xfrm>
            <a:prstGeom prst="rect">
              <a:avLst/>
            </a:prstGeom>
            <a:noFill/>
            <a:ln w="9525">
              <a:noFill/>
              <a:miter lim="800000"/>
              <a:headEnd/>
              <a:tailEnd/>
            </a:ln>
            <a:effectLst/>
          </p:spPr>
          <p:txBody>
            <a:bodyPr wrap="none" lIns="0" tIns="0" rIns="0" bIns="0">
              <a:spAutoFit/>
            </a:bodyPr>
            <a:lstStyle/>
            <a:p>
              <a:pPr>
                <a:defRPr/>
              </a:pPr>
              <a:r>
                <a:rPr lang="en-US" sz="1800" b="1" dirty="0">
                  <a:effectLst>
                    <a:outerShdw blurRad="38100" dist="38100" dir="2700000" algn="tl">
                      <a:srgbClr val="DDDDDD"/>
                    </a:outerShdw>
                  </a:effectLst>
                  <a:latin typeface="Comic Sans MS" charset="0"/>
                  <a:ea typeface="ＭＳ Ｐゴシック" charset="0"/>
                  <a:cs typeface="ＭＳ Ｐゴシック" charset="0"/>
                </a:rPr>
                <a:t>NK</a:t>
              </a:r>
              <a:endParaRPr lang="en-US"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499" name="Freeform 630"/>
            <p:cNvSpPr>
              <a:spLocks/>
            </p:cNvSpPr>
            <p:nvPr/>
          </p:nvSpPr>
          <p:spPr bwMode="auto">
            <a:xfrm>
              <a:off x="2746" y="4225"/>
              <a:ext cx="528" cy="505"/>
            </a:xfrm>
            <a:custGeom>
              <a:avLst/>
              <a:gdLst>
                <a:gd name="T0" fmla="*/ 1666534426 w 340"/>
                <a:gd name="T1" fmla="*/ 252 h 515"/>
                <a:gd name="T2" fmla="*/ 1486223929 w 340"/>
                <a:gd name="T3" fmla="*/ 242 h 515"/>
                <a:gd name="T4" fmla="*/ 1205523059 w 340"/>
                <a:gd name="T5" fmla="*/ 228 h 515"/>
                <a:gd name="T6" fmla="*/ 1039378145 w 340"/>
                <a:gd name="T7" fmla="*/ 220 h 515"/>
                <a:gd name="T8" fmla="*/ 959090267 w 340"/>
                <a:gd name="T9" fmla="*/ 214 h 515"/>
                <a:gd name="T10" fmla="*/ 852124629 w 340"/>
                <a:gd name="T11" fmla="*/ 203 h 515"/>
                <a:gd name="T12" fmla="*/ 684429228 w 340"/>
                <a:gd name="T13" fmla="*/ 176 h 515"/>
                <a:gd name="T14" fmla="*/ 530325264 w 340"/>
                <a:gd name="T15" fmla="*/ 149 h 515"/>
                <a:gd name="T16" fmla="*/ 400547369 w 340"/>
                <a:gd name="T17" fmla="*/ 120 h 515"/>
                <a:gd name="T18" fmla="*/ 308449596 w 340"/>
                <a:gd name="T19" fmla="*/ 92 h 515"/>
                <a:gd name="T20" fmla="*/ 228870428 w 340"/>
                <a:gd name="T21" fmla="*/ 63 h 515"/>
                <a:gd name="T22" fmla="*/ 195074838 w 340"/>
                <a:gd name="T23" fmla="*/ 47 h 515"/>
                <a:gd name="T24" fmla="*/ 180311660 w 340"/>
                <a:gd name="T25" fmla="*/ 41 h 515"/>
                <a:gd name="T26" fmla="*/ 166090152 w 340"/>
                <a:gd name="T27" fmla="*/ 25 h 515"/>
                <a:gd name="T28" fmla="*/ 152244029 w 340"/>
                <a:gd name="T29" fmla="*/ 25 h 515"/>
                <a:gd name="T30" fmla="*/ 113939229 w 340"/>
                <a:gd name="T31" fmla="*/ 19 h 515"/>
                <a:gd name="T32" fmla="*/ 87991043 w 340"/>
                <a:gd name="T33" fmla="*/ 0 h 515"/>
                <a:gd name="T34" fmla="*/ 10507646 w 340"/>
                <a:gd name="T35" fmla="*/ 11 h 515"/>
                <a:gd name="T36" fmla="*/ 28557784 w 340"/>
                <a:gd name="T37" fmla="*/ 25 h 515"/>
                <a:gd name="T38" fmla="*/ 68870655 w 340"/>
                <a:gd name="T39" fmla="*/ 25 h 515"/>
                <a:gd name="T40" fmla="*/ 80304932 w 340"/>
                <a:gd name="T41" fmla="*/ 25 h 515"/>
                <a:gd name="T42" fmla="*/ 98035942 w 340"/>
                <a:gd name="T43" fmla="*/ 43 h 515"/>
                <a:gd name="T44" fmla="*/ 113939229 w 340"/>
                <a:gd name="T45" fmla="*/ 50 h 515"/>
                <a:gd name="T46" fmla="*/ 147378646 w 340"/>
                <a:gd name="T47" fmla="*/ 66 h 515"/>
                <a:gd name="T48" fmla="*/ 223911150 w 340"/>
                <a:gd name="T49" fmla="*/ 95 h 515"/>
                <a:gd name="T50" fmla="*/ 319855722 w 340"/>
                <a:gd name="T51" fmla="*/ 122 h 515"/>
                <a:gd name="T52" fmla="*/ 444989334 w 340"/>
                <a:gd name="T53" fmla="*/ 153 h 515"/>
                <a:gd name="T54" fmla="*/ 603659325 w 340"/>
                <a:gd name="T55" fmla="*/ 179 h 515"/>
                <a:gd name="T56" fmla="*/ 698010796 w 340"/>
                <a:gd name="T57" fmla="*/ 196 h 515"/>
                <a:gd name="T58" fmla="*/ 843096801 w 340"/>
                <a:gd name="T59" fmla="*/ 215 h 515"/>
                <a:gd name="T60" fmla="*/ 904006156 w 340"/>
                <a:gd name="T61" fmla="*/ 220 h 515"/>
                <a:gd name="T62" fmla="*/ 993666539 w 340"/>
                <a:gd name="T63" fmla="*/ 227 h 515"/>
                <a:gd name="T64" fmla="*/ 1169914251 w 340"/>
                <a:gd name="T65" fmla="*/ 237 h 515"/>
                <a:gd name="T66" fmla="*/ 1451596293 w 340"/>
                <a:gd name="T67" fmla="*/ 250 h 515"/>
                <a:gd name="T68" fmla="*/ 1616999373 w 340"/>
                <a:gd name="T69" fmla="*/ 260 h 5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515"/>
                <a:gd name="T107" fmla="*/ 340 w 340"/>
                <a:gd name="T108" fmla="*/ 515 h 5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515">
                  <a:moveTo>
                    <a:pt x="330" y="515"/>
                  </a:moveTo>
                  <a:lnTo>
                    <a:pt x="340" y="500"/>
                  </a:lnTo>
                  <a:lnTo>
                    <a:pt x="321" y="488"/>
                  </a:lnTo>
                  <a:lnTo>
                    <a:pt x="303" y="479"/>
                  </a:lnTo>
                  <a:lnTo>
                    <a:pt x="265" y="463"/>
                  </a:lnTo>
                  <a:lnTo>
                    <a:pt x="246" y="454"/>
                  </a:lnTo>
                  <a:lnTo>
                    <a:pt x="228" y="445"/>
                  </a:lnTo>
                  <a:lnTo>
                    <a:pt x="212" y="436"/>
                  </a:lnTo>
                  <a:lnTo>
                    <a:pt x="196" y="423"/>
                  </a:lnTo>
                  <a:lnTo>
                    <a:pt x="185" y="413"/>
                  </a:lnTo>
                  <a:lnTo>
                    <a:pt x="174" y="401"/>
                  </a:lnTo>
                  <a:lnTo>
                    <a:pt x="156" y="376"/>
                  </a:lnTo>
                  <a:lnTo>
                    <a:pt x="140" y="350"/>
                  </a:lnTo>
                  <a:lnTo>
                    <a:pt x="123" y="322"/>
                  </a:lnTo>
                  <a:lnTo>
                    <a:pt x="108" y="294"/>
                  </a:lnTo>
                  <a:lnTo>
                    <a:pt x="94" y="266"/>
                  </a:lnTo>
                  <a:lnTo>
                    <a:pt x="82" y="237"/>
                  </a:lnTo>
                  <a:lnTo>
                    <a:pt x="72" y="209"/>
                  </a:lnTo>
                  <a:lnTo>
                    <a:pt x="63" y="179"/>
                  </a:lnTo>
                  <a:lnTo>
                    <a:pt x="55" y="150"/>
                  </a:lnTo>
                  <a:lnTo>
                    <a:pt x="47" y="119"/>
                  </a:lnTo>
                  <a:lnTo>
                    <a:pt x="40" y="88"/>
                  </a:lnTo>
                  <a:lnTo>
                    <a:pt x="37" y="76"/>
                  </a:lnTo>
                  <a:lnTo>
                    <a:pt x="36" y="68"/>
                  </a:lnTo>
                  <a:lnTo>
                    <a:pt x="34" y="57"/>
                  </a:lnTo>
                  <a:lnTo>
                    <a:pt x="33" y="53"/>
                  </a:lnTo>
                  <a:lnTo>
                    <a:pt x="31" y="43"/>
                  </a:lnTo>
                  <a:lnTo>
                    <a:pt x="27" y="31"/>
                  </a:lnTo>
                  <a:lnTo>
                    <a:pt x="23" y="19"/>
                  </a:lnTo>
                  <a:lnTo>
                    <a:pt x="19" y="8"/>
                  </a:lnTo>
                  <a:lnTo>
                    <a:pt x="18" y="0"/>
                  </a:lnTo>
                  <a:lnTo>
                    <a:pt x="0" y="0"/>
                  </a:lnTo>
                  <a:lnTo>
                    <a:pt x="2" y="11"/>
                  </a:lnTo>
                  <a:lnTo>
                    <a:pt x="2" y="15"/>
                  </a:lnTo>
                  <a:lnTo>
                    <a:pt x="6" y="26"/>
                  </a:lnTo>
                  <a:lnTo>
                    <a:pt x="10" y="38"/>
                  </a:lnTo>
                  <a:lnTo>
                    <a:pt x="14" y="48"/>
                  </a:lnTo>
                  <a:lnTo>
                    <a:pt x="16" y="60"/>
                  </a:lnTo>
                  <a:lnTo>
                    <a:pt x="18" y="68"/>
                  </a:lnTo>
                  <a:lnTo>
                    <a:pt x="20" y="79"/>
                  </a:lnTo>
                  <a:lnTo>
                    <a:pt x="20" y="83"/>
                  </a:lnTo>
                  <a:lnTo>
                    <a:pt x="23" y="93"/>
                  </a:lnTo>
                  <a:lnTo>
                    <a:pt x="30" y="126"/>
                  </a:lnTo>
                  <a:lnTo>
                    <a:pt x="38" y="157"/>
                  </a:lnTo>
                  <a:lnTo>
                    <a:pt x="46" y="186"/>
                  </a:lnTo>
                  <a:lnTo>
                    <a:pt x="55" y="216"/>
                  </a:lnTo>
                  <a:lnTo>
                    <a:pt x="65" y="244"/>
                  </a:lnTo>
                  <a:lnTo>
                    <a:pt x="77" y="273"/>
                  </a:lnTo>
                  <a:lnTo>
                    <a:pt x="91" y="301"/>
                  </a:lnTo>
                  <a:lnTo>
                    <a:pt x="108" y="331"/>
                  </a:lnTo>
                  <a:lnTo>
                    <a:pt x="123" y="357"/>
                  </a:lnTo>
                  <a:lnTo>
                    <a:pt x="140" y="385"/>
                  </a:lnTo>
                  <a:lnTo>
                    <a:pt x="142" y="388"/>
                  </a:lnTo>
                  <a:lnTo>
                    <a:pt x="161" y="414"/>
                  </a:lnTo>
                  <a:lnTo>
                    <a:pt x="172" y="426"/>
                  </a:lnTo>
                  <a:lnTo>
                    <a:pt x="184" y="437"/>
                  </a:lnTo>
                  <a:lnTo>
                    <a:pt x="200" y="449"/>
                  </a:lnTo>
                  <a:lnTo>
                    <a:pt x="203" y="451"/>
                  </a:lnTo>
                  <a:lnTo>
                    <a:pt x="221" y="462"/>
                  </a:lnTo>
                  <a:lnTo>
                    <a:pt x="239" y="471"/>
                  </a:lnTo>
                  <a:lnTo>
                    <a:pt x="258" y="480"/>
                  </a:lnTo>
                  <a:lnTo>
                    <a:pt x="296" y="496"/>
                  </a:lnTo>
                  <a:lnTo>
                    <a:pt x="314" y="505"/>
                  </a:lnTo>
                  <a:lnTo>
                    <a:pt x="330" y="515"/>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0" name="Freeform 634"/>
            <p:cNvSpPr>
              <a:spLocks/>
            </p:cNvSpPr>
            <p:nvPr/>
          </p:nvSpPr>
          <p:spPr bwMode="auto">
            <a:xfrm>
              <a:off x="1179" y="3769"/>
              <a:ext cx="1575" cy="444"/>
            </a:xfrm>
            <a:custGeom>
              <a:avLst/>
              <a:gdLst>
                <a:gd name="T0" fmla="*/ 2147483646 w 1016"/>
                <a:gd name="T1" fmla="*/ 215 h 453"/>
                <a:gd name="T2" fmla="*/ 2147483646 w 1016"/>
                <a:gd name="T3" fmla="*/ 199 h 453"/>
                <a:gd name="T4" fmla="*/ 2147483646 w 1016"/>
                <a:gd name="T5" fmla="*/ 137 h 453"/>
                <a:gd name="T6" fmla="*/ 2147483646 w 1016"/>
                <a:gd name="T7" fmla="*/ 73 h 453"/>
                <a:gd name="T8" fmla="*/ 2147483646 w 1016"/>
                <a:gd name="T9" fmla="*/ 51 h 453"/>
                <a:gd name="T10" fmla="*/ 2147483646 w 1016"/>
                <a:gd name="T11" fmla="*/ 40 h 453"/>
                <a:gd name="T12" fmla="*/ 2147483646 w 1016"/>
                <a:gd name="T13" fmla="*/ 25 h 453"/>
                <a:gd name="T14" fmla="*/ 2147483646 w 1016"/>
                <a:gd name="T15" fmla="*/ 25 h 453"/>
                <a:gd name="T16" fmla="*/ 2147483646 w 1016"/>
                <a:gd name="T17" fmla="*/ 11 h 453"/>
                <a:gd name="T18" fmla="*/ 2147483646 w 1016"/>
                <a:gd name="T19" fmla="*/ 3 h 453"/>
                <a:gd name="T20" fmla="*/ 2147483646 w 1016"/>
                <a:gd name="T21" fmla="*/ 1 h 453"/>
                <a:gd name="T22" fmla="*/ 2147483646 w 1016"/>
                <a:gd name="T23" fmla="*/ 1 h 453"/>
                <a:gd name="T24" fmla="*/ 2147483646 w 1016"/>
                <a:gd name="T25" fmla="*/ 1 h 453"/>
                <a:gd name="T26" fmla="*/ 1826051904 w 1016"/>
                <a:gd name="T27" fmla="*/ 8 h 453"/>
                <a:gd name="T28" fmla="*/ 1641740287 w 1016"/>
                <a:gd name="T29" fmla="*/ 16 h 453"/>
                <a:gd name="T30" fmla="*/ 1447431471 w 1016"/>
                <a:gd name="T31" fmla="*/ 25 h 453"/>
                <a:gd name="T32" fmla="*/ 1338555880 w 1016"/>
                <a:gd name="T33" fmla="*/ 25 h 453"/>
                <a:gd name="T34" fmla="*/ 1161802500 w 1016"/>
                <a:gd name="T35" fmla="*/ 25 h 453"/>
                <a:gd name="T36" fmla="*/ 1090789066 w 1016"/>
                <a:gd name="T37" fmla="*/ 31 h 453"/>
                <a:gd name="T38" fmla="*/ 843770313 w 1016"/>
                <a:gd name="T39" fmla="*/ 50 h 453"/>
                <a:gd name="T40" fmla="*/ 638146131 w 1016"/>
                <a:gd name="T41" fmla="*/ 63 h 453"/>
                <a:gd name="T42" fmla="*/ 436769527 w 1016"/>
                <a:gd name="T43" fmla="*/ 76 h 453"/>
                <a:gd name="T44" fmla="*/ 334833194 w 1016"/>
                <a:gd name="T45" fmla="*/ 93 h 453"/>
                <a:gd name="T46" fmla="*/ 292806244 w 1016"/>
                <a:gd name="T47" fmla="*/ 99 h 453"/>
                <a:gd name="T48" fmla="*/ 270547882 w 1016"/>
                <a:gd name="T49" fmla="*/ 105 h 453"/>
                <a:gd name="T50" fmla="*/ 233608606 w 1016"/>
                <a:gd name="T51" fmla="*/ 109 h 453"/>
                <a:gd name="T52" fmla="*/ 193878700 w 1016"/>
                <a:gd name="T53" fmla="*/ 113 h 453"/>
                <a:gd name="T54" fmla="*/ 118804834 w 1016"/>
                <a:gd name="T55" fmla="*/ 123 h 453"/>
                <a:gd name="T56" fmla="*/ 36156181 w 1016"/>
                <a:gd name="T57" fmla="*/ 148 h 453"/>
                <a:gd name="T58" fmla="*/ 6260879 w 1016"/>
                <a:gd name="T59" fmla="*/ 165 h 453"/>
                <a:gd name="T60" fmla="*/ 86887239 w 1016"/>
                <a:gd name="T61" fmla="*/ 165 h 453"/>
                <a:gd name="T62" fmla="*/ 114825209 w 1016"/>
                <a:gd name="T63" fmla="*/ 152 h 453"/>
                <a:gd name="T64" fmla="*/ 199624256 w 1016"/>
                <a:gd name="T65" fmla="*/ 128 h 453"/>
                <a:gd name="T66" fmla="*/ 258412382 w 1016"/>
                <a:gd name="T67" fmla="*/ 117 h 453"/>
                <a:gd name="T68" fmla="*/ 292806244 w 1016"/>
                <a:gd name="T69" fmla="*/ 115 h 453"/>
                <a:gd name="T70" fmla="*/ 341522327 w 1016"/>
                <a:gd name="T71" fmla="*/ 109 h 453"/>
                <a:gd name="T72" fmla="*/ 373089334 w 1016"/>
                <a:gd name="T73" fmla="*/ 102 h 453"/>
                <a:gd name="T74" fmla="*/ 400590141 w 1016"/>
                <a:gd name="T75" fmla="*/ 97 h 453"/>
                <a:gd name="T76" fmla="*/ 497208454 w 1016"/>
                <a:gd name="T77" fmla="*/ 85 h 453"/>
                <a:gd name="T78" fmla="*/ 692909169 w 1016"/>
                <a:gd name="T79" fmla="*/ 68 h 453"/>
                <a:gd name="T80" fmla="*/ 1007869459 w 1016"/>
                <a:gd name="T81" fmla="*/ 51 h 453"/>
                <a:gd name="T82" fmla="*/ 1161802500 w 1016"/>
                <a:gd name="T83" fmla="*/ 41 h 453"/>
                <a:gd name="T84" fmla="*/ 1225615471 w 1016"/>
                <a:gd name="T85" fmla="*/ 39 h 453"/>
                <a:gd name="T86" fmla="*/ 1425048735 w 1016"/>
                <a:gd name="T87" fmla="*/ 25 h 453"/>
                <a:gd name="T88" fmla="*/ 1582269332 w 1016"/>
                <a:gd name="T89" fmla="*/ 25 h 453"/>
                <a:gd name="T90" fmla="*/ 1840891920 w 1016"/>
                <a:gd name="T91" fmla="*/ 25 h 453"/>
                <a:gd name="T92" fmla="*/ 2147483646 w 1016"/>
                <a:gd name="T93" fmla="*/ 19 h 453"/>
                <a:gd name="T94" fmla="*/ 2147483646 w 1016"/>
                <a:gd name="T95" fmla="*/ 19 h 453"/>
                <a:gd name="T96" fmla="*/ 2147483646 w 1016"/>
                <a:gd name="T97" fmla="*/ 19 h 453"/>
                <a:gd name="T98" fmla="*/ 2147483646 w 1016"/>
                <a:gd name="T99" fmla="*/ 24 h 453"/>
                <a:gd name="T100" fmla="*/ 2147483646 w 1016"/>
                <a:gd name="T101" fmla="*/ 25 h 453"/>
                <a:gd name="T102" fmla="*/ 2147483646 w 1016"/>
                <a:gd name="T103" fmla="*/ 31 h 453"/>
                <a:gd name="T104" fmla="*/ 2147483646 w 1016"/>
                <a:gd name="T105" fmla="*/ 42 h 453"/>
                <a:gd name="T106" fmla="*/ 2147483646 w 1016"/>
                <a:gd name="T107" fmla="*/ 54 h 453"/>
                <a:gd name="T108" fmla="*/ 2147483646 w 1016"/>
                <a:gd name="T109" fmla="*/ 77 h 453"/>
                <a:gd name="T110" fmla="*/ 2147483646 w 1016"/>
                <a:gd name="T111" fmla="*/ 141 h 453"/>
                <a:gd name="T112" fmla="*/ 2147483646 w 1016"/>
                <a:gd name="T113" fmla="*/ 202 h 453"/>
                <a:gd name="T114" fmla="*/ 2147483646 w 1016"/>
                <a:gd name="T115" fmla="*/ 218 h 4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6"/>
                <a:gd name="T175" fmla="*/ 0 h 453"/>
                <a:gd name="T176" fmla="*/ 1016 w 1016"/>
                <a:gd name="T177" fmla="*/ 453 h 4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6" h="453">
                  <a:moveTo>
                    <a:pt x="1001" y="453"/>
                  </a:moveTo>
                  <a:lnTo>
                    <a:pt x="1016" y="444"/>
                  </a:lnTo>
                  <a:lnTo>
                    <a:pt x="1011" y="433"/>
                  </a:lnTo>
                  <a:lnTo>
                    <a:pt x="1007" y="423"/>
                  </a:lnTo>
                  <a:lnTo>
                    <a:pt x="1003" y="412"/>
                  </a:lnTo>
                  <a:lnTo>
                    <a:pt x="999" y="400"/>
                  </a:lnTo>
                  <a:lnTo>
                    <a:pt x="987" y="369"/>
                  </a:lnTo>
                  <a:lnTo>
                    <a:pt x="977" y="338"/>
                  </a:lnTo>
                  <a:lnTo>
                    <a:pt x="959" y="275"/>
                  </a:lnTo>
                  <a:lnTo>
                    <a:pt x="941" y="212"/>
                  </a:lnTo>
                  <a:lnTo>
                    <a:pt x="931" y="181"/>
                  </a:lnTo>
                  <a:lnTo>
                    <a:pt x="920" y="151"/>
                  </a:lnTo>
                  <a:lnTo>
                    <a:pt x="911" y="129"/>
                  </a:lnTo>
                  <a:lnTo>
                    <a:pt x="902" y="107"/>
                  </a:lnTo>
                  <a:lnTo>
                    <a:pt x="897" y="97"/>
                  </a:lnTo>
                  <a:lnTo>
                    <a:pt x="891" y="87"/>
                  </a:lnTo>
                  <a:lnTo>
                    <a:pt x="889" y="84"/>
                  </a:lnTo>
                  <a:lnTo>
                    <a:pt x="882" y="75"/>
                  </a:lnTo>
                  <a:lnTo>
                    <a:pt x="873" y="67"/>
                  </a:lnTo>
                  <a:lnTo>
                    <a:pt x="873" y="66"/>
                  </a:lnTo>
                  <a:lnTo>
                    <a:pt x="863" y="59"/>
                  </a:lnTo>
                  <a:lnTo>
                    <a:pt x="860" y="57"/>
                  </a:lnTo>
                  <a:lnTo>
                    <a:pt x="849" y="49"/>
                  </a:lnTo>
                  <a:lnTo>
                    <a:pt x="823" y="36"/>
                  </a:lnTo>
                  <a:lnTo>
                    <a:pt x="795" y="26"/>
                  </a:lnTo>
                  <a:lnTo>
                    <a:pt x="765" y="17"/>
                  </a:lnTo>
                  <a:lnTo>
                    <a:pt x="735" y="11"/>
                  </a:lnTo>
                  <a:lnTo>
                    <a:pt x="731" y="11"/>
                  </a:lnTo>
                  <a:lnTo>
                    <a:pt x="702" y="6"/>
                  </a:lnTo>
                  <a:lnTo>
                    <a:pt x="673" y="3"/>
                  </a:lnTo>
                  <a:lnTo>
                    <a:pt x="648" y="0"/>
                  </a:lnTo>
                  <a:lnTo>
                    <a:pt x="647" y="0"/>
                  </a:lnTo>
                  <a:lnTo>
                    <a:pt x="615" y="1"/>
                  </a:lnTo>
                  <a:lnTo>
                    <a:pt x="586" y="1"/>
                  </a:lnTo>
                  <a:lnTo>
                    <a:pt x="560" y="1"/>
                  </a:lnTo>
                  <a:lnTo>
                    <a:pt x="536" y="1"/>
                  </a:lnTo>
                  <a:lnTo>
                    <a:pt x="515" y="1"/>
                  </a:lnTo>
                  <a:lnTo>
                    <a:pt x="495" y="1"/>
                  </a:lnTo>
                  <a:lnTo>
                    <a:pt x="477" y="1"/>
                  </a:lnTo>
                  <a:lnTo>
                    <a:pt x="461" y="1"/>
                  </a:lnTo>
                  <a:lnTo>
                    <a:pt x="428" y="4"/>
                  </a:lnTo>
                  <a:lnTo>
                    <a:pt x="396" y="8"/>
                  </a:lnTo>
                  <a:lnTo>
                    <a:pt x="392" y="9"/>
                  </a:lnTo>
                  <a:lnTo>
                    <a:pt x="375" y="12"/>
                  </a:lnTo>
                  <a:lnTo>
                    <a:pt x="356" y="16"/>
                  </a:lnTo>
                  <a:lnTo>
                    <a:pt x="336" y="22"/>
                  </a:lnTo>
                  <a:lnTo>
                    <a:pt x="315" y="28"/>
                  </a:lnTo>
                  <a:lnTo>
                    <a:pt x="314" y="28"/>
                  </a:lnTo>
                  <a:lnTo>
                    <a:pt x="312" y="29"/>
                  </a:lnTo>
                  <a:lnTo>
                    <a:pt x="301" y="36"/>
                  </a:lnTo>
                  <a:lnTo>
                    <a:pt x="290" y="43"/>
                  </a:lnTo>
                  <a:lnTo>
                    <a:pt x="266" y="55"/>
                  </a:lnTo>
                  <a:lnTo>
                    <a:pt x="259" y="57"/>
                  </a:lnTo>
                  <a:lnTo>
                    <a:pt x="252" y="59"/>
                  </a:lnTo>
                  <a:lnTo>
                    <a:pt x="245" y="61"/>
                  </a:lnTo>
                  <a:lnTo>
                    <a:pt x="242" y="63"/>
                  </a:lnTo>
                  <a:lnTo>
                    <a:pt x="237" y="66"/>
                  </a:lnTo>
                  <a:lnTo>
                    <a:pt x="212" y="81"/>
                  </a:lnTo>
                  <a:lnTo>
                    <a:pt x="183" y="95"/>
                  </a:lnTo>
                  <a:lnTo>
                    <a:pt x="155" y="110"/>
                  </a:lnTo>
                  <a:lnTo>
                    <a:pt x="142" y="119"/>
                  </a:lnTo>
                  <a:lnTo>
                    <a:pt x="139" y="121"/>
                  </a:lnTo>
                  <a:lnTo>
                    <a:pt x="127" y="129"/>
                  </a:lnTo>
                  <a:lnTo>
                    <a:pt x="110" y="142"/>
                  </a:lnTo>
                  <a:lnTo>
                    <a:pt x="95" y="157"/>
                  </a:lnTo>
                  <a:lnTo>
                    <a:pt x="80" y="172"/>
                  </a:lnTo>
                  <a:lnTo>
                    <a:pt x="74" y="181"/>
                  </a:lnTo>
                  <a:lnTo>
                    <a:pt x="72" y="184"/>
                  </a:lnTo>
                  <a:lnTo>
                    <a:pt x="68" y="190"/>
                  </a:lnTo>
                  <a:lnTo>
                    <a:pt x="64" y="196"/>
                  </a:lnTo>
                  <a:lnTo>
                    <a:pt x="62" y="201"/>
                  </a:lnTo>
                  <a:lnTo>
                    <a:pt x="60" y="205"/>
                  </a:lnTo>
                  <a:lnTo>
                    <a:pt x="59" y="208"/>
                  </a:lnTo>
                  <a:lnTo>
                    <a:pt x="56" y="212"/>
                  </a:lnTo>
                  <a:lnTo>
                    <a:pt x="51" y="216"/>
                  </a:lnTo>
                  <a:lnTo>
                    <a:pt x="47" y="220"/>
                  </a:lnTo>
                  <a:lnTo>
                    <a:pt x="42" y="226"/>
                  </a:lnTo>
                  <a:lnTo>
                    <a:pt x="35" y="236"/>
                  </a:lnTo>
                  <a:lnTo>
                    <a:pt x="33" y="239"/>
                  </a:lnTo>
                  <a:lnTo>
                    <a:pt x="26" y="252"/>
                  </a:lnTo>
                  <a:lnTo>
                    <a:pt x="19" y="267"/>
                  </a:lnTo>
                  <a:lnTo>
                    <a:pt x="13" y="282"/>
                  </a:lnTo>
                  <a:lnTo>
                    <a:pt x="8" y="297"/>
                  </a:lnTo>
                  <a:lnTo>
                    <a:pt x="4" y="312"/>
                  </a:lnTo>
                  <a:lnTo>
                    <a:pt x="4" y="316"/>
                  </a:lnTo>
                  <a:lnTo>
                    <a:pt x="1" y="331"/>
                  </a:lnTo>
                  <a:lnTo>
                    <a:pt x="0" y="344"/>
                  </a:lnTo>
                  <a:lnTo>
                    <a:pt x="18" y="344"/>
                  </a:lnTo>
                  <a:lnTo>
                    <a:pt x="19" y="331"/>
                  </a:lnTo>
                  <a:lnTo>
                    <a:pt x="21" y="319"/>
                  </a:lnTo>
                  <a:lnTo>
                    <a:pt x="25" y="304"/>
                  </a:lnTo>
                  <a:lnTo>
                    <a:pt x="30" y="289"/>
                  </a:lnTo>
                  <a:lnTo>
                    <a:pt x="36" y="274"/>
                  </a:lnTo>
                  <a:lnTo>
                    <a:pt x="43" y="259"/>
                  </a:lnTo>
                  <a:lnTo>
                    <a:pt x="50" y="246"/>
                  </a:lnTo>
                  <a:lnTo>
                    <a:pt x="56" y="237"/>
                  </a:lnTo>
                  <a:lnTo>
                    <a:pt x="56" y="236"/>
                  </a:lnTo>
                  <a:lnTo>
                    <a:pt x="60" y="233"/>
                  </a:lnTo>
                  <a:lnTo>
                    <a:pt x="64" y="229"/>
                  </a:lnTo>
                  <a:lnTo>
                    <a:pt x="69" y="225"/>
                  </a:lnTo>
                  <a:lnTo>
                    <a:pt x="73" y="218"/>
                  </a:lnTo>
                  <a:lnTo>
                    <a:pt x="74" y="218"/>
                  </a:lnTo>
                  <a:lnTo>
                    <a:pt x="77" y="212"/>
                  </a:lnTo>
                  <a:lnTo>
                    <a:pt x="79" y="208"/>
                  </a:lnTo>
                  <a:lnTo>
                    <a:pt x="81" y="203"/>
                  </a:lnTo>
                  <a:lnTo>
                    <a:pt x="83" y="200"/>
                  </a:lnTo>
                  <a:lnTo>
                    <a:pt x="87" y="193"/>
                  </a:lnTo>
                  <a:lnTo>
                    <a:pt x="87" y="194"/>
                  </a:lnTo>
                  <a:lnTo>
                    <a:pt x="93" y="185"/>
                  </a:lnTo>
                  <a:lnTo>
                    <a:pt x="108" y="170"/>
                  </a:lnTo>
                  <a:lnTo>
                    <a:pt x="123" y="155"/>
                  </a:lnTo>
                  <a:lnTo>
                    <a:pt x="138" y="143"/>
                  </a:lnTo>
                  <a:lnTo>
                    <a:pt x="150" y="135"/>
                  </a:lnTo>
                  <a:lnTo>
                    <a:pt x="162" y="127"/>
                  </a:lnTo>
                  <a:lnTo>
                    <a:pt x="190" y="112"/>
                  </a:lnTo>
                  <a:lnTo>
                    <a:pt x="219" y="98"/>
                  </a:lnTo>
                  <a:lnTo>
                    <a:pt x="247" y="81"/>
                  </a:lnTo>
                  <a:lnTo>
                    <a:pt x="248" y="80"/>
                  </a:lnTo>
                  <a:lnTo>
                    <a:pt x="252" y="78"/>
                  </a:lnTo>
                  <a:lnTo>
                    <a:pt x="259" y="76"/>
                  </a:lnTo>
                  <a:lnTo>
                    <a:pt x="266" y="74"/>
                  </a:lnTo>
                  <a:lnTo>
                    <a:pt x="273" y="72"/>
                  </a:lnTo>
                  <a:lnTo>
                    <a:pt x="297" y="60"/>
                  </a:lnTo>
                  <a:lnTo>
                    <a:pt x="309" y="53"/>
                  </a:lnTo>
                  <a:lnTo>
                    <a:pt x="312" y="51"/>
                  </a:lnTo>
                  <a:lnTo>
                    <a:pt x="321" y="44"/>
                  </a:lnTo>
                  <a:lnTo>
                    <a:pt x="343" y="39"/>
                  </a:lnTo>
                  <a:lnTo>
                    <a:pt x="363" y="33"/>
                  </a:lnTo>
                  <a:lnTo>
                    <a:pt x="382" y="29"/>
                  </a:lnTo>
                  <a:lnTo>
                    <a:pt x="399" y="26"/>
                  </a:lnTo>
                  <a:lnTo>
                    <a:pt x="428" y="22"/>
                  </a:lnTo>
                  <a:lnTo>
                    <a:pt x="461" y="19"/>
                  </a:lnTo>
                  <a:lnTo>
                    <a:pt x="477" y="19"/>
                  </a:lnTo>
                  <a:lnTo>
                    <a:pt x="495" y="19"/>
                  </a:lnTo>
                  <a:lnTo>
                    <a:pt x="515" y="19"/>
                  </a:lnTo>
                  <a:lnTo>
                    <a:pt x="536" y="19"/>
                  </a:lnTo>
                  <a:lnTo>
                    <a:pt x="560" y="19"/>
                  </a:lnTo>
                  <a:lnTo>
                    <a:pt x="586" y="19"/>
                  </a:lnTo>
                  <a:lnTo>
                    <a:pt x="615" y="19"/>
                  </a:lnTo>
                  <a:lnTo>
                    <a:pt x="647" y="18"/>
                  </a:lnTo>
                  <a:lnTo>
                    <a:pt x="673" y="21"/>
                  </a:lnTo>
                  <a:lnTo>
                    <a:pt x="702" y="24"/>
                  </a:lnTo>
                  <a:lnTo>
                    <a:pt x="728" y="28"/>
                  </a:lnTo>
                  <a:lnTo>
                    <a:pt x="758" y="34"/>
                  </a:lnTo>
                  <a:lnTo>
                    <a:pt x="788" y="43"/>
                  </a:lnTo>
                  <a:lnTo>
                    <a:pt x="816" y="53"/>
                  </a:lnTo>
                  <a:lnTo>
                    <a:pt x="842" y="66"/>
                  </a:lnTo>
                  <a:lnTo>
                    <a:pt x="851" y="72"/>
                  </a:lnTo>
                  <a:lnTo>
                    <a:pt x="861" y="80"/>
                  </a:lnTo>
                  <a:lnTo>
                    <a:pt x="862" y="80"/>
                  </a:lnTo>
                  <a:lnTo>
                    <a:pt x="869" y="88"/>
                  </a:lnTo>
                  <a:lnTo>
                    <a:pt x="875" y="96"/>
                  </a:lnTo>
                  <a:lnTo>
                    <a:pt x="880" y="104"/>
                  </a:lnTo>
                  <a:lnTo>
                    <a:pt x="885" y="114"/>
                  </a:lnTo>
                  <a:lnTo>
                    <a:pt x="894" y="136"/>
                  </a:lnTo>
                  <a:lnTo>
                    <a:pt x="903" y="158"/>
                  </a:lnTo>
                  <a:lnTo>
                    <a:pt x="914" y="188"/>
                  </a:lnTo>
                  <a:lnTo>
                    <a:pt x="924" y="219"/>
                  </a:lnTo>
                  <a:lnTo>
                    <a:pt x="942" y="282"/>
                  </a:lnTo>
                  <a:lnTo>
                    <a:pt x="960" y="345"/>
                  </a:lnTo>
                  <a:lnTo>
                    <a:pt x="970" y="376"/>
                  </a:lnTo>
                  <a:lnTo>
                    <a:pt x="982" y="407"/>
                  </a:lnTo>
                  <a:lnTo>
                    <a:pt x="986" y="419"/>
                  </a:lnTo>
                  <a:lnTo>
                    <a:pt x="990" y="430"/>
                  </a:lnTo>
                  <a:lnTo>
                    <a:pt x="994" y="440"/>
                  </a:lnTo>
                  <a:lnTo>
                    <a:pt x="1001" y="453"/>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1" name="Freeform 637"/>
            <p:cNvSpPr>
              <a:spLocks/>
            </p:cNvSpPr>
            <p:nvPr/>
          </p:nvSpPr>
          <p:spPr bwMode="auto">
            <a:xfrm>
              <a:off x="549" y="4110"/>
              <a:ext cx="657" cy="499"/>
            </a:xfrm>
            <a:custGeom>
              <a:avLst/>
              <a:gdLst>
                <a:gd name="T0" fmla="*/ 1842916118 w 424"/>
                <a:gd name="T1" fmla="*/ 0 h 510"/>
                <a:gd name="T2" fmla="*/ 1778368984 w 424"/>
                <a:gd name="T3" fmla="*/ 49 h 510"/>
                <a:gd name="T4" fmla="*/ 1702276393 w 424"/>
                <a:gd name="T5" fmla="*/ 92 h 510"/>
                <a:gd name="T6" fmla="*/ 1684824640 w 424"/>
                <a:gd name="T7" fmla="*/ 109 h 510"/>
                <a:gd name="T8" fmla="*/ 1661519724 w 424"/>
                <a:gd name="T9" fmla="*/ 129 h 510"/>
                <a:gd name="T10" fmla="*/ 1647576035 w 424"/>
                <a:gd name="T11" fmla="*/ 138 h 510"/>
                <a:gd name="T12" fmla="*/ 1596144652 w 424"/>
                <a:gd name="T13" fmla="*/ 155 h 510"/>
                <a:gd name="T14" fmla="*/ 1571741712 w 424"/>
                <a:gd name="T15" fmla="*/ 160 h 510"/>
                <a:gd name="T16" fmla="*/ 1534717066 w 424"/>
                <a:gd name="T17" fmla="*/ 165 h 510"/>
                <a:gd name="T18" fmla="*/ 1485817476 w 424"/>
                <a:gd name="T19" fmla="*/ 172 h 510"/>
                <a:gd name="T20" fmla="*/ 1380354285 w 424"/>
                <a:gd name="T21" fmla="*/ 181 h 510"/>
                <a:gd name="T22" fmla="*/ 1269801676 w 424"/>
                <a:gd name="T23" fmla="*/ 189 h 510"/>
                <a:gd name="T24" fmla="*/ 1154895354 w 424"/>
                <a:gd name="T25" fmla="*/ 196 h 510"/>
                <a:gd name="T26" fmla="*/ 981193230 w 424"/>
                <a:gd name="T27" fmla="*/ 201 h 510"/>
                <a:gd name="T28" fmla="*/ 630073010 w 424"/>
                <a:gd name="T29" fmla="*/ 210 h 510"/>
                <a:gd name="T30" fmla="*/ 459734682 w 424"/>
                <a:gd name="T31" fmla="*/ 215 h 510"/>
                <a:gd name="T32" fmla="*/ 217295625 w 424"/>
                <a:gd name="T33" fmla="*/ 220 h 510"/>
                <a:gd name="T34" fmla="*/ 107341790 w 424"/>
                <a:gd name="T35" fmla="*/ 225 h 510"/>
                <a:gd name="T36" fmla="*/ 44276640 w 424"/>
                <a:gd name="T37" fmla="*/ 228 h 510"/>
                <a:gd name="T38" fmla="*/ 58405283 w 424"/>
                <a:gd name="T39" fmla="*/ 238 h 510"/>
                <a:gd name="T40" fmla="*/ 140233363 w 424"/>
                <a:gd name="T41" fmla="*/ 232 h 510"/>
                <a:gd name="T42" fmla="*/ 250573865 w 424"/>
                <a:gd name="T43" fmla="*/ 228 h 510"/>
                <a:gd name="T44" fmla="*/ 477995564 w 424"/>
                <a:gd name="T45" fmla="*/ 223 h 510"/>
                <a:gd name="T46" fmla="*/ 661339688 w 424"/>
                <a:gd name="T47" fmla="*/ 219 h 510"/>
                <a:gd name="T48" fmla="*/ 1014336063 w 424"/>
                <a:gd name="T49" fmla="*/ 210 h 510"/>
                <a:gd name="T50" fmla="*/ 1183501471 w 424"/>
                <a:gd name="T51" fmla="*/ 204 h 510"/>
                <a:gd name="T52" fmla="*/ 1303877976 w 424"/>
                <a:gd name="T53" fmla="*/ 197 h 510"/>
                <a:gd name="T54" fmla="*/ 1438742018 w 424"/>
                <a:gd name="T55" fmla="*/ 188 h 510"/>
                <a:gd name="T56" fmla="*/ 1544959361 w 424"/>
                <a:gd name="T57" fmla="*/ 177 h 510"/>
                <a:gd name="T58" fmla="*/ 1603337871 w 424"/>
                <a:gd name="T59" fmla="*/ 171 h 510"/>
                <a:gd name="T60" fmla="*/ 1636827524 w 424"/>
                <a:gd name="T61" fmla="*/ 165 h 510"/>
                <a:gd name="T62" fmla="*/ 1675615426 w 424"/>
                <a:gd name="T63" fmla="*/ 158 h 510"/>
                <a:gd name="T64" fmla="*/ 1726515513 w 424"/>
                <a:gd name="T65" fmla="*/ 141 h 510"/>
                <a:gd name="T66" fmla="*/ 1726515513 w 424"/>
                <a:gd name="T67" fmla="*/ 140 h 510"/>
                <a:gd name="T68" fmla="*/ 1758080677 w 424"/>
                <a:gd name="T69" fmla="*/ 118 h 510"/>
                <a:gd name="T70" fmla="*/ 1775386323 w 424"/>
                <a:gd name="T71" fmla="*/ 101 h 510"/>
                <a:gd name="T72" fmla="*/ 1818848193 w 424"/>
                <a:gd name="T73" fmla="*/ 68 h 510"/>
                <a:gd name="T74" fmla="*/ 1892188353 w 424"/>
                <a:gd name="T75" fmla="*/ 23 h 5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510"/>
                <a:gd name="T116" fmla="*/ 424 w 424"/>
                <a:gd name="T117" fmla="*/ 510 h 5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510">
                  <a:moveTo>
                    <a:pt x="424" y="2"/>
                  </a:moveTo>
                  <a:lnTo>
                    <a:pt x="406" y="0"/>
                  </a:lnTo>
                  <a:lnTo>
                    <a:pt x="399" y="50"/>
                  </a:lnTo>
                  <a:lnTo>
                    <a:pt x="392" y="99"/>
                  </a:lnTo>
                  <a:lnTo>
                    <a:pt x="383" y="148"/>
                  </a:lnTo>
                  <a:lnTo>
                    <a:pt x="375" y="195"/>
                  </a:lnTo>
                  <a:lnTo>
                    <a:pt x="373" y="213"/>
                  </a:lnTo>
                  <a:lnTo>
                    <a:pt x="371" y="233"/>
                  </a:lnTo>
                  <a:lnTo>
                    <a:pt x="369" y="254"/>
                  </a:lnTo>
                  <a:lnTo>
                    <a:pt x="366" y="276"/>
                  </a:lnTo>
                  <a:lnTo>
                    <a:pt x="363" y="293"/>
                  </a:lnTo>
                  <a:lnTo>
                    <a:pt x="358" y="314"/>
                  </a:lnTo>
                  <a:lnTo>
                    <a:pt x="352" y="332"/>
                  </a:lnTo>
                  <a:lnTo>
                    <a:pt x="349" y="340"/>
                  </a:lnTo>
                  <a:lnTo>
                    <a:pt x="346" y="345"/>
                  </a:lnTo>
                  <a:lnTo>
                    <a:pt x="338" y="356"/>
                  </a:lnTo>
                  <a:lnTo>
                    <a:pt x="327" y="367"/>
                  </a:lnTo>
                  <a:lnTo>
                    <a:pt x="316" y="378"/>
                  </a:lnTo>
                  <a:lnTo>
                    <a:pt x="304" y="388"/>
                  </a:lnTo>
                  <a:lnTo>
                    <a:pt x="280" y="404"/>
                  </a:lnTo>
                  <a:lnTo>
                    <a:pt x="254" y="419"/>
                  </a:lnTo>
                  <a:lnTo>
                    <a:pt x="235" y="426"/>
                  </a:lnTo>
                  <a:lnTo>
                    <a:pt x="216" y="433"/>
                  </a:lnTo>
                  <a:lnTo>
                    <a:pt x="178" y="443"/>
                  </a:lnTo>
                  <a:lnTo>
                    <a:pt x="139" y="451"/>
                  </a:lnTo>
                  <a:lnTo>
                    <a:pt x="101" y="460"/>
                  </a:lnTo>
                  <a:lnTo>
                    <a:pt x="73" y="464"/>
                  </a:lnTo>
                  <a:lnTo>
                    <a:pt x="48" y="470"/>
                  </a:lnTo>
                  <a:lnTo>
                    <a:pt x="35" y="474"/>
                  </a:lnTo>
                  <a:lnTo>
                    <a:pt x="24" y="479"/>
                  </a:lnTo>
                  <a:lnTo>
                    <a:pt x="13" y="486"/>
                  </a:lnTo>
                  <a:lnTo>
                    <a:pt x="10" y="488"/>
                  </a:lnTo>
                  <a:lnTo>
                    <a:pt x="0" y="498"/>
                  </a:lnTo>
                  <a:lnTo>
                    <a:pt x="13" y="510"/>
                  </a:lnTo>
                  <a:lnTo>
                    <a:pt x="23" y="502"/>
                  </a:lnTo>
                  <a:lnTo>
                    <a:pt x="31" y="496"/>
                  </a:lnTo>
                  <a:lnTo>
                    <a:pt x="42" y="491"/>
                  </a:lnTo>
                  <a:lnTo>
                    <a:pt x="55" y="487"/>
                  </a:lnTo>
                  <a:lnTo>
                    <a:pt x="80" y="481"/>
                  </a:lnTo>
                  <a:lnTo>
                    <a:pt x="105" y="477"/>
                  </a:lnTo>
                  <a:lnTo>
                    <a:pt x="146" y="468"/>
                  </a:lnTo>
                  <a:lnTo>
                    <a:pt x="185" y="460"/>
                  </a:lnTo>
                  <a:lnTo>
                    <a:pt x="223" y="450"/>
                  </a:lnTo>
                  <a:lnTo>
                    <a:pt x="242" y="443"/>
                  </a:lnTo>
                  <a:lnTo>
                    <a:pt x="261" y="436"/>
                  </a:lnTo>
                  <a:lnTo>
                    <a:pt x="261" y="435"/>
                  </a:lnTo>
                  <a:lnTo>
                    <a:pt x="287" y="421"/>
                  </a:lnTo>
                  <a:lnTo>
                    <a:pt x="314" y="403"/>
                  </a:lnTo>
                  <a:lnTo>
                    <a:pt x="317" y="401"/>
                  </a:lnTo>
                  <a:lnTo>
                    <a:pt x="329" y="391"/>
                  </a:lnTo>
                  <a:lnTo>
                    <a:pt x="340" y="380"/>
                  </a:lnTo>
                  <a:lnTo>
                    <a:pt x="351" y="369"/>
                  </a:lnTo>
                  <a:lnTo>
                    <a:pt x="353" y="366"/>
                  </a:lnTo>
                  <a:lnTo>
                    <a:pt x="361" y="355"/>
                  </a:lnTo>
                  <a:lnTo>
                    <a:pt x="366" y="347"/>
                  </a:lnTo>
                  <a:lnTo>
                    <a:pt x="369" y="339"/>
                  </a:lnTo>
                  <a:lnTo>
                    <a:pt x="375" y="321"/>
                  </a:lnTo>
                  <a:lnTo>
                    <a:pt x="380" y="300"/>
                  </a:lnTo>
                  <a:lnTo>
                    <a:pt x="380" y="297"/>
                  </a:lnTo>
                  <a:lnTo>
                    <a:pt x="384" y="276"/>
                  </a:lnTo>
                  <a:lnTo>
                    <a:pt x="387" y="254"/>
                  </a:lnTo>
                  <a:lnTo>
                    <a:pt x="389" y="233"/>
                  </a:lnTo>
                  <a:lnTo>
                    <a:pt x="391" y="213"/>
                  </a:lnTo>
                  <a:lnTo>
                    <a:pt x="393" y="198"/>
                  </a:lnTo>
                  <a:lnTo>
                    <a:pt x="401" y="148"/>
                  </a:lnTo>
                  <a:lnTo>
                    <a:pt x="410" y="99"/>
                  </a:lnTo>
                  <a:lnTo>
                    <a:pt x="417" y="50"/>
                  </a:lnTo>
                  <a:lnTo>
                    <a:pt x="424" y="2"/>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2" name="Freeform 639"/>
            <p:cNvSpPr>
              <a:spLocks/>
            </p:cNvSpPr>
            <p:nvPr/>
          </p:nvSpPr>
          <p:spPr bwMode="auto">
            <a:xfrm>
              <a:off x="568" y="4603"/>
              <a:ext cx="719" cy="426"/>
            </a:xfrm>
            <a:custGeom>
              <a:avLst/>
              <a:gdLst>
                <a:gd name="T0" fmla="*/ 31600614 w 464"/>
                <a:gd name="T1" fmla="*/ 0 h 434"/>
                <a:gd name="T2" fmla="*/ 14718407 w 464"/>
                <a:gd name="T3" fmla="*/ 16 h 434"/>
                <a:gd name="T4" fmla="*/ 0 w 464"/>
                <a:gd name="T5" fmla="*/ 27 h 434"/>
                <a:gd name="T6" fmla="*/ 6129698 w 464"/>
                <a:gd name="T7" fmla="*/ 27 h 434"/>
                <a:gd name="T8" fmla="*/ 26923020 w 464"/>
                <a:gd name="T9" fmla="*/ 31 h 434"/>
                <a:gd name="T10" fmla="*/ 54763735 w 464"/>
                <a:gd name="T11" fmla="*/ 41 h 434"/>
                <a:gd name="T12" fmla="*/ 133815075 w 464"/>
                <a:gd name="T13" fmla="*/ 52 h 434"/>
                <a:gd name="T14" fmla="*/ 217435596 w 464"/>
                <a:gd name="T15" fmla="*/ 57 h 434"/>
                <a:gd name="T16" fmla="*/ 315745221 w 464"/>
                <a:gd name="T17" fmla="*/ 60 h 434"/>
                <a:gd name="T18" fmla="*/ 497894132 w 464"/>
                <a:gd name="T19" fmla="*/ 63 h 434"/>
                <a:gd name="T20" fmla="*/ 692823372 w 464"/>
                <a:gd name="T21" fmla="*/ 63 h 434"/>
                <a:gd name="T22" fmla="*/ 873615385 w 464"/>
                <a:gd name="T23" fmla="*/ 62 h 434"/>
                <a:gd name="T24" fmla="*/ 1018119998 w 464"/>
                <a:gd name="T25" fmla="*/ 61 h 434"/>
                <a:gd name="T26" fmla="*/ 1142756303 w 464"/>
                <a:gd name="T27" fmla="*/ 65 h 434"/>
                <a:gd name="T28" fmla="*/ 1307853932 w 464"/>
                <a:gd name="T29" fmla="*/ 74 h 434"/>
                <a:gd name="T30" fmla="*/ 1457106069 w 464"/>
                <a:gd name="T31" fmla="*/ 86 h 434"/>
                <a:gd name="T32" fmla="*/ 1559847904 w 464"/>
                <a:gd name="T33" fmla="*/ 107 h 434"/>
                <a:gd name="T34" fmla="*/ 1590383193 w 464"/>
                <a:gd name="T35" fmla="*/ 117 h 434"/>
                <a:gd name="T36" fmla="*/ 1638991978 w 464"/>
                <a:gd name="T37" fmla="*/ 157 h 434"/>
                <a:gd name="T38" fmla="*/ 1670302158 w 464"/>
                <a:gd name="T39" fmla="*/ 178 h 434"/>
                <a:gd name="T40" fmla="*/ 1711851285 w 464"/>
                <a:gd name="T41" fmla="*/ 196 h 434"/>
                <a:gd name="T42" fmla="*/ 1717584030 w 464"/>
                <a:gd name="T43" fmla="*/ 200 h 434"/>
                <a:gd name="T44" fmla="*/ 1750398246 w 464"/>
                <a:gd name="T45" fmla="*/ 211 h 434"/>
                <a:gd name="T46" fmla="*/ 1776681205 w 464"/>
                <a:gd name="T47" fmla="*/ 216 h 434"/>
                <a:gd name="T48" fmla="*/ 1803616552 w 464"/>
                <a:gd name="T49" fmla="*/ 219 h 434"/>
                <a:gd name="T50" fmla="*/ 1835124517 w 464"/>
                <a:gd name="T51" fmla="*/ 222 h 434"/>
                <a:gd name="T52" fmla="*/ 1884091969 w 464"/>
                <a:gd name="T53" fmla="*/ 224 h 434"/>
                <a:gd name="T54" fmla="*/ 1941500607 w 464"/>
                <a:gd name="T55" fmla="*/ 226 h 434"/>
                <a:gd name="T56" fmla="*/ 1973110416 w 464"/>
                <a:gd name="T57" fmla="*/ 227 h 434"/>
                <a:gd name="T58" fmla="*/ 2017385696 w 464"/>
                <a:gd name="T59" fmla="*/ 227 h 434"/>
                <a:gd name="T60" fmla="*/ 2053209455 w 464"/>
                <a:gd name="T61" fmla="*/ 227 h 434"/>
                <a:gd name="T62" fmla="*/ 2107946554 w 464"/>
                <a:gd name="T63" fmla="*/ 227 h 434"/>
                <a:gd name="T64" fmla="*/ 2075685837 w 464"/>
                <a:gd name="T65" fmla="*/ 217 h 434"/>
                <a:gd name="T66" fmla="*/ 2031689517 w 464"/>
                <a:gd name="T67" fmla="*/ 217 h 434"/>
                <a:gd name="T68" fmla="*/ 1990383930 w 464"/>
                <a:gd name="T69" fmla="*/ 218 h 434"/>
                <a:gd name="T70" fmla="*/ 1973110416 w 464"/>
                <a:gd name="T71" fmla="*/ 217 h 434"/>
                <a:gd name="T72" fmla="*/ 1917255995 w 464"/>
                <a:gd name="T73" fmla="*/ 215 h 434"/>
                <a:gd name="T74" fmla="*/ 1862502659 w 464"/>
                <a:gd name="T75" fmla="*/ 213 h 434"/>
                <a:gd name="T76" fmla="*/ 1862502659 w 464"/>
                <a:gd name="T77" fmla="*/ 213 h 434"/>
                <a:gd name="T78" fmla="*/ 1841556883 w 464"/>
                <a:gd name="T79" fmla="*/ 210 h 434"/>
                <a:gd name="T80" fmla="*/ 1803616552 w 464"/>
                <a:gd name="T81" fmla="*/ 199 h 434"/>
                <a:gd name="T82" fmla="*/ 1791312697 w 464"/>
                <a:gd name="T83" fmla="*/ 194 h 434"/>
                <a:gd name="T84" fmla="*/ 1766538200 w 464"/>
                <a:gd name="T85" fmla="*/ 184 h 434"/>
                <a:gd name="T86" fmla="*/ 1750398246 w 464"/>
                <a:gd name="T87" fmla="*/ 174 h 434"/>
                <a:gd name="T88" fmla="*/ 1701755509 w 464"/>
                <a:gd name="T89" fmla="*/ 134 h 434"/>
                <a:gd name="T90" fmla="*/ 1653365174 w 464"/>
                <a:gd name="T91" fmla="*/ 109 h 434"/>
                <a:gd name="T92" fmla="*/ 1590383193 w 464"/>
                <a:gd name="T93" fmla="*/ 91 h 434"/>
                <a:gd name="T94" fmla="*/ 1519552264 w 464"/>
                <a:gd name="T95" fmla="*/ 79 h 434"/>
                <a:gd name="T96" fmla="*/ 1363877357 w 464"/>
                <a:gd name="T97" fmla="*/ 68 h 434"/>
                <a:gd name="T98" fmla="*/ 1264099677 w 464"/>
                <a:gd name="T99" fmla="*/ 61 h 434"/>
                <a:gd name="T100" fmla="*/ 1082068016 w 464"/>
                <a:gd name="T101" fmla="*/ 52 h 434"/>
                <a:gd name="T102" fmla="*/ 1018119998 w 464"/>
                <a:gd name="T103" fmla="*/ 52 h 434"/>
                <a:gd name="T104" fmla="*/ 873615385 w 464"/>
                <a:gd name="T105" fmla="*/ 53 h 434"/>
                <a:gd name="T106" fmla="*/ 692823372 w 464"/>
                <a:gd name="T107" fmla="*/ 54 h 434"/>
                <a:gd name="T108" fmla="*/ 497894132 w 464"/>
                <a:gd name="T109" fmla="*/ 54 h 434"/>
                <a:gd name="T110" fmla="*/ 331260460 w 464"/>
                <a:gd name="T111" fmla="*/ 51 h 434"/>
                <a:gd name="T112" fmla="*/ 250731354 w 464"/>
                <a:gd name="T113" fmla="*/ 48 h 434"/>
                <a:gd name="T114" fmla="*/ 133815075 w 464"/>
                <a:gd name="T115" fmla="*/ 34 h 434"/>
                <a:gd name="T116" fmla="*/ 106386841 w 464"/>
                <a:gd name="T117" fmla="*/ 27 h 434"/>
                <a:gd name="T118" fmla="*/ 84860144 w 464"/>
                <a:gd name="T119" fmla="*/ 27 h 434"/>
                <a:gd name="T120" fmla="*/ 84860144 w 464"/>
                <a:gd name="T121" fmla="*/ 27 h 434"/>
                <a:gd name="T122" fmla="*/ 90554238 w 464"/>
                <a:gd name="T123" fmla="*/ 19 h 4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4"/>
                <a:gd name="T187" fmla="*/ 0 h 434"/>
                <a:gd name="T188" fmla="*/ 464 w 464"/>
                <a:gd name="T189" fmla="*/ 434 h 4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4" h="434">
                  <a:moveTo>
                    <a:pt x="24" y="6"/>
                  </a:moveTo>
                  <a:lnTo>
                    <a:pt x="7" y="0"/>
                  </a:lnTo>
                  <a:lnTo>
                    <a:pt x="3" y="12"/>
                  </a:lnTo>
                  <a:lnTo>
                    <a:pt x="3" y="16"/>
                  </a:lnTo>
                  <a:lnTo>
                    <a:pt x="1" y="27"/>
                  </a:lnTo>
                  <a:lnTo>
                    <a:pt x="0" y="37"/>
                  </a:lnTo>
                  <a:lnTo>
                    <a:pt x="1" y="47"/>
                  </a:lnTo>
                  <a:lnTo>
                    <a:pt x="1" y="50"/>
                  </a:lnTo>
                  <a:lnTo>
                    <a:pt x="3" y="59"/>
                  </a:lnTo>
                  <a:lnTo>
                    <a:pt x="6" y="66"/>
                  </a:lnTo>
                  <a:lnTo>
                    <a:pt x="10" y="73"/>
                  </a:lnTo>
                  <a:lnTo>
                    <a:pt x="12" y="76"/>
                  </a:lnTo>
                  <a:lnTo>
                    <a:pt x="17" y="82"/>
                  </a:lnTo>
                  <a:lnTo>
                    <a:pt x="30" y="93"/>
                  </a:lnTo>
                  <a:lnTo>
                    <a:pt x="33" y="95"/>
                  </a:lnTo>
                  <a:lnTo>
                    <a:pt x="48" y="103"/>
                  </a:lnTo>
                  <a:lnTo>
                    <a:pt x="66" y="108"/>
                  </a:lnTo>
                  <a:lnTo>
                    <a:pt x="70" y="109"/>
                  </a:lnTo>
                  <a:lnTo>
                    <a:pt x="89" y="112"/>
                  </a:lnTo>
                  <a:lnTo>
                    <a:pt x="110" y="115"/>
                  </a:lnTo>
                  <a:lnTo>
                    <a:pt x="131" y="115"/>
                  </a:lnTo>
                  <a:lnTo>
                    <a:pt x="152" y="115"/>
                  </a:lnTo>
                  <a:lnTo>
                    <a:pt x="173" y="115"/>
                  </a:lnTo>
                  <a:lnTo>
                    <a:pt x="192" y="113"/>
                  </a:lnTo>
                  <a:lnTo>
                    <a:pt x="209" y="112"/>
                  </a:lnTo>
                  <a:lnTo>
                    <a:pt x="224" y="111"/>
                  </a:lnTo>
                  <a:lnTo>
                    <a:pt x="234" y="111"/>
                  </a:lnTo>
                  <a:lnTo>
                    <a:pt x="252" y="119"/>
                  </a:lnTo>
                  <a:lnTo>
                    <a:pt x="271" y="128"/>
                  </a:lnTo>
                  <a:lnTo>
                    <a:pt x="288" y="139"/>
                  </a:lnTo>
                  <a:lnTo>
                    <a:pt x="305" y="152"/>
                  </a:lnTo>
                  <a:lnTo>
                    <a:pt x="321" y="167"/>
                  </a:lnTo>
                  <a:lnTo>
                    <a:pt x="333" y="183"/>
                  </a:lnTo>
                  <a:lnTo>
                    <a:pt x="343" y="202"/>
                  </a:lnTo>
                  <a:lnTo>
                    <a:pt x="347" y="213"/>
                  </a:lnTo>
                  <a:lnTo>
                    <a:pt x="350" y="222"/>
                  </a:lnTo>
                  <a:lnTo>
                    <a:pt x="356" y="259"/>
                  </a:lnTo>
                  <a:lnTo>
                    <a:pt x="361" y="298"/>
                  </a:lnTo>
                  <a:lnTo>
                    <a:pt x="367" y="336"/>
                  </a:lnTo>
                  <a:lnTo>
                    <a:pt x="368" y="340"/>
                  </a:lnTo>
                  <a:lnTo>
                    <a:pt x="372" y="359"/>
                  </a:lnTo>
                  <a:lnTo>
                    <a:pt x="377" y="377"/>
                  </a:lnTo>
                  <a:lnTo>
                    <a:pt x="378" y="383"/>
                  </a:lnTo>
                  <a:lnTo>
                    <a:pt x="380" y="389"/>
                  </a:lnTo>
                  <a:lnTo>
                    <a:pt x="385" y="401"/>
                  </a:lnTo>
                  <a:lnTo>
                    <a:pt x="388" y="407"/>
                  </a:lnTo>
                  <a:lnTo>
                    <a:pt x="391" y="412"/>
                  </a:lnTo>
                  <a:lnTo>
                    <a:pt x="393" y="415"/>
                  </a:lnTo>
                  <a:lnTo>
                    <a:pt x="397" y="419"/>
                  </a:lnTo>
                  <a:lnTo>
                    <a:pt x="400" y="421"/>
                  </a:lnTo>
                  <a:lnTo>
                    <a:pt x="404" y="424"/>
                  </a:lnTo>
                  <a:lnTo>
                    <a:pt x="410" y="426"/>
                  </a:lnTo>
                  <a:lnTo>
                    <a:pt x="415" y="428"/>
                  </a:lnTo>
                  <a:lnTo>
                    <a:pt x="422" y="430"/>
                  </a:lnTo>
                  <a:lnTo>
                    <a:pt x="427" y="432"/>
                  </a:lnTo>
                  <a:lnTo>
                    <a:pt x="431" y="433"/>
                  </a:lnTo>
                  <a:lnTo>
                    <a:pt x="434" y="433"/>
                  </a:lnTo>
                  <a:lnTo>
                    <a:pt x="438" y="434"/>
                  </a:lnTo>
                  <a:lnTo>
                    <a:pt x="444" y="434"/>
                  </a:lnTo>
                  <a:lnTo>
                    <a:pt x="447" y="433"/>
                  </a:lnTo>
                  <a:lnTo>
                    <a:pt x="452" y="433"/>
                  </a:lnTo>
                  <a:lnTo>
                    <a:pt x="457" y="433"/>
                  </a:lnTo>
                  <a:lnTo>
                    <a:pt x="464" y="433"/>
                  </a:lnTo>
                  <a:lnTo>
                    <a:pt x="464" y="415"/>
                  </a:lnTo>
                  <a:lnTo>
                    <a:pt x="457" y="415"/>
                  </a:lnTo>
                  <a:lnTo>
                    <a:pt x="452" y="415"/>
                  </a:lnTo>
                  <a:lnTo>
                    <a:pt x="447" y="415"/>
                  </a:lnTo>
                  <a:lnTo>
                    <a:pt x="444" y="416"/>
                  </a:lnTo>
                  <a:lnTo>
                    <a:pt x="438" y="416"/>
                  </a:lnTo>
                  <a:lnTo>
                    <a:pt x="436" y="415"/>
                  </a:lnTo>
                  <a:lnTo>
                    <a:pt x="434" y="415"/>
                  </a:lnTo>
                  <a:lnTo>
                    <a:pt x="429" y="413"/>
                  </a:lnTo>
                  <a:lnTo>
                    <a:pt x="422" y="411"/>
                  </a:lnTo>
                  <a:lnTo>
                    <a:pt x="417" y="409"/>
                  </a:lnTo>
                  <a:lnTo>
                    <a:pt x="410" y="407"/>
                  </a:lnTo>
                  <a:lnTo>
                    <a:pt x="410" y="406"/>
                  </a:lnTo>
                  <a:lnTo>
                    <a:pt x="406" y="403"/>
                  </a:lnTo>
                  <a:lnTo>
                    <a:pt x="405" y="400"/>
                  </a:lnTo>
                  <a:lnTo>
                    <a:pt x="402" y="394"/>
                  </a:lnTo>
                  <a:lnTo>
                    <a:pt x="397" y="382"/>
                  </a:lnTo>
                  <a:lnTo>
                    <a:pt x="395" y="376"/>
                  </a:lnTo>
                  <a:lnTo>
                    <a:pt x="394" y="372"/>
                  </a:lnTo>
                  <a:lnTo>
                    <a:pt x="389" y="352"/>
                  </a:lnTo>
                  <a:lnTo>
                    <a:pt x="385" y="333"/>
                  </a:lnTo>
                  <a:lnTo>
                    <a:pt x="379" y="298"/>
                  </a:lnTo>
                  <a:lnTo>
                    <a:pt x="374" y="259"/>
                  </a:lnTo>
                  <a:lnTo>
                    <a:pt x="367" y="218"/>
                  </a:lnTo>
                  <a:lnTo>
                    <a:pt x="364" y="206"/>
                  </a:lnTo>
                  <a:lnTo>
                    <a:pt x="360" y="195"/>
                  </a:lnTo>
                  <a:lnTo>
                    <a:pt x="350" y="175"/>
                  </a:lnTo>
                  <a:lnTo>
                    <a:pt x="348" y="172"/>
                  </a:lnTo>
                  <a:lnTo>
                    <a:pt x="334" y="154"/>
                  </a:lnTo>
                  <a:lnTo>
                    <a:pt x="318" y="139"/>
                  </a:lnTo>
                  <a:lnTo>
                    <a:pt x="300" y="125"/>
                  </a:lnTo>
                  <a:lnTo>
                    <a:pt x="297" y="123"/>
                  </a:lnTo>
                  <a:lnTo>
                    <a:pt x="278" y="111"/>
                  </a:lnTo>
                  <a:lnTo>
                    <a:pt x="259" y="102"/>
                  </a:lnTo>
                  <a:lnTo>
                    <a:pt x="238" y="94"/>
                  </a:lnTo>
                  <a:lnTo>
                    <a:pt x="235" y="93"/>
                  </a:lnTo>
                  <a:lnTo>
                    <a:pt x="224" y="93"/>
                  </a:lnTo>
                  <a:lnTo>
                    <a:pt x="209" y="94"/>
                  </a:lnTo>
                  <a:lnTo>
                    <a:pt x="192" y="95"/>
                  </a:lnTo>
                  <a:lnTo>
                    <a:pt x="173" y="97"/>
                  </a:lnTo>
                  <a:lnTo>
                    <a:pt x="152" y="97"/>
                  </a:lnTo>
                  <a:lnTo>
                    <a:pt x="131" y="97"/>
                  </a:lnTo>
                  <a:lnTo>
                    <a:pt x="110" y="97"/>
                  </a:lnTo>
                  <a:lnTo>
                    <a:pt x="89" y="94"/>
                  </a:lnTo>
                  <a:lnTo>
                    <a:pt x="73" y="91"/>
                  </a:lnTo>
                  <a:lnTo>
                    <a:pt x="55" y="86"/>
                  </a:lnTo>
                  <a:lnTo>
                    <a:pt x="41" y="78"/>
                  </a:lnTo>
                  <a:lnTo>
                    <a:pt x="30" y="69"/>
                  </a:lnTo>
                  <a:lnTo>
                    <a:pt x="26" y="64"/>
                  </a:lnTo>
                  <a:lnTo>
                    <a:pt x="23" y="59"/>
                  </a:lnTo>
                  <a:lnTo>
                    <a:pt x="20" y="52"/>
                  </a:lnTo>
                  <a:lnTo>
                    <a:pt x="19" y="45"/>
                  </a:lnTo>
                  <a:lnTo>
                    <a:pt x="18" y="37"/>
                  </a:lnTo>
                  <a:lnTo>
                    <a:pt x="19" y="27"/>
                  </a:lnTo>
                  <a:lnTo>
                    <a:pt x="20" y="19"/>
                  </a:lnTo>
                  <a:lnTo>
                    <a:pt x="24" y="6"/>
                  </a:lnTo>
                  <a:close/>
                </a:path>
              </a:pathLst>
            </a:custGeom>
            <a:solidFill>
              <a:schemeClr val="bg2"/>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en-SG"/>
            </a:p>
          </p:txBody>
        </p:sp>
        <p:grpSp>
          <p:nvGrpSpPr>
            <p:cNvPr id="51503" name="Group 641"/>
            <p:cNvGrpSpPr>
              <a:grpSpLocks/>
            </p:cNvGrpSpPr>
            <p:nvPr/>
          </p:nvGrpSpPr>
          <p:grpSpPr bwMode="auto">
            <a:xfrm>
              <a:off x="1245" y="4741"/>
              <a:ext cx="156" cy="287"/>
              <a:chOff x="1623" y="3604"/>
              <a:chExt cx="101" cy="293"/>
            </a:xfrm>
          </p:grpSpPr>
          <p:sp>
            <p:nvSpPr>
              <p:cNvPr id="51531" name="Freeform 642"/>
              <p:cNvSpPr>
                <a:spLocks/>
              </p:cNvSpPr>
              <p:nvPr/>
            </p:nvSpPr>
            <p:spPr bwMode="auto">
              <a:xfrm>
                <a:off x="1631" y="3612"/>
                <a:ext cx="93" cy="285"/>
              </a:xfrm>
              <a:custGeom>
                <a:avLst/>
                <a:gdLst>
                  <a:gd name="T0" fmla="*/ 25 w 93"/>
                  <a:gd name="T1" fmla="*/ 285 h 285"/>
                  <a:gd name="T2" fmla="*/ 38 w 93"/>
                  <a:gd name="T3" fmla="*/ 283 h 285"/>
                  <a:gd name="T4" fmla="*/ 46 w 93"/>
                  <a:gd name="T5" fmla="*/ 282 h 285"/>
                  <a:gd name="T6" fmla="*/ 54 w 93"/>
                  <a:gd name="T7" fmla="*/ 280 h 285"/>
                  <a:gd name="T8" fmla="*/ 61 w 93"/>
                  <a:gd name="T9" fmla="*/ 275 h 285"/>
                  <a:gd name="T10" fmla="*/ 70 w 93"/>
                  <a:gd name="T11" fmla="*/ 264 h 285"/>
                  <a:gd name="T12" fmla="*/ 77 w 93"/>
                  <a:gd name="T13" fmla="*/ 254 h 285"/>
                  <a:gd name="T14" fmla="*/ 85 w 93"/>
                  <a:gd name="T15" fmla="*/ 241 h 285"/>
                  <a:gd name="T16" fmla="*/ 88 w 93"/>
                  <a:gd name="T17" fmla="*/ 236 h 285"/>
                  <a:gd name="T18" fmla="*/ 89 w 93"/>
                  <a:gd name="T19" fmla="*/ 233 h 285"/>
                  <a:gd name="T20" fmla="*/ 93 w 93"/>
                  <a:gd name="T21" fmla="*/ 210 h 285"/>
                  <a:gd name="T22" fmla="*/ 91 w 93"/>
                  <a:gd name="T23" fmla="*/ 164 h 285"/>
                  <a:gd name="T24" fmla="*/ 86 w 93"/>
                  <a:gd name="T25" fmla="*/ 138 h 285"/>
                  <a:gd name="T26" fmla="*/ 71 w 93"/>
                  <a:gd name="T27" fmla="*/ 93 h 285"/>
                  <a:gd name="T28" fmla="*/ 59 w 93"/>
                  <a:gd name="T29" fmla="*/ 71 h 285"/>
                  <a:gd name="T30" fmla="*/ 50 w 93"/>
                  <a:gd name="T31" fmla="*/ 56 h 285"/>
                  <a:gd name="T32" fmla="*/ 47 w 93"/>
                  <a:gd name="T33" fmla="*/ 47 h 285"/>
                  <a:gd name="T34" fmla="*/ 45 w 93"/>
                  <a:gd name="T35" fmla="*/ 42 h 285"/>
                  <a:gd name="T36" fmla="*/ 43 w 93"/>
                  <a:gd name="T37" fmla="*/ 38 h 285"/>
                  <a:gd name="T38" fmla="*/ 36 w 93"/>
                  <a:gd name="T39" fmla="*/ 35 h 285"/>
                  <a:gd name="T40" fmla="*/ 33 w 93"/>
                  <a:gd name="T41" fmla="*/ 34 h 285"/>
                  <a:gd name="T42" fmla="*/ 30 w 93"/>
                  <a:gd name="T43" fmla="*/ 30 h 285"/>
                  <a:gd name="T44" fmla="*/ 20 w 93"/>
                  <a:gd name="T45" fmla="*/ 16 h 285"/>
                  <a:gd name="T46" fmla="*/ 18 w 93"/>
                  <a:gd name="T47" fmla="*/ 8 h 285"/>
                  <a:gd name="T48" fmla="*/ 17 w 93"/>
                  <a:gd name="T49" fmla="*/ 7 h 285"/>
                  <a:gd name="T50" fmla="*/ 15 w 93"/>
                  <a:gd name="T51" fmla="*/ 3 h 285"/>
                  <a:gd name="T52" fmla="*/ 8 w 93"/>
                  <a:gd name="T53" fmla="*/ 0 h 285"/>
                  <a:gd name="T54" fmla="*/ 1 w 93"/>
                  <a:gd name="T55" fmla="*/ 0 h 285"/>
                  <a:gd name="T56" fmla="*/ 0 w 93"/>
                  <a:gd name="T57" fmla="*/ 10 h 285"/>
                  <a:gd name="T58" fmla="*/ 1 w 93"/>
                  <a:gd name="T59" fmla="*/ 15 h 285"/>
                  <a:gd name="T60" fmla="*/ 1 w 93"/>
                  <a:gd name="T61" fmla="*/ 18 h 285"/>
                  <a:gd name="T62" fmla="*/ 1 w 93"/>
                  <a:gd name="T63" fmla="*/ 18 h 285"/>
                  <a:gd name="T64" fmla="*/ 8 w 93"/>
                  <a:gd name="T65" fmla="*/ 30 h 285"/>
                  <a:gd name="T66" fmla="*/ 16 w 93"/>
                  <a:gd name="T67" fmla="*/ 42 h 285"/>
                  <a:gd name="T68" fmla="*/ 20 w 93"/>
                  <a:gd name="T69" fmla="*/ 47 h 285"/>
                  <a:gd name="T70" fmla="*/ 25 w 93"/>
                  <a:gd name="T71" fmla="*/ 51 h 285"/>
                  <a:gd name="T72" fmla="*/ 30 w 93"/>
                  <a:gd name="T73" fmla="*/ 54 h 285"/>
                  <a:gd name="T74" fmla="*/ 31 w 93"/>
                  <a:gd name="T75" fmla="*/ 58 h 285"/>
                  <a:gd name="T76" fmla="*/ 33 w 93"/>
                  <a:gd name="T77" fmla="*/ 63 h 285"/>
                  <a:gd name="T78" fmla="*/ 44 w 93"/>
                  <a:gd name="T79" fmla="*/ 80 h 285"/>
                  <a:gd name="T80" fmla="*/ 54 w 93"/>
                  <a:gd name="T81" fmla="*/ 100 h 285"/>
                  <a:gd name="T82" fmla="*/ 69 w 93"/>
                  <a:gd name="T83" fmla="*/ 145 h 285"/>
                  <a:gd name="T84" fmla="*/ 73 w 93"/>
                  <a:gd name="T85" fmla="*/ 164 h 285"/>
                  <a:gd name="T86" fmla="*/ 75 w 93"/>
                  <a:gd name="T87" fmla="*/ 210 h 285"/>
                  <a:gd name="T88" fmla="*/ 71 w 93"/>
                  <a:gd name="T89" fmla="*/ 229 h 285"/>
                  <a:gd name="T90" fmla="*/ 68 w 93"/>
                  <a:gd name="T91" fmla="*/ 234 h 285"/>
                  <a:gd name="T92" fmla="*/ 60 w 93"/>
                  <a:gd name="T93" fmla="*/ 247 h 285"/>
                  <a:gd name="T94" fmla="*/ 56 w 93"/>
                  <a:gd name="T95" fmla="*/ 253 h 285"/>
                  <a:gd name="T96" fmla="*/ 48 w 93"/>
                  <a:gd name="T97" fmla="*/ 262 h 285"/>
                  <a:gd name="T98" fmla="*/ 44 w 93"/>
                  <a:gd name="T99" fmla="*/ 264 h 285"/>
                  <a:gd name="T100" fmla="*/ 38 w 93"/>
                  <a:gd name="T101" fmla="*/ 265 h 285"/>
                  <a:gd name="T102" fmla="*/ 22 w 93"/>
                  <a:gd name="T103" fmla="*/ 267 h 285"/>
                  <a:gd name="T104" fmla="*/ 1 w 93"/>
                  <a:gd name="T105" fmla="*/ 15 h 285"/>
                  <a:gd name="T106" fmla="*/ 1 w 93"/>
                  <a:gd name="T107" fmla="*/ 13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3"/>
                  <a:gd name="T163" fmla="*/ 0 h 285"/>
                  <a:gd name="T164" fmla="*/ 93 w 93"/>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3" h="285">
                    <a:moveTo>
                      <a:pt x="22" y="267"/>
                    </a:moveTo>
                    <a:lnTo>
                      <a:pt x="25" y="285"/>
                    </a:lnTo>
                    <a:lnTo>
                      <a:pt x="32" y="284"/>
                    </a:lnTo>
                    <a:lnTo>
                      <a:pt x="38" y="283"/>
                    </a:lnTo>
                    <a:lnTo>
                      <a:pt x="43" y="283"/>
                    </a:lnTo>
                    <a:lnTo>
                      <a:pt x="46" y="282"/>
                    </a:lnTo>
                    <a:lnTo>
                      <a:pt x="51" y="281"/>
                    </a:lnTo>
                    <a:lnTo>
                      <a:pt x="54" y="280"/>
                    </a:lnTo>
                    <a:lnTo>
                      <a:pt x="57" y="278"/>
                    </a:lnTo>
                    <a:lnTo>
                      <a:pt x="61" y="275"/>
                    </a:lnTo>
                    <a:lnTo>
                      <a:pt x="65" y="271"/>
                    </a:lnTo>
                    <a:lnTo>
                      <a:pt x="70" y="264"/>
                    </a:lnTo>
                    <a:lnTo>
                      <a:pt x="71" y="263"/>
                    </a:lnTo>
                    <a:lnTo>
                      <a:pt x="77" y="254"/>
                    </a:lnTo>
                    <a:lnTo>
                      <a:pt x="83" y="245"/>
                    </a:lnTo>
                    <a:lnTo>
                      <a:pt x="85" y="241"/>
                    </a:lnTo>
                    <a:lnTo>
                      <a:pt x="87" y="238"/>
                    </a:lnTo>
                    <a:lnTo>
                      <a:pt x="88" y="236"/>
                    </a:lnTo>
                    <a:lnTo>
                      <a:pt x="89" y="233"/>
                    </a:lnTo>
                    <a:lnTo>
                      <a:pt x="92" y="213"/>
                    </a:lnTo>
                    <a:lnTo>
                      <a:pt x="93" y="210"/>
                    </a:lnTo>
                    <a:lnTo>
                      <a:pt x="93" y="187"/>
                    </a:lnTo>
                    <a:lnTo>
                      <a:pt x="91" y="164"/>
                    </a:lnTo>
                    <a:lnTo>
                      <a:pt x="87" y="141"/>
                    </a:lnTo>
                    <a:lnTo>
                      <a:pt x="86" y="138"/>
                    </a:lnTo>
                    <a:lnTo>
                      <a:pt x="80" y="115"/>
                    </a:lnTo>
                    <a:lnTo>
                      <a:pt x="71" y="93"/>
                    </a:lnTo>
                    <a:lnTo>
                      <a:pt x="61" y="74"/>
                    </a:lnTo>
                    <a:lnTo>
                      <a:pt x="59" y="71"/>
                    </a:lnTo>
                    <a:lnTo>
                      <a:pt x="50" y="56"/>
                    </a:lnTo>
                    <a:lnTo>
                      <a:pt x="48" y="51"/>
                    </a:lnTo>
                    <a:lnTo>
                      <a:pt x="47" y="47"/>
                    </a:lnTo>
                    <a:lnTo>
                      <a:pt x="46" y="44"/>
                    </a:lnTo>
                    <a:lnTo>
                      <a:pt x="45" y="42"/>
                    </a:lnTo>
                    <a:lnTo>
                      <a:pt x="45" y="41"/>
                    </a:lnTo>
                    <a:lnTo>
                      <a:pt x="43" y="38"/>
                    </a:lnTo>
                    <a:lnTo>
                      <a:pt x="40" y="36"/>
                    </a:lnTo>
                    <a:lnTo>
                      <a:pt x="36" y="35"/>
                    </a:lnTo>
                    <a:lnTo>
                      <a:pt x="35" y="36"/>
                    </a:lnTo>
                    <a:lnTo>
                      <a:pt x="33" y="34"/>
                    </a:lnTo>
                    <a:lnTo>
                      <a:pt x="30" y="30"/>
                    </a:lnTo>
                    <a:lnTo>
                      <a:pt x="24" y="22"/>
                    </a:lnTo>
                    <a:lnTo>
                      <a:pt x="20" y="16"/>
                    </a:lnTo>
                    <a:lnTo>
                      <a:pt x="18" y="11"/>
                    </a:lnTo>
                    <a:lnTo>
                      <a:pt x="18" y="8"/>
                    </a:lnTo>
                    <a:lnTo>
                      <a:pt x="17" y="7"/>
                    </a:lnTo>
                    <a:lnTo>
                      <a:pt x="15" y="4"/>
                    </a:lnTo>
                    <a:lnTo>
                      <a:pt x="15" y="3"/>
                    </a:lnTo>
                    <a:lnTo>
                      <a:pt x="12" y="1"/>
                    </a:lnTo>
                    <a:lnTo>
                      <a:pt x="8" y="0"/>
                    </a:lnTo>
                    <a:lnTo>
                      <a:pt x="6" y="0"/>
                    </a:lnTo>
                    <a:lnTo>
                      <a:pt x="1" y="0"/>
                    </a:lnTo>
                    <a:lnTo>
                      <a:pt x="1" y="10"/>
                    </a:lnTo>
                    <a:lnTo>
                      <a:pt x="0" y="10"/>
                    </a:lnTo>
                    <a:lnTo>
                      <a:pt x="0" y="12"/>
                    </a:lnTo>
                    <a:lnTo>
                      <a:pt x="1" y="15"/>
                    </a:lnTo>
                    <a:lnTo>
                      <a:pt x="1" y="18"/>
                    </a:lnTo>
                    <a:lnTo>
                      <a:pt x="3" y="23"/>
                    </a:lnTo>
                    <a:lnTo>
                      <a:pt x="8" y="30"/>
                    </a:lnTo>
                    <a:lnTo>
                      <a:pt x="10" y="33"/>
                    </a:lnTo>
                    <a:lnTo>
                      <a:pt x="16" y="42"/>
                    </a:lnTo>
                    <a:lnTo>
                      <a:pt x="20" y="47"/>
                    </a:lnTo>
                    <a:lnTo>
                      <a:pt x="23" y="50"/>
                    </a:lnTo>
                    <a:lnTo>
                      <a:pt x="25" y="51"/>
                    </a:lnTo>
                    <a:lnTo>
                      <a:pt x="28" y="53"/>
                    </a:lnTo>
                    <a:lnTo>
                      <a:pt x="30" y="54"/>
                    </a:lnTo>
                    <a:lnTo>
                      <a:pt x="31" y="58"/>
                    </a:lnTo>
                    <a:lnTo>
                      <a:pt x="33" y="62"/>
                    </a:lnTo>
                    <a:lnTo>
                      <a:pt x="33" y="63"/>
                    </a:lnTo>
                    <a:lnTo>
                      <a:pt x="34" y="64"/>
                    </a:lnTo>
                    <a:lnTo>
                      <a:pt x="44" y="80"/>
                    </a:lnTo>
                    <a:lnTo>
                      <a:pt x="44" y="81"/>
                    </a:lnTo>
                    <a:lnTo>
                      <a:pt x="54" y="100"/>
                    </a:lnTo>
                    <a:lnTo>
                      <a:pt x="63" y="122"/>
                    </a:lnTo>
                    <a:lnTo>
                      <a:pt x="69" y="145"/>
                    </a:lnTo>
                    <a:lnTo>
                      <a:pt x="73" y="164"/>
                    </a:lnTo>
                    <a:lnTo>
                      <a:pt x="75" y="187"/>
                    </a:lnTo>
                    <a:lnTo>
                      <a:pt x="75" y="210"/>
                    </a:lnTo>
                    <a:lnTo>
                      <a:pt x="72" y="228"/>
                    </a:lnTo>
                    <a:lnTo>
                      <a:pt x="71" y="229"/>
                    </a:lnTo>
                    <a:lnTo>
                      <a:pt x="70" y="231"/>
                    </a:lnTo>
                    <a:lnTo>
                      <a:pt x="68" y="234"/>
                    </a:lnTo>
                    <a:lnTo>
                      <a:pt x="66" y="238"/>
                    </a:lnTo>
                    <a:lnTo>
                      <a:pt x="60" y="247"/>
                    </a:lnTo>
                    <a:lnTo>
                      <a:pt x="56" y="253"/>
                    </a:lnTo>
                    <a:lnTo>
                      <a:pt x="52" y="258"/>
                    </a:lnTo>
                    <a:lnTo>
                      <a:pt x="48" y="262"/>
                    </a:lnTo>
                    <a:lnTo>
                      <a:pt x="46" y="263"/>
                    </a:lnTo>
                    <a:lnTo>
                      <a:pt x="44" y="264"/>
                    </a:lnTo>
                    <a:lnTo>
                      <a:pt x="40" y="265"/>
                    </a:lnTo>
                    <a:lnTo>
                      <a:pt x="38" y="265"/>
                    </a:lnTo>
                    <a:lnTo>
                      <a:pt x="32" y="266"/>
                    </a:lnTo>
                    <a:lnTo>
                      <a:pt x="22" y="267"/>
                    </a:lnTo>
                    <a:lnTo>
                      <a:pt x="1" y="13"/>
                    </a:lnTo>
                    <a:lnTo>
                      <a:pt x="1" y="15"/>
                    </a:lnTo>
                    <a:lnTo>
                      <a:pt x="1" y="14"/>
                    </a:lnTo>
                    <a:lnTo>
                      <a:pt x="1" y="13"/>
                    </a:lnTo>
                    <a:lnTo>
                      <a:pt x="22" y="26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532" name="Freeform 643"/>
              <p:cNvSpPr>
                <a:spLocks/>
              </p:cNvSpPr>
              <p:nvPr/>
            </p:nvSpPr>
            <p:spPr bwMode="auto">
              <a:xfrm>
                <a:off x="1623" y="3604"/>
                <a:ext cx="93" cy="285"/>
              </a:xfrm>
              <a:custGeom>
                <a:avLst/>
                <a:gdLst>
                  <a:gd name="T0" fmla="*/ 25 w 93"/>
                  <a:gd name="T1" fmla="*/ 285 h 285"/>
                  <a:gd name="T2" fmla="*/ 38 w 93"/>
                  <a:gd name="T3" fmla="*/ 283 h 285"/>
                  <a:gd name="T4" fmla="*/ 46 w 93"/>
                  <a:gd name="T5" fmla="*/ 282 h 285"/>
                  <a:gd name="T6" fmla="*/ 54 w 93"/>
                  <a:gd name="T7" fmla="*/ 280 h 285"/>
                  <a:gd name="T8" fmla="*/ 61 w 93"/>
                  <a:gd name="T9" fmla="*/ 275 h 285"/>
                  <a:gd name="T10" fmla="*/ 70 w 93"/>
                  <a:gd name="T11" fmla="*/ 264 h 285"/>
                  <a:gd name="T12" fmla="*/ 77 w 93"/>
                  <a:gd name="T13" fmla="*/ 254 h 285"/>
                  <a:gd name="T14" fmla="*/ 85 w 93"/>
                  <a:gd name="T15" fmla="*/ 241 h 285"/>
                  <a:gd name="T16" fmla="*/ 88 w 93"/>
                  <a:gd name="T17" fmla="*/ 236 h 285"/>
                  <a:gd name="T18" fmla="*/ 89 w 93"/>
                  <a:gd name="T19" fmla="*/ 233 h 285"/>
                  <a:gd name="T20" fmla="*/ 93 w 93"/>
                  <a:gd name="T21" fmla="*/ 210 h 285"/>
                  <a:gd name="T22" fmla="*/ 91 w 93"/>
                  <a:gd name="T23" fmla="*/ 164 h 285"/>
                  <a:gd name="T24" fmla="*/ 86 w 93"/>
                  <a:gd name="T25" fmla="*/ 138 h 285"/>
                  <a:gd name="T26" fmla="*/ 71 w 93"/>
                  <a:gd name="T27" fmla="*/ 93 h 285"/>
                  <a:gd name="T28" fmla="*/ 59 w 93"/>
                  <a:gd name="T29" fmla="*/ 71 h 285"/>
                  <a:gd name="T30" fmla="*/ 50 w 93"/>
                  <a:gd name="T31" fmla="*/ 56 h 285"/>
                  <a:gd name="T32" fmla="*/ 47 w 93"/>
                  <a:gd name="T33" fmla="*/ 47 h 285"/>
                  <a:gd name="T34" fmla="*/ 45 w 93"/>
                  <a:gd name="T35" fmla="*/ 42 h 285"/>
                  <a:gd name="T36" fmla="*/ 43 w 93"/>
                  <a:gd name="T37" fmla="*/ 38 h 285"/>
                  <a:gd name="T38" fmla="*/ 36 w 93"/>
                  <a:gd name="T39" fmla="*/ 35 h 285"/>
                  <a:gd name="T40" fmla="*/ 33 w 93"/>
                  <a:gd name="T41" fmla="*/ 34 h 285"/>
                  <a:gd name="T42" fmla="*/ 30 w 93"/>
                  <a:gd name="T43" fmla="*/ 30 h 285"/>
                  <a:gd name="T44" fmla="*/ 20 w 93"/>
                  <a:gd name="T45" fmla="*/ 16 h 285"/>
                  <a:gd name="T46" fmla="*/ 18 w 93"/>
                  <a:gd name="T47" fmla="*/ 8 h 285"/>
                  <a:gd name="T48" fmla="*/ 17 w 93"/>
                  <a:gd name="T49" fmla="*/ 7 h 285"/>
                  <a:gd name="T50" fmla="*/ 15 w 93"/>
                  <a:gd name="T51" fmla="*/ 3 h 285"/>
                  <a:gd name="T52" fmla="*/ 8 w 93"/>
                  <a:gd name="T53" fmla="*/ 0 h 285"/>
                  <a:gd name="T54" fmla="*/ 1 w 93"/>
                  <a:gd name="T55" fmla="*/ 0 h 285"/>
                  <a:gd name="T56" fmla="*/ 0 w 93"/>
                  <a:gd name="T57" fmla="*/ 10 h 285"/>
                  <a:gd name="T58" fmla="*/ 1 w 93"/>
                  <a:gd name="T59" fmla="*/ 15 h 285"/>
                  <a:gd name="T60" fmla="*/ 1 w 93"/>
                  <a:gd name="T61" fmla="*/ 18 h 285"/>
                  <a:gd name="T62" fmla="*/ 1 w 93"/>
                  <a:gd name="T63" fmla="*/ 18 h 285"/>
                  <a:gd name="T64" fmla="*/ 8 w 93"/>
                  <a:gd name="T65" fmla="*/ 30 h 285"/>
                  <a:gd name="T66" fmla="*/ 16 w 93"/>
                  <a:gd name="T67" fmla="*/ 42 h 285"/>
                  <a:gd name="T68" fmla="*/ 20 w 93"/>
                  <a:gd name="T69" fmla="*/ 47 h 285"/>
                  <a:gd name="T70" fmla="*/ 25 w 93"/>
                  <a:gd name="T71" fmla="*/ 51 h 285"/>
                  <a:gd name="T72" fmla="*/ 30 w 93"/>
                  <a:gd name="T73" fmla="*/ 54 h 285"/>
                  <a:gd name="T74" fmla="*/ 31 w 93"/>
                  <a:gd name="T75" fmla="*/ 58 h 285"/>
                  <a:gd name="T76" fmla="*/ 33 w 93"/>
                  <a:gd name="T77" fmla="*/ 63 h 285"/>
                  <a:gd name="T78" fmla="*/ 44 w 93"/>
                  <a:gd name="T79" fmla="*/ 80 h 285"/>
                  <a:gd name="T80" fmla="*/ 54 w 93"/>
                  <a:gd name="T81" fmla="*/ 100 h 285"/>
                  <a:gd name="T82" fmla="*/ 69 w 93"/>
                  <a:gd name="T83" fmla="*/ 145 h 285"/>
                  <a:gd name="T84" fmla="*/ 73 w 93"/>
                  <a:gd name="T85" fmla="*/ 164 h 285"/>
                  <a:gd name="T86" fmla="*/ 75 w 93"/>
                  <a:gd name="T87" fmla="*/ 210 h 285"/>
                  <a:gd name="T88" fmla="*/ 71 w 93"/>
                  <a:gd name="T89" fmla="*/ 229 h 285"/>
                  <a:gd name="T90" fmla="*/ 68 w 93"/>
                  <a:gd name="T91" fmla="*/ 234 h 285"/>
                  <a:gd name="T92" fmla="*/ 60 w 93"/>
                  <a:gd name="T93" fmla="*/ 247 h 285"/>
                  <a:gd name="T94" fmla="*/ 56 w 93"/>
                  <a:gd name="T95" fmla="*/ 253 h 285"/>
                  <a:gd name="T96" fmla="*/ 48 w 93"/>
                  <a:gd name="T97" fmla="*/ 262 h 285"/>
                  <a:gd name="T98" fmla="*/ 44 w 93"/>
                  <a:gd name="T99" fmla="*/ 264 h 285"/>
                  <a:gd name="T100" fmla="*/ 38 w 93"/>
                  <a:gd name="T101" fmla="*/ 265 h 285"/>
                  <a:gd name="T102" fmla="*/ 22 w 93"/>
                  <a:gd name="T103" fmla="*/ 267 h 285"/>
                  <a:gd name="T104" fmla="*/ 1 w 93"/>
                  <a:gd name="T105" fmla="*/ 15 h 285"/>
                  <a:gd name="T106" fmla="*/ 1 w 93"/>
                  <a:gd name="T107" fmla="*/ 13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3"/>
                  <a:gd name="T163" fmla="*/ 0 h 285"/>
                  <a:gd name="T164" fmla="*/ 93 w 93"/>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3" h="285">
                    <a:moveTo>
                      <a:pt x="22" y="267"/>
                    </a:moveTo>
                    <a:lnTo>
                      <a:pt x="25" y="285"/>
                    </a:lnTo>
                    <a:lnTo>
                      <a:pt x="32" y="284"/>
                    </a:lnTo>
                    <a:lnTo>
                      <a:pt x="38" y="283"/>
                    </a:lnTo>
                    <a:lnTo>
                      <a:pt x="43" y="283"/>
                    </a:lnTo>
                    <a:lnTo>
                      <a:pt x="46" y="282"/>
                    </a:lnTo>
                    <a:lnTo>
                      <a:pt x="51" y="281"/>
                    </a:lnTo>
                    <a:lnTo>
                      <a:pt x="54" y="280"/>
                    </a:lnTo>
                    <a:lnTo>
                      <a:pt x="57" y="278"/>
                    </a:lnTo>
                    <a:lnTo>
                      <a:pt x="61" y="275"/>
                    </a:lnTo>
                    <a:lnTo>
                      <a:pt x="65" y="271"/>
                    </a:lnTo>
                    <a:lnTo>
                      <a:pt x="70" y="264"/>
                    </a:lnTo>
                    <a:lnTo>
                      <a:pt x="71" y="263"/>
                    </a:lnTo>
                    <a:lnTo>
                      <a:pt x="77" y="254"/>
                    </a:lnTo>
                    <a:lnTo>
                      <a:pt x="83" y="245"/>
                    </a:lnTo>
                    <a:lnTo>
                      <a:pt x="85" y="241"/>
                    </a:lnTo>
                    <a:lnTo>
                      <a:pt x="87" y="238"/>
                    </a:lnTo>
                    <a:lnTo>
                      <a:pt x="88" y="236"/>
                    </a:lnTo>
                    <a:lnTo>
                      <a:pt x="89" y="233"/>
                    </a:lnTo>
                    <a:lnTo>
                      <a:pt x="92" y="213"/>
                    </a:lnTo>
                    <a:lnTo>
                      <a:pt x="93" y="210"/>
                    </a:lnTo>
                    <a:lnTo>
                      <a:pt x="93" y="187"/>
                    </a:lnTo>
                    <a:lnTo>
                      <a:pt x="91" y="164"/>
                    </a:lnTo>
                    <a:lnTo>
                      <a:pt x="87" y="141"/>
                    </a:lnTo>
                    <a:lnTo>
                      <a:pt x="86" y="138"/>
                    </a:lnTo>
                    <a:lnTo>
                      <a:pt x="80" y="115"/>
                    </a:lnTo>
                    <a:lnTo>
                      <a:pt x="71" y="93"/>
                    </a:lnTo>
                    <a:lnTo>
                      <a:pt x="61" y="74"/>
                    </a:lnTo>
                    <a:lnTo>
                      <a:pt x="59" y="71"/>
                    </a:lnTo>
                    <a:lnTo>
                      <a:pt x="50" y="56"/>
                    </a:lnTo>
                    <a:lnTo>
                      <a:pt x="48" y="51"/>
                    </a:lnTo>
                    <a:lnTo>
                      <a:pt x="47" y="47"/>
                    </a:lnTo>
                    <a:lnTo>
                      <a:pt x="46" y="44"/>
                    </a:lnTo>
                    <a:lnTo>
                      <a:pt x="45" y="42"/>
                    </a:lnTo>
                    <a:lnTo>
                      <a:pt x="45" y="41"/>
                    </a:lnTo>
                    <a:lnTo>
                      <a:pt x="43" y="38"/>
                    </a:lnTo>
                    <a:lnTo>
                      <a:pt x="40" y="36"/>
                    </a:lnTo>
                    <a:lnTo>
                      <a:pt x="36" y="35"/>
                    </a:lnTo>
                    <a:lnTo>
                      <a:pt x="35" y="36"/>
                    </a:lnTo>
                    <a:lnTo>
                      <a:pt x="33" y="34"/>
                    </a:lnTo>
                    <a:lnTo>
                      <a:pt x="30" y="30"/>
                    </a:lnTo>
                    <a:lnTo>
                      <a:pt x="24" y="22"/>
                    </a:lnTo>
                    <a:lnTo>
                      <a:pt x="20" y="16"/>
                    </a:lnTo>
                    <a:lnTo>
                      <a:pt x="18" y="11"/>
                    </a:lnTo>
                    <a:lnTo>
                      <a:pt x="18" y="8"/>
                    </a:lnTo>
                    <a:lnTo>
                      <a:pt x="17" y="7"/>
                    </a:lnTo>
                    <a:lnTo>
                      <a:pt x="15" y="4"/>
                    </a:lnTo>
                    <a:lnTo>
                      <a:pt x="15" y="3"/>
                    </a:lnTo>
                    <a:lnTo>
                      <a:pt x="12" y="1"/>
                    </a:lnTo>
                    <a:lnTo>
                      <a:pt x="8" y="0"/>
                    </a:lnTo>
                    <a:lnTo>
                      <a:pt x="6" y="0"/>
                    </a:lnTo>
                    <a:lnTo>
                      <a:pt x="1" y="0"/>
                    </a:lnTo>
                    <a:lnTo>
                      <a:pt x="1" y="10"/>
                    </a:lnTo>
                    <a:lnTo>
                      <a:pt x="0" y="10"/>
                    </a:lnTo>
                    <a:lnTo>
                      <a:pt x="0" y="12"/>
                    </a:lnTo>
                    <a:lnTo>
                      <a:pt x="1" y="15"/>
                    </a:lnTo>
                    <a:lnTo>
                      <a:pt x="1" y="18"/>
                    </a:lnTo>
                    <a:lnTo>
                      <a:pt x="3" y="23"/>
                    </a:lnTo>
                    <a:lnTo>
                      <a:pt x="8" y="30"/>
                    </a:lnTo>
                    <a:lnTo>
                      <a:pt x="10" y="33"/>
                    </a:lnTo>
                    <a:lnTo>
                      <a:pt x="16" y="42"/>
                    </a:lnTo>
                    <a:lnTo>
                      <a:pt x="20" y="47"/>
                    </a:lnTo>
                    <a:lnTo>
                      <a:pt x="23" y="50"/>
                    </a:lnTo>
                    <a:lnTo>
                      <a:pt x="25" y="51"/>
                    </a:lnTo>
                    <a:lnTo>
                      <a:pt x="28" y="53"/>
                    </a:lnTo>
                    <a:lnTo>
                      <a:pt x="30" y="54"/>
                    </a:lnTo>
                    <a:lnTo>
                      <a:pt x="31" y="58"/>
                    </a:lnTo>
                    <a:lnTo>
                      <a:pt x="33" y="62"/>
                    </a:lnTo>
                    <a:lnTo>
                      <a:pt x="33" y="63"/>
                    </a:lnTo>
                    <a:lnTo>
                      <a:pt x="34" y="64"/>
                    </a:lnTo>
                    <a:lnTo>
                      <a:pt x="44" y="80"/>
                    </a:lnTo>
                    <a:lnTo>
                      <a:pt x="44" y="81"/>
                    </a:lnTo>
                    <a:lnTo>
                      <a:pt x="54" y="100"/>
                    </a:lnTo>
                    <a:lnTo>
                      <a:pt x="63" y="122"/>
                    </a:lnTo>
                    <a:lnTo>
                      <a:pt x="69" y="145"/>
                    </a:lnTo>
                    <a:lnTo>
                      <a:pt x="73" y="164"/>
                    </a:lnTo>
                    <a:lnTo>
                      <a:pt x="75" y="187"/>
                    </a:lnTo>
                    <a:lnTo>
                      <a:pt x="75" y="210"/>
                    </a:lnTo>
                    <a:lnTo>
                      <a:pt x="72" y="228"/>
                    </a:lnTo>
                    <a:lnTo>
                      <a:pt x="71" y="229"/>
                    </a:lnTo>
                    <a:lnTo>
                      <a:pt x="70" y="231"/>
                    </a:lnTo>
                    <a:lnTo>
                      <a:pt x="68" y="234"/>
                    </a:lnTo>
                    <a:lnTo>
                      <a:pt x="66" y="238"/>
                    </a:lnTo>
                    <a:lnTo>
                      <a:pt x="60" y="247"/>
                    </a:lnTo>
                    <a:lnTo>
                      <a:pt x="56" y="253"/>
                    </a:lnTo>
                    <a:lnTo>
                      <a:pt x="52" y="258"/>
                    </a:lnTo>
                    <a:lnTo>
                      <a:pt x="48" y="262"/>
                    </a:lnTo>
                    <a:lnTo>
                      <a:pt x="46" y="263"/>
                    </a:lnTo>
                    <a:lnTo>
                      <a:pt x="44" y="264"/>
                    </a:lnTo>
                    <a:lnTo>
                      <a:pt x="40" y="265"/>
                    </a:lnTo>
                    <a:lnTo>
                      <a:pt x="38" y="265"/>
                    </a:lnTo>
                    <a:lnTo>
                      <a:pt x="32" y="266"/>
                    </a:lnTo>
                    <a:lnTo>
                      <a:pt x="22" y="267"/>
                    </a:lnTo>
                    <a:lnTo>
                      <a:pt x="1" y="13"/>
                    </a:lnTo>
                    <a:lnTo>
                      <a:pt x="1" y="15"/>
                    </a:lnTo>
                    <a:lnTo>
                      <a:pt x="1" y="14"/>
                    </a:lnTo>
                    <a:lnTo>
                      <a:pt x="1" y="13"/>
                    </a:lnTo>
                    <a:lnTo>
                      <a:pt x="22" y="26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51504" name="Freeform 645"/>
            <p:cNvSpPr>
              <a:spLocks/>
            </p:cNvSpPr>
            <p:nvPr/>
          </p:nvSpPr>
          <p:spPr bwMode="auto">
            <a:xfrm>
              <a:off x="1252" y="4285"/>
              <a:ext cx="419" cy="547"/>
            </a:xfrm>
            <a:custGeom>
              <a:avLst/>
              <a:gdLst>
                <a:gd name="T0" fmla="*/ 239324 w 322"/>
                <a:gd name="T1" fmla="*/ 236 h 558"/>
                <a:gd name="T2" fmla="*/ 223581 w 322"/>
                <a:gd name="T3" fmla="*/ 220 h 558"/>
                <a:gd name="T4" fmla="*/ 468043 w 322"/>
                <a:gd name="T5" fmla="*/ 196 h 558"/>
                <a:gd name="T6" fmla="*/ 654654 w 322"/>
                <a:gd name="T7" fmla="*/ 188 h 558"/>
                <a:gd name="T8" fmla="*/ 851863 w 322"/>
                <a:gd name="T9" fmla="*/ 186 h 558"/>
                <a:gd name="T10" fmla="*/ 724083 w 322"/>
                <a:gd name="T11" fmla="*/ 217 h 558"/>
                <a:gd name="T12" fmla="*/ 825642 w 322"/>
                <a:gd name="T13" fmla="*/ 245 h 558"/>
                <a:gd name="T14" fmla="*/ 1108480 w 322"/>
                <a:gd name="T15" fmla="*/ 261 h 558"/>
                <a:gd name="T16" fmla="*/ 1772285 w 322"/>
                <a:gd name="T17" fmla="*/ 263 h 558"/>
                <a:gd name="T18" fmla="*/ 2062863 w 322"/>
                <a:gd name="T19" fmla="*/ 274 h 558"/>
                <a:gd name="T20" fmla="*/ 2606877 w 322"/>
                <a:gd name="T21" fmla="*/ 277 h 558"/>
                <a:gd name="T22" fmla="*/ 3031478 w 322"/>
                <a:gd name="T23" fmla="*/ 265 h 558"/>
                <a:gd name="T24" fmla="*/ 3238474 w 322"/>
                <a:gd name="T25" fmla="*/ 236 h 558"/>
                <a:gd name="T26" fmla="*/ 3171079 w 322"/>
                <a:gd name="T27" fmla="*/ 201 h 558"/>
                <a:gd name="T28" fmla="*/ 2972347 w 322"/>
                <a:gd name="T29" fmla="*/ 181 h 558"/>
                <a:gd name="T30" fmla="*/ 2701337 w 322"/>
                <a:gd name="T31" fmla="*/ 167 h 558"/>
                <a:gd name="T32" fmla="*/ 2799763 w 322"/>
                <a:gd name="T33" fmla="*/ 149 h 558"/>
                <a:gd name="T34" fmla="*/ 3135469 w 322"/>
                <a:gd name="T35" fmla="*/ 112 h 558"/>
                <a:gd name="T36" fmla="*/ 3111827 w 322"/>
                <a:gd name="T37" fmla="*/ 56 h 558"/>
                <a:gd name="T38" fmla="*/ 2585866 w 322"/>
                <a:gd name="T39" fmla="*/ 9 h 558"/>
                <a:gd name="T40" fmla="*/ 2622357 w 322"/>
                <a:gd name="T41" fmla="*/ 25 h 558"/>
                <a:gd name="T42" fmla="*/ 2970607 w 322"/>
                <a:gd name="T43" fmla="*/ 65 h 558"/>
                <a:gd name="T44" fmla="*/ 2715490 w 322"/>
                <a:gd name="T45" fmla="*/ 140 h 558"/>
                <a:gd name="T46" fmla="*/ 2291097 w 322"/>
                <a:gd name="T47" fmla="*/ 161 h 558"/>
                <a:gd name="T48" fmla="*/ 1511794 w 322"/>
                <a:gd name="T49" fmla="*/ 159 h 558"/>
                <a:gd name="T50" fmla="*/ 1236978 w 322"/>
                <a:gd name="T51" fmla="*/ 164 h 558"/>
                <a:gd name="T52" fmla="*/ 957323 w 322"/>
                <a:gd name="T53" fmla="*/ 176 h 558"/>
                <a:gd name="T54" fmla="*/ 702217 w 322"/>
                <a:gd name="T55" fmla="*/ 177 h 558"/>
                <a:gd name="T56" fmla="*/ 434494 w 322"/>
                <a:gd name="T57" fmla="*/ 183 h 558"/>
                <a:gd name="T58" fmla="*/ 333907 w 322"/>
                <a:gd name="T59" fmla="*/ 190 h 558"/>
                <a:gd name="T60" fmla="*/ 32957 w 322"/>
                <a:gd name="T61" fmla="*/ 221 h 558"/>
                <a:gd name="T62" fmla="*/ 55804 w 322"/>
                <a:gd name="T63" fmla="*/ 237 h 558"/>
                <a:gd name="T64" fmla="*/ 196702 w 322"/>
                <a:gd name="T65" fmla="*/ 249 h 558"/>
                <a:gd name="T66" fmla="*/ 1046688 w 322"/>
                <a:gd name="T67" fmla="*/ 186 h 558"/>
                <a:gd name="T68" fmla="*/ 1722284 w 322"/>
                <a:gd name="T69" fmla="*/ 192 h 558"/>
                <a:gd name="T70" fmla="*/ 1575640 w 322"/>
                <a:gd name="T71" fmla="*/ 219 h 558"/>
                <a:gd name="T72" fmla="*/ 1698392 w 322"/>
                <a:gd name="T73" fmla="*/ 254 h 558"/>
                <a:gd name="T74" fmla="*/ 1101046 w 322"/>
                <a:gd name="T75" fmla="*/ 252 h 558"/>
                <a:gd name="T76" fmla="*/ 929054 w 322"/>
                <a:gd name="T77" fmla="*/ 233 h 558"/>
                <a:gd name="T78" fmla="*/ 969610 w 322"/>
                <a:gd name="T79" fmla="*/ 196 h 558"/>
                <a:gd name="T80" fmla="*/ 1897712 w 322"/>
                <a:gd name="T81" fmla="*/ 208 h 558"/>
                <a:gd name="T82" fmla="*/ 1976646 w 322"/>
                <a:gd name="T83" fmla="*/ 228 h 558"/>
                <a:gd name="T84" fmla="*/ 1819141 w 322"/>
                <a:gd name="T85" fmla="*/ 243 h 558"/>
                <a:gd name="T86" fmla="*/ 239324 w 322"/>
                <a:gd name="T87" fmla="*/ 252 h 558"/>
                <a:gd name="T88" fmla="*/ 1305208 w 322"/>
                <a:gd name="T89" fmla="*/ 171 h 558"/>
                <a:gd name="T90" fmla="*/ 1738883 w 322"/>
                <a:gd name="T91" fmla="*/ 168 h 558"/>
                <a:gd name="T92" fmla="*/ 1819141 w 322"/>
                <a:gd name="T93" fmla="*/ 184 h 558"/>
                <a:gd name="T94" fmla="*/ 1210874 w 322"/>
                <a:gd name="T95" fmla="*/ 176 h 558"/>
                <a:gd name="T96" fmla="*/ 2622357 w 322"/>
                <a:gd name="T97" fmla="*/ 174 h 558"/>
                <a:gd name="T98" fmla="*/ 2869194 w 322"/>
                <a:gd name="T99" fmla="*/ 190 h 558"/>
                <a:gd name="T100" fmla="*/ 3034732 w 322"/>
                <a:gd name="T101" fmla="*/ 216 h 558"/>
                <a:gd name="T102" fmla="*/ 2826681 w 322"/>
                <a:gd name="T103" fmla="*/ 263 h 558"/>
                <a:gd name="T104" fmla="*/ 2282901 w 322"/>
                <a:gd name="T105" fmla="*/ 268 h 558"/>
                <a:gd name="T106" fmla="*/ 1944789 w 322"/>
                <a:gd name="T107" fmla="*/ 255 h 558"/>
                <a:gd name="T108" fmla="*/ 2151608 w 322"/>
                <a:gd name="T109" fmla="*/ 231 h 558"/>
                <a:gd name="T110" fmla="*/ 2131983 w 322"/>
                <a:gd name="T111" fmla="*/ 213 h 558"/>
                <a:gd name="T112" fmla="*/ 2003377 w 322"/>
                <a:gd name="T113" fmla="*/ 194 h 5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2"/>
                <a:gd name="T172" fmla="*/ 0 h 558"/>
                <a:gd name="T173" fmla="*/ 322 w 322"/>
                <a:gd name="T174" fmla="*/ 558 h 5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2" h="558">
                  <a:moveTo>
                    <a:pt x="24" y="505"/>
                  </a:moveTo>
                  <a:lnTo>
                    <a:pt x="39" y="496"/>
                  </a:lnTo>
                  <a:lnTo>
                    <a:pt x="36" y="491"/>
                  </a:lnTo>
                  <a:lnTo>
                    <a:pt x="33" y="487"/>
                  </a:lnTo>
                  <a:lnTo>
                    <a:pt x="29" y="480"/>
                  </a:lnTo>
                  <a:lnTo>
                    <a:pt x="27" y="477"/>
                  </a:lnTo>
                  <a:lnTo>
                    <a:pt x="24" y="473"/>
                  </a:lnTo>
                  <a:lnTo>
                    <a:pt x="23" y="471"/>
                  </a:lnTo>
                  <a:lnTo>
                    <a:pt x="22" y="468"/>
                  </a:lnTo>
                  <a:lnTo>
                    <a:pt x="20" y="463"/>
                  </a:lnTo>
                  <a:lnTo>
                    <a:pt x="19" y="459"/>
                  </a:lnTo>
                  <a:lnTo>
                    <a:pt x="20" y="451"/>
                  </a:lnTo>
                  <a:lnTo>
                    <a:pt x="22" y="441"/>
                  </a:lnTo>
                  <a:lnTo>
                    <a:pt x="25" y="432"/>
                  </a:lnTo>
                  <a:lnTo>
                    <a:pt x="28" y="424"/>
                  </a:lnTo>
                  <a:lnTo>
                    <a:pt x="37" y="408"/>
                  </a:lnTo>
                  <a:lnTo>
                    <a:pt x="42" y="399"/>
                  </a:lnTo>
                  <a:lnTo>
                    <a:pt x="47" y="392"/>
                  </a:lnTo>
                  <a:lnTo>
                    <a:pt x="51" y="386"/>
                  </a:lnTo>
                  <a:lnTo>
                    <a:pt x="53" y="383"/>
                  </a:lnTo>
                  <a:lnTo>
                    <a:pt x="54" y="381"/>
                  </a:lnTo>
                  <a:lnTo>
                    <a:pt x="55" y="380"/>
                  </a:lnTo>
                  <a:lnTo>
                    <a:pt x="60" y="379"/>
                  </a:lnTo>
                  <a:lnTo>
                    <a:pt x="65" y="377"/>
                  </a:lnTo>
                  <a:lnTo>
                    <a:pt x="71" y="376"/>
                  </a:lnTo>
                  <a:lnTo>
                    <a:pt x="77" y="375"/>
                  </a:lnTo>
                  <a:lnTo>
                    <a:pt x="77" y="374"/>
                  </a:lnTo>
                  <a:lnTo>
                    <a:pt x="79" y="374"/>
                  </a:lnTo>
                  <a:lnTo>
                    <a:pt x="83" y="374"/>
                  </a:lnTo>
                  <a:lnTo>
                    <a:pt x="84" y="373"/>
                  </a:lnTo>
                  <a:lnTo>
                    <a:pt x="85" y="373"/>
                  </a:lnTo>
                  <a:lnTo>
                    <a:pt x="84" y="375"/>
                  </a:lnTo>
                  <a:lnTo>
                    <a:pt x="80" y="386"/>
                  </a:lnTo>
                  <a:lnTo>
                    <a:pt x="77" y="397"/>
                  </a:lnTo>
                  <a:lnTo>
                    <a:pt x="76" y="401"/>
                  </a:lnTo>
                  <a:lnTo>
                    <a:pt x="74" y="412"/>
                  </a:lnTo>
                  <a:lnTo>
                    <a:pt x="72" y="436"/>
                  </a:lnTo>
                  <a:lnTo>
                    <a:pt x="70" y="458"/>
                  </a:lnTo>
                  <a:lnTo>
                    <a:pt x="70" y="459"/>
                  </a:lnTo>
                  <a:lnTo>
                    <a:pt x="71" y="462"/>
                  </a:lnTo>
                  <a:lnTo>
                    <a:pt x="73" y="468"/>
                  </a:lnTo>
                  <a:lnTo>
                    <a:pt x="75" y="475"/>
                  </a:lnTo>
                  <a:lnTo>
                    <a:pt x="78" y="484"/>
                  </a:lnTo>
                  <a:lnTo>
                    <a:pt x="82" y="492"/>
                  </a:lnTo>
                  <a:lnTo>
                    <a:pt x="85" y="501"/>
                  </a:lnTo>
                  <a:lnTo>
                    <a:pt x="89" y="508"/>
                  </a:lnTo>
                  <a:lnTo>
                    <a:pt x="91" y="511"/>
                  </a:lnTo>
                  <a:lnTo>
                    <a:pt x="96" y="517"/>
                  </a:lnTo>
                  <a:lnTo>
                    <a:pt x="99" y="519"/>
                  </a:lnTo>
                  <a:lnTo>
                    <a:pt x="103" y="522"/>
                  </a:lnTo>
                  <a:lnTo>
                    <a:pt x="111" y="524"/>
                  </a:lnTo>
                  <a:lnTo>
                    <a:pt x="114" y="524"/>
                  </a:lnTo>
                  <a:lnTo>
                    <a:pt x="122" y="526"/>
                  </a:lnTo>
                  <a:lnTo>
                    <a:pt x="139" y="527"/>
                  </a:lnTo>
                  <a:lnTo>
                    <a:pt x="156" y="527"/>
                  </a:lnTo>
                  <a:lnTo>
                    <a:pt x="171" y="527"/>
                  </a:lnTo>
                  <a:lnTo>
                    <a:pt x="172" y="527"/>
                  </a:lnTo>
                  <a:lnTo>
                    <a:pt x="176" y="527"/>
                  </a:lnTo>
                  <a:lnTo>
                    <a:pt x="178" y="525"/>
                  </a:lnTo>
                  <a:lnTo>
                    <a:pt x="179" y="524"/>
                  </a:lnTo>
                  <a:lnTo>
                    <a:pt x="180" y="525"/>
                  </a:lnTo>
                  <a:lnTo>
                    <a:pt x="188" y="536"/>
                  </a:lnTo>
                  <a:lnTo>
                    <a:pt x="195" y="543"/>
                  </a:lnTo>
                  <a:lnTo>
                    <a:pt x="202" y="548"/>
                  </a:lnTo>
                  <a:lnTo>
                    <a:pt x="205" y="550"/>
                  </a:lnTo>
                  <a:lnTo>
                    <a:pt x="213" y="553"/>
                  </a:lnTo>
                  <a:lnTo>
                    <a:pt x="217" y="553"/>
                  </a:lnTo>
                  <a:lnTo>
                    <a:pt x="227" y="555"/>
                  </a:lnTo>
                  <a:lnTo>
                    <a:pt x="234" y="556"/>
                  </a:lnTo>
                  <a:lnTo>
                    <a:pt x="241" y="557"/>
                  </a:lnTo>
                  <a:lnTo>
                    <a:pt x="250" y="557"/>
                  </a:lnTo>
                  <a:lnTo>
                    <a:pt x="259" y="558"/>
                  </a:lnTo>
                  <a:lnTo>
                    <a:pt x="260" y="558"/>
                  </a:lnTo>
                  <a:lnTo>
                    <a:pt x="263" y="558"/>
                  </a:lnTo>
                  <a:lnTo>
                    <a:pt x="274" y="554"/>
                  </a:lnTo>
                  <a:lnTo>
                    <a:pt x="283" y="548"/>
                  </a:lnTo>
                  <a:lnTo>
                    <a:pt x="286" y="546"/>
                  </a:lnTo>
                  <a:lnTo>
                    <a:pt x="294" y="540"/>
                  </a:lnTo>
                  <a:lnTo>
                    <a:pt x="301" y="533"/>
                  </a:lnTo>
                  <a:lnTo>
                    <a:pt x="306" y="526"/>
                  </a:lnTo>
                  <a:lnTo>
                    <a:pt x="308" y="523"/>
                  </a:lnTo>
                  <a:lnTo>
                    <a:pt x="313" y="515"/>
                  </a:lnTo>
                  <a:lnTo>
                    <a:pt x="319" y="497"/>
                  </a:lnTo>
                  <a:lnTo>
                    <a:pt x="319" y="493"/>
                  </a:lnTo>
                  <a:lnTo>
                    <a:pt x="322" y="473"/>
                  </a:lnTo>
                  <a:lnTo>
                    <a:pt x="322" y="452"/>
                  </a:lnTo>
                  <a:lnTo>
                    <a:pt x="320" y="431"/>
                  </a:lnTo>
                  <a:lnTo>
                    <a:pt x="317" y="408"/>
                  </a:lnTo>
                  <a:lnTo>
                    <a:pt x="317" y="406"/>
                  </a:lnTo>
                  <a:lnTo>
                    <a:pt x="316" y="406"/>
                  </a:lnTo>
                  <a:lnTo>
                    <a:pt x="316" y="405"/>
                  </a:lnTo>
                  <a:lnTo>
                    <a:pt x="315" y="402"/>
                  </a:lnTo>
                  <a:lnTo>
                    <a:pt x="313" y="397"/>
                  </a:lnTo>
                  <a:lnTo>
                    <a:pt x="311" y="392"/>
                  </a:lnTo>
                  <a:lnTo>
                    <a:pt x="305" y="380"/>
                  </a:lnTo>
                  <a:lnTo>
                    <a:pt x="302" y="374"/>
                  </a:lnTo>
                  <a:lnTo>
                    <a:pt x="299" y="369"/>
                  </a:lnTo>
                  <a:lnTo>
                    <a:pt x="298" y="367"/>
                  </a:lnTo>
                  <a:lnTo>
                    <a:pt x="296" y="364"/>
                  </a:lnTo>
                  <a:lnTo>
                    <a:pt x="293" y="359"/>
                  </a:lnTo>
                  <a:lnTo>
                    <a:pt x="285" y="350"/>
                  </a:lnTo>
                  <a:lnTo>
                    <a:pt x="277" y="340"/>
                  </a:lnTo>
                  <a:lnTo>
                    <a:pt x="274" y="337"/>
                  </a:lnTo>
                  <a:lnTo>
                    <a:pt x="271" y="335"/>
                  </a:lnTo>
                  <a:lnTo>
                    <a:pt x="269" y="333"/>
                  </a:lnTo>
                  <a:lnTo>
                    <a:pt x="269" y="334"/>
                  </a:lnTo>
                  <a:lnTo>
                    <a:pt x="255" y="326"/>
                  </a:lnTo>
                  <a:lnTo>
                    <a:pt x="249" y="325"/>
                  </a:lnTo>
                  <a:lnTo>
                    <a:pt x="253" y="321"/>
                  </a:lnTo>
                  <a:lnTo>
                    <a:pt x="254" y="320"/>
                  </a:lnTo>
                  <a:lnTo>
                    <a:pt x="262" y="313"/>
                  </a:lnTo>
                  <a:lnTo>
                    <a:pt x="270" y="306"/>
                  </a:lnTo>
                  <a:lnTo>
                    <a:pt x="278" y="298"/>
                  </a:lnTo>
                  <a:lnTo>
                    <a:pt x="280" y="295"/>
                  </a:lnTo>
                  <a:lnTo>
                    <a:pt x="286" y="287"/>
                  </a:lnTo>
                  <a:lnTo>
                    <a:pt x="286" y="286"/>
                  </a:lnTo>
                  <a:lnTo>
                    <a:pt x="296" y="266"/>
                  </a:lnTo>
                  <a:lnTo>
                    <a:pt x="304" y="246"/>
                  </a:lnTo>
                  <a:lnTo>
                    <a:pt x="311" y="226"/>
                  </a:lnTo>
                  <a:lnTo>
                    <a:pt x="312" y="222"/>
                  </a:lnTo>
                  <a:lnTo>
                    <a:pt x="317" y="202"/>
                  </a:lnTo>
                  <a:lnTo>
                    <a:pt x="317" y="200"/>
                  </a:lnTo>
                  <a:lnTo>
                    <a:pt x="316" y="162"/>
                  </a:lnTo>
                  <a:lnTo>
                    <a:pt x="313" y="123"/>
                  </a:lnTo>
                  <a:lnTo>
                    <a:pt x="313" y="122"/>
                  </a:lnTo>
                  <a:lnTo>
                    <a:pt x="311" y="111"/>
                  </a:lnTo>
                  <a:lnTo>
                    <a:pt x="310" y="107"/>
                  </a:lnTo>
                  <a:lnTo>
                    <a:pt x="305" y="92"/>
                  </a:lnTo>
                  <a:lnTo>
                    <a:pt x="297" y="75"/>
                  </a:lnTo>
                  <a:lnTo>
                    <a:pt x="288" y="58"/>
                  </a:lnTo>
                  <a:lnTo>
                    <a:pt x="278" y="41"/>
                  </a:lnTo>
                  <a:lnTo>
                    <a:pt x="268" y="25"/>
                  </a:lnTo>
                  <a:lnTo>
                    <a:pt x="266" y="22"/>
                  </a:lnTo>
                  <a:lnTo>
                    <a:pt x="257" y="9"/>
                  </a:lnTo>
                  <a:lnTo>
                    <a:pt x="253" y="4"/>
                  </a:lnTo>
                  <a:lnTo>
                    <a:pt x="249" y="0"/>
                  </a:lnTo>
                  <a:lnTo>
                    <a:pt x="236" y="13"/>
                  </a:lnTo>
                  <a:lnTo>
                    <a:pt x="240" y="17"/>
                  </a:lnTo>
                  <a:lnTo>
                    <a:pt x="244" y="22"/>
                  </a:lnTo>
                  <a:lnTo>
                    <a:pt x="253" y="34"/>
                  </a:lnTo>
                  <a:lnTo>
                    <a:pt x="261" y="48"/>
                  </a:lnTo>
                  <a:lnTo>
                    <a:pt x="271" y="65"/>
                  </a:lnTo>
                  <a:lnTo>
                    <a:pt x="280" y="82"/>
                  </a:lnTo>
                  <a:lnTo>
                    <a:pt x="288" y="99"/>
                  </a:lnTo>
                  <a:lnTo>
                    <a:pt x="293" y="114"/>
                  </a:lnTo>
                  <a:lnTo>
                    <a:pt x="295" y="124"/>
                  </a:lnTo>
                  <a:lnTo>
                    <a:pt x="298" y="162"/>
                  </a:lnTo>
                  <a:lnTo>
                    <a:pt x="299" y="200"/>
                  </a:lnTo>
                  <a:lnTo>
                    <a:pt x="295" y="219"/>
                  </a:lnTo>
                  <a:lnTo>
                    <a:pt x="294" y="219"/>
                  </a:lnTo>
                  <a:lnTo>
                    <a:pt x="287" y="239"/>
                  </a:lnTo>
                  <a:lnTo>
                    <a:pt x="279" y="259"/>
                  </a:lnTo>
                  <a:lnTo>
                    <a:pt x="270" y="278"/>
                  </a:lnTo>
                  <a:lnTo>
                    <a:pt x="265" y="285"/>
                  </a:lnTo>
                  <a:lnTo>
                    <a:pt x="257" y="293"/>
                  </a:lnTo>
                  <a:lnTo>
                    <a:pt x="249" y="300"/>
                  </a:lnTo>
                  <a:lnTo>
                    <a:pt x="241" y="308"/>
                  </a:lnTo>
                  <a:lnTo>
                    <a:pt x="228" y="320"/>
                  </a:lnTo>
                  <a:lnTo>
                    <a:pt x="221" y="319"/>
                  </a:lnTo>
                  <a:lnTo>
                    <a:pt x="204" y="318"/>
                  </a:lnTo>
                  <a:lnTo>
                    <a:pt x="188" y="318"/>
                  </a:lnTo>
                  <a:lnTo>
                    <a:pt x="173" y="318"/>
                  </a:lnTo>
                  <a:lnTo>
                    <a:pt x="161" y="318"/>
                  </a:lnTo>
                  <a:lnTo>
                    <a:pt x="151" y="318"/>
                  </a:lnTo>
                  <a:lnTo>
                    <a:pt x="150" y="318"/>
                  </a:lnTo>
                  <a:lnTo>
                    <a:pt x="148" y="319"/>
                  </a:lnTo>
                  <a:lnTo>
                    <a:pt x="146" y="319"/>
                  </a:lnTo>
                  <a:lnTo>
                    <a:pt x="144" y="319"/>
                  </a:lnTo>
                  <a:lnTo>
                    <a:pt x="140" y="320"/>
                  </a:lnTo>
                  <a:lnTo>
                    <a:pt x="136" y="321"/>
                  </a:lnTo>
                  <a:lnTo>
                    <a:pt x="127" y="324"/>
                  </a:lnTo>
                  <a:lnTo>
                    <a:pt x="123" y="326"/>
                  </a:lnTo>
                  <a:lnTo>
                    <a:pt x="119" y="329"/>
                  </a:lnTo>
                  <a:lnTo>
                    <a:pt x="119" y="328"/>
                  </a:lnTo>
                  <a:lnTo>
                    <a:pt x="117" y="330"/>
                  </a:lnTo>
                  <a:lnTo>
                    <a:pt x="114" y="332"/>
                  </a:lnTo>
                  <a:lnTo>
                    <a:pt x="110" y="336"/>
                  </a:lnTo>
                  <a:lnTo>
                    <a:pt x="102" y="345"/>
                  </a:lnTo>
                  <a:lnTo>
                    <a:pt x="95" y="355"/>
                  </a:lnTo>
                  <a:lnTo>
                    <a:pt x="85" y="355"/>
                  </a:lnTo>
                  <a:lnTo>
                    <a:pt x="84" y="355"/>
                  </a:lnTo>
                  <a:lnTo>
                    <a:pt x="83" y="356"/>
                  </a:lnTo>
                  <a:lnTo>
                    <a:pt x="79" y="356"/>
                  </a:lnTo>
                  <a:lnTo>
                    <a:pt x="74" y="357"/>
                  </a:lnTo>
                  <a:lnTo>
                    <a:pt x="70" y="358"/>
                  </a:lnTo>
                  <a:lnTo>
                    <a:pt x="64" y="359"/>
                  </a:lnTo>
                  <a:lnTo>
                    <a:pt x="58" y="360"/>
                  </a:lnTo>
                  <a:lnTo>
                    <a:pt x="53" y="362"/>
                  </a:lnTo>
                  <a:lnTo>
                    <a:pt x="48" y="363"/>
                  </a:lnTo>
                  <a:lnTo>
                    <a:pt x="45" y="365"/>
                  </a:lnTo>
                  <a:lnTo>
                    <a:pt x="43" y="367"/>
                  </a:lnTo>
                  <a:lnTo>
                    <a:pt x="43" y="368"/>
                  </a:lnTo>
                  <a:lnTo>
                    <a:pt x="40" y="370"/>
                  </a:lnTo>
                  <a:lnTo>
                    <a:pt x="38" y="373"/>
                  </a:lnTo>
                  <a:lnTo>
                    <a:pt x="36" y="376"/>
                  </a:lnTo>
                  <a:lnTo>
                    <a:pt x="33" y="381"/>
                  </a:lnTo>
                  <a:lnTo>
                    <a:pt x="27" y="389"/>
                  </a:lnTo>
                  <a:lnTo>
                    <a:pt x="25" y="392"/>
                  </a:lnTo>
                  <a:lnTo>
                    <a:pt x="20" y="401"/>
                  </a:lnTo>
                  <a:lnTo>
                    <a:pt x="11" y="417"/>
                  </a:lnTo>
                  <a:lnTo>
                    <a:pt x="8" y="425"/>
                  </a:lnTo>
                  <a:lnTo>
                    <a:pt x="5" y="434"/>
                  </a:lnTo>
                  <a:lnTo>
                    <a:pt x="3" y="444"/>
                  </a:lnTo>
                  <a:lnTo>
                    <a:pt x="2" y="447"/>
                  </a:lnTo>
                  <a:lnTo>
                    <a:pt x="0" y="458"/>
                  </a:lnTo>
                  <a:lnTo>
                    <a:pt x="0" y="459"/>
                  </a:lnTo>
                  <a:lnTo>
                    <a:pt x="1" y="462"/>
                  </a:lnTo>
                  <a:lnTo>
                    <a:pt x="3" y="470"/>
                  </a:lnTo>
                  <a:lnTo>
                    <a:pt x="5" y="475"/>
                  </a:lnTo>
                  <a:lnTo>
                    <a:pt x="6" y="478"/>
                  </a:lnTo>
                  <a:lnTo>
                    <a:pt x="7" y="480"/>
                  </a:lnTo>
                  <a:lnTo>
                    <a:pt x="9" y="483"/>
                  </a:lnTo>
                  <a:lnTo>
                    <a:pt x="11" y="486"/>
                  </a:lnTo>
                  <a:lnTo>
                    <a:pt x="14" y="490"/>
                  </a:lnTo>
                  <a:lnTo>
                    <a:pt x="16" y="494"/>
                  </a:lnTo>
                  <a:lnTo>
                    <a:pt x="19" y="498"/>
                  </a:lnTo>
                  <a:lnTo>
                    <a:pt x="24" y="505"/>
                  </a:lnTo>
                  <a:lnTo>
                    <a:pt x="52" y="382"/>
                  </a:lnTo>
                  <a:lnTo>
                    <a:pt x="53" y="382"/>
                  </a:lnTo>
                  <a:lnTo>
                    <a:pt x="50" y="385"/>
                  </a:lnTo>
                  <a:lnTo>
                    <a:pt x="52" y="382"/>
                  </a:lnTo>
                  <a:lnTo>
                    <a:pt x="24" y="505"/>
                  </a:lnTo>
                  <a:lnTo>
                    <a:pt x="104" y="373"/>
                  </a:lnTo>
                  <a:lnTo>
                    <a:pt x="121" y="373"/>
                  </a:lnTo>
                  <a:lnTo>
                    <a:pt x="136" y="372"/>
                  </a:lnTo>
                  <a:lnTo>
                    <a:pt x="147" y="373"/>
                  </a:lnTo>
                  <a:lnTo>
                    <a:pt x="156" y="375"/>
                  </a:lnTo>
                  <a:lnTo>
                    <a:pt x="166" y="379"/>
                  </a:lnTo>
                  <a:lnTo>
                    <a:pt x="168" y="381"/>
                  </a:lnTo>
                  <a:lnTo>
                    <a:pt x="171" y="383"/>
                  </a:lnTo>
                  <a:lnTo>
                    <a:pt x="170" y="384"/>
                  </a:lnTo>
                  <a:lnTo>
                    <a:pt x="168" y="387"/>
                  </a:lnTo>
                  <a:lnTo>
                    <a:pt x="162" y="403"/>
                  </a:lnTo>
                  <a:lnTo>
                    <a:pt x="159" y="419"/>
                  </a:lnTo>
                  <a:lnTo>
                    <a:pt x="158" y="422"/>
                  </a:lnTo>
                  <a:lnTo>
                    <a:pt x="157" y="439"/>
                  </a:lnTo>
                  <a:lnTo>
                    <a:pt x="158" y="456"/>
                  </a:lnTo>
                  <a:lnTo>
                    <a:pt x="160" y="473"/>
                  </a:lnTo>
                  <a:lnTo>
                    <a:pt x="160" y="477"/>
                  </a:lnTo>
                  <a:lnTo>
                    <a:pt x="164" y="493"/>
                  </a:lnTo>
                  <a:lnTo>
                    <a:pt x="168" y="507"/>
                  </a:lnTo>
                  <a:lnTo>
                    <a:pt x="168" y="508"/>
                  </a:lnTo>
                  <a:lnTo>
                    <a:pt x="169" y="509"/>
                  </a:lnTo>
                  <a:lnTo>
                    <a:pt x="156" y="509"/>
                  </a:lnTo>
                  <a:lnTo>
                    <a:pt x="139" y="509"/>
                  </a:lnTo>
                  <a:lnTo>
                    <a:pt x="122" y="508"/>
                  </a:lnTo>
                  <a:lnTo>
                    <a:pt x="118" y="507"/>
                  </a:lnTo>
                  <a:lnTo>
                    <a:pt x="109" y="505"/>
                  </a:lnTo>
                  <a:lnTo>
                    <a:pt x="108" y="504"/>
                  </a:lnTo>
                  <a:lnTo>
                    <a:pt x="109" y="504"/>
                  </a:lnTo>
                  <a:lnTo>
                    <a:pt x="106" y="500"/>
                  </a:lnTo>
                  <a:lnTo>
                    <a:pt x="102" y="494"/>
                  </a:lnTo>
                  <a:lnTo>
                    <a:pt x="99" y="485"/>
                  </a:lnTo>
                  <a:lnTo>
                    <a:pt x="95" y="477"/>
                  </a:lnTo>
                  <a:lnTo>
                    <a:pt x="92" y="468"/>
                  </a:lnTo>
                  <a:lnTo>
                    <a:pt x="90" y="461"/>
                  </a:lnTo>
                  <a:lnTo>
                    <a:pt x="88" y="458"/>
                  </a:lnTo>
                  <a:lnTo>
                    <a:pt x="90" y="436"/>
                  </a:lnTo>
                  <a:lnTo>
                    <a:pt x="92" y="412"/>
                  </a:lnTo>
                  <a:lnTo>
                    <a:pt x="94" y="404"/>
                  </a:lnTo>
                  <a:lnTo>
                    <a:pt x="97" y="393"/>
                  </a:lnTo>
                  <a:lnTo>
                    <a:pt x="101" y="382"/>
                  </a:lnTo>
                  <a:lnTo>
                    <a:pt x="104" y="373"/>
                  </a:lnTo>
                  <a:lnTo>
                    <a:pt x="24" y="505"/>
                  </a:lnTo>
                  <a:lnTo>
                    <a:pt x="183" y="399"/>
                  </a:lnTo>
                  <a:lnTo>
                    <a:pt x="185" y="403"/>
                  </a:lnTo>
                  <a:lnTo>
                    <a:pt x="187" y="410"/>
                  </a:lnTo>
                  <a:lnTo>
                    <a:pt x="189" y="416"/>
                  </a:lnTo>
                  <a:lnTo>
                    <a:pt x="191" y="422"/>
                  </a:lnTo>
                  <a:lnTo>
                    <a:pt x="193" y="427"/>
                  </a:lnTo>
                  <a:lnTo>
                    <a:pt x="195" y="434"/>
                  </a:lnTo>
                  <a:lnTo>
                    <a:pt x="197" y="443"/>
                  </a:lnTo>
                  <a:lnTo>
                    <a:pt x="198" y="450"/>
                  </a:lnTo>
                  <a:lnTo>
                    <a:pt x="197" y="458"/>
                  </a:lnTo>
                  <a:lnTo>
                    <a:pt x="195" y="468"/>
                  </a:lnTo>
                  <a:lnTo>
                    <a:pt x="192" y="477"/>
                  </a:lnTo>
                  <a:lnTo>
                    <a:pt x="189" y="485"/>
                  </a:lnTo>
                  <a:lnTo>
                    <a:pt x="186" y="491"/>
                  </a:lnTo>
                  <a:lnTo>
                    <a:pt x="183" y="495"/>
                  </a:lnTo>
                  <a:lnTo>
                    <a:pt x="181" y="486"/>
                  </a:lnTo>
                  <a:lnTo>
                    <a:pt x="177" y="470"/>
                  </a:lnTo>
                  <a:lnTo>
                    <a:pt x="176" y="456"/>
                  </a:lnTo>
                  <a:lnTo>
                    <a:pt x="175" y="439"/>
                  </a:lnTo>
                  <a:lnTo>
                    <a:pt x="176" y="424"/>
                  </a:lnTo>
                  <a:lnTo>
                    <a:pt x="179" y="410"/>
                  </a:lnTo>
                  <a:lnTo>
                    <a:pt x="183" y="399"/>
                  </a:lnTo>
                  <a:lnTo>
                    <a:pt x="24" y="505"/>
                  </a:lnTo>
                  <a:lnTo>
                    <a:pt x="118" y="355"/>
                  </a:lnTo>
                  <a:lnTo>
                    <a:pt x="123" y="349"/>
                  </a:lnTo>
                  <a:lnTo>
                    <a:pt x="127" y="345"/>
                  </a:lnTo>
                  <a:lnTo>
                    <a:pt x="128" y="344"/>
                  </a:lnTo>
                  <a:lnTo>
                    <a:pt x="130" y="343"/>
                  </a:lnTo>
                  <a:lnTo>
                    <a:pt x="134" y="341"/>
                  </a:lnTo>
                  <a:lnTo>
                    <a:pt x="143" y="338"/>
                  </a:lnTo>
                  <a:lnTo>
                    <a:pt x="147" y="337"/>
                  </a:lnTo>
                  <a:lnTo>
                    <a:pt x="151" y="336"/>
                  </a:lnTo>
                  <a:lnTo>
                    <a:pt x="161" y="336"/>
                  </a:lnTo>
                  <a:lnTo>
                    <a:pt x="173" y="336"/>
                  </a:lnTo>
                  <a:lnTo>
                    <a:pt x="188" y="336"/>
                  </a:lnTo>
                  <a:lnTo>
                    <a:pt x="204" y="336"/>
                  </a:lnTo>
                  <a:lnTo>
                    <a:pt x="211" y="337"/>
                  </a:lnTo>
                  <a:lnTo>
                    <a:pt x="209" y="339"/>
                  </a:lnTo>
                  <a:lnTo>
                    <a:pt x="193" y="354"/>
                  </a:lnTo>
                  <a:lnTo>
                    <a:pt x="181" y="368"/>
                  </a:lnTo>
                  <a:lnTo>
                    <a:pt x="176" y="364"/>
                  </a:lnTo>
                  <a:lnTo>
                    <a:pt x="173" y="362"/>
                  </a:lnTo>
                  <a:lnTo>
                    <a:pt x="163" y="358"/>
                  </a:lnTo>
                  <a:lnTo>
                    <a:pt x="152" y="355"/>
                  </a:lnTo>
                  <a:lnTo>
                    <a:pt x="148" y="355"/>
                  </a:lnTo>
                  <a:lnTo>
                    <a:pt x="136" y="354"/>
                  </a:lnTo>
                  <a:lnTo>
                    <a:pt x="121" y="355"/>
                  </a:lnTo>
                  <a:lnTo>
                    <a:pt x="118" y="355"/>
                  </a:lnTo>
                  <a:lnTo>
                    <a:pt x="24" y="505"/>
                  </a:lnTo>
                  <a:lnTo>
                    <a:pt x="234" y="339"/>
                  </a:lnTo>
                  <a:lnTo>
                    <a:pt x="248" y="343"/>
                  </a:lnTo>
                  <a:lnTo>
                    <a:pt x="260" y="349"/>
                  </a:lnTo>
                  <a:lnTo>
                    <a:pt x="261" y="350"/>
                  </a:lnTo>
                  <a:lnTo>
                    <a:pt x="264" y="353"/>
                  </a:lnTo>
                  <a:lnTo>
                    <a:pt x="272" y="363"/>
                  </a:lnTo>
                  <a:lnTo>
                    <a:pt x="280" y="372"/>
                  </a:lnTo>
                  <a:lnTo>
                    <a:pt x="281" y="375"/>
                  </a:lnTo>
                  <a:lnTo>
                    <a:pt x="283" y="378"/>
                  </a:lnTo>
                  <a:lnTo>
                    <a:pt x="285" y="381"/>
                  </a:lnTo>
                  <a:lnTo>
                    <a:pt x="288" y="387"/>
                  </a:lnTo>
                  <a:lnTo>
                    <a:pt x="294" y="399"/>
                  </a:lnTo>
                  <a:lnTo>
                    <a:pt x="296" y="404"/>
                  </a:lnTo>
                  <a:lnTo>
                    <a:pt x="298" y="409"/>
                  </a:lnTo>
                  <a:lnTo>
                    <a:pt x="299" y="412"/>
                  </a:lnTo>
                  <a:lnTo>
                    <a:pt x="302" y="431"/>
                  </a:lnTo>
                  <a:lnTo>
                    <a:pt x="304" y="452"/>
                  </a:lnTo>
                  <a:lnTo>
                    <a:pt x="304" y="473"/>
                  </a:lnTo>
                  <a:lnTo>
                    <a:pt x="302" y="490"/>
                  </a:lnTo>
                  <a:lnTo>
                    <a:pt x="296" y="508"/>
                  </a:lnTo>
                  <a:lnTo>
                    <a:pt x="292" y="515"/>
                  </a:lnTo>
                  <a:lnTo>
                    <a:pt x="288" y="520"/>
                  </a:lnTo>
                  <a:lnTo>
                    <a:pt x="281" y="527"/>
                  </a:lnTo>
                  <a:lnTo>
                    <a:pt x="275" y="532"/>
                  </a:lnTo>
                  <a:lnTo>
                    <a:pt x="267" y="537"/>
                  </a:lnTo>
                  <a:lnTo>
                    <a:pt x="259" y="540"/>
                  </a:lnTo>
                  <a:lnTo>
                    <a:pt x="250" y="539"/>
                  </a:lnTo>
                  <a:lnTo>
                    <a:pt x="241" y="539"/>
                  </a:lnTo>
                  <a:lnTo>
                    <a:pt x="234" y="538"/>
                  </a:lnTo>
                  <a:lnTo>
                    <a:pt x="227" y="537"/>
                  </a:lnTo>
                  <a:lnTo>
                    <a:pt x="220" y="536"/>
                  </a:lnTo>
                  <a:lnTo>
                    <a:pt x="212" y="533"/>
                  </a:lnTo>
                  <a:lnTo>
                    <a:pt x="208" y="530"/>
                  </a:lnTo>
                  <a:lnTo>
                    <a:pt x="201" y="523"/>
                  </a:lnTo>
                  <a:lnTo>
                    <a:pt x="193" y="512"/>
                  </a:lnTo>
                  <a:lnTo>
                    <a:pt x="195" y="510"/>
                  </a:lnTo>
                  <a:lnTo>
                    <a:pt x="200" y="503"/>
                  </a:lnTo>
                  <a:lnTo>
                    <a:pt x="202" y="500"/>
                  </a:lnTo>
                  <a:lnTo>
                    <a:pt x="206" y="492"/>
                  </a:lnTo>
                  <a:lnTo>
                    <a:pt x="209" y="484"/>
                  </a:lnTo>
                  <a:lnTo>
                    <a:pt x="212" y="475"/>
                  </a:lnTo>
                  <a:lnTo>
                    <a:pt x="214" y="465"/>
                  </a:lnTo>
                  <a:lnTo>
                    <a:pt x="214" y="462"/>
                  </a:lnTo>
                  <a:lnTo>
                    <a:pt x="216" y="452"/>
                  </a:lnTo>
                  <a:lnTo>
                    <a:pt x="216" y="449"/>
                  </a:lnTo>
                  <a:lnTo>
                    <a:pt x="214" y="439"/>
                  </a:lnTo>
                  <a:lnTo>
                    <a:pt x="214" y="436"/>
                  </a:lnTo>
                  <a:lnTo>
                    <a:pt x="212" y="427"/>
                  </a:lnTo>
                  <a:lnTo>
                    <a:pt x="210" y="420"/>
                  </a:lnTo>
                  <a:lnTo>
                    <a:pt x="208" y="415"/>
                  </a:lnTo>
                  <a:lnTo>
                    <a:pt x="206" y="409"/>
                  </a:lnTo>
                  <a:lnTo>
                    <a:pt x="204" y="403"/>
                  </a:lnTo>
                  <a:lnTo>
                    <a:pt x="202" y="396"/>
                  </a:lnTo>
                  <a:lnTo>
                    <a:pt x="199" y="389"/>
                  </a:lnTo>
                  <a:lnTo>
                    <a:pt x="199" y="388"/>
                  </a:lnTo>
                  <a:lnTo>
                    <a:pt x="197" y="386"/>
                  </a:lnTo>
                  <a:lnTo>
                    <a:pt x="194" y="381"/>
                  </a:lnTo>
                  <a:lnTo>
                    <a:pt x="206" y="367"/>
                  </a:lnTo>
                  <a:lnTo>
                    <a:pt x="222" y="352"/>
                  </a:lnTo>
                  <a:lnTo>
                    <a:pt x="234" y="339"/>
                  </a:lnTo>
                  <a:lnTo>
                    <a:pt x="24" y="505"/>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5" name="Freeform 649"/>
            <p:cNvSpPr>
              <a:spLocks/>
            </p:cNvSpPr>
            <p:nvPr/>
          </p:nvSpPr>
          <p:spPr bwMode="auto">
            <a:xfrm>
              <a:off x="1243" y="4218"/>
              <a:ext cx="299" cy="61"/>
            </a:xfrm>
            <a:custGeom>
              <a:avLst/>
              <a:gdLst>
                <a:gd name="T0" fmla="*/ 827685667 w 193"/>
                <a:gd name="T1" fmla="*/ 31 h 62"/>
                <a:gd name="T2" fmla="*/ 869214630 w 193"/>
                <a:gd name="T3" fmla="*/ 31 h 62"/>
                <a:gd name="T4" fmla="*/ 830444775 w 193"/>
                <a:gd name="T5" fmla="*/ 26 h 62"/>
                <a:gd name="T6" fmla="*/ 830444775 w 193"/>
                <a:gd name="T7" fmla="*/ 26 h 62"/>
                <a:gd name="T8" fmla="*/ 793977618 w 193"/>
                <a:gd name="T9" fmla="*/ 21 h 62"/>
                <a:gd name="T10" fmla="*/ 765251566 w 193"/>
                <a:gd name="T11" fmla="*/ 16 h 62"/>
                <a:gd name="T12" fmla="*/ 752666718 w 193"/>
                <a:gd name="T13" fmla="*/ 14 h 62"/>
                <a:gd name="T14" fmla="*/ 730919000 w 193"/>
                <a:gd name="T15" fmla="*/ 11 h 62"/>
                <a:gd name="T16" fmla="*/ 704241822 w 193"/>
                <a:gd name="T17" fmla="*/ 8 h 62"/>
                <a:gd name="T18" fmla="*/ 673014909 w 193"/>
                <a:gd name="T19" fmla="*/ 5 h 62"/>
                <a:gd name="T20" fmla="*/ 625389282 w 193"/>
                <a:gd name="T21" fmla="*/ 3 h 62"/>
                <a:gd name="T22" fmla="*/ 614364637 w 193"/>
                <a:gd name="T23" fmla="*/ 3 h 62"/>
                <a:gd name="T24" fmla="*/ 584262161 w 193"/>
                <a:gd name="T25" fmla="*/ 2 h 62"/>
                <a:gd name="T26" fmla="*/ 558212821 w 193"/>
                <a:gd name="T27" fmla="*/ 0 h 62"/>
                <a:gd name="T28" fmla="*/ 550161487 w 193"/>
                <a:gd name="T29" fmla="*/ 0 h 62"/>
                <a:gd name="T30" fmla="*/ 392895122 w 193"/>
                <a:gd name="T31" fmla="*/ 2 h 62"/>
                <a:gd name="T32" fmla="*/ 313599354 w 193"/>
                <a:gd name="T33" fmla="*/ 3 h 62"/>
                <a:gd name="T34" fmla="*/ 229225458 w 193"/>
                <a:gd name="T35" fmla="*/ 4 h 62"/>
                <a:gd name="T36" fmla="*/ 223341516 w 193"/>
                <a:gd name="T37" fmla="*/ 5 h 62"/>
                <a:gd name="T38" fmla="*/ 181002079 w 193"/>
                <a:gd name="T39" fmla="*/ 7 h 62"/>
                <a:gd name="T40" fmla="*/ 144163674 w 193"/>
                <a:gd name="T41" fmla="*/ 10 h 62"/>
                <a:gd name="T42" fmla="*/ 125845673 w 193"/>
                <a:gd name="T43" fmla="*/ 11 h 62"/>
                <a:gd name="T44" fmla="*/ 112343578 w 193"/>
                <a:gd name="T45" fmla="*/ 13 h 62"/>
                <a:gd name="T46" fmla="*/ 105665987 w 193"/>
                <a:gd name="T47" fmla="*/ 13 h 62"/>
                <a:gd name="T48" fmla="*/ 99637161 w 193"/>
                <a:gd name="T49" fmla="*/ 14 h 62"/>
                <a:gd name="T50" fmla="*/ 99637161 w 193"/>
                <a:gd name="T51" fmla="*/ 14 h 62"/>
                <a:gd name="T52" fmla="*/ 84340047 w 193"/>
                <a:gd name="T53" fmla="*/ 16 h 62"/>
                <a:gd name="T54" fmla="*/ 81231483 w 193"/>
                <a:gd name="T55" fmla="*/ 17 h 62"/>
                <a:gd name="T56" fmla="*/ 54440248 w 193"/>
                <a:gd name="T57" fmla="*/ 28 h 62"/>
                <a:gd name="T58" fmla="*/ 35140379 w 193"/>
                <a:gd name="T59" fmla="*/ 31 h 62"/>
                <a:gd name="T60" fmla="*/ 17296809 w 193"/>
                <a:gd name="T61" fmla="*/ 31 h 62"/>
                <a:gd name="T62" fmla="*/ 0 w 193"/>
                <a:gd name="T63" fmla="*/ 31 h 62"/>
                <a:gd name="T64" fmla="*/ 72516129 w 193"/>
                <a:gd name="T65" fmla="*/ 31 h 62"/>
                <a:gd name="T66" fmla="*/ 95506998 w 193"/>
                <a:gd name="T67" fmla="*/ 31 h 62"/>
                <a:gd name="T68" fmla="*/ 112343578 w 193"/>
                <a:gd name="T69" fmla="*/ 31 h 62"/>
                <a:gd name="T70" fmla="*/ 130661581 w 193"/>
                <a:gd name="T71" fmla="*/ 31 h 62"/>
                <a:gd name="T72" fmla="*/ 139520210 w 193"/>
                <a:gd name="T73" fmla="*/ 30 h 62"/>
                <a:gd name="T74" fmla="*/ 144163674 w 193"/>
                <a:gd name="T75" fmla="*/ 30 h 62"/>
                <a:gd name="T76" fmla="*/ 157132768 w 193"/>
                <a:gd name="T77" fmla="*/ 28 h 62"/>
                <a:gd name="T78" fmla="*/ 174045226 w 193"/>
                <a:gd name="T79" fmla="*/ 27 h 62"/>
                <a:gd name="T80" fmla="*/ 212332723 w 193"/>
                <a:gd name="T81" fmla="*/ 24 h 62"/>
                <a:gd name="T82" fmla="*/ 239138200 w 193"/>
                <a:gd name="T83" fmla="*/ 22 h 62"/>
                <a:gd name="T84" fmla="*/ 239138200 w 193"/>
                <a:gd name="T85" fmla="*/ 22 h 62"/>
                <a:gd name="T86" fmla="*/ 313599354 w 193"/>
                <a:gd name="T87" fmla="*/ 21 h 62"/>
                <a:gd name="T88" fmla="*/ 392895122 w 193"/>
                <a:gd name="T89" fmla="*/ 20 h 62"/>
                <a:gd name="T90" fmla="*/ 544484734 w 193"/>
                <a:gd name="T91" fmla="*/ 18 h 62"/>
                <a:gd name="T92" fmla="*/ 584262161 w 193"/>
                <a:gd name="T93" fmla="*/ 20 h 62"/>
                <a:gd name="T94" fmla="*/ 594131402 w 193"/>
                <a:gd name="T95" fmla="*/ 20 h 62"/>
                <a:gd name="T96" fmla="*/ 594131402 w 193"/>
                <a:gd name="T97" fmla="*/ 20 h 62"/>
                <a:gd name="T98" fmla="*/ 639976364 w 193"/>
                <a:gd name="T99" fmla="*/ 22 h 62"/>
                <a:gd name="T100" fmla="*/ 673014909 w 193"/>
                <a:gd name="T101" fmla="*/ 25 h 62"/>
                <a:gd name="T102" fmla="*/ 698120825 w 193"/>
                <a:gd name="T103" fmla="*/ 28 h 62"/>
                <a:gd name="T104" fmla="*/ 713678981 w 193"/>
                <a:gd name="T105" fmla="*/ 29 h 62"/>
                <a:gd name="T106" fmla="*/ 735623570 w 193"/>
                <a:gd name="T107" fmla="*/ 31 h 62"/>
                <a:gd name="T108" fmla="*/ 772471928 w 193"/>
                <a:gd name="T109" fmla="*/ 31 h 62"/>
                <a:gd name="T110" fmla="*/ 785546923 w 193"/>
                <a:gd name="T111" fmla="*/ 31 h 62"/>
                <a:gd name="T112" fmla="*/ 827685667 w 193"/>
                <a:gd name="T113" fmla="*/ 31 h 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3"/>
                <a:gd name="T172" fmla="*/ 0 h 62"/>
                <a:gd name="T173" fmla="*/ 193 w 193"/>
                <a:gd name="T174" fmla="*/ 62 h 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3" h="62">
                  <a:moveTo>
                    <a:pt x="183" y="48"/>
                  </a:moveTo>
                  <a:lnTo>
                    <a:pt x="193" y="33"/>
                  </a:lnTo>
                  <a:lnTo>
                    <a:pt x="184" y="26"/>
                  </a:lnTo>
                  <a:lnTo>
                    <a:pt x="176" y="21"/>
                  </a:lnTo>
                  <a:lnTo>
                    <a:pt x="170" y="16"/>
                  </a:lnTo>
                  <a:lnTo>
                    <a:pt x="167" y="14"/>
                  </a:lnTo>
                  <a:lnTo>
                    <a:pt x="162" y="11"/>
                  </a:lnTo>
                  <a:lnTo>
                    <a:pt x="156" y="8"/>
                  </a:lnTo>
                  <a:lnTo>
                    <a:pt x="149" y="5"/>
                  </a:lnTo>
                  <a:lnTo>
                    <a:pt x="139" y="3"/>
                  </a:lnTo>
                  <a:lnTo>
                    <a:pt x="136" y="3"/>
                  </a:lnTo>
                  <a:lnTo>
                    <a:pt x="130" y="2"/>
                  </a:lnTo>
                  <a:lnTo>
                    <a:pt x="124" y="0"/>
                  </a:lnTo>
                  <a:lnTo>
                    <a:pt x="122" y="0"/>
                  </a:lnTo>
                  <a:lnTo>
                    <a:pt x="87" y="2"/>
                  </a:lnTo>
                  <a:lnTo>
                    <a:pt x="70" y="3"/>
                  </a:lnTo>
                  <a:lnTo>
                    <a:pt x="51" y="4"/>
                  </a:lnTo>
                  <a:lnTo>
                    <a:pt x="50" y="5"/>
                  </a:lnTo>
                  <a:lnTo>
                    <a:pt x="40" y="7"/>
                  </a:lnTo>
                  <a:lnTo>
                    <a:pt x="32" y="10"/>
                  </a:lnTo>
                  <a:lnTo>
                    <a:pt x="28" y="11"/>
                  </a:lnTo>
                  <a:lnTo>
                    <a:pt x="25" y="13"/>
                  </a:lnTo>
                  <a:lnTo>
                    <a:pt x="23" y="13"/>
                  </a:lnTo>
                  <a:lnTo>
                    <a:pt x="22" y="14"/>
                  </a:lnTo>
                  <a:lnTo>
                    <a:pt x="19" y="16"/>
                  </a:lnTo>
                  <a:lnTo>
                    <a:pt x="18" y="17"/>
                  </a:lnTo>
                  <a:lnTo>
                    <a:pt x="12" y="28"/>
                  </a:lnTo>
                  <a:lnTo>
                    <a:pt x="8" y="37"/>
                  </a:lnTo>
                  <a:lnTo>
                    <a:pt x="4" y="46"/>
                  </a:lnTo>
                  <a:lnTo>
                    <a:pt x="0" y="54"/>
                  </a:lnTo>
                  <a:lnTo>
                    <a:pt x="16" y="62"/>
                  </a:lnTo>
                  <a:lnTo>
                    <a:pt x="21" y="53"/>
                  </a:lnTo>
                  <a:lnTo>
                    <a:pt x="25" y="44"/>
                  </a:lnTo>
                  <a:lnTo>
                    <a:pt x="29" y="35"/>
                  </a:lnTo>
                  <a:lnTo>
                    <a:pt x="31" y="30"/>
                  </a:lnTo>
                  <a:lnTo>
                    <a:pt x="32" y="30"/>
                  </a:lnTo>
                  <a:lnTo>
                    <a:pt x="35" y="28"/>
                  </a:lnTo>
                  <a:lnTo>
                    <a:pt x="39" y="27"/>
                  </a:lnTo>
                  <a:lnTo>
                    <a:pt x="47" y="24"/>
                  </a:lnTo>
                  <a:lnTo>
                    <a:pt x="53" y="22"/>
                  </a:lnTo>
                  <a:lnTo>
                    <a:pt x="70" y="21"/>
                  </a:lnTo>
                  <a:lnTo>
                    <a:pt x="87" y="20"/>
                  </a:lnTo>
                  <a:lnTo>
                    <a:pt x="121" y="18"/>
                  </a:lnTo>
                  <a:lnTo>
                    <a:pt x="130" y="20"/>
                  </a:lnTo>
                  <a:lnTo>
                    <a:pt x="132" y="20"/>
                  </a:lnTo>
                  <a:lnTo>
                    <a:pt x="142" y="22"/>
                  </a:lnTo>
                  <a:lnTo>
                    <a:pt x="149" y="25"/>
                  </a:lnTo>
                  <a:lnTo>
                    <a:pt x="155" y="28"/>
                  </a:lnTo>
                  <a:lnTo>
                    <a:pt x="158" y="29"/>
                  </a:lnTo>
                  <a:lnTo>
                    <a:pt x="163" y="34"/>
                  </a:lnTo>
                  <a:lnTo>
                    <a:pt x="171" y="39"/>
                  </a:lnTo>
                  <a:lnTo>
                    <a:pt x="174" y="41"/>
                  </a:lnTo>
                  <a:lnTo>
                    <a:pt x="183" y="48"/>
                  </a:lnTo>
                  <a:close/>
                </a:path>
              </a:pathLst>
            </a:custGeom>
            <a:solidFill>
              <a:schemeClr val="bg2"/>
            </a:solidFill>
            <a:ln w="9525">
              <a:solidFill>
                <a:schemeClr val="bg2"/>
              </a:solidFill>
              <a:round/>
              <a:headEnd/>
              <a:tailEnd/>
            </a:ln>
          </p:spPr>
          <p:txBody>
            <a:bodyPr/>
            <a:lstStyle/>
            <a:p>
              <a:endParaRPr lang="en-SG"/>
            </a:p>
          </p:txBody>
        </p:sp>
        <p:sp>
          <p:nvSpPr>
            <p:cNvPr id="51506" name="Freeform 652"/>
            <p:cNvSpPr>
              <a:spLocks/>
            </p:cNvSpPr>
            <p:nvPr/>
          </p:nvSpPr>
          <p:spPr bwMode="auto">
            <a:xfrm>
              <a:off x="3216" y="3690"/>
              <a:ext cx="115" cy="65"/>
            </a:xfrm>
            <a:custGeom>
              <a:avLst/>
              <a:gdLst>
                <a:gd name="T0" fmla="*/ 0 w 74"/>
                <a:gd name="T1" fmla="*/ 23 h 67"/>
                <a:gd name="T2" fmla="*/ 372270534 w 74"/>
                <a:gd name="T3" fmla="*/ 16 h 67"/>
                <a:gd name="T4" fmla="*/ 62961846 w 74"/>
                <a:gd name="T5" fmla="*/ 0 h 67"/>
                <a:gd name="T6" fmla="*/ 0 w 74"/>
                <a:gd name="T7" fmla="*/ 23 h 67"/>
                <a:gd name="T8" fmla="*/ 0 60000 65536"/>
                <a:gd name="T9" fmla="*/ 0 60000 65536"/>
                <a:gd name="T10" fmla="*/ 0 60000 65536"/>
                <a:gd name="T11" fmla="*/ 0 60000 65536"/>
                <a:gd name="T12" fmla="*/ 0 w 74"/>
                <a:gd name="T13" fmla="*/ 0 h 67"/>
                <a:gd name="T14" fmla="*/ 74 w 74"/>
                <a:gd name="T15" fmla="*/ 67 h 67"/>
              </a:gdLst>
              <a:ahLst/>
              <a:cxnLst>
                <a:cxn ang="T8">
                  <a:pos x="T0" y="T1"/>
                </a:cxn>
                <a:cxn ang="T9">
                  <a:pos x="T2" y="T3"/>
                </a:cxn>
                <a:cxn ang="T10">
                  <a:pos x="T4" y="T5"/>
                </a:cxn>
                <a:cxn ang="T11">
                  <a:pos x="T6" y="T7"/>
                </a:cxn>
              </a:cxnLst>
              <a:rect l="T12" t="T13" r="T14" b="T15"/>
              <a:pathLst>
                <a:path w="74" h="67">
                  <a:moveTo>
                    <a:pt x="0" y="67"/>
                  </a:moveTo>
                  <a:lnTo>
                    <a:pt x="74" y="45"/>
                  </a:lnTo>
                  <a:lnTo>
                    <a:pt x="12" y="0"/>
                  </a:lnTo>
                  <a:lnTo>
                    <a:pt x="0" y="67"/>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7" name="Freeform 653"/>
            <p:cNvSpPr>
              <a:spLocks/>
            </p:cNvSpPr>
            <p:nvPr/>
          </p:nvSpPr>
          <p:spPr bwMode="auto">
            <a:xfrm>
              <a:off x="1244" y="3661"/>
              <a:ext cx="1972" cy="603"/>
            </a:xfrm>
            <a:custGeom>
              <a:avLst/>
              <a:gdLst>
                <a:gd name="T0" fmla="*/ 78494372 w 1271"/>
                <a:gd name="T1" fmla="*/ 293 h 616"/>
                <a:gd name="T2" fmla="*/ 143684322 w 1271"/>
                <a:gd name="T3" fmla="*/ 276 h 616"/>
                <a:gd name="T4" fmla="*/ 260543399 w 1271"/>
                <a:gd name="T5" fmla="*/ 248 h 616"/>
                <a:gd name="T6" fmla="*/ 354975649 w 1271"/>
                <a:gd name="T7" fmla="*/ 231 h 616"/>
                <a:gd name="T8" fmla="*/ 393884030 w 1271"/>
                <a:gd name="T9" fmla="*/ 224 h 616"/>
                <a:gd name="T10" fmla="*/ 404242142 w 1271"/>
                <a:gd name="T11" fmla="*/ 223 h 616"/>
                <a:gd name="T12" fmla="*/ 483418339 w 1271"/>
                <a:gd name="T13" fmla="*/ 206 h 616"/>
                <a:gd name="T14" fmla="*/ 593988199 w 1271"/>
                <a:gd name="T15" fmla="*/ 191 h 616"/>
                <a:gd name="T16" fmla="*/ 722148932 w 1271"/>
                <a:gd name="T17" fmla="*/ 174 h 616"/>
                <a:gd name="T18" fmla="*/ 843904136 w 1271"/>
                <a:gd name="T19" fmla="*/ 159 h 616"/>
                <a:gd name="T20" fmla="*/ 1048861185 w 1271"/>
                <a:gd name="T21" fmla="*/ 137 h 616"/>
                <a:gd name="T22" fmla="*/ 1515469889 w 1271"/>
                <a:gd name="T23" fmla="*/ 92 h 616"/>
                <a:gd name="T24" fmla="*/ 1770996581 w 1271"/>
                <a:gd name="T25" fmla="*/ 69 h 616"/>
                <a:gd name="T26" fmla="*/ 2024019512 w 1271"/>
                <a:gd name="T27" fmla="*/ 56 h 616"/>
                <a:gd name="T28" fmla="*/ 2147483646 w 1271"/>
                <a:gd name="T29" fmla="*/ 40 h 616"/>
                <a:gd name="T30" fmla="*/ 2147483646 w 1271"/>
                <a:gd name="T31" fmla="*/ 23 h 616"/>
                <a:gd name="T32" fmla="*/ 2147483646 w 1271"/>
                <a:gd name="T33" fmla="*/ 23 h 616"/>
                <a:gd name="T34" fmla="*/ 2147483646 w 1271"/>
                <a:gd name="T35" fmla="*/ 23 h 616"/>
                <a:gd name="T36" fmla="*/ 2147483646 w 1271"/>
                <a:gd name="T37" fmla="*/ 23 h 616"/>
                <a:gd name="T38" fmla="*/ 2147483646 w 1271"/>
                <a:gd name="T39" fmla="*/ 21 h 616"/>
                <a:gd name="T40" fmla="*/ 2147483646 w 1271"/>
                <a:gd name="T41" fmla="*/ 19 h 616"/>
                <a:gd name="T42" fmla="*/ 2147483646 w 1271"/>
                <a:gd name="T43" fmla="*/ 18 h 616"/>
                <a:gd name="T44" fmla="*/ 2147483646 w 1271"/>
                <a:gd name="T45" fmla="*/ 21 h 616"/>
                <a:gd name="T46" fmla="*/ 2147483646 w 1271"/>
                <a:gd name="T47" fmla="*/ 23 h 616"/>
                <a:gd name="T48" fmla="*/ 2147483646 w 1271"/>
                <a:gd name="T49" fmla="*/ 23 h 616"/>
                <a:gd name="T50" fmla="*/ 2147483646 w 1271"/>
                <a:gd name="T51" fmla="*/ 23 h 616"/>
                <a:gd name="T52" fmla="*/ 2147483646 w 1271"/>
                <a:gd name="T53" fmla="*/ 23 h 616"/>
                <a:gd name="T54" fmla="*/ 2147483646 w 1271"/>
                <a:gd name="T55" fmla="*/ 23 h 616"/>
                <a:gd name="T56" fmla="*/ 2147483646 w 1271"/>
                <a:gd name="T57" fmla="*/ 23 h 616"/>
                <a:gd name="T58" fmla="*/ 2147483646 w 1271"/>
                <a:gd name="T59" fmla="*/ 16 h 616"/>
                <a:gd name="T60" fmla="*/ 2147483646 w 1271"/>
                <a:gd name="T61" fmla="*/ 13 h 616"/>
                <a:gd name="T62" fmla="*/ 2147483646 w 1271"/>
                <a:gd name="T63" fmla="*/ 7 h 616"/>
                <a:gd name="T64" fmla="*/ 2147483646 w 1271"/>
                <a:gd name="T65" fmla="*/ 1 h 616"/>
                <a:gd name="T66" fmla="*/ 2147483646 w 1271"/>
                <a:gd name="T67" fmla="*/ 0 h 616"/>
                <a:gd name="T68" fmla="*/ 2147483646 w 1271"/>
                <a:gd name="T69" fmla="*/ 0 h 616"/>
                <a:gd name="T70" fmla="*/ 2147483646 w 1271"/>
                <a:gd name="T71" fmla="*/ 3 h 616"/>
                <a:gd name="T72" fmla="*/ 2147483646 w 1271"/>
                <a:gd name="T73" fmla="*/ 8 h 616"/>
                <a:gd name="T74" fmla="*/ 2147483646 w 1271"/>
                <a:gd name="T75" fmla="*/ 22 h 616"/>
                <a:gd name="T76" fmla="*/ 2147483646 w 1271"/>
                <a:gd name="T77" fmla="*/ 23 h 616"/>
                <a:gd name="T78" fmla="*/ 2147483646 w 1271"/>
                <a:gd name="T79" fmla="*/ 23 h 616"/>
                <a:gd name="T80" fmla="*/ 2147483646 w 1271"/>
                <a:gd name="T81" fmla="*/ 27 h 616"/>
                <a:gd name="T82" fmla="*/ 1989468978 w 1271"/>
                <a:gd name="T83" fmla="*/ 48 h 616"/>
                <a:gd name="T84" fmla="*/ 1842586943 w 1271"/>
                <a:gd name="T85" fmla="*/ 58 h 616"/>
                <a:gd name="T86" fmla="*/ 1576770376 w 1271"/>
                <a:gd name="T87" fmla="*/ 73 h 616"/>
                <a:gd name="T88" fmla="*/ 1212379099 w 1271"/>
                <a:gd name="T89" fmla="*/ 107 h 616"/>
                <a:gd name="T90" fmla="*/ 883941365 w 1271"/>
                <a:gd name="T91" fmla="*/ 142 h 616"/>
                <a:gd name="T92" fmla="*/ 722148932 w 1271"/>
                <a:gd name="T93" fmla="*/ 159 h 616"/>
                <a:gd name="T94" fmla="*/ 593988199 w 1271"/>
                <a:gd name="T95" fmla="*/ 176 h 616"/>
                <a:gd name="T96" fmla="*/ 472255430 w 1271"/>
                <a:gd name="T97" fmla="*/ 193 h 616"/>
                <a:gd name="T98" fmla="*/ 404242142 w 1271"/>
                <a:gd name="T99" fmla="*/ 202 h 616"/>
                <a:gd name="T100" fmla="*/ 322781084 w 1271"/>
                <a:gd name="T101" fmla="*/ 220 h 616"/>
                <a:gd name="T102" fmla="*/ 283578324 w 1271"/>
                <a:gd name="T103" fmla="*/ 226 h 616"/>
                <a:gd name="T104" fmla="*/ 225948547 w 1271"/>
                <a:gd name="T105" fmla="*/ 236 h 616"/>
                <a:gd name="T106" fmla="*/ 138478841 w 1271"/>
                <a:gd name="T107" fmla="*/ 253 h 616"/>
                <a:gd name="T108" fmla="*/ 27888505 w 1271"/>
                <a:gd name="T109" fmla="*/ 282 h 6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1"/>
                <a:gd name="T166" fmla="*/ 0 h 616"/>
                <a:gd name="T167" fmla="*/ 1271 w 1271"/>
                <a:gd name="T168" fmla="*/ 616 h 6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1" h="616">
                  <a:moveTo>
                    <a:pt x="0" y="610"/>
                  </a:moveTo>
                  <a:lnTo>
                    <a:pt x="17" y="616"/>
                  </a:lnTo>
                  <a:lnTo>
                    <a:pt x="23" y="599"/>
                  </a:lnTo>
                  <a:lnTo>
                    <a:pt x="30" y="580"/>
                  </a:lnTo>
                  <a:lnTo>
                    <a:pt x="46" y="541"/>
                  </a:lnTo>
                  <a:lnTo>
                    <a:pt x="55" y="522"/>
                  </a:lnTo>
                  <a:lnTo>
                    <a:pt x="65" y="503"/>
                  </a:lnTo>
                  <a:lnTo>
                    <a:pt x="75" y="486"/>
                  </a:lnTo>
                  <a:lnTo>
                    <a:pt x="83" y="472"/>
                  </a:lnTo>
                  <a:lnTo>
                    <a:pt x="85" y="471"/>
                  </a:lnTo>
                  <a:lnTo>
                    <a:pt x="85" y="470"/>
                  </a:lnTo>
                  <a:lnTo>
                    <a:pt x="92" y="453"/>
                  </a:lnTo>
                  <a:lnTo>
                    <a:pt x="102" y="434"/>
                  </a:lnTo>
                  <a:lnTo>
                    <a:pt x="113" y="418"/>
                  </a:lnTo>
                  <a:lnTo>
                    <a:pt x="125" y="401"/>
                  </a:lnTo>
                  <a:lnTo>
                    <a:pt x="138" y="383"/>
                  </a:lnTo>
                  <a:lnTo>
                    <a:pt x="152" y="366"/>
                  </a:lnTo>
                  <a:lnTo>
                    <a:pt x="165" y="350"/>
                  </a:lnTo>
                  <a:lnTo>
                    <a:pt x="178" y="335"/>
                  </a:lnTo>
                  <a:lnTo>
                    <a:pt x="199" y="311"/>
                  </a:lnTo>
                  <a:lnTo>
                    <a:pt x="221" y="287"/>
                  </a:lnTo>
                  <a:lnTo>
                    <a:pt x="268" y="238"/>
                  </a:lnTo>
                  <a:lnTo>
                    <a:pt x="319" y="191"/>
                  </a:lnTo>
                  <a:lnTo>
                    <a:pt x="345" y="169"/>
                  </a:lnTo>
                  <a:lnTo>
                    <a:pt x="373" y="148"/>
                  </a:lnTo>
                  <a:lnTo>
                    <a:pt x="400" y="129"/>
                  </a:lnTo>
                  <a:lnTo>
                    <a:pt x="426" y="112"/>
                  </a:lnTo>
                  <a:lnTo>
                    <a:pt x="456" y="95"/>
                  </a:lnTo>
                  <a:lnTo>
                    <a:pt x="486" y="79"/>
                  </a:lnTo>
                  <a:lnTo>
                    <a:pt x="516" y="66"/>
                  </a:lnTo>
                  <a:lnTo>
                    <a:pt x="547" y="55"/>
                  </a:lnTo>
                  <a:lnTo>
                    <a:pt x="579" y="46"/>
                  </a:lnTo>
                  <a:lnTo>
                    <a:pt x="609" y="40"/>
                  </a:lnTo>
                  <a:lnTo>
                    <a:pt x="610" y="40"/>
                  </a:lnTo>
                  <a:lnTo>
                    <a:pt x="640" y="31"/>
                  </a:lnTo>
                  <a:lnTo>
                    <a:pt x="668" y="25"/>
                  </a:lnTo>
                  <a:lnTo>
                    <a:pt x="694" y="21"/>
                  </a:lnTo>
                  <a:lnTo>
                    <a:pt x="725" y="18"/>
                  </a:lnTo>
                  <a:lnTo>
                    <a:pt x="777" y="19"/>
                  </a:lnTo>
                  <a:lnTo>
                    <a:pt x="830" y="18"/>
                  </a:lnTo>
                  <a:lnTo>
                    <a:pt x="938" y="18"/>
                  </a:lnTo>
                  <a:lnTo>
                    <a:pt x="993" y="19"/>
                  </a:lnTo>
                  <a:lnTo>
                    <a:pt x="1047" y="21"/>
                  </a:lnTo>
                  <a:lnTo>
                    <a:pt x="1102" y="25"/>
                  </a:lnTo>
                  <a:lnTo>
                    <a:pt x="1154" y="31"/>
                  </a:lnTo>
                  <a:lnTo>
                    <a:pt x="1166" y="33"/>
                  </a:lnTo>
                  <a:lnTo>
                    <a:pt x="1180" y="36"/>
                  </a:lnTo>
                  <a:lnTo>
                    <a:pt x="1208" y="45"/>
                  </a:lnTo>
                  <a:lnTo>
                    <a:pt x="1236" y="54"/>
                  </a:lnTo>
                  <a:lnTo>
                    <a:pt x="1265" y="64"/>
                  </a:lnTo>
                  <a:lnTo>
                    <a:pt x="1271" y="47"/>
                  </a:lnTo>
                  <a:lnTo>
                    <a:pt x="1243" y="37"/>
                  </a:lnTo>
                  <a:lnTo>
                    <a:pt x="1215" y="28"/>
                  </a:lnTo>
                  <a:lnTo>
                    <a:pt x="1187" y="19"/>
                  </a:lnTo>
                  <a:lnTo>
                    <a:pt x="1173" y="16"/>
                  </a:lnTo>
                  <a:lnTo>
                    <a:pt x="1169" y="16"/>
                  </a:lnTo>
                  <a:lnTo>
                    <a:pt x="1157" y="13"/>
                  </a:lnTo>
                  <a:lnTo>
                    <a:pt x="1102" y="7"/>
                  </a:lnTo>
                  <a:lnTo>
                    <a:pt x="1047" y="3"/>
                  </a:lnTo>
                  <a:lnTo>
                    <a:pt x="993" y="1"/>
                  </a:lnTo>
                  <a:lnTo>
                    <a:pt x="938" y="0"/>
                  </a:lnTo>
                  <a:lnTo>
                    <a:pt x="830" y="0"/>
                  </a:lnTo>
                  <a:lnTo>
                    <a:pt x="777" y="1"/>
                  </a:lnTo>
                  <a:lnTo>
                    <a:pt x="724" y="0"/>
                  </a:lnTo>
                  <a:lnTo>
                    <a:pt x="694" y="3"/>
                  </a:lnTo>
                  <a:lnTo>
                    <a:pt x="665" y="8"/>
                  </a:lnTo>
                  <a:lnTo>
                    <a:pt x="661" y="8"/>
                  </a:lnTo>
                  <a:lnTo>
                    <a:pt x="633" y="14"/>
                  </a:lnTo>
                  <a:lnTo>
                    <a:pt x="606" y="22"/>
                  </a:lnTo>
                  <a:lnTo>
                    <a:pt x="575" y="29"/>
                  </a:lnTo>
                  <a:lnTo>
                    <a:pt x="572" y="29"/>
                  </a:lnTo>
                  <a:lnTo>
                    <a:pt x="540" y="38"/>
                  </a:lnTo>
                  <a:lnTo>
                    <a:pt x="509" y="49"/>
                  </a:lnTo>
                  <a:lnTo>
                    <a:pt x="479" y="62"/>
                  </a:lnTo>
                  <a:lnTo>
                    <a:pt x="449" y="78"/>
                  </a:lnTo>
                  <a:lnTo>
                    <a:pt x="419" y="95"/>
                  </a:lnTo>
                  <a:lnTo>
                    <a:pt x="391" y="113"/>
                  </a:lnTo>
                  <a:lnTo>
                    <a:pt x="388" y="115"/>
                  </a:lnTo>
                  <a:lnTo>
                    <a:pt x="360" y="135"/>
                  </a:lnTo>
                  <a:lnTo>
                    <a:pt x="332" y="156"/>
                  </a:lnTo>
                  <a:lnTo>
                    <a:pt x="306" y="178"/>
                  </a:lnTo>
                  <a:lnTo>
                    <a:pt x="255" y="225"/>
                  </a:lnTo>
                  <a:lnTo>
                    <a:pt x="208" y="274"/>
                  </a:lnTo>
                  <a:lnTo>
                    <a:pt x="186" y="298"/>
                  </a:lnTo>
                  <a:lnTo>
                    <a:pt x="164" y="323"/>
                  </a:lnTo>
                  <a:lnTo>
                    <a:pt x="152" y="337"/>
                  </a:lnTo>
                  <a:lnTo>
                    <a:pt x="139" y="353"/>
                  </a:lnTo>
                  <a:lnTo>
                    <a:pt x="125" y="370"/>
                  </a:lnTo>
                  <a:lnTo>
                    <a:pt x="112" y="388"/>
                  </a:lnTo>
                  <a:lnTo>
                    <a:pt x="99" y="406"/>
                  </a:lnTo>
                  <a:lnTo>
                    <a:pt x="97" y="409"/>
                  </a:lnTo>
                  <a:lnTo>
                    <a:pt x="85" y="427"/>
                  </a:lnTo>
                  <a:lnTo>
                    <a:pt x="75" y="446"/>
                  </a:lnTo>
                  <a:lnTo>
                    <a:pt x="68" y="464"/>
                  </a:lnTo>
                  <a:lnTo>
                    <a:pt x="60" y="476"/>
                  </a:lnTo>
                  <a:lnTo>
                    <a:pt x="58" y="479"/>
                  </a:lnTo>
                  <a:lnTo>
                    <a:pt x="48" y="496"/>
                  </a:lnTo>
                  <a:lnTo>
                    <a:pt x="38" y="515"/>
                  </a:lnTo>
                  <a:lnTo>
                    <a:pt x="29" y="534"/>
                  </a:lnTo>
                  <a:lnTo>
                    <a:pt x="13" y="573"/>
                  </a:lnTo>
                  <a:lnTo>
                    <a:pt x="6" y="592"/>
                  </a:lnTo>
                  <a:lnTo>
                    <a:pt x="0" y="610"/>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8" name="Freeform 654"/>
            <p:cNvSpPr>
              <a:spLocks/>
            </p:cNvSpPr>
            <p:nvPr/>
          </p:nvSpPr>
          <p:spPr bwMode="auto">
            <a:xfrm>
              <a:off x="3203" y="3682"/>
              <a:ext cx="116" cy="66"/>
            </a:xfrm>
            <a:custGeom>
              <a:avLst/>
              <a:gdLst>
                <a:gd name="T0" fmla="*/ 0 w 74"/>
                <a:gd name="T1" fmla="*/ 33 h 67"/>
                <a:gd name="T2" fmla="*/ 504223011 w 74"/>
                <a:gd name="T3" fmla="*/ 33 h 67"/>
                <a:gd name="T4" fmla="*/ 83506143 w 74"/>
                <a:gd name="T5" fmla="*/ 0 h 67"/>
                <a:gd name="T6" fmla="*/ 0 w 74"/>
                <a:gd name="T7" fmla="*/ 33 h 67"/>
                <a:gd name="T8" fmla="*/ 0 60000 65536"/>
                <a:gd name="T9" fmla="*/ 0 60000 65536"/>
                <a:gd name="T10" fmla="*/ 0 60000 65536"/>
                <a:gd name="T11" fmla="*/ 0 60000 65536"/>
                <a:gd name="T12" fmla="*/ 0 w 74"/>
                <a:gd name="T13" fmla="*/ 0 h 67"/>
                <a:gd name="T14" fmla="*/ 74 w 74"/>
                <a:gd name="T15" fmla="*/ 67 h 67"/>
              </a:gdLst>
              <a:ahLst/>
              <a:cxnLst>
                <a:cxn ang="T8">
                  <a:pos x="T0" y="T1"/>
                </a:cxn>
                <a:cxn ang="T9">
                  <a:pos x="T2" y="T3"/>
                </a:cxn>
                <a:cxn ang="T10">
                  <a:pos x="T4" y="T5"/>
                </a:cxn>
                <a:cxn ang="T11">
                  <a:pos x="T6" y="T7"/>
                </a:cxn>
              </a:cxnLst>
              <a:rect l="T12" t="T13" r="T14" b="T15"/>
              <a:pathLst>
                <a:path w="74" h="67">
                  <a:moveTo>
                    <a:pt x="0" y="67"/>
                  </a:moveTo>
                  <a:lnTo>
                    <a:pt x="74" y="45"/>
                  </a:lnTo>
                  <a:lnTo>
                    <a:pt x="12" y="0"/>
                  </a:lnTo>
                  <a:lnTo>
                    <a:pt x="0" y="67"/>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09" name="Freeform 657"/>
            <p:cNvSpPr>
              <a:spLocks/>
            </p:cNvSpPr>
            <p:nvPr/>
          </p:nvSpPr>
          <p:spPr bwMode="auto">
            <a:xfrm>
              <a:off x="3171" y="3549"/>
              <a:ext cx="161" cy="118"/>
            </a:xfrm>
            <a:custGeom>
              <a:avLst/>
              <a:gdLst>
                <a:gd name="T0" fmla="*/ 394866145 w 104"/>
                <a:gd name="T1" fmla="*/ 52 h 121"/>
                <a:gd name="T2" fmla="*/ 456005830 w 104"/>
                <a:gd name="T3" fmla="*/ 48 h 121"/>
                <a:gd name="T4" fmla="*/ 62876514 w 104"/>
                <a:gd name="T5" fmla="*/ 0 h 121"/>
                <a:gd name="T6" fmla="*/ 0 w 104"/>
                <a:gd name="T7" fmla="*/ 11 h 121"/>
                <a:gd name="T8" fmla="*/ 394866145 w 104"/>
                <a:gd name="T9" fmla="*/ 52 h 121"/>
                <a:gd name="T10" fmla="*/ 0 60000 65536"/>
                <a:gd name="T11" fmla="*/ 0 60000 65536"/>
                <a:gd name="T12" fmla="*/ 0 60000 65536"/>
                <a:gd name="T13" fmla="*/ 0 60000 65536"/>
                <a:gd name="T14" fmla="*/ 0 60000 65536"/>
                <a:gd name="T15" fmla="*/ 0 w 104"/>
                <a:gd name="T16" fmla="*/ 0 h 121"/>
                <a:gd name="T17" fmla="*/ 104 w 104"/>
                <a:gd name="T18" fmla="*/ 121 h 121"/>
              </a:gdLst>
              <a:ahLst/>
              <a:cxnLst>
                <a:cxn ang="T10">
                  <a:pos x="T0" y="T1"/>
                </a:cxn>
                <a:cxn ang="T11">
                  <a:pos x="T2" y="T3"/>
                </a:cxn>
                <a:cxn ang="T12">
                  <a:pos x="T4" y="T5"/>
                </a:cxn>
                <a:cxn ang="T13">
                  <a:pos x="T6" y="T7"/>
                </a:cxn>
                <a:cxn ang="T14">
                  <a:pos x="T8" y="T9"/>
                </a:cxn>
              </a:cxnLst>
              <a:rect l="T15" t="T16" r="T17" b="T18"/>
              <a:pathLst>
                <a:path w="104" h="121">
                  <a:moveTo>
                    <a:pt x="90" y="121"/>
                  </a:moveTo>
                  <a:lnTo>
                    <a:pt x="104" y="110"/>
                  </a:lnTo>
                  <a:lnTo>
                    <a:pt x="14" y="0"/>
                  </a:lnTo>
                  <a:lnTo>
                    <a:pt x="0" y="11"/>
                  </a:lnTo>
                  <a:lnTo>
                    <a:pt x="90" y="121"/>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0" name="Freeform 658"/>
            <p:cNvSpPr>
              <a:spLocks/>
            </p:cNvSpPr>
            <p:nvPr/>
          </p:nvSpPr>
          <p:spPr bwMode="auto">
            <a:xfrm>
              <a:off x="3116" y="3502"/>
              <a:ext cx="109" cy="74"/>
            </a:xfrm>
            <a:custGeom>
              <a:avLst/>
              <a:gdLst>
                <a:gd name="T0" fmla="*/ 378587973 w 70"/>
                <a:gd name="T1" fmla="*/ 32 h 75"/>
                <a:gd name="T2" fmla="*/ 0 w 70"/>
                <a:gd name="T3" fmla="*/ 0 h 75"/>
                <a:gd name="T4" fmla="*/ 86807374 w 70"/>
                <a:gd name="T5" fmla="*/ 40 h 75"/>
                <a:gd name="T6" fmla="*/ 378587973 w 70"/>
                <a:gd name="T7" fmla="*/ 32 h 75"/>
                <a:gd name="T8" fmla="*/ 0 60000 65536"/>
                <a:gd name="T9" fmla="*/ 0 60000 65536"/>
                <a:gd name="T10" fmla="*/ 0 60000 65536"/>
                <a:gd name="T11" fmla="*/ 0 60000 65536"/>
                <a:gd name="T12" fmla="*/ 0 w 70"/>
                <a:gd name="T13" fmla="*/ 0 h 75"/>
                <a:gd name="T14" fmla="*/ 70 w 70"/>
                <a:gd name="T15" fmla="*/ 75 h 75"/>
              </a:gdLst>
              <a:ahLst/>
              <a:cxnLst>
                <a:cxn ang="T8">
                  <a:pos x="T0" y="T1"/>
                </a:cxn>
                <a:cxn ang="T9">
                  <a:pos x="T2" y="T3"/>
                </a:cxn>
                <a:cxn ang="T10">
                  <a:pos x="T4" y="T5"/>
                </a:cxn>
                <a:cxn ang="T11">
                  <a:pos x="T6" y="T7"/>
                </a:cxn>
              </a:cxnLst>
              <a:rect l="T12" t="T13" r="T14" b="T15"/>
              <a:pathLst>
                <a:path w="70" h="75">
                  <a:moveTo>
                    <a:pt x="70" y="32"/>
                  </a:moveTo>
                  <a:lnTo>
                    <a:pt x="0" y="0"/>
                  </a:lnTo>
                  <a:lnTo>
                    <a:pt x="16" y="75"/>
                  </a:lnTo>
                  <a:lnTo>
                    <a:pt x="70" y="32"/>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1" name="Freeform 662"/>
            <p:cNvSpPr>
              <a:spLocks/>
            </p:cNvSpPr>
            <p:nvPr/>
          </p:nvSpPr>
          <p:spPr bwMode="auto">
            <a:xfrm>
              <a:off x="3474" y="3549"/>
              <a:ext cx="159" cy="118"/>
            </a:xfrm>
            <a:custGeom>
              <a:avLst/>
              <a:gdLst>
                <a:gd name="T0" fmla="*/ 0 w 103"/>
                <a:gd name="T1" fmla="*/ 48 h 121"/>
                <a:gd name="T2" fmla="*/ 55764641 w 103"/>
                <a:gd name="T3" fmla="*/ 52 h 121"/>
                <a:gd name="T4" fmla="*/ 409108446 w 103"/>
                <a:gd name="T5" fmla="*/ 11 h 121"/>
                <a:gd name="T6" fmla="*/ 352038025 w 103"/>
                <a:gd name="T7" fmla="*/ 0 h 121"/>
                <a:gd name="T8" fmla="*/ 0 w 103"/>
                <a:gd name="T9" fmla="*/ 48 h 121"/>
                <a:gd name="T10" fmla="*/ 0 60000 65536"/>
                <a:gd name="T11" fmla="*/ 0 60000 65536"/>
                <a:gd name="T12" fmla="*/ 0 60000 65536"/>
                <a:gd name="T13" fmla="*/ 0 60000 65536"/>
                <a:gd name="T14" fmla="*/ 0 60000 65536"/>
                <a:gd name="T15" fmla="*/ 0 w 103"/>
                <a:gd name="T16" fmla="*/ 0 h 121"/>
                <a:gd name="T17" fmla="*/ 103 w 103"/>
                <a:gd name="T18" fmla="*/ 121 h 121"/>
              </a:gdLst>
              <a:ahLst/>
              <a:cxnLst>
                <a:cxn ang="T10">
                  <a:pos x="T0" y="T1"/>
                </a:cxn>
                <a:cxn ang="T11">
                  <a:pos x="T2" y="T3"/>
                </a:cxn>
                <a:cxn ang="T12">
                  <a:pos x="T4" y="T5"/>
                </a:cxn>
                <a:cxn ang="T13">
                  <a:pos x="T6" y="T7"/>
                </a:cxn>
                <a:cxn ang="T14">
                  <a:pos x="T8" y="T9"/>
                </a:cxn>
              </a:cxnLst>
              <a:rect l="T15" t="T16" r="T17" b="T18"/>
              <a:pathLst>
                <a:path w="103" h="121">
                  <a:moveTo>
                    <a:pt x="0" y="110"/>
                  </a:moveTo>
                  <a:lnTo>
                    <a:pt x="14" y="121"/>
                  </a:lnTo>
                  <a:lnTo>
                    <a:pt x="103" y="11"/>
                  </a:lnTo>
                  <a:lnTo>
                    <a:pt x="89" y="0"/>
                  </a:lnTo>
                  <a:lnTo>
                    <a:pt x="0" y="110"/>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2" name="Freeform 663"/>
            <p:cNvSpPr>
              <a:spLocks/>
            </p:cNvSpPr>
            <p:nvPr/>
          </p:nvSpPr>
          <p:spPr bwMode="auto">
            <a:xfrm>
              <a:off x="3581" y="3502"/>
              <a:ext cx="107" cy="74"/>
            </a:xfrm>
            <a:custGeom>
              <a:avLst/>
              <a:gdLst>
                <a:gd name="T0" fmla="*/ 153336708 w 70"/>
                <a:gd name="T1" fmla="*/ 40 h 75"/>
                <a:gd name="T2" fmla="*/ 198216728 w 70"/>
                <a:gd name="T3" fmla="*/ 0 h 75"/>
                <a:gd name="T4" fmla="*/ 0 w 70"/>
                <a:gd name="T5" fmla="*/ 32 h 75"/>
                <a:gd name="T6" fmla="*/ 153336708 w 70"/>
                <a:gd name="T7" fmla="*/ 40 h 75"/>
                <a:gd name="T8" fmla="*/ 0 60000 65536"/>
                <a:gd name="T9" fmla="*/ 0 60000 65536"/>
                <a:gd name="T10" fmla="*/ 0 60000 65536"/>
                <a:gd name="T11" fmla="*/ 0 60000 65536"/>
                <a:gd name="T12" fmla="*/ 0 w 70"/>
                <a:gd name="T13" fmla="*/ 0 h 75"/>
                <a:gd name="T14" fmla="*/ 70 w 70"/>
                <a:gd name="T15" fmla="*/ 75 h 75"/>
              </a:gdLst>
              <a:ahLst/>
              <a:cxnLst>
                <a:cxn ang="T8">
                  <a:pos x="T0" y="T1"/>
                </a:cxn>
                <a:cxn ang="T9">
                  <a:pos x="T2" y="T3"/>
                </a:cxn>
                <a:cxn ang="T10">
                  <a:pos x="T4" y="T5"/>
                </a:cxn>
                <a:cxn ang="T11">
                  <a:pos x="T6" y="T7"/>
                </a:cxn>
              </a:cxnLst>
              <a:rect l="T12" t="T13" r="T14" b="T15"/>
              <a:pathLst>
                <a:path w="70" h="75">
                  <a:moveTo>
                    <a:pt x="54" y="75"/>
                  </a:moveTo>
                  <a:lnTo>
                    <a:pt x="70" y="0"/>
                  </a:lnTo>
                  <a:lnTo>
                    <a:pt x="0" y="32"/>
                  </a:lnTo>
                  <a:lnTo>
                    <a:pt x="54" y="75"/>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3" name="Freeform 667"/>
            <p:cNvSpPr>
              <a:spLocks/>
            </p:cNvSpPr>
            <p:nvPr/>
          </p:nvSpPr>
          <p:spPr bwMode="auto">
            <a:xfrm>
              <a:off x="3474" y="3790"/>
              <a:ext cx="129" cy="115"/>
            </a:xfrm>
            <a:custGeom>
              <a:avLst/>
              <a:gdLst>
                <a:gd name="T0" fmla="*/ 49243652 w 84"/>
                <a:gd name="T1" fmla="*/ 0 h 116"/>
                <a:gd name="T2" fmla="*/ 0 w 84"/>
                <a:gd name="T3" fmla="*/ 10 h 116"/>
                <a:gd name="T4" fmla="*/ 229047925 w 84"/>
                <a:gd name="T5" fmla="*/ 81 h 116"/>
                <a:gd name="T6" fmla="*/ 278478841 w 84"/>
                <a:gd name="T7" fmla="*/ 71 h 116"/>
                <a:gd name="T8" fmla="*/ 49243652 w 84"/>
                <a:gd name="T9" fmla="*/ 0 h 116"/>
                <a:gd name="T10" fmla="*/ 0 60000 65536"/>
                <a:gd name="T11" fmla="*/ 0 60000 65536"/>
                <a:gd name="T12" fmla="*/ 0 60000 65536"/>
                <a:gd name="T13" fmla="*/ 0 60000 65536"/>
                <a:gd name="T14" fmla="*/ 0 60000 65536"/>
                <a:gd name="T15" fmla="*/ 0 w 84"/>
                <a:gd name="T16" fmla="*/ 0 h 116"/>
                <a:gd name="T17" fmla="*/ 84 w 84"/>
                <a:gd name="T18" fmla="*/ 116 h 116"/>
              </a:gdLst>
              <a:ahLst/>
              <a:cxnLst>
                <a:cxn ang="T10">
                  <a:pos x="T0" y="T1"/>
                </a:cxn>
                <a:cxn ang="T11">
                  <a:pos x="T2" y="T3"/>
                </a:cxn>
                <a:cxn ang="T12">
                  <a:pos x="T4" y="T5"/>
                </a:cxn>
                <a:cxn ang="T13">
                  <a:pos x="T6" y="T7"/>
                </a:cxn>
                <a:cxn ang="T14">
                  <a:pos x="T8" y="T9"/>
                </a:cxn>
              </a:cxnLst>
              <a:rect l="T15" t="T16" r="T17" b="T18"/>
              <a:pathLst>
                <a:path w="84" h="116">
                  <a:moveTo>
                    <a:pt x="15" y="0"/>
                  </a:moveTo>
                  <a:lnTo>
                    <a:pt x="0" y="10"/>
                  </a:lnTo>
                  <a:lnTo>
                    <a:pt x="69" y="116"/>
                  </a:lnTo>
                  <a:lnTo>
                    <a:pt x="84" y="106"/>
                  </a:lnTo>
                  <a:lnTo>
                    <a:pt x="15" y="0"/>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4" name="Freeform 668"/>
            <p:cNvSpPr>
              <a:spLocks/>
            </p:cNvSpPr>
            <p:nvPr/>
          </p:nvSpPr>
          <p:spPr bwMode="auto">
            <a:xfrm>
              <a:off x="3544" y="3881"/>
              <a:ext cx="104" cy="75"/>
            </a:xfrm>
            <a:custGeom>
              <a:avLst/>
              <a:gdLst>
                <a:gd name="T0" fmla="*/ 0 w 67"/>
                <a:gd name="T1" fmla="*/ 19 h 77"/>
                <a:gd name="T2" fmla="*/ 322298288 w 67"/>
                <a:gd name="T3" fmla="*/ 32 h 77"/>
                <a:gd name="T4" fmla="*/ 280064895 w 67"/>
                <a:gd name="T5" fmla="*/ 0 h 77"/>
                <a:gd name="T6" fmla="*/ 0 w 67"/>
                <a:gd name="T7" fmla="*/ 19 h 77"/>
                <a:gd name="T8" fmla="*/ 0 60000 65536"/>
                <a:gd name="T9" fmla="*/ 0 60000 65536"/>
                <a:gd name="T10" fmla="*/ 0 60000 65536"/>
                <a:gd name="T11" fmla="*/ 0 60000 65536"/>
                <a:gd name="T12" fmla="*/ 0 w 67"/>
                <a:gd name="T13" fmla="*/ 0 h 77"/>
                <a:gd name="T14" fmla="*/ 67 w 67"/>
                <a:gd name="T15" fmla="*/ 77 h 77"/>
              </a:gdLst>
              <a:ahLst/>
              <a:cxnLst>
                <a:cxn ang="T8">
                  <a:pos x="T0" y="T1"/>
                </a:cxn>
                <a:cxn ang="T9">
                  <a:pos x="T2" y="T3"/>
                </a:cxn>
                <a:cxn ang="T10">
                  <a:pos x="T4" y="T5"/>
                </a:cxn>
                <a:cxn ang="T11">
                  <a:pos x="T6" y="T7"/>
                </a:cxn>
              </a:cxnLst>
              <a:rect l="T12" t="T13" r="T14" b="T15"/>
              <a:pathLst>
                <a:path w="67" h="77">
                  <a:moveTo>
                    <a:pt x="0" y="37"/>
                  </a:moveTo>
                  <a:lnTo>
                    <a:pt x="67" y="77"/>
                  </a:lnTo>
                  <a:lnTo>
                    <a:pt x="58" y="0"/>
                  </a:lnTo>
                  <a:lnTo>
                    <a:pt x="0" y="37"/>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5" name="Freeform 672"/>
            <p:cNvSpPr>
              <a:spLocks/>
            </p:cNvSpPr>
            <p:nvPr/>
          </p:nvSpPr>
          <p:spPr bwMode="auto">
            <a:xfrm>
              <a:off x="3252" y="3790"/>
              <a:ext cx="120" cy="92"/>
            </a:xfrm>
            <a:custGeom>
              <a:avLst/>
              <a:gdLst>
                <a:gd name="T0" fmla="*/ 276166088 w 78"/>
                <a:gd name="T1" fmla="*/ 11 h 93"/>
                <a:gd name="T2" fmla="*/ 225107546 w 78"/>
                <a:gd name="T3" fmla="*/ 0 h 93"/>
                <a:gd name="T4" fmla="*/ 0 w 78"/>
                <a:gd name="T5" fmla="*/ 47 h 93"/>
                <a:gd name="T6" fmla="*/ 50403302 w 78"/>
                <a:gd name="T7" fmla="*/ 58 h 93"/>
                <a:gd name="T8" fmla="*/ 276166088 w 78"/>
                <a:gd name="T9" fmla="*/ 11 h 93"/>
                <a:gd name="T10" fmla="*/ 0 60000 65536"/>
                <a:gd name="T11" fmla="*/ 0 60000 65536"/>
                <a:gd name="T12" fmla="*/ 0 60000 65536"/>
                <a:gd name="T13" fmla="*/ 0 60000 65536"/>
                <a:gd name="T14" fmla="*/ 0 60000 65536"/>
                <a:gd name="T15" fmla="*/ 0 w 78"/>
                <a:gd name="T16" fmla="*/ 0 h 93"/>
                <a:gd name="T17" fmla="*/ 78 w 78"/>
                <a:gd name="T18" fmla="*/ 93 h 93"/>
              </a:gdLst>
              <a:ahLst/>
              <a:cxnLst>
                <a:cxn ang="T10">
                  <a:pos x="T0" y="T1"/>
                </a:cxn>
                <a:cxn ang="T11">
                  <a:pos x="T2" y="T3"/>
                </a:cxn>
                <a:cxn ang="T12">
                  <a:pos x="T4" y="T5"/>
                </a:cxn>
                <a:cxn ang="T13">
                  <a:pos x="T6" y="T7"/>
                </a:cxn>
                <a:cxn ang="T14">
                  <a:pos x="T8" y="T9"/>
                </a:cxn>
              </a:cxnLst>
              <a:rect l="T15" t="T16" r="T17" b="T18"/>
              <a:pathLst>
                <a:path w="78" h="93">
                  <a:moveTo>
                    <a:pt x="78" y="11"/>
                  </a:moveTo>
                  <a:lnTo>
                    <a:pt x="64" y="0"/>
                  </a:lnTo>
                  <a:lnTo>
                    <a:pt x="0" y="82"/>
                  </a:lnTo>
                  <a:lnTo>
                    <a:pt x="14" y="93"/>
                  </a:lnTo>
                  <a:lnTo>
                    <a:pt x="78" y="11"/>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6" name="Freeform 673"/>
            <p:cNvSpPr>
              <a:spLocks/>
            </p:cNvSpPr>
            <p:nvPr/>
          </p:nvSpPr>
          <p:spPr bwMode="auto">
            <a:xfrm>
              <a:off x="3200" y="3855"/>
              <a:ext cx="107" cy="74"/>
            </a:xfrm>
            <a:custGeom>
              <a:avLst/>
              <a:gdLst>
                <a:gd name="T0" fmla="*/ 65936768 w 69"/>
                <a:gd name="T1" fmla="*/ 0 h 75"/>
                <a:gd name="T2" fmla="*/ 0 w 69"/>
                <a:gd name="T3" fmla="*/ 40 h 75"/>
                <a:gd name="T4" fmla="*/ 322015177 w 69"/>
                <a:gd name="T5" fmla="*/ 37 h 75"/>
                <a:gd name="T6" fmla="*/ 65936768 w 69"/>
                <a:gd name="T7" fmla="*/ 0 h 75"/>
                <a:gd name="T8" fmla="*/ 0 60000 65536"/>
                <a:gd name="T9" fmla="*/ 0 60000 65536"/>
                <a:gd name="T10" fmla="*/ 0 60000 65536"/>
                <a:gd name="T11" fmla="*/ 0 60000 65536"/>
                <a:gd name="T12" fmla="*/ 0 w 69"/>
                <a:gd name="T13" fmla="*/ 0 h 75"/>
                <a:gd name="T14" fmla="*/ 69 w 69"/>
                <a:gd name="T15" fmla="*/ 75 h 75"/>
              </a:gdLst>
              <a:ahLst/>
              <a:cxnLst>
                <a:cxn ang="T8">
                  <a:pos x="T0" y="T1"/>
                </a:cxn>
                <a:cxn ang="T9">
                  <a:pos x="T2" y="T3"/>
                </a:cxn>
                <a:cxn ang="T10">
                  <a:pos x="T4" y="T5"/>
                </a:cxn>
                <a:cxn ang="T11">
                  <a:pos x="T6" y="T7"/>
                </a:cxn>
              </a:cxnLst>
              <a:rect l="T12" t="T13" r="T14" b="T15"/>
              <a:pathLst>
                <a:path w="69" h="75">
                  <a:moveTo>
                    <a:pt x="14" y="0"/>
                  </a:moveTo>
                  <a:lnTo>
                    <a:pt x="0" y="75"/>
                  </a:lnTo>
                  <a:lnTo>
                    <a:pt x="69" y="42"/>
                  </a:lnTo>
                  <a:lnTo>
                    <a:pt x="14" y="0"/>
                  </a:ln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7" name="Freeform 678"/>
            <p:cNvSpPr>
              <a:spLocks/>
            </p:cNvSpPr>
            <p:nvPr/>
          </p:nvSpPr>
          <p:spPr bwMode="auto">
            <a:xfrm>
              <a:off x="1297" y="4056"/>
              <a:ext cx="1389" cy="176"/>
            </a:xfrm>
            <a:custGeom>
              <a:avLst/>
              <a:gdLst>
                <a:gd name="T0" fmla="*/ 2147483646 w 896"/>
                <a:gd name="T1" fmla="*/ 115 h 178"/>
                <a:gd name="T2" fmla="*/ 2147483646 w 896"/>
                <a:gd name="T3" fmla="*/ 73 h 178"/>
                <a:gd name="T4" fmla="*/ 2147483646 w 896"/>
                <a:gd name="T5" fmla="*/ 44 h 178"/>
                <a:gd name="T6" fmla="*/ 2147483646 w 896"/>
                <a:gd name="T7" fmla="*/ 44 h 178"/>
                <a:gd name="T8" fmla="*/ 2147483646 w 896"/>
                <a:gd name="T9" fmla="*/ 44 h 178"/>
                <a:gd name="T10" fmla="*/ 2147483646 w 896"/>
                <a:gd name="T11" fmla="*/ 44 h 178"/>
                <a:gd name="T12" fmla="*/ 2147483646 w 896"/>
                <a:gd name="T13" fmla="*/ 40 h 178"/>
                <a:gd name="T14" fmla="*/ 2147483646 w 896"/>
                <a:gd name="T15" fmla="*/ 24 h 178"/>
                <a:gd name="T16" fmla="*/ 2147483646 w 896"/>
                <a:gd name="T17" fmla="*/ 7 h 178"/>
                <a:gd name="T18" fmla="*/ 2147483646 w 896"/>
                <a:gd name="T19" fmla="*/ 0 h 178"/>
                <a:gd name="T20" fmla="*/ 2147483646 w 896"/>
                <a:gd name="T21" fmla="*/ 1 h 178"/>
                <a:gd name="T22" fmla="*/ 2147483646 w 896"/>
                <a:gd name="T23" fmla="*/ 3 h 178"/>
                <a:gd name="T24" fmla="*/ 1649461679 w 896"/>
                <a:gd name="T25" fmla="*/ 9 h 178"/>
                <a:gd name="T26" fmla="*/ 1247964785 w 896"/>
                <a:gd name="T27" fmla="*/ 17 h 178"/>
                <a:gd name="T28" fmla="*/ 1179394152 w 896"/>
                <a:gd name="T29" fmla="*/ 21 h 178"/>
                <a:gd name="T30" fmla="*/ 1070670092 w 896"/>
                <a:gd name="T31" fmla="*/ 27 h 178"/>
                <a:gd name="T32" fmla="*/ 1014557166 w 896"/>
                <a:gd name="T33" fmla="*/ 32 h 178"/>
                <a:gd name="T34" fmla="*/ 906995199 w 896"/>
                <a:gd name="T35" fmla="*/ 42 h 178"/>
                <a:gd name="T36" fmla="*/ 805022640 w 896"/>
                <a:gd name="T37" fmla="*/ 44 h 178"/>
                <a:gd name="T38" fmla="*/ 787980150 w 896"/>
                <a:gd name="T39" fmla="*/ 44 h 178"/>
                <a:gd name="T40" fmla="*/ 731124839 w 896"/>
                <a:gd name="T41" fmla="*/ 44 h 178"/>
                <a:gd name="T42" fmla="*/ 604530340 w 896"/>
                <a:gd name="T43" fmla="*/ 44 h 178"/>
                <a:gd name="T44" fmla="*/ 535615587 w 896"/>
                <a:gd name="T45" fmla="*/ 44 h 178"/>
                <a:gd name="T46" fmla="*/ 416236465 w 896"/>
                <a:gd name="T47" fmla="*/ 57 h 178"/>
                <a:gd name="T48" fmla="*/ 285604867 w 896"/>
                <a:gd name="T49" fmla="*/ 72 h 178"/>
                <a:gd name="T50" fmla="*/ 270648518 w 896"/>
                <a:gd name="T51" fmla="*/ 74 h 178"/>
                <a:gd name="T52" fmla="*/ 211510986 w 896"/>
                <a:gd name="T53" fmla="*/ 86 h 178"/>
                <a:gd name="T54" fmla="*/ 56065960 w 896"/>
                <a:gd name="T55" fmla="*/ 105 h 178"/>
                <a:gd name="T56" fmla="*/ 0 w 896"/>
                <a:gd name="T57" fmla="*/ 109 h 178"/>
                <a:gd name="T58" fmla="*/ 65349179 w 896"/>
                <a:gd name="T59" fmla="*/ 116 h 178"/>
                <a:gd name="T60" fmla="*/ 114882179 w 896"/>
                <a:gd name="T61" fmla="*/ 112 h 178"/>
                <a:gd name="T62" fmla="*/ 270648518 w 896"/>
                <a:gd name="T63" fmla="*/ 98 h 178"/>
                <a:gd name="T64" fmla="*/ 327889158 w 896"/>
                <a:gd name="T65" fmla="*/ 88 h 178"/>
                <a:gd name="T66" fmla="*/ 447184843 w 896"/>
                <a:gd name="T67" fmla="*/ 74 h 178"/>
                <a:gd name="T68" fmla="*/ 571781909 w 896"/>
                <a:gd name="T69" fmla="*/ 57 h 178"/>
                <a:gd name="T70" fmla="*/ 637116513 w 896"/>
                <a:gd name="T71" fmla="*/ 51 h 178"/>
                <a:gd name="T72" fmla="*/ 763092265 w 896"/>
                <a:gd name="T73" fmla="*/ 44 h 178"/>
                <a:gd name="T74" fmla="*/ 830323208 w 896"/>
                <a:gd name="T75" fmla="*/ 44 h 178"/>
                <a:gd name="T76" fmla="*/ 940645509 w 896"/>
                <a:gd name="T77" fmla="*/ 44 h 178"/>
                <a:gd name="T78" fmla="*/ 1050056321 w 896"/>
                <a:gd name="T79" fmla="*/ 44 h 178"/>
                <a:gd name="T80" fmla="*/ 1102681503 w 896"/>
                <a:gd name="T81" fmla="*/ 44 h 178"/>
                <a:gd name="T82" fmla="*/ 1212974968 w 896"/>
                <a:gd name="T83" fmla="*/ 38 h 178"/>
                <a:gd name="T84" fmla="*/ 1255225624 w 896"/>
                <a:gd name="T85" fmla="*/ 35 h 178"/>
                <a:gd name="T86" fmla="*/ 1649461679 w 896"/>
                <a:gd name="T87" fmla="*/ 27 h 178"/>
                <a:gd name="T88" fmla="*/ 2147483646 w 896"/>
                <a:gd name="T89" fmla="*/ 21 h 178"/>
                <a:gd name="T90" fmla="*/ 2147483646 w 896"/>
                <a:gd name="T91" fmla="*/ 19 h 178"/>
                <a:gd name="T92" fmla="*/ 2147483646 w 896"/>
                <a:gd name="T93" fmla="*/ 23 h 178"/>
                <a:gd name="T94" fmla="*/ 2147483646 w 896"/>
                <a:gd name="T95" fmla="*/ 32 h 178"/>
                <a:gd name="T96" fmla="*/ 2147483646 w 896"/>
                <a:gd name="T97" fmla="*/ 44 h 178"/>
                <a:gd name="T98" fmla="*/ 2147483646 w 896"/>
                <a:gd name="T99" fmla="*/ 44 h 178"/>
                <a:gd name="T100" fmla="*/ 2147483646 w 896"/>
                <a:gd name="T101" fmla="*/ 44 h 178"/>
                <a:gd name="T102" fmla="*/ 2147483646 w 896"/>
                <a:gd name="T103" fmla="*/ 44 h 178"/>
                <a:gd name="T104" fmla="*/ 2147483646 w 896"/>
                <a:gd name="T105" fmla="*/ 48 h 178"/>
                <a:gd name="T106" fmla="*/ 2147483646 w 896"/>
                <a:gd name="T107" fmla="*/ 86 h 178"/>
                <a:gd name="T108" fmla="*/ 2147483646 w 896"/>
                <a:gd name="T109" fmla="*/ 120 h 1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6"/>
                <a:gd name="T166" fmla="*/ 0 h 178"/>
                <a:gd name="T167" fmla="*/ 896 w 896"/>
                <a:gd name="T168" fmla="*/ 178 h 1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6" h="178">
                  <a:moveTo>
                    <a:pt x="881" y="178"/>
                  </a:moveTo>
                  <a:lnTo>
                    <a:pt x="896" y="168"/>
                  </a:lnTo>
                  <a:lnTo>
                    <a:pt x="873" y="137"/>
                  </a:lnTo>
                  <a:lnTo>
                    <a:pt x="850" y="108"/>
                  </a:lnTo>
                  <a:lnTo>
                    <a:pt x="825" y="82"/>
                  </a:lnTo>
                  <a:lnTo>
                    <a:pt x="811" y="70"/>
                  </a:lnTo>
                  <a:lnTo>
                    <a:pt x="808" y="68"/>
                  </a:lnTo>
                  <a:lnTo>
                    <a:pt x="794" y="59"/>
                  </a:lnTo>
                  <a:lnTo>
                    <a:pt x="788" y="54"/>
                  </a:lnTo>
                  <a:lnTo>
                    <a:pt x="781" y="48"/>
                  </a:lnTo>
                  <a:lnTo>
                    <a:pt x="774" y="42"/>
                  </a:lnTo>
                  <a:lnTo>
                    <a:pt x="771" y="40"/>
                  </a:lnTo>
                  <a:lnTo>
                    <a:pt x="762" y="36"/>
                  </a:lnTo>
                  <a:lnTo>
                    <a:pt x="728" y="24"/>
                  </a:lnTo>
                  <a:lnTo>
                    <a:pt x="694" y="15"/>
                  </a:lnTo>
                  <a:lnTo>
                    <a:pt x="660" y="7"/>
                  </a:lnTo>
                  <a:lnTo>
                    <a:pt x="656" y="6"/>
                  </a:lnTo>
                  <a:lnTo>
                    <a:pt x="622" y="0"/>
                  </a:lnTo>
                  <a:lnTo>
                    <a:pt x="621" y="0"/>
                  </a:lnTo>
                  <a:lnTo>
                    <a:pt x="575" y="1"/>
                  </a:lnTo>
                  <a:lnTo>
                    <a:pt x="530" y="2"/>
                  </a:lnTo>
                  <a:lnTo>
                    <a:pt x="486" y="3"/>
                  </a:lnTo>
                  <a:lnTo>
                    <a:pt x="443" y="4"/>
                  </a:lnTo>
                  <a:lnTo>
                    <a:pt x="358" y="9"/>
                  </a:lnTo>
                  <a:lnTo>
                    <a:pt x="315" y="13"/>
                  </a:lnTo>
                  <a:lnTo>
                    <a:pt x="270" y="17"/>
                  </a:lnTo>
                  <a:lnTo>
                    <a:pt x="269" y="18"/>
                  </a:lnTo>
                  <a:lnTo>
                    <a:pt x="256" y="21"/>
                  </a:lnTo>
                  <a:lnTo>
                    <a:pt x="244" y="24"/>
                  </a:lnTo>
                  <a:lnTo>
                    <a:pt x="232" y="27"/>
                  </a:lnTo>
                  <a:lnTo>
                    <a:pt x="220" y="32"/>
                  </a:lnTo>
                  <a:lnTo>
                    <a:pt x="209" y="37"/>
                  </a:lnTo>
                  <a:lnTo>
                    <a:pt x="197" y="42"/>
                  </a:lnTo>
                  <a:lnTo>
                    <a:pt x="185" y="46"/>
                  </a:lnTo>
                  <a:lnTo>
                    <a:pt x="174" y="49"/>
                  </a:lnTo>
                  <a:lnTo>
                    <a:pt x="173" y="49"/>
                  </a:lnTo>
                  <a:lnTo>
                    <a:pt x="171" y="50"/>
                  </a:lnTo>
                  <a:lnTo>
                    <a:pt x="159" y="57"/>
                  </a:lnTo>
                  <a:lnTo>
                    <a:pt x="145" y="63"/>
                  </a:lnTo>
                  <a:lnTo>
                    <a:pt x="131" y="69"/>
                  </a:lnTo>
                  <a:lnTo>
                    <a:pt x="116" y="76"/>
                  </a:lnTo>
                  <a:lnTo>
                    <a:pt x="103" y="84"/>
                  </a:lnTo>
                  <a:lnTo>
                    <a:pt x="90" y="92"/>
                  </a:lnTo>
                  <a:lnTo>
                    <a:pt x="76" y="100"/>
                  </a:lnTo>
                  <a:lnTo>
                    <a:pt x="62" y="107"/>
                  </a:lnTo>
                  <a:lnTo>
                    <a:pt x="59" y="109"/>
                  </a:lnTo>
                  <a:lnTo>
                    <a:pt x="53" y="114"/>
                  </a:lnTo>
                  <a:lnTo>
                    <a:pt x="46" y="121"/>
                  </a:lnTo>
                  <a:lnTo>
                    <a:pt x="29" y="135"/>
                  </a:lnTo>
                  <a:lnTo>
                    <a:pt x="12" y="148"/>
                  </a:lnTo>
                  <a:lnTo>
                    <a:pt x="6" y="152"/>
                  </a:lnTo>
                  <a:lnTo>
                    <a:pt x="0" y="156"/>
                  </a:lnTo>
                  <a:lnTo>
                    <a:pt x="9" y="172"/>
                  </a:lnTo>
                  <a:lnTo>
                    <a:pt x="14" y="169"/>
                  </a:lnTo>
                  <a:lnTo>
                    <a:pt x="17" y="167"/>
                  </a:lnTo>
                  <a:lnTo>
                    <a:pt x="25" y="161"/>
                  </a:lnTo>
                  <a:lnTo>
                    <a:pt x="42" y="148"/>
                  </a:lnTo>
                  <a:lnTo>
                    <a:pt x="59" y="134"/>
                  </a:lnTo>
                  <a:lnTo>
                    <a:pt x="66" y="127"/>
                  </a:lnTo>
                  <a:lnTo>
                    <a:pt x="71" y="123"/>
                  </a:lnTo>
                  <a:lnTo>
                    <a:pt x="83" y="117"/>
                  </a:lnTo>
                  <a:lnTo>
                    <a:pt x="97" y="109"/>
                  </a:lnTo>
                  <a:lnTo>
                    <a:pt x="110" y="101"/>
                  </a:lnTo>
                  <a:lnTo>
                    <a:pt x="124" y="92"/>
                  </a:lnTo>
                  <a:lnTo>
                    <a:pt x="125" y="92"/>
                  </a:lnTo>
                  <a:lnTo>
                    <a:pt x="138" y="86"/>
                  </a:lnTo>
                  <a:lnTo>
                    <a:pt x="152" y="80"/>
                  </a:lnTo>
                  <a:lnTo>
                    <a:pt x="166" y="74"/>
                  </a:lnTo>
                  <a:lnTo>
                    <a:pt x="169" y="72"/>
                  </a:lnTo>
                  <a:lnTo>
                    <a:pt x="180" y="65"/>
                  </a:lnTo>
                  <a:lnTo>
                    <a:pt x="192" y="63"/>
                  </a:lnTo>
                  <a:lnTo>
                    <a:pt x="204" y="59"/>
                  </a:lnTo>
                  <a:lnTo>
                    <a:pt x="216" y="54"/>
                  </a:lnTo>
                  <a:lnTo>
                    <a:pt x="228" y="48"/>
                  </a:lnTo>
                  <a:lnTo>
                    <a:pt x="229" y="48"/>
                  </a:lnTo>
                  <a:lnTo>
                    <a:pt x="239" y="44"/>
                  </a:lnTo>
                  <a:lnTo>
                    <a:pt x="251" y="41"/>
                  </a:lnTo>
                  <a:lnTo>
                    <a:pt x="263" y="38"/>
                  </a:lnTo>
                  <a:lnTo>
                    <a:pt x="272" y="35"/>
                  </a:lnTo>
                  <a:lnTo>
                    <a:pt x="315" y="31"/>
                  </a:lnTo>
                  <a:lnTo>
                    <a:pt x="358" y="27"/>
                  </a:lnTo>
                  <a:lnTo>
                    <a:pt x="443" y="22"/>
                  </a:lnTo>
                  <a:lnTo>
                    <a:pt x="486" y="21"/>
                  </a:lnTo>
                  <a:lnTo>
                    <a:pt x="530" y="20"/>
                  </a:lnTo>
                  <a:lnTo>
                    <a:pt x="575" y="19"/>
                  </a:lnTo>
                  <a:lnTo>
                    <a:pt x="620" y="18"/>
                  </a:lnTo>
                  <a:lnTo>
                    <a:pt x="653" y="23"/>
                  </a:lnTo>
                  <a:lnTo>
                    <a:pt x="653" y="24"/>
                  </a:lnTo>
                  <a:lnTo>
                    <a:pt x="687" y="32"/>
                  </a:lnTo>
                  <a:lnTo>
                    <a:pt x="721" y="41"/>
                  </a:lnTo>
                  <a:lnTo>
                    <a:pt x="756" y="53"/>
                  </a:lnTo>
                  <a:lnTo>
                    <a:pt x="762" y="56"/>
                  </a:lnTo>
                  <a:lnTo>
                    <a:pt x="768" y="61"/>
                  </a:lnTo>
                  <a:lnTo>
                    <a:pt x="775" y="67"/>
                  </a:lnTo>
                  <a:lnTo>
                    <a:pt x="778" y="69"/>
                  </a:lnTo>
                  <a:lnTo>
                    <a:pt x="784" y="74"/>
                  </a:lnTo>
                  <a:lnTo>
                    <a:pt x="798" y="83"/>
                  </a:lnTo>
                  <a:lnTo>
                    <a:pt x="812" y="95"/>
                  </a:lnTo>
                  <a:lnTo>
                    <a:pt x="837" y="121"/>
                  </a:lnTo>
                  <a:lnTo>
                    <a:pt x="860" y="150"/>
                  </a:lnTo>
                  <a:lnTo>
                    <a:pt x="881" y="1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1518" name="Freeform 680"/>
            <p:cNvSpPr>
              <a:spLocks/>
            </p:cNvSpPr>
            <p:nvPr/>
          </p:nvSpPr>
          <p:spPr bwMode="auto">
            <a:xfrm>
              <a:off x="1289" y="3973"/>
              <a:ext cx="1390" cy="273"/>
            </a:xfrm>
            <a:custGeom>
              <a:avLst/>
              <a:gdLst>
                <a:gd name="T0" fmla="*/ 164946922 w 896"/>
                <a:gd name="T1" fmla="*/ 110 h 279"/>
                <a:gd name="T2" fmla="*/ 275115800 w 896"/>
                <a:gd name="T3" fmla="*/ 94 h 279"/>
                <a:gd name="T4" fmla="*/ 370121507 w 896"/>
                <a:gd name="T5" fmla="*/ 82 h 279"/>
                <a:gd name="T6" fmla="*/ 404771171 w 896"/>
                <a:gd name="T7" fmla="*/ 75 h 279"/>
                <a:gd name="T8" fmla="*/ 496505752 w 896"/>
                <a:gd name="T9" fmla="*/ 67 h 279"/>
                <a:gd name="T10" fmla="*/ 558448611 w 896"/>
                <a:gd name="T11" fmla="*/ 62 h 279"/>
                <a:gd name="T12" fmla="*/ 619506273 w 896"/>
                <a:gd name="T13" fmla="*/ 56 h 279"/>
                <a:gd name="T14" fmla="*/ 1095963806 w 896"/>
                <a:gd name="T15" fmla="*/ 23 h 279"/>
                <a:gd name="T16" fmla="*/ 1215717117 w 896"/>
                <a:gd name="T17" fmla="*/ 23 h 279"/>
                <a:gd name="T18" fmla="*/ 1294136630 w 896"/>
                <a:gd name="T19" fmla="*/ 23 h 279"/>
                <a:gd name="T20" fmla="*/ 1375597257 w 896"/>
                <a:gd name="T21" fmla="*/ 22 h 279"/>
                <a:gd name="T22" fmla="*/ 1408222137 w 896"/>
                <a:gd name="T23" fmla="*/ 21 h 279"/>
                <a:gd name="T24" fmla="*/ 1621403694 w 896"/>
                <a:gd name="T25" fmla="*/ 19 h 279"/>
                <a:gd name="T26" fmla="*/ 2147483646 w 896"/>
                <a:gd name="T27" fmla="*/ 23 h 279"/>
                <a:gd name="T28" fmla="*/ 2147483646 w 896"/>
                <a:gd name="T29" fmla="*/ 23 h 279"/>
                <a:gd name="T30" fmla="*/ 2147483646 w 896"/>
                <a:gd name="T31" fmla="*/ 32 h 279"/>
                <a:gd name="T32" fmla="*/ 2147483646 w 896"/>
                <a:gd name="T33" fmla="*/ 53 h 279"/>
                <a:gd name="T34" fmla="*/ 2147483646 w 896"/>
                <a:gd name="T35" fmla="*/ 58 h 279"/>
                <a:gd name="T36" fmla="*/ 2147483646 w 896"/>
                <a:gd name="T37" fmla="*/ 68 h 279"/>
                <a:gd name="T38" fmla="*/ 2147483646 w 896"/>
                <a:gd name="T39" fmla="*/ 90 h 279"/>
                <a:gd name="T40" fmla="*/ 2147483646 w 896"/>
                <a:gd name="T41" fmla="*/ 108 h 279"/>
                <a:gd name="T42" fmla="*/ 2147483646 w 896"/>
                <a:gd name="T43" fmla="*/ 112 h 279"/>
                <a:gd name="T44" fmla="*/ 2147483646 w 896"/>
                <a:gd name="T45" fmla="*/ 120 h 279"/>
                <a:gd name="T46" fmla="*/ 2147483646 w 896"/>
                <a:gd name="T47" fmla="*/ 116 h 279"/>
                <a:gd name="T48" fmla="*/ 2147483646 w 896"/>
                <a:gd name="T49" fmla="*/ 110 h 279"/>
                <a:gd name="T50" fmla="*/ 2147483646 w 896"/>
                <a:gd name="T51" fmla="*/ 106 h 279"/>
                <a:gd name="T52" fmla="*/ 2147483646 w 896"/>
                <a:gd name="T53" fmla="*/ 94 h 279"/>
                <a:gd name="T54" fmla="*/ 2147483646 w 896"/>
                <a:gd name="T55" fmla="*/ 76 h 279"/>
                <a:gd name="T56" fmla="*/ 2147483646 w 896"/>
                <a:gd name="T57" fmla="*/ 59 h 279"/>
                <a:gd name="T58" fmla="*/ 2147483646 w 896"/>
                <a:gd name="T59" fmla="*/ 48 h 279"/>
                <a:gd name="T60" fmla="*/ 2147483646 w 896"/>
                <a:gd name="T61" fmla="*/ 44 h 279"/>
                <a:gd name="T62" fmla="*/ 2147483646 w 896"/>
                <a:gd name="T63" fmla="*/ 23 h 279"/>
                <a:gd name="T64" fmla="*/ 2147483646 w 896"/>
                <a:gd name="T65" fmla="*/ 23 h 279"/>
                <a:gd name="T66" fmla="*/ 2147483646 w 896"/>
                <a:gd name="T67" fmla="*/ 18 h 279"/>
                <a:gd name="T68" fmla="*/ 1906196365 w 896"/>
                <a:gd name="T69" fmla="*/ 4 h 279"/>
                <a:gd name="T70" fmla="*/ 1465538458 w 896"/>
                <a:gd name="T71" fmla="*/ 0 h 279"/>
                <a:gd name="T72" fmla="*/ 1375597257 w 896"/>
                <a:gd name="T73" fmla="*/ 4 h 279"/>
                <a:gd name="T74" fmla="*/ 1343992508 w 896"/>
                <a:gd name="T75" fmla="*/ 5 h 279"/>
                <a:gd name="T76" fmla="*/ 1294136630 w 896"/>
                <a:gd name="T77" fmla="*/ 7 h 279"/>
                <a:gd name="T78" fmla="*/ 1194916403 w 896"/>
                <a:gd name="T79" fmla="*/ 12 h 279"/>
                <a:gd name="T80" fmla="*/ 1061448424 w 896"/>
                <a:gd name="T81" fmla="*/ 23 h 279"/>
                <a:gd name="T82" fmla="*/ 670272561 w 896"/>
                <a:gd name="T83" fmla="*/ 39 h 279"/>
                <a:gd name="T84" fmla="*/ 524170100 w 896"/>
                <a:gd name="T85" fmla="*/ 54 h 279"/>
                <a:gd name="T86" fmla="*/ 438199698 w 896"/>
                <a:gd name="T87" fmla="*/ 62 h 279"/>
                <a:gd name="T88" fmla="*/ 353818889 w 896"/>
                <a:gd name="T89" fmla="*/ 67 h 279"/>
                <a:gd name="T90" fmla="*/ 298956515 w 896"/>
                <a:gd name="T91" fmla="*/ 78 h 279"/>
                <a:gd name="T92" fmla="*/ 249967301 w 896"/>
                <a:gd name="T93" fmla="*/ 83 h 279"/>
                <a:gd name="T94" fmla="*/ 153791012 w 896"/>
                <a:gd name="T95" fmla="*/ 97 h 279"/>
                <a:gd name="T96" fmla="*/ 0 w 896"/>
                <a:gd name="T97" fmla="*/ 128 h 2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6"/>
                <a:gd name="T148" fmla="*/ 0 h 279"/>
                <a:gd name="T149" fmla="*/ 896 w 896"/>
                <a:gd name="T150" fmla="*/ 279 h 2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6" h="279">
                  <a:moveTo>
                    <a:pt x="0" y="274"/>
                  </a:moveTo>
                  <a:lnTo>
                    <a:pt x="17" y="279"/>
                  </a:lnTo>
                  <a:lnTo>
                    <a:pt x="24" y="258"/>
                  </a:lnTo>
                  <a:lnTo>
                    <a:pt x="35" y="236"/>
                  </a:lnTo>
                  <a:lnTo>
                    <a:pt x="46" y="214"/>
                  </a:lnTo>
                  <a:lnTo>
                    <a:pt x="51" y="207"/>
                  </a:lnTo>
                  <a:lnTo>
                    <a:pt x="58" y="198"/>
                  </a:lnTo>
                  <a:lnTo>
                    <a:pt x="58" y="197"/>
                  </a:lnTo>
                  <a:lnTo>
                    <a:pt x="66" y="189"/>
                  </a:lnTo>
                  <a:lnTo>
                    <a:pt x="75" y="180"/>
                  </a:lnTo>
                  <a:lnTo>
                    <a:pt x="75" y="179"/>
                  </a:lnTo>
                  <a:lnTo>
                    <a:pt x="78" y="175"/>
                  </a:lnTo>
                  <a:lnTo>
                    <a:pt x="80" y="172"/>
                  </a:lnTo>
                  <a:lnTo>
                    <a:pt x="83" y="166"/>
                  </a:lnTo>
                  <a:lnTo>
                    <a:pt x="86" y="160"/>
                  </a:lnTo>
                  <a:lnTo>
                    <a:pt x="88" y="158"/>
                  </a:lnTo>
                  <a:lnTo>
                    <a:pt x="96" y="151"/>
                  </a:lnTo>
                  <a:lnTo>
                    <a:pt x="105" y="145"/>
                  </a:lnTo>
                  <a:lnTo>
                    <a:pt x="106" y="145"/>
                  </a:lnTo>
                  <a:lnTo>
                    <a:pt x="112" y="138"/>
                  </a:lnTo>
                  <a:lnTo>
                    <a:pt x="118" y="132"/>
                  </a:lnTo>
                  <a:lnTo>
                    <a:pt x="118" y="131"/>
                  </a:lnTo>
                  <a:lnTo>
                    <a:pt x="124" y="122"/>
                  </a:lnTo>
                  <a:lnTo>
                    <a:pt x="128" y="118"/>
                  </a:lnTo>
                  <a:lnTo>
                    <a:pt x="131" y="114"/>
                  </a:lnTo>
                  <a:lnTo>
                    <a:pt x="155" y="93"/>
                  </a:lnTo>
                  <a:lnTo>
                    <a:pt x="180" y="75"/>
                  </a:lnTo>
                  <a:lnTo>
                    <a:pt x="205" y="60"/>
                  </a:lnTo>
                  <a:lnTo>
                    <a:pt x="232" y="44"/>
                  </a:lnTo>
                  <a:lnTo>
                    <a:pt x="233" y="44"/>
                  </a:lnTo>
                  <a:lnTo>
                    <a:pt x="248" y="34"/>
                  </a:lnTo>
                  <a:lnTo>
                    <a:pt x="257" y="29"/>
                  </a:lnTo>
                  <a:lnTo>
                    <a:pt x="265" y="27"/>
                  </a:lnTo>
                  <a:lnTo>
                    <a:pt x="269" y="26"/>
                  </a:lnTo>
                  <a:lnTo>
                    <a:pt x="274" y="25"/>
                  </a:lnTo>
                  <a:lnTo>
                    <a:pt x="280" y="24"/>
                  </a:lnTo>
                  <a:lnTo>
                    <a:pt x="285" y="23"/>
                  </a:lnTo>
                  <a:lnTo>
                    <a:pt x="288" y="23"/>
                  </a:lnTo>
                  <a:lnTo>
                    <a:pt x="291" y="22"/>
                  </a:lnTo>
                  <a:lnTo>
                    <a:pt x="294" y="22"/>
                  </a:lnTo>
                  <a:lnTo>
                    <a:pt x="294" y="21"/>
                  </a:lnTo>
                  <a:lnTo>
                    <a:pt x="295" y="21"/>
                  </a:lnTo>
                  <a:lnTo>
                    <a:pt x="298" y="21"/>
                  </a:lnTo>
                  <a:lnTo>
                    <a:pt x="305" y="20"/>
                  </a:lnTo>
                  <a:lnTo>
                    <a:pt x="309" y="19"/>
                  </a:lnTo>
                  <a:lnTo>
                    <a:pt x="310" y="18"/>
                  </a:lnTo>
                  <a:lnTo>
                    <a:pt x="343" y="19"/>
                  </a:lnTo>
                  <a:lnTo>
                    <a:pt x="374" y="21"/>
                  </a:lnTo>
                  <a:lnTo>
                    <a:pt x="403" y="22"/>
                  </a:lnTo>
                  <a:lnTo>
                    <a:pt x="431" y="24"/>
                  </a:lnTo>
                  <a:lnTo>
                    <a:pt x="488" y="30"/>
                  </a:lnTo>
                  <a:lnTo>
                    <a:pt x="517" y="33"/>
                  </a:lnTo>
                  <a:lnTo>
                    <a:pt x="546" y="36"/>
                  </a:lnTo>
                  <a:lnTo>
                    <a:pt x="567" y="43"/>
                  </a:lnTo>
                  <a:lnTo>
                    <a:pt x="591" y="48"/>
                  </a:lnTo>
                  <a:lnTo>
                    <a:pt x="607" y="55"/>
                  </a:lnTo>
                  <a:lnTo>
                    <a:pt x="621" y="59"/>
                  </a:lnTo>
                  <a:lnTo>
                    <a:pt x="636" y="62"/>
                  </a:lnTo>
                  <a:lnTo>
                    <a:pt x="652" y="67"/>
                  </a:lnTo>
                  <a:lnTo>
                    <a:pt x="671" y="76"/>
                  </a:lnTo>
                  <a:lnTo>
                    <a:pt x="688" y="87"/>
                  </a:lnTo>
                  <a:lnTo>
                    <a:pt x="706" y="98"/>
                  </a:lnTo>
                  <a:lnTo>
                    <a:pt x="725" y="107"/>
                  </a:lnTo>
                  <a:lnTo>
                    <a:pt x="733" y="112"/>
                  </a:lnTo>
                  <a:lnTo>
                    <a:pt x="736" y="114"/>
                  </a:lnTo>
                  <a:lnTo>
                    <a:pt x="746" y="120"/>
                  </a:lnTo>
                  <a:lnTo>
                    <a:pt x="755" y="127"/>
                  </a:lnTo>
                  <a:lnTo>
                    <a:pt x="765" y="135"/>
                  </a:lnTo>
                  <a:lnTo>
                    <a:pt x="765" y="136"/>
                  </a:lnTo>
                  <a:lnTo>
                    <a:pt x="777" y="149"/>
                  </a:lnTo>
                  <a:lnTo>
                    <a:pt x="789" y="162"/>
                  </a:lnTo>
                  <a:lnTo>
                    <a:pt x="801" y="176"/>
                  </a:lnTo>
                  <a:lnTo>
                    <a:pt x="813" y="189"/>
                  </a:lnTo>
                  <a:lnTo>
                    <a:pt x="825" y="201"/>
                  </a:lnTo>
                  <a:lnTo>
                    <a:pt x="835" y="212"/>
                  </a:lnTo>
                  <a:lnTo>
                    <a:pt x="845" y="224"/>
                  </a:lnTo>
                  <a:lnTo>
                    <a:pt x="850" y="231"/>
                  </a:lnTo>
                  <a:lnTo>
                    <a:pt x="855" y="237"/>
                  </a:lnTo>
                  <a:lnTo>
                    <a:pt x="857" y="240"/>
                  </a:lnTo>
                  <a:lnTo>
                    <a:pt x="859" y="243"/>
                  </a:lnTo>
                  <a:lnTo>
                    <a:pt x="862" y="247"/>
                  </a:lnTo>
                  <a:lnTo>
                    <a:pt x="869" y="252"/>
                  </a:lnTo>
                  <a:lnTo>
                    <a:pt x="876" y="257"/>
                  </a:lnTo>
                  <a:lnTo>
                    <a:pt x="879" y="260"/>
                  </a:lnTo>
                  <a:lnTo>
                    <a:pt x="880" y="263"/>
                  </a:lnTo>
                  <a:lnTo>
                    <a:pt x="896" y="254"/>
                  </a:lnTo>
                  <a:lnTo>
                    <a:pt x="894" y="250"/>
                  </a:lnTo>
                  <a:lnTo>
                    <a:pt x="892" y="247"/>
                  </a:lnTo>
                  <a:lnTo>
                    <a:pt x="889" y="244"/>
                  </a:lnTo>
                  <a:lnTo>
                    <a:pt x="882" y="239"/>
                  </a:lnTo>
                  <a:lnTo>
                    <a:pt x="875" y="234"/>
                  </a:lnTo>
                  <a:lnTo>
                    <a:pt x="872" y="230"/>
                  </a:lnTo>
                  <a:lnTo>
                    <a:pt x="870" y="228"/>
                  </a:lnTo>
                  <a:lnTo>
                    <a:pt x="870" y="227"/>
                  </a:lnTo>
                  <a:lnTo>
                    <a:pt x="865" y="221"/>
                  </a:lnTo>
                  <a:lnTo>
                    <a:pt x="863" y="218"/>
                  </a:lnTo>
                  <a:lnTo>
                    <a:pt x="858" y="211"/>
                  </a:lnTo>
                  <a:lnTo>
                    <a:pt x="848" y="199"/>
                  </a:lnTo>
                  <a:lnTo>
                    <a:pt x="838" y="188"/>
                  </a:lnTo>
                  <a:lnTo>
                    <a:pt x="826" y="176"/>
                  </a:lnTo>
                  <a:lnTo>
                    <a:pt x="814" y="163"/>
                  </a:lnTo>
                  <a:lnTo>
                    <a:pt x="802" y="149"/>
                  </a:lnTo>
                  <a:lnTo>
                    <a:pt x="790" y="136"/>
                  </a:lnTo>
                  <a:lnTo>
                    <a:pt x="778" y="123"/>
                  </a:lnTo>
                  <a:lnTo>
                    <a:pt x="777" y="123"/>
                  </a:lnTo>
                  <a:lnTo>
                    <a:pt x="768" y="114"/>
                  </a:lnTo>
                  <a:lnTo>
                    <a:pt x="757" y="106"/>
                  </a:lnTo>
                  <a:lnTo>
                    <a:pt x="754" y="104"/>
                  </a:lnTo>
                  <a:lnTo>
                    <a:pt x="743" y="97"/>
                  </a:lnTo>
                  <a:lnTo>
                    <a:pt x="733" y="91"/>
                  </a:lnTo>
                  <a:lnTo>
                    <a:pt x="732" y="90"/>
                  </a:lnTo>
                  <a:lnTo>
                    <a:pt x="713" y="81"/>
                  </a:lnTo>
                  <a:lnTo>
                    <a:pt x="695" y="70"/>
                  </a:lnTo>
                  <a:lnTo>
                    <a:pt x="678" y="59"/>
                  </a:lnTo>
                  <a:lnTo>
                    <a:pt x="659" y="50"/>
                  </a:lnTo>
                  <a:lnTo>
                    <a:pt x="643" y="45"/>
                  </a:lnTo>
                  <a:lnTo>
                    <a:pt x="628" y="42"/>
                  </a:lnTo>
                  <a:lnTo>
                    <a:pt x="614" y="38"/>
                  </a:lnTo>
                  <a:lnTo>
                    <a:pt x="599" y="32"/>
                  </a:lnTo>
                  <a:lnTo>
                    <a:pt x="597" y="32"/>
                  </a:lnTo>
                  <a:lnTo>
                    <a:pt x="574" y="26"/>
                  </a:lnTo>
                  <a:lnTo>
                    <a:pt x="550" y="19"/>
                  </a:lnTo>
                  <a:lnTo>
                    <a:pt x="548" y="18"/>
                  </a:lnTo>
                  <a:lnTo>
                    <a:pt x="517" y="15"/>
                  </a:lnTo>
                  <a:lnTo>
                    <a:pt x="488" y="12"/>
                  </a:lnTo>
                  <a:lnTo>
                    <a:pt x="431" y="6"/>
                  </a:lnTo>
                  <a:lnTo>
                    <a:pt x="403" y="4"/>
                  </a:lnTo>
                  <a:lnTo>
                    <a:pt x="374" y="3"/>
                  </a:lnTo>
                  <a:lnTo>
                    <a:pt x="343" y="1"/>
                  </a:lnTo>
                  <a:lnTo>
                    <a:pt x="310" y="0"/>
                  </a:lnTo>
                  <a:lnTo>
                    <a:pt x="308" y="1"/>
                  </a:lnTo>
                  <a:lnTo>
                    <a:pt x="302" y="2"/>
                  </a:lnTo>
                  <a:lnTo>
                    <a:pt x="298" y="3"/>
                  </a:lnTo>
                  <a:lnTo>
                    <a:pt x="291" y="4"/>
                  </a:lnTo>
                  <a:lnTo>
                    <a:pt x="287" y="5"/>
                  </a:lnTo>
                  <a:lnTo>
                    <a:pt x="284" y="5"/>
                  </a:lnTo>
                  <a:lnTo>
                    <a:pt x="281" y="6"/>
                  </a:lnTo>
                  <a:lnTo>
                    <a:pt x="280" y="6"/>
                  </a:lnTo>
                  <a:lnTo>
                    <a:pt x="274" y="7"/>
                  </a:lnTo>
                  <a:lnTo>
                    <a:pt x="269" y="8"/>
                  </a:lnTo>
                  <a:lnTo>
                    <a:pt x="262" y="10"/>
                  </a:lnTo>
                  <a:lnTo>
                    <a:pt x="262" y="9"/>
                  </a:lnTo>
                  <a:lnTo>
                    <a:pt x="253" y="12"/>
                  </a:lnTo>
                  <a:lnTo>
                    <a:pt x="250" y="12"/>
                  </a:lnTo>
                  <a:lnTo>
                    <a:pt x="241" y="17"/>
                  </a:lnTo>
                  <a:lnTo>
                    <a:pt x="224" y="28"/>
                  </a:lnTo>
                  <a:lnTo>
                    <a:pt x="198" y="43"/>
                  </a:lnTo>
                  <a:lnTo>
                    <a:pt x="171" y="60"/>
                  </a:lnTo>
                  <a:lnTo>
                    <a:pt x="168" y="62"/>
                  </a:lnTo>
                  <a:lnTo>
                    <a:pt x="142" y="80"/>
                  </a:lnTo>
                  <a:lnTo>
                    <a:pt x="120" y="100"/>
                  </a:lnTo>
                  <a:lnTo>
                    <a:pt x="115" y="105"/>
                  </a:lnTo>
                  <a:lnTo>
                    <a:pt x="111" y="109"/>
                  </a:lnTo>
                  <a:lnTo>
                    <a:pt x="104" y="119"/>
                  </a:lnTo>
                  <a:lnTo>
                    <a:pt x="99" y="125"/>
                  </a:lnTo>
                  <a:lnTo>
                    <a:pt x="93" y="132"/>
                  </a:lnTo>
                  <a:lnTo>
                    <a:pt x="83" y="138"/>
                  </a:lnTo>
                  <a:lnTo>
                    <a:pt x="75" y="145"/>
                  </a:lnTo>
                  <a:lnTo>
                    <a:pt x="71" y="150"/>
                  </a:lnTo>
                  <a:lnTo>
                    <a:pt x="69" y="153"/>
                  </a:lnTo>
                  <a:lnTo>
                    <a:pt x="66" y="159"/>
                  </a:lnTo>
                  <a:lnTo>
                    <a:pt x="63" y="165"/>
                  </a:lnTo>
                  <a:lnTo>
                    <a:pt x="62" y="169"/>
                  </a:lnTo>
                  <a:lnTo>
                    <a:pt x="61" y="168"/>
                  </a:lnTo>
                  <a:lnTo>
                    <a:pt x="53" y="176"/>
                  </a:lnTo>
                  <a:lnTo>
                    <a:pt x="45" y="186"/>
                  </a:lnTo>
                  <a:lnTo>
                    <a:pt x="38" y="194"/>
                  </a:lnTo>
                  <a:lnTo>
                    <a:pt x="32" y="204"/>
                  </a:lnTo>
                  <a:lnTo>
                    <a:pt x="30" y="207"/>
                  </a:lnTo>
                  <a:lnTo>
                    <a:pt x="18" y="229"/>
                  </a:lnTo>
                  <a:lnTo>
                    <a:pt x="7" y="251"/>
                  </a:lnTo>
                  <a:lnTo>
                    <a:pt x="0" y="27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SG"/>
            </a:p>
          </p:txBody>
        </p:sp>
        <p:sp>
          <p:nvSpPr>
            <p:cNvPr id="51519" name="Oval 588"/>
            <p:cNvSpPr>
              <a:spLocks noChangeArrowheads="1"/>
            </p:cNvSpPr>
            <p:nvPr/>
          </p:nvSpPr>
          <p:spPr bwMode="auto">
            <a:xfrm>
              <a:off x="3249" y="4702"/>
              <a:ext cx="92" cy="56"/>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0" name="Oval 593"/>
            <p:cNvSpPr>
              <a:spLocks noChangeArrowheads="1"/>
            </p:cNvSpPr>
            <p:nvPr/>
          </p:nvSpPr>
          <p:spPr bwMode="auto">
            <a:xfrm>
              <a:off x="2695" y="4186"/>
              <a:ext cx="91" cy="57"/>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1" name="Oval 597"/>
            <p:cNvSpPr>
              <a:spLocks noChangeArrowheads="1"/>
            </p:cNvSpPr>
            <p:nvPr/>
          </p:nvSpPr>
          <p:spPr bwMode="auto">
            <a:xfrm>
              <a:off x="2484" y="3818"/>
              <a:ext cx="91" cy="58"/>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2" name="Oval 617"/>
            <p:cNvSpPr>
              <a:spLocks noChangeArrowheads="1"/>
            </p:cNvSpPr>
            <p:nvPr/>
          </p:nvSpPr>
          <p:spPr bwMode="auto">
            <a:xfrm>
              <a:off x="1190" y="4723"/>
              <a:ext cx="92" cy="59"/>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3" name="Oval 621"/>
            <p:cNvSpPr>
              <a:spLocks noChangeArrowheads="1"/>
            </p:cNvSpPr>
            <p:nvPr/>
          </p:nvSpPr>
          <p:spPr bwMode="auto">
            <a:xfrm>
              <a:off x="1238" y="4973"/>
              <a:ext cx="91" cy="57"/>
            </a:xfrm>
            <a:prstGeom prst="ellipse">
              <a:avLst/>
            </a:prstGeom>
            <a:solidFill>
              <a:srgbClr val="FAF200"/>
            </a:solidFill>
            <a:ln w="952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4" name="Oval 604"/>
            <p:cNvSpPr>
              <a:spLocks noChangeArrowheads="1"/>
            </p:cNvSpPr>
            <p:nvPr/>
          </p:nvSpPr>
          <p:spPr bwMode="auto">
            <a:xfrm>
              <a:off x="1174" y="4085"/>
              <a:ext cx="92" cy="58"/>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5" name="Oval 609"/>
            <p:cNvSpPr>
              <a:spLocks noChangeArrowheads="1"/>
            </p:cNvSpPr>
            <p:nvPr/>
          </p:nvSpPr>
          <p:spPr bwMode="auto">
            <a:xfrm>
              <a:off x="1229" y="4256"/>
              <a:ext cx="91" cy="58"/>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526" name="Oval 614"/>
            <p:cNvSpPr>
              <a:spLocks noChangeArrowheads="1"/>
            </p:cNvSpPr>
            <p:nvPr/>
          </p:nvSpPr>
          <p:spPr bwMode="auto">
            <a:xfrm>
              <a:off x="1520" y="4244"/>
              <a:ext cx="92" cy="58"/>
            </a:xfrm>
            <a:prstGeom prst="ellipse">
              <a:avLst/>
            </a:prstGeom>
            <a:solidFill>
              <a:srgbClr val="FAF200"/>
            </a:solidFill>
            <a:ln w="28575">
              <a:solidFill>
                <a:srgbClr val="ED181E"/>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1827" name="Rectangle 627"/>
            <p:cNvSpPr>
              <a:spLocks noChangeArrowheads="1"/>
            </p:cNvSpPr>
            <p:nvPr/>
          </p:nvSpPr>
          <p:spPr bwMode="auto">
            <a:xfrm>
              <a:off x="679" y="4602"/>
              <a:ext cx="111"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E</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819" name="Rectangle 619"/>
            <p:cNvSpPr>
              <a:spLocks noChangeArrowheads="1"/>
            </p:cNvSpPr>
            <p:nvPr/>
          </p:nvSpPr>
          <p:spPr bwMode="auto">
            <a:xfrm>
              <a:off x="1305" y="4740"/>
              <a:ext cx="224" cy="201"/>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ea typeface="ＭＳ Ｐゴシック" charset="0"/>
                  <a:cs typeface="ＭＳ Ｐゴシック" charset="0"/>
                </a:rPr>
                <a:t>KB</a:t>
              </a:r>
              <a:endParaRPr lang="en-US" sz="28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807" name="Rectangle 607"/>
            <p:cNvSpPr>
              <a:spLocks noChangeArrowheads="1"/>
            </p:cNvSpPr>
            <p:nvPr/>
          </p:nvSpPr>
          <p:spPr bwMode="auto">
            <a:xfrm>
              <a:off x="1287" y="4001"/>
              <a:ext cx="125" cy="223"/>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ea typeface="ＭＳ Ｐゴシック" charset="0"/>
                  <a:cs typeface="ＭＳ Ｐゴシック" charset="0"/>
                </a:rPr>
                <a:t>C</a:t>
              </a:r>
              <a:endParaRPr lang="en-US" sz="320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1811" name="Rectangle 611"/>
            <p:cNvSpPr>
              <a:spLocks noChangeArrowheads="1"/>
            </p:cNvSpPr>
            <p:nvPr/>
          </p:nvSpPr>
          <p:spPr bwMode="auto">
            <a:xfrm>
              <a:off x="1174" y="4252"/>
              <a:ext cx="132" cy="223"/>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ea typeface="ＭＳ Ｐゴシック" charset="0"/>
                  <a:cs typeface="ＭＳ Ｐゴシック" charset="0"/>
                </a:rPr>
                <a:t>J</a:t>
              </a:r>
              <a:endParaRPr lang="en-US" sz="3200">
                <a:effectLst>
                  <a:outerShdw blurRad="38100" dist="38100" dir="2700000" algn="tl">
                    <a:srgbClr val="DDDDDD"/>
                  </a:outerShdw>
                </a:effectLst>
                <a:latin typeface="Comic Sans MS" charset="0"/>
                <a:ea typeface="ＭＳ Ｐゴシック" charset="0"/>
                <a:cs typeface="ＭＳ Ｐゴシック" charset="0"/>
              </a:endParaRPr>
            </a:p>
          </p:txBody>
        </p:sp>
      </p:grpSp>
      <p:sp>
        <p:nvSpPr>
          <p:cNvPr id="539" name="Rectangle 356"/>
          <p:cNvSpPr>
            <a:spLocks noChangeArrowheads="1"/>
          </p:cNvSpPr>
          <p:nvPr/>
        </p:nvSpPr>
        <p:spPr bwMode="auto">
          <a:xfrm>
            <a:off x="3228975" y="7758113"/>
            <a:ext cx="1727200" cy="692150"/>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ja-JP" altLang="en-US" sz="1500" b="1" smtClean="0">
                <a:effectLst>
                  <a:outerShdw blurRad="38100" dist="38100" dir="2700000" algn="tl">
                    <a:srgbClr val="C0C0C0"/>
                  </a:outerShdw>
                </a:effectLst>
                <a:latin typeface="Comic Sans MS" panose="030F0702030302020204" pitchFamily="66" charset="0"/>
              </a:rPr>
              <a:t>“</a:t>
            </a:r>
            <a:r>
              <a:rPr lang="en-US" altLang="ja-JP" sz="1500" b="1" smtClean="0">
                <a:effectLst>
                  <a:outerShdw blurRad="38100" dist="38100" dir="2700000" algn="tl">
                    <a:srgbClr val="C0C0C0"/>
                  </a:outerShdw>
                </a:effectLst>
                <a:latin typeface="Comic Sans MS" panose="030F0702030302020204" pitchFamily="66" charset="0"/>
              </a:rPr>
              <a:t>OT MANGÂ</a:t>
            </a:r>
          </a:p>
          <a:p>
            <a:pPr>
              <a:defRPr/>
            </a:pPr>
            <a:r>
              <a:rPr lang="en-US" altLang="en-US" sz="1500" b="1" smtClean="0">
                <a:effectLst>
                  <a:outerShdw blurRad="38100" dist="38100" dir="2700000" algn="tl">
                    <a:srgbClr val="C0C0C0"/>
                  </a:outerShdw>
                </a:effectLst>
                <a:latin typeface="Comic Sans MS" panose="030F0702030302020204" pitchFamily="66" charset="0"/>
              </a:rPr>
              <a:t>WUI VANG</a:t>
            </a:r>
          </a:p>
          <a:p>
            <a:pPr>
              <a:defRPr/>
            </a:pPr>
            <a:r>
              <a:rPr lang="en-US" altLang="en-US" sz="1500" b="1" smtClean="0">
                <a:effectLst>
                  <a:outerShdw blurRad="38100" dist="38100" dir="2700000" algn="tl">
                    <a:srgbClr val="C0C0C0"/>
                  </a:outerShdw>
                </a:effectLst>
                <a:latin typeface="Comic Sans MS" panose="030F0702030302020204" pitchFamily="66" charset="0"/>
              </a:rPr>
              <a:t>NGARÂNKAPHOK</a:t>
            </a:r>
            <a:r>
              <a:rPr lang="ja-JP" altLang="en-US" sz="1500" b="1" smtClean="0">
                <a:effectLst>
                  <a:outerShdw blurRad="38100" dist="38100" dir="2700000" algn="tl">
                    <a:srgbClr val="C0C0C0"/>
                  </a:outerShdw>
                </a:effectLst>
                <a:latin typeface="Comic Sans MS" panose="030F0702030302020204" pitchFamily="66" charset="0"/>
              </a:rPr>
              <a:t>”</a:t>
            </a:r>
            <a:endParaRPr lang="en-US" altLang="en-US" sz="1500" smtClean="0">
              <a:effectLst>
                <a:outerShdw blurRad="38100" dist="38100" dir="2700000" algn="tl">
                  <a:srgbClr val="C0C0C0"/>
                </a:outerShdw>
              </a:effectLst>
              <a:latin typeface="Times"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748463" y="182563"/>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31</a:t>
            </a:r>
            <a:endParaRPr lang="en-US" altLang="en-US" sz="1800" b="1">
              <a:latin typeface="Comic Sans MS" panose="030F0702030302020204" pitchFamily="66" charset="0"/>
            </a:endParaRPr>
          </a:p>
        </p:txBody>
      </p:sp>
      <p:sp>
        <p:nvSpPr>
          <p:cNvPr id="52227" name="Text Box 3"/>
          <p:cNvSpPr txBox="1">
            <a:spLocks noChangeArrowheads="1"/>
          </p:cNvSpPr>
          <p:nvPr/>
        </p:nvSpPr>
        <p:spPr bwMode="auto">
          <a:xfrm>
            <a:off x="1943100" y="769938"/>
            <a:ext cx="5476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ja-JP" sz="1800" b="1" i="1">
                <a:latin typeface="Comic Sans MS" panose="030F0702030302020204" pitchFamily="66" charset="0"/>
              </a:rPr>
              <a:t>“BIBLE FILES” BING KAZIPKASANG</a:t>
            </a:r>
            <a:r>
              <a:rPr lang="ja-JP" altLang="en-US" sz="2400" b="1" i="1">
                <a:latin typeface="Comic Sans MS" panose="030F0702030302020204" pitchFamily="66" charset="0"/>
              </a:rPr>
              <a:t>”</a:t>
            </a:r>
            <a:endParaRPr lang="en-US" altLang="en-US" sz="2400" b="1" i="1">
              <a:latin typeface="Comic Sans MS" panose="030F0702030302020204" pitchFamily="66" charset="0"/>
            </a:endParaRPr>
          </a:p>
        </p:txBody>
      </p:sp>
      <p:pic>
        <p:nvPicPr>
          <p:cNvPr id="52228" name="Picture 7"/>
          <p:cNvPicPr>
            <a:picLocks noChangeAspect="1" noChangeArrowheads="1"/>
          </p:cNvPicPr>
          <p:nvPr/>
        </p:nvPicPr>
        <p:blipFill>
          <a:blip r:embed="rId2">
            <a:extLst>
              <a:ext uri="{28A0092B-C50C-407E-A947-70E740481C1C}">
                <a14:useLocalDpi xmlns:a14="http://schemas.microsoft.com/office/drawing/2010/main" val="0"/>
              </a:ext>
            </a:extLst>
          </a:blip>
          <a:srcRect l="16325" r="30168" b="33383"/>
          <a:stretch>
            <a:fillRect/>
          </a:stretch>
        </p:blipFill>
        <p:spPr bwMode="auto">
          <a:xfrm>
            <a:off x="552450" y="2516188"/>
            <a:ext cx="136842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Line 8"/>
          <p:cNvSpPr>
            <a:spLocks noChangeShapeType="1"/>
          </p:cNvSpPr>
          <p:nvPr/>
        </p:nvSpPr>
        <p:spPr bwMode="auto">
          <a:xfrm>
            <a:off x="2360613" y="1917700"/>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0" name="AutoShape 9"/>
          <p:cNvSpPr>
            <a:spLocks noChangeArrowheads="1"/>
          </p:cNvSpPr>
          <p:nvPr/>
        </p:nvSpPr>
        <p:spPr bwMode="auto">
          <a:xfrm>
            <a:off x="2344738" y="1236663"/>
            <a:ext cx="923925" cy="409575"/>
          </a:xfrm>
          <a:prstGeom prst="roundRect">
            <a:avLst>
              <a:gd name="adj" fmla="val 2577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31" name="Rectangle 10"/>
          <p:cNvSpPr>
            <a:spLocks noChangeArrowheads="1"/>
          </p:cNvSpPr>
          <p:nvPr/>
        </p:nvSpPr>
        <p:spPr bwMode="auto">
          <a:xfrm>
            <a:off x="2344738" y="1433513"/>
            <a:ext cx="863600" cy="393700"/>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32" name="Rectangle 11"/>
          <p:cNvSpPr>
            <a:spLocks noChangeArrowheads="1"/>
          </p:cNvSpPr>
          <p:nvPr/>
        </p:nvSpPr>
        <p:spPr bwMode="auto">
          <a:xfrm>
            <a:off x="2344738" y="1433513"/>
            <a:ext cx="1211262" cy="145256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33" name="Line 12"/>
          <p:cNvSpPr>
            <a:spLocks noChangeShapeType="1"/>
          </p:cNvSpPr>
          <p:nvPr/>
        </p:nvSpPr>
        <p:spPr bwMode="auto">
          <a:xfrm>
            <a:off x="2362200" y="1433513"/>
            <a:ext cx="90805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4" name="Freeform 13"/>
          <p:cNvSpPr>
            <a:spLocks/>
          </p:cNvSpPr>
          <p:nvPr/>
        </p:nvSpPr>
        <p:spPr bwMode="auto">
          <a:xfrm>
            <a:off x="3252788" y="1357313"/>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35" name="Line 14"/>
          <p:cNvSpPr>
            <a:spLocks noChangeShapeType="1"/>
          </p:cNvSpPr>
          <p:nvPr/>
        </p:nvSpPr>
        <p:spPr bwMode="auto">
          <a:xfrm>
            <a:off x="2420938" y="161448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6" name="Line 15"/>
          <p:cNvSpPr>
            <a:spLocks noChangeShapeType="1"/>
          </p:cNvSpPr>
          <p:nvPr/>
        </p:nvSpPr>
        <p:spPr bwMode="auto">
          <a:xfrm>
            <a:off x="2420938" y="189706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7" name="Line 16"/>
          <p:cNvSpPr>
            <a:spLocks noChangeShapeType="1"/>
          </p:cNvSpPr>
          <p:nvPr/>
        </p:nvSpPr>
        <p:spPr bwMode="auto">
          <a:xfrm>
            <a:off x="2420938" y="205581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8" name="Line 17"/>
          <p:cNvSpPr>
            <a:spLocks noChangeShapeType="1"/>
          </p:cNvSpPr>
          <p:nvPr/>
        </p:nvSpPr>
        <p:spPr bwMode="auto">
          <a:xfrm>
            <a:off x="2420938" y="221932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39" name="Line 18"/>
          <p:cNvSpPr>
            <a:spLocks noChangeShapeType="1"/>
          </p:cNvSpPr>
          <p:nvPr/>
        </p:nvSpPr>
        <p:spPr bwMode="auto">
          <a:xfrm>
            <a:off x="2435225" y="238760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40" name="Rectangle 21"/>
          <p:cNvSpPr>
            <a:spLocks noChangeArrowheads="1"/>
          </p:cNvSpPr>
          <p:nvPr/>
        </p:nvSpPr>
        <p:spPr bwMode="auto">
          <a:xfrm>
            <a:off x="2481263" y="1282700"/>
            <a:ext cx="711200"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41" name="Freeform 23"/>
          <p:cNvSpPr>
            <a:spLocks/>
          </p:cNvSpPr>
          <p:nvPr/>
        </p:nvSpPr>
        <p:spPr bwMode="auto">
          <a:xfrm>
            <a:off x="3252788" y="1357313"/>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42" name="Freeform 24"/>
          <p:cNvSpPr>
            <a:spLocks/>
          </p:cNvSpPr>
          <p:nvPr/>
        </p:nvSpPr>
        <p:spPr bwMode="auto">
          <a:xfrm>
            <a:off x="3270250" y="1357313"/>
            <a:ext cx="257175" cy="76200"/>
          </a:xfrm>
          <a:custGeom>
            <a:avLst/>
            <a:gdLst>
              <a:gd name="T0" fmla="*/ 2147483646 w 162"/>
              <a:gd name="T1" fmla="*/ 2147483646 h 48"/>
              <a:gd name="T2" fmla="*/ 0 w 162"/>
              <a:gd name="T3" fmla="*/ 2147483646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243" name="Rectangle 25"/>
          <p:cNvSpPr>
            <a:spLocks noChangeArrowheads="1"/>
          </p:cNvSpPr>
          <p:nvPr/>
        </p:nvSpPr>
        <p:spPr bwMode="auto">
          <a:xfrm>
            <a:off x="2374900" y="1550988"/>
            <a:ext cx="1165225"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44" name="AutoShape 33"/>
          <p:cNvSpPr>
            <a:spLocks noChangeArrowheads="1"/>
          </p:cNvSpPr>
          <p:nvPr/>
        </p:nvSpPr>
        <p:spPr bwMode="auto">
          <a:xfrm>
            <a:off x="2344738" y="4703763"/>
            <a:ext cx="923925" cy="484187"/>
          </a:xfrm>
          <a:prstGeom prst="roundRect">
            <a:avLst>
              <a:gd name="adj" fmla="val 21806"/>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45" name="Rectangle 34"/>
          <p:cNvSpPr>
            <a:spLocks noChangeArrowheads="1"/>
          </p:cNvSpPr>
          <p:nvPr/>
        </p:nvSpPr>
        <p:spPr bwMode="auto">
          <a:xfrm>
            <a:off x="2344738" y="4945063"/>
            <a:ext cx="863600" cy="485775"/>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46" name="Rectangle 35"/>
          <p:cNvSpPr>
            <a:spLocks noChangeArrowheads="1"/>
          </p:cNvSpPr>
          <p:nvPr/>
        </p:nvSpPr>
        <p:spPr bwMode="auto">
          <a:xfrm>
            <a:off x="2344738" y="4945063"/>
            <a:ext cx="1211262" cy="56038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47" name="Line 36"/>
          <p:cNvSpPr>
            <a:spLocks noChangeShapeType="1"/>
          </p:cNvSpPr>
          <p:nvPr/>
        </p:nvSpPr>
        <p:spPr bwMode="auto">
          <a:xfrm>
            <a:off x="2360613" y="4957763"/>
            <a:ext cx="90805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48" name="Freeform 37"/>
          <p:cNvSpPr>
            <a:spLocks/>
          </p:cNvSpPr>
          <p:nvPr/>
        </p:nvSpPr>
        <p:spPr bwMode="auto">
          <a:xfrm>
            <a:off x="3252788" y="48545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49" name="Freeform 38"/>
          <p:cNvSpPr>
            <a:spLocks/>
          </p:cNvSpPr>
          <p:nvPr/>
        </p:nvSpPr>
        <p:spPr bwMode="auto">
          <a:xfrm>
            <a:off x="3270250" y="4840288"/>
            <a:ext cx="257175" cy="104775"/>
          </a:xfrm>
          <a:custGeom>
            <a:avLst/>
            <a:gdLst>
              <a:gd name="T0" fmla="*/ 2147483646 w 162"/>
              <a:gd name="T1" fmla="*/ 2147483646 h 66"/>
              <a:gd name="T2" fmla="*/ 0 w 162"/>
              <a:gd name="T3" fmla="*/ 2147483646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250" name="Line 39"/>
          <p:cNvSpPr>
            <a:spLocks noChangeShapeType="1"/>
          </p:cNvSpPr>
          <p:nvPr/>
        </p:nvSpPr>
        <p:spPr bwMode="auto">
          <a:xfrm>
            <a:off x="2420938" y="517207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51" name="Line 40"/>
          <p:cNvSpPr>
            <a:spLocks noChangeShapeType="1"/>
          </p:cNvSpPr>
          <p:nvPr/>
        </p:nvSpPr>
        <p:spPr bwMode="auto">
          <a:xfrm>
            <a:off x="2420938" y="539908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52" name="Rectangle 41"/>
          <p:cNvSpPr>
            <a:spLocks noChangeArrowheads="1"/>
          </p:cNvSpPr>
          <p:nvPr/>
        </p:nvSpPr>
        <p:spPr bwMode="auto">
          <a:xfrm>
            <a:off x="2555875" y="4748213"/>
            <a:ext cx="62071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53" name="Rectangle 42"/>
          <p:cNvSpPr>
            <a:spLocks noChangeArrowheads="1"/>
          </p:cNvSpPr>
          <p:nvPr/>
        </p:nvSpPr>
        <p:spPr bwMode="auto">
          <a:xfrm>
            <a:off x="2557463" y="4706938"/>
            <a:ext cx="5365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solidFill>
                  <a:srgbClr val="000000"/>
                </a:solidFill>
                <a:latin typeface="Charcoal" charset="0"/>
              </a:rPr>
              <a:t>JOSEPH</a:t>
            </a:r>
            <a:endParaRPr lang="en-US" altLang="en-US" sz="1800" baseline="-25000">
              <a:latin typeface="Times" panose="02020603050405020304" pitchFamily="18" charset="0"/>
            </a:endParaRPr>
          </a:p>
        </p:txBody>
      </p:sp>
      <p:sp>
        <p:nvSpPr>
          <p:cNvPr id="52254" name="Rectangle 44"/>
          <p:cNvSpPr>
            <a:spLocks noChangeArrowheads="1"/>
          </p:cNvSpPr>
          <p:nvPr/>
        </p:nvSpPr>
        <p:spPr bwMode="auto">
          <a:xfrm>
            <a:off x="2803525" y="5248275"/>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430</a:t>
            </a:r>
            <a:endParaRPr lang="en-US" altLang="en-US" sz="1200" baseline="-25000">
              <a:latin typeface="Times" panose="02020603050405020304" pitchFamily="18" charset="0"/>
            </a:endParaRPr>
          </a:p>
        </p:txBody>
      </p:sp>
      <p:sp>
        <p:nvSpPr>
          <p:cNvPr id="52255" name="Line 45"/>
          <p:cNvSpPr>
            <a:spLocks noChangeShapeType="1"/>
          </p:cNvSpPr>
          <p:nvPr/>
        </p:nvSpPr>
        <p:spPr bwMode="auto">
          <a:xfrm>
            <a:off x="2374900" y="6475413"/>
            <a:ext cx="11509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56" name="AutoShape 46"/>
          <p:cNvSpPr>
            <a:spLocks noChangeArrowheads="1"/>
          </p:cNvSpPr>
          <p:nvPr/>
        </p:nvSpPr>
        <p:spPr bwMode="auto">
          <a:xfrm>
            <a:off x="2360613" y="5718175"/>
            <a:ext cx="908050" cy="438150"/>
          </a:xfrm>
          <a:prstGeom prst="roundRect">
            <a:avLst>
              <a:gd name="adj" fmla="val 2409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57" name="Rectangle 47"/>
          <p:cNvSpPr>
            <a:spLocks noChangeArrowheads="1"/>
          </p:cNvSpPr>
          <p:nvPr/>
        </p:nvSpPr>
        <p:spPr bwMode="auto">
          <a:xfrm>
            <a:off x="2360613" y="5945188"/>
            <a:ext cx="847725" cy="423862"/>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58" name="Rectangle 48"/>
          <p:cNvSpPr>
            <a:spLocks noChangeArrowheads="1"/>
          </p:cNvSpPr>
          <p:nvPr/>
        </p:nvSpPr>
        <p:spPr bwMode="auto">
          <a:xfrm>
            <a:off x="2360613" y="5945188"/>
            <a:ext cx="1195387" cy="133191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59" name="Line 49"/>
          <p:cNvSpPr>
            <a:spLocks noChangeShapeType="1"/>
          </p:cNvSpPr>
          <p:nvPr/>
        </p:nvSpPr>
        <p:spPr bwMode="auto">
          <a:xfrm>
            <a:off x="2374900" y="5945188"/>
            <a:ext cx="908050"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0" name="Freeform 50"/>
          <p:cNvSpPr>
            <a:spLocks/>
          </p:cNvSpPr>
          <p:nvPr/>
        </p:nvSpPr>
        <p:spPr bwMode="auto">
          <a:xfrm>
            <a:off x="3252788" y="5854700"/>
            <a:ext cx="257175" cy="90488"/>
          </a:xfrm>
          <a:custGeom>
            <a:avLst/>
            <a:gdLst>
              <a:gd name="T0" fmla="*/ 2147483646 w 162"/>
              <a:gd name="T1" fmla="*/ 2147483646 h 57"/>
              <a:gd name="T2" fmla="*/ 0 w 162"/>
              <a:gd name="T3" fmla="*/ 2147483646 h 57"/>
              <a:gd name="T4" fmla="*/ 0 w 162"/>
              <a:gd name="T5" fmla="*/ 0 h 57"/>
              <a:gd name="T6" fmla="*/ 2147483646 w 162"/>
              <a:gd name="T7" fmla="*/ 2147483646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61" name="Freeform 51"/>
          <p:cNvSpPr>
            <a:spLocks/>
          </p:cNvSpPr>
          <p:nvPr/>
        </p:nvSpPr>
        <p:spPr bwMode="auto">
          <a:xfrm>
            <a:off x="3271838" y="5854700"/>
            <a:ext cx="242887" cy="90488"/>
          </a:xfrm>
          <a:custGeom>
            <a:avLst/>
            <a:gdLst>
              <a:gd name="T0" fmla="*/ 2147483646 w 153"/>
              <a:gd name="T1" fmla="*/ 2147483646 h 57"/>
              <a:gd name="T2" fmla="*/ 0 w 153"/>
              <a:gd name="T3" fmla="*/ 2147483646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262" name="Line 52"/>
          <p:cNvSpPr>
            <a:spLocks noChangeShapeType="1"/>
          </p:cNvSpPr>
          <p:nvPr/>
        </p:nvSpPr>
        <p:spPr bwMode="auto">
          <a:xfrm>
            <a:off x="2435225" y="6142038"/>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3" name="Line 53"/>
          <p:cNvSpPr>
            <a:spLocks noChangeShapeType="1"/>
          </p:cNvSpPr>
          <p:nvPr/>
        </p:nvSpPr>
        <p:spPr bwMode="auto">
          <a:xfrm>
            <a:off x="2435225" y="635317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4" name="Line 54"/>
          <p:cNvSpPr>
            <a:spLocks noChangeShapeType="1"/>
          </p:cNvSpPr>
          <p:nvPr/>
        </p:nvSpPr>
        <p:spPr bwMode="auto">
          <a:xfrm>
            <a:off x="2435225" y="6565900"/>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5" name="Line 55"/>
          <p:cNvSpPr>
            <a:spLocks noChangeShapeType="1"/>
          </p:cNvSpPr>
          <p:nvPr/>
        </p:nvSpPr>
        <p:spPr bwMode="auto">
          <a:xfrm>
            <a:off x="2435225" y="6777038"/>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6" name="Line 56"/>
          <p:cNvSpPr>
            <a:spLocks noChangeShapeType="1"/>
          </p:cNvSpPr>
          <p:nvPr/>
        </p:nvSpPr>
        <p:spPr bwMode="auto">
          <a:xfrm>
            <a:off x="2451100" y="6989763"/>
            <a:ext cx="10287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67" name="Rectangle 57"/>
          <p:cNvSpPr>
            <a:spLocks noChangeArrowheads="1"/>
          </p:cNvSpPr>
          <p:nvPr/>
        </p:nvSpPr>
        <p:spPr bwMode="auto">
          <a:xfrm>
            <a:off x="2632075" y="5748338"/>
            <a:ext cx="484188"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68" name="Rectangle 58"/>
          <p:cNvSpPr>
            <a:spLocks noChangeArrowheads="1"/>
          </p:cNvSpPr>
          <p:nvPr/>
        </p:nvSpPr>
        <p:spPr bwMode="auto">
          <a:xfrm>
            <a:off x="2559050" y="5730875"/>
            <a:ext cx="5000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solidFill>
                  <a:srgbClr val="000000"/>
                </a:solidFill>
                <a:latin typeface="Charcoal" charset="0"/>
              </a:rPr>
              <a:t>MOSES</a:t>
            </a:r>
            <a:endParaRPr lang="en-US" altLang="en-US" sz="1800" baseline="-25000">
              <a:latin typeface="Times" panose="02020603050405020304" pitchFamily="18" charset="0"/>
            </a:endParaRPr>
          </a:p>
        </p:txBody>
      </p:sp>
      <p:sp>
        <p:nvSpPr>
          <p:cNvPr id="52269" name="Rectangle 59"/>
          <p:cNvSpPr>
            <a:spLocks noChangeArrowheads="1"/>
          </p:cNvSpPr>
          <p:nvPr/>
        </p:nvSpPr>
        <p:spPr bwMode="auto">
          <a:xfrm>
            <a:off x="2738438" y="6186488"/>
            <a:ext cx="574675"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0" name="Rectangle 61"/>
          <p:cNvSpPr>
            <a:spLocks noChangeArrowheads="1"/>
          </p:cNvSpPr>
          <p:nvPr/>
        </p:nvSpPr>
        <p:spPr bwMode="auto">
          <a:xfrm>
            <a:off x="2647950" y="6399213"/>
            <a:ext cx="665163"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1" name="Rectangle 63"/>
          <p:cNvSpPr>
            <a:spLocks noChangeArrowheads="1"/>
          </p:cNvSpPr>
          <p:nvPr/>
        </p:nvSpPr>
        <p:spPr bwMode="auto">
          <a:xfrm>
            <a:off x="2451100" y="6610350"/>
            <a:ext cx="1014413"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2" name="Rectangle 65"/>
          <p:cNvSpPr>
            <a:spLocks noChangeArrowheads="1"/>
          </p:cNvSpPr>
          <p:nvPr/>
        </p:nvSpPr>
        <p:spPr bwMode="auto">
          <a:xfrm>
            <a:off x="2814638" y="6823075"/>
            <a:ext cx="31750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3" name="Rectangle 66"/>
          <p:cNvSpPr>
            <a:spLocks noChangeArrowheads="1"/>
          </p:cNvSpPr>
          <p:nvPr/>
        </p:nvSpPr>
        <p:spPr bwMode="auto">
          <a:xfrm>
            <a:off x="2855913" y="6843713"/>
            <a:ext cx="127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40</a:t>
            </a:r>
            <a:endParaRPr lang="en-US" altLang="en-US" sz="1200" baseline="-25000">
              <a:latin typeface="Times" panose="02020603050405020304" pitchFamily="18" charset="0"/>
            </a:endParaRPr>
          </a:p>
        </p:txBody>
      </p:sp>
      <p:sp>
        <p:nvSpPr>
          <p:cNvPr id="52274" name="Rectangle 67"/>
          <p:cNvSpPr>
            <a:spLocks noChangeArrowheads="1"/>
          </p:cNvSpPr>
          <p:nvPr/>
        </p:nvSpPr>
        <p:spPr bwMode="auto">
          <a:xfrm>
            <a:off x="2571750" y="7034213"/>
            <a:ext cx="801688"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5" name="Line 69"/>
          <p:cNvSpPr>
            <a:spLocks noChangeShapeType="1"/>
          </p:cNvSpPr>
          <p:nvPr/>
        </p:nvSpPr>
        <p:spPr bwMode="auto">
          <a:xfrm>
            <a:off x="2420938" y="720090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76" name="Rectangle 70"/>
          <p:cNvSpPr>
            <a:spLocks noChangeArrowheads="1"/>
          </p:cNvSpPr>
          <p:nvPr/>
        </p:nvSpPr>
        <p:spPr bwMode="auto">
          <a:xfrm>
            <a:off x="2722563" y="5975350"/>
            <a:ext cx="530225"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7" name="Rectangle 72"/>
          <p:cNvSpPr>
            <a:spLocks noChangeArrowheads="1"/>
          </p:cNvSpPr>
          <p:nvPr/>
        </p:nvSpPr>
        <p:spPr bwMode="auto">
          <a:xfrm>
            <a:off x="5205413" y="5915025"/>
            <a:ext cx="62071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8" name="AutoShape 74"/>
          <p:cNvSpPr>
            <a:spLocks noChangeArrowheads="1"/>
          </p:cNvSpPr>
          <p:nvPr/>
        </p:nvSpPr>
        <p:spPr bwMode="auto">
          <a:xfrm>
            <a:off x="4994275" y="5868988"/>
            <a:ext cx="922338" cy="393700"/>
          </a:xfrm>
          <a:prstGeom prst="roundRect">
            <a:avLst>
              <a:gd name="adj" fmla="val 26815"/>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79" name="Rectangle 75"/>
          <p:cNvSpPr>
            <a:spLocks noChangeArrowheads="1"/>
          </p:cNvSpPr>
          <p:nvPr/>
        </p:nvSpPr>
        <p:spPr bwMode="auto">
          <a:xfrm>
            <a:off x="4994275" y="6065838"/>
            <a:ext cx="877888" cy="377825"/>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80" name="Rectangle 76"/>
          <p:cNvSpPr>
            <a:spLocks noChangeArrowheads="1"/>
          </p:cNvSpPr>
          <p:nvPr/>
        </p:nvSpPr>
        <p:spPr bwMode="auto">
          <a:xfrm>
            <a:off x="4994275" y="6065838"/>
            <a:ext cx="1225550" cy="43973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81" name="Line 77"/>
          <p:cNvSpPr>
            <a:spLocks noChangeShapeType="1"/>
          </p:cNvSpPr>
          <p:nvPr/>
        </p:nvSpPr>
        <p:spPr bwMode="auto">
          <a:xfrm>
            <a:off x="5008563" y="6078538"/>
            <a:ext cx="923925"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82" name="Freeform 78"/>
          <p:cNvSpPr>
            <a:spLocks/>
          </p:cNvSpPr>
          <p:nvPr/>
        </p:nvSpPr>
        <p:spPr bwMode="auto">
          <a:xfrm>
            <a:off x="5916613" y="5989638"/>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83" name="Freeform 79"/>
          <p:cNvSpPr>
            <a:spLocks/>
          </p:cNvSpPr>
          <p:nvPr/>
        </p:nvSpPr>
        <p:spPr bwMode="auto">
          <a:xfrm>
            <a:off x="5915025" y="597535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284" name="Line 80"/>
          <p:cNvSpPr>
            <a:spLocks noChangeShapeType="1"/>
          </p:cNvSpPr>
          <p:nvPr/>
        </p:nvSpPr>
        <p:spPr bwMode="auto">
          <a:xfrm>
            <a:off x="5068888" y="6232525"/>
            <a:ext cx="10604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85" name="Line 81"/>
          <p:cNvSpPr>
            <a:spLocks noChangeShapeType="1"/>
          </p:cNvSpPr>
          <p:nvPr/>
        </p:nvSpPr>
        <p:spPr bwMode="auto">
          <a:xfrm>
            <a:off x="5068888" y="6429375"/>
            <a:ext cx="10604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286" name="Rectangle 83"/>
          <p:cNvSpPr>
            <a:spLocks noChangeArrowheads="1"/>
          </p:cNvSpPr>
          <p:nvPr/>
        </p:nvSpPr>
        <p:spPr bwMode="auto">
          <a:xfrm>
            <a:off x="5099050" y="6292850"/>
            <a:ext cx="1090613"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287" name="Freeform 85"/>
          <p:cNvSpPr>
            <a:spLocks/>
          </p:cNvSpPr>
          <p:nvPr/>
        </p:nvSpPr>
        <p:spPr bwMode="auto">
          <a:xfrm>
            <a:off x="4811713" y="55959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88" name="Freeform 86"/>
          <p:cNvSpPr>
            <a:spLocks/>
          </p:cNvSpPr>
          <p:nvPr/>
        </p:nvSpPr>
        <p:spPr bwMode="auto">
          <a:xfrm>
            <a:off x="4811713" y="55514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89" name="Freeform 87"/>
          <p:cNvSpPr>
            <a:spLocks/>
          </p:cNvSpPr>
          <p:nvPr/>
        </p:nvSpPr>
        <p:spPr bwMode="auto">
          <a:xfrm>
            <a:off x="4811713" y="53990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0" name="Freeform 88"/>
          <p:cNvSpPr>
            <a:spLocks/>
          </p:cNvSpPr>
          <p:nvPr/>
        </p:nvSpPr>
        <p:spPr bwMode="auto">
          <a:xfrm>
            <a:off x="4811713" y="53546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1" name="Freeform 89"/>
          <p:cNvSpPr>
            <a:spLocks/>
          </p:cNvSpPr>
          <p:nvPr/>
        </p:nvSpPr>
        <p:spPr bwMode="auto">
          <a:xfrm>
            <a:off x="4811713" y="52022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2" name="Freeform 90"/>
          <p:cNvSpPr>
            <a:spLocks/>
          </p:cNvSpPr>
          <p:nvPr/>
        </p:nvSpPr>
        <p:spPr bwMode="auto">
          <a:xfrm>
            <a:off x="4811713" y="51577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3" name="Freeform 91"/>
          <p:cNvSpPr>
            <a:spLocks/>
          </p:cNvSpPr>
          <p:nvPr/>
        </p:nvSpPr>
        <p:spPr bwMode="auto">
          <a:xfrm>
            <a:off x="4811713" y="500697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4" name="Freeform 92"/>
          <p:cNvSpPr>
            <a:spLocks/>
          </p:cNvSpPr>
          <p:nvPr/>
        </p:nvSpPr>
        <p:spPr bwMode="auto">
          <a:xfrm>
            <a:off x="4811713" y="4960938"/>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5" name="Freeform 93"/>
          <p:cNvSpPr>
            <a:spLocks/>
          </p:cNvSpPr>
          <p:nvPr/>
        </p:nvSpPr>
        <p:spPr bwMode="auto">
          <a:xfrm>
            <a:off x="4811713" y="481012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6" name="Freeform 94"/>
          <p:cNvSpPr>
            <a:spLocks/>
          </p:cNvSpPr>
          <p:nvPr/>
        </p:nvSpPr>
        <p:spPr bwMode="auto">
          <a:xfrm>
            <a:off x="4811713" y="4764088"/>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7" name="Freeform 95"/>
          <p:cNvSpPr>
            <a:spLocks/>
          </p:cNvSpPr>
          <p:nvPr/>
        </p:nvSpPr>
        <p:spPr bwMode="auto">
          <a:xfrm>
            <a:off x="4811713" y="461327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8" name="Freeform 96"/>
          <p:cNvSpPr>
            <a:spLocks/>
          </p:cNvSpPr>
          <p:nvPr/>
        </p:nvSpPr>
        <p:spPr bwMode="auto">
          <a:xfrm>
            <a:off x="4811713" y="4551363"/>
            <a:ext cx="46037" cy="61912"/>
          </a:xfrm>
          <a:custGeom>
            <a:avLst/>
            <a:gdLst>
              <a:gd name="T0" fmla="*/ 0 w 29"/>
              <a:gd name="T1" fmla="*/ 2147483646 h 39"/>
              <a:gd name="T2" fmla="*/ 0 w 29"/>
              <a:gd name="T3" fmla="*/ 0 h 39"/>
              <a:gd name="T4" fmla="*/ 2147483646 w 29"/>
              <a:gd name="T5" fmla="*/ 0 h 39"/>
              <a:gd name="T6" fmla="*/ 2147483646 w 29"/>
              <a:gd name="T7" fmla="*/ 0 h 39"/>
              <a:gd name="T8" fmla="*/ 2147483646 w 29"/>
              <a:gd name="T9" fmla="*/ 2147483646 h 39"/>
              <a:gd name="T10" fmla="*/ 2147483646 w 29"/>
              <a:gd name="T11" fmla="*/ 2147483646 h 39"/>
              <a:gd name="T12" fmla="*/ 0 w 29"/>
              <a:gd name="T13" fmla="*/ 2147483646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299" name="Freeform 97"/>
          <p:cNvSpPr>
            <a:spLocks/>
          </p:cNvSpPr>
          <p:nvPr/>
        </p:nvSpPr>
        <p:spPr bwMode="auto">
          <a:xfrm>
            <a:off x="4811713" y="4400550"/>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0" name="Freeform 98"/>
          <p:cNvSpPr>
            <a:spLocks/>
          </p:cNvSpPr>
          <p:nvPr/>
        </p:nvSpPr>
        <p:spPr bwMode="auto">
          <a:xfrm>
            <a:off x="4811713" y="4354513"/>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1" name="Freeform 99"/>
          <p:cNvSpPr>
            <a:spLocks/>
          </p:cNvSpPr>
          <p:nvPr/>
        </p:nvSpPr>
        <p:spPr bwMode="auto">
          <a:xfrm>
            <a:off x="4811713" y="4203700"/>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2" name="Freeform 100"/>
          <p:cNvSpPr>
            <a:spLocks/>
          </p:cNvSpPr>
          <p:nvPr/>
        </p:nvSpPr>
        <p:spPr bwMode="auto">
          <a:xfrm>
            <a:off x="4811713" y="415925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3" name="Freeform 101"/>
          <p:cNvSpPr>
            <a:spLocks/>
          </p:cNvSpPr>
          <p:nvPr/>
        </p:nvSpPr>
        <p:spPr bwMode="auto">
          <a:xfrm>
            <a:off x="4811713" y="400685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4" name="Freeform 102"/>
          <p:cNvSpPr>
            <a:spLocks/>
          </p:cNvSpPr>
          <p:nvPr/>
        </p:nvSpPr>
        <p:spPr bwMode="auto">
          <a:xfrm>
            <a:off x="4811713" y="396240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5" name="Freeform 103"/>
          <p:cNvSpPr>
            <a:spLocks/>
          </p:cNvSpPr>
          <p:nvPr/>
        </p:nvSpPr>
        <p:spPr bwMode="auto">
          <a:xfrm>
            <a:off x="4811713" y="381000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6" name="Freeform 104"/>
          <p:cNvSpPr>
            <a:spLocks/>
          </p:cNvSpPr>
          <p:nvPr/>
        </p:nvSpPr>
        <p:spPr bwMode="auto">
          <a:xfrm>
            <a:off x="4811713" y="376555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7" name="Freeform 105"/>
          <p:cNvSpPr>
            <a:spLocks/>
          </p:cNvSpPr>
          <p:nvPr/>
        </p:nvSpPr>
        <p:spPr bwMode="auto">
          <a:xfrm>
            <a:off x="4811713" y="361315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8" name="Freeform 106"/>
          <p:cNvSpPr>
            <a:spLocks/>
          </p:cNvSpPr>
          <p:nvPr/>
        </p:nvSpPr>
        <p:spPr bwMode="auto">
          <a:xfrm>
            <a:off x="4811713" y="3552825"/>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09" name="Freeform 107"/>
          <p:cNvSpPr>
            <a:spLocks/>
          </p:cNvSpPr>
          <p:nvPr/>
        </p:nvSpPr>
        <p:spPr bwMode="auto">
          <a:xfrm>
            <a:off x="4811713" y="3416300"/>
            <a:ext cx="46037" cy="136525"/>
          </a:xfrm>
          <a:custGeom>
            <a:avLst/>
            <a:gdLst>
              <a:gd name="T0" fmla="*/ 0 w 29"/>
              <a:gd name="T1" fmla="*/ 2147483646 h 86"/>
              <a:gd name="T2" fmla="*/ 0 w 29"/>
              <a:gd name="T3" fmla="*/ 0 h 86"/>
              <a:gd name="T4" fmla="*/ 2147483646 w 29"/>
              <a:gd name="T5" fmla="*/ 0 h 86"/>
              <a:gd name="T6" fmla="*/ 2147483646 w 29"/>
              <a:gd name="T7" fmla="*/ 0 h 86"/>
              <a:gd name="T8" fmla="*/ 2147483646 w 29"/>
              <a:gd name="T9" fmla="*/ 2147483646 h 86"/>
              <a:gd name="T10" fmla="*/ 2147483646 w 29"/>
              <a:gd name="T11" fmla="*/ 2147483646 h 86"/>
              <a:gd name="T12" fmla="*/ 0 w 29"/>
              <a:gd name="T13" fmla="*/ 2147483646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0" name="Freeform 108"/>
          <p:cNvSpPr>
            <a:spLocks/>
          </p:cNvSpPr>
          <p:nvPr/>
        </p:nvSpPr>
        <p:spPr bwMode="auto">
          <a:xfrm>
            <a:off x="4811713" y="3355975"/>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1" name="Freeform 109"/>
          <p:cNvSpPr>
            <a:spLocks/>
          </p:cNvSpPr>
          <p:nvPr/>
        </p:nvSpPr>
        <p:spPr bwMode="auto">
          <a:xfrm>
            <a:off x="4811713" y="32051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2" name="Freeform 110"/>
          <p:cNvSpPr>
            <a:spLocks/>
          </p:cNvSpPr>
          <p:nvPr/>
        </p:nvSpPr>
        <p:spPr bwMode="auto">
          <a:xfrm>
            <a:off x="4811713" y="315912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3" name="Freeform 111"/>
          <p:cNvSpPr>
            <a:spLocks/>
          </p:cNvSpPr>
          <p:nvPr/>
        </p:nvSpPr>
        <p:spPr bwMode="auto">
          <a:xfrm>
            <a:off x="4811713" y="300831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4" name="Freeform 112"/>
          <p:cNvSpPr>
            <a:spLocks/>
          </p:cNvSpPr>
          <p:nvPr/>
        </p:nvSpPr>
        <p:spPr bwMode="auto">
          <a:xfrm>
            <a:off x="4811713" y="296227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5" name="Freeform 113"/>
          <p:cNvSpPr>
            <a:spLocks/>
          </p:cNvSpPr>
          <p:nvPr/>
        </p:nvSpPr>
        <p:spPr bwMode="auto">
          <a:xfrm>
            <a:off x="4811713" y="28114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6" name="Freeform 114"/>
          <p:cNvSpPr>
            <a:spLocks/>
          </p:cNvSpPr>
          <p:nvPr/>
        </p:nvSpPr>
        <p:spPr bwMode="auto">
          <a:xfrm>
            <a:off x="4811713" y="276542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7" name="Freeform 115"/>
          <p:cNvSpPr>
            <a:spLocks/>
          </p:cNvSpPr>
          <p:nvPr/>
        </p:nvSpPr>
        <p:spPr bwMode="auto">
          <a:xfrm>
            <a:off x="4811713" y="261461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8" name="Freeform 116"/>
          <p:cNvSpPr>
            <a:spLocks/>
          </p:cNvSpPr>
          <p:nvPr/>
        </p:nvSpPr>
        <p:spPr bwMode="auto">
          <a:xfrm>
            <a:off x="4811713" y="256857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19" name="Freeform 117"/>
          <p:cNvSpPr>
            <a:spLocks/>
          </p:cNvSpPr>
          <p:nvPr/>
        </p:nvSpPr>
        <p:spPr bwMode="auto">
          <a:xfrm>
            <a:off x="4811713" y="24177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0" name="Freeform 118"/>
          <p:cNvSpPr>
            <a:spLocks/>
          </p:cNvSpPr>
          <p:nvPr/>
        </p:nvSpPr>
        <p:spPr bwMode="auto">
          <a:xfrm>
            <a:off x="4811713" y="2357438"/>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1" name="Freeform 119"/>
          <p:cNvSpPr>
            <a:spLocks/>
          </p:cNvSpPr>
          <p:nvPr/>
        </p:nvSpPr>
        <p:spPr bwMode="auto">
          <a:xfrm>
            <a:off x="4811713" y="22050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2" name="Freeform 120"/>
          <p:cNvSpPr>
            <a:spLocks/>
          </p:cNvSpPr>
          <p:nvPr/>
        </p:nvSpPr>
        <p:spPr bwMode="auto">
          <a:xfrm>
            <a:off x="4811713" y="21605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3" name="Freeform 121"/>
          <p:cNvSpPr>
            <a:spLocks/>
          </p:cNvSpPr>
          <p:nvPr/>
        </p:nvSpPr>
        <p:spPr bwMode="auto">
          <a:xfrm>
            <a:off x="4811713" y="20081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4" name="Freeform 122"/>
          <p:cNvSpPr>
            <a:spLocks/>
          </p:cNvSpPr>
          <p:nvPr/>
        </p:nvSpPr>
        <p:spPr bwMode="auto">
          <a:xfrm>
            <a:off x="4811713" y="19637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5" name="Freeform 123"/>
          <p:cNvSpPr>
            <a:spLocks/>
          </p:cNvSpPr>
          <p:nvPr/>
        </p:nvSpPr>
        <p:spPr bwMode="auto">
          <a:xfrm>
            <a:off x="4811713" y="18113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6" name="Freeform 124"/>
          <p:cNvSpPr>
            <a:spLocks/>
          </p:cNvSpPr>
          <p:nvPr/>
        </p:nvSpPr>
        <p:spPr bwMode="auto">
          <a:xfrm>
            <a:off x="4811713" y="17668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7" name="Freeform 125"/>
          <p:cNvSpPr>
            <a:spLocks/>
          </p:cNvSpPr>
          <p:nvPr/>
        </p:nvSpPr>
        <p:spPr bwMode="auto">
          <a:xfrm>
            <a:off x="4811713" y="16144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8" name="Freeform 126"/>
          <p:cNvSpPr>
            <a:spLocks/>
          </p:cNvSpPr>
          <p:nvPr/>
        </p:nvSpPr>
        <p:spPr bwMode="auto">
          <a:xfrm>
            <a:off x="4811713" y="15700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29" name="Freeform 127"/>
          <p:cNvSpPr>
            <a:spLocks/>
          </p:cNvSpPr>
          <p:nvPr/>
        </p:nvSpPr>
        <p:spPr bwMode="auto">
          <a:xfrm>
            <a:off x="4811713" y="141922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30" name="Line 128"/>
          <p:cNvSpPr>
            <a:spLocks noChangeShapeType="1"/>
          </p:cNvSpPr>
          <p:nvPr/>
        </p:nvSpPr>
        <p:spPr bwMode="auto">
          <a:xfrm>
            <a:off x="5008563" y="5278438"/>
            <a:ext cx="11509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31" name="AutoShape 129"/>
          <p:cNvSpPr>
            <a:spLocks noChangeArrowheads="1"/>
          </p:cNvSpPr>
          <p:nvPr/>
        </p:nvSpPr>
        <p:spPr bwMode="auto">
          <a:xfrm>
            <a:off x="4994275" y="4551363"/>
            <a:ext cx="908050" cy="439737"/>
          </a:xfrm>
          <a:prstGeom prst="roundRect">
            <a:avLst>
              <a:gd name="adj" fmla="val 24009"/>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32" name="Rectangle 130"/>
          <p:cNvSpPr>
            <a:spLocks noChangeArrowheads="1"/>
          </p:cNvSpPr>
          <p:nvPr/>
        </p:nvSpPr>
        <p:spPr bwMode="auto">
          <a:xfrm>
            <a:off x="4994275" y="4764088"/>
            <a:ext cx="847725" cy="423862"/>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33" name="Rectangle 131"/>
          <p:cNvSpPr>
            <a:spLocks noChangeArrowheads="1"/>
          </p:cNvSpPr>
          <p:nvPr/>
        </p:nvSpPr>
        <p:spPr bwMode="auto">
          <a:xfrm>
            <a:off x="4994275" y="4764088"/>
            <a:ext cx="1209675" cy="923925"/>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34" name="Line 132"/>
          <p:cNvSpPr>
            <a:spLocks noChangeShapeType="1"/>
          </p:cNvSpPr>
          <p:nvPr/>
        </p:nvSpPr>
        <p:spPr bwMode="auto">
          <a:xfrm>
            <a:off x="5011738" y="4776788"/>
            <a:ext cx="877887"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35" name="Freeform 133"/>
          <p:cNvSpPr>
            <a:spLocks/>
          </p:cNvSpPr>
          <p:nvPr/>
        </p:nvSpPr>
        <p:spPr bwMode="auto">
          <a:xfrm>
            <a:off x="5886450" y="4687888"/>
            <a:ext cx="257175" cy="90487"/>
          </a:xfrm>
          <a:custGeom>
            <a:avLst/>
            <a:gdLst>
              <a:gd name="T0" fmla="*/ 2147483646 w 162"/>
              <a:gd name="T1" fmla="*/ 2147483646 h 57"/>
              <a:gd name="T2" fmla="*/ 0 w 162"/>
              <a:gd name="T3" fmla="*/ 2147483646 h 57"/>
              <a:gd name="T4" fmla="*/ 0 w 162"/>
              <a:gd name="T5" fmla="*/ 0 h 57"/>
              <a:gd name="T6" fmla="*/ 2147483646 w 162"/>
              <a:gd name="T7" fmla="*/ 2147483646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36" name="Freeform 134"/>
          <p:cNvSpPr>
            <a:spLocks/>
          </p:cNvSpPr>
          <p:nvPr/>
        </p:nvSpPr>
        <p:spPr bwMode="auto">
          <a:xfrm>
            <a:off x="5897563" y="467360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337" name="Line 135"/>
          <p:cNvSpPr>
            <a:spLocks noChangeShapeType="1"/>
          </p:cNvSpPr>
          <p:nvPr/>
        </p:nvSpPr>
        <p:spPr bwMode="auto">
          <a:xfrm>
            <a:off x="5068888" y="4960938"/>
            <a:ext cx="10302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38" name="Line 136"/>
          <p:cNvSpPr>
            <a:spLocks noChangeShapeType="1"/>
          </p:cNvSpPr>
          <p:nvPr/>
        </p:nvSpPr>
        <p:spPr bwMode="auto">
          <a:xfrm>
            <a:off x="5068888" y="5172075"/>
            <a:ext cx="10302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39" name="Line 138"/>
          <p:cNvSpPr>
            <a:spLocks noChangeShapeType="1"/>
          </p:cNvSpPr>
          <p:nvPr/>
        </p:nvSpPr>
        <p:spPr bwMode="auto">
          <a:xfrm>
            <a:off x="5068888" y="5581650"/>
            <a:ext cx="10302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40" name="Rectangle 139"/>
          <p:cNvSpPr>
            <a:spLocks noChangeArrowheads="1"/>
          </p:cNvSpPr>
          <p:nvPr/>
        </p:nvSpPr>
        <p:spPr bwMode="auto">
          <a:xfrm>
            <a:off x="5099050" y="4597400"/>
            <a:ext cx="7429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41" name="Rectangle 143"/>
          <p:cNvSpPr>
            <a:spLocks noChangeArrowheads="1"/>
          </p:cNvSpPr>
          <p:nvPr/>
        </p:nvSpPr>
        <p:spPr bwMode="auto">
          <a:xfrm>
            <a:off x="5024438" y="5233988"/>
            <a:ext cx="1149350" cy="134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42" name="Rectangle 145"/>
          <p:cNvSpPr>
            <a:spLocks noChangeArrowheads="1"/>
          </p:cNvSpPr>
          <p:nvPr/>
        </p:nvSpPr>
        <p:spPr bwMode="auto">
          <a:xfrm>
            <a:off x="5364163" y="5429250"/>
            <a:ext cx="431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Z - E - N</a:t>
            </a:r>
            <a:endParaRPr lang="en-US" altLang="en-US" sz="1200" baseline="-25000">
              <a:latin typeface="Times" panose="02020603050405020304" pitchFamily="18" charset="0"/>
            </a:endParaRPr>
          </a:p>
        </p:txBody>
      </p:sp>
      <p:pic>
        <p:nvPicPr>
          <p:cNvPr id="52343"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1751013"/>
            <a:ext cx="423863"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4" name="Freeform 147"/>
          <p:cNvSpPr>
            <a:spLocks/>
          </p:cNvSpPr>
          <p:nvPr/>
        </p:nvSpPr>
        <p:spPr bwMode="auto">
          <a:xfrm>
            <a:off x="2101850" y="80041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45" name="Freeform 148"/>
          <p:cNvSpPr>
            <a:spLocks/>
          </p:cNvSpPr>
          <p:nvPr/>
        </p:nvSpPr>
        <p:spPr bwMode="auto">
          <a:xfrm>
            <a:off x="2101850" y="795813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46" name="Freeform 149"/>
          <p:cNvSpPr>
            <a:spLocks/>
          </p:cNvSpPr>
          <p:nvPr/>
        </p:nvSpPr>
        <p:spPr bwMode="auto">
          <a:xfrm>
            <a:off x="2101850" y="780732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47" name="Freeform 150"/>
          <p:cNvSpPr>
            <a:spLocks/>
          </p:cNvSpPr>
          <p:nvPr/>
        </p:nvSpPr>
        <p:spPr bwMode="auto">
          <a:xfrm>
            <a:off x="2101850" y="776128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48" name="Freeform 151"/>
          <p:cNvSpPr>
            <a:spLocks/>
          </p:cNvSpPr>
          <p:nvPr/>
        </p:nvSpPr>
        <p:spPr bwMode="auto">
          <a:xfrm>
            <a:off x="2101850" y="76104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49" name="Freeform 152"/>
          <p:cNvSpPr>
            <a:spLocks/>
          </p:cNvSpPr>
          <p:nvPr/>
        </p:nvSpPr>
        <p:spPr bwMode="auto">
          <a:xfrm>
            <a:off x="2101850" y="75501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0" name="Freeform 153"/>
          <p:cNvSpPr>
            <a:spLocks/>
          </p:cNvSpPr>
          <p:nvPr/>
        </p:nvSpPr>
        <p:spPr bwMode="auto">
          <a:xfrm>
            <a:off x="2101850" y="7397750"/>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1" name="Freeform 154"/>
          <p:cNvSpPr>
            <a:spLocks/>
          </p:cNvSpPr>
          <p:nvPr/>
        </p:nvSpPr>
        <p:spPr bwMode="auto">
          <a:xfrm>
            <a:off x="2101850" y="7353300"/>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2" name="Freeform 155"/>
          <p:cNvSpPr>
            <a:spLocks/>
          </p:cNvSpPr>
          <p:nvPr/>
        </p:nvSpPr>
        <p:spPr bwMode="auto">
          <a:xfrm>
            <a:off x="2101850" y="7200900"/>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3" name="Freeform 156"/>
          <p:cNvSpPr>
            <a:spLocks/>
          </p:cNvSpPr>
          <p:nvPr/>
        </p:nvSpPr>
        <p:spPr bwMode="auto">
          <a:xfrm>
            <a:off x="2101850" y="7140575"/>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4" name="Freeform 157"/>
          <p:cNvSpPr>
            <a:spLocks/>
          </p:cNvSpPr>
          <p:nvPr/>
        </p:nvSpPr>
        <p:spPr bwMode="auto">
          <a:xfrm>
            <a:off x="2101850" y="6989763"/>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5" name="Freeform 158"/>
          <p:cNvSpPr>
            <a:spLocks/>
          </p:cNvSpPr>
          <p:nvPr/>
        </p:nvSpPr>
        <p:spPr bwMode="auto">
          <a:xfrm>
            <a:off x="2101850" y="6943725"/>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6" name="Freeform 159"/>
          <p:cNvSpPr>
            <a:spLocks/>
          </p:cNvSpPr>
          <p:nvPr/>
        </p:nvSpPr>
        <p:spPr bwMode="auto">
          <a:xfrm>
            <a:off x="2101850" y="6792913"/>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7" name="Freeform 160"/>
          <p:cNvSpPr>
            <a:spLocks/>
          </p:cNvSpPr>
          <p:nvPr/>
        </p:nvSpPr>
        <p:spPr bwMode="auto">
          <a:xfrm>
            <a:off x="2101850" y="6732588"/>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8" name="Freeform 161"/>
          <p:cNvSpPr>
            <a:spLocks/>
          </p:cNvSpPr>
          <p:nvPr/>
        </p:nvSpPr>
        <p:spPr bwMode="auto">
          <a:xfrm>
            <a:off x="2101850" y="658018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59" name="Freeform 162"/>
          <p:cNvSpPr>
            <a:spLocks/>
          </p:cNvSpPr>
          <p:nvPr/>
        </p:nvSpPr>
        <p:spPr bwMode="auto">
          <a:xfrm>
            <a:off x="2101850" y="6535738"/>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0" name="Freeform 163"/>
          <p:cNvSpPr>
            <a:spLocks/>
          </p:cNvSpPr>
          <p:nvPr/>
        </p:nvSpPr>
        <p:spPr bwMode="auto">
          <a:xfrm>
            <a:off x="2101850" y="638333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1" name="Freeform 164"/>
          <p:cNvSpPr>
            <a:spLocks/>
          </p:cNvSpPr>
          <p:nvPr/>
        </p:nvSpPr>
        <p:spPr bwMode="auto">
          <a:xfrm>
            <a:off x="2101850" y="6338888"/>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2" name="Freeform 165"/>
          <p:cNvSpPr>
            <a:spLocks/>
          </p:cNvSpPr>
          <p:nvPr/>
        </p:nvSpPr>
        <p:spPr bwMode="auto">
          <a:xfrm>
            <a:off x="2101850" y="618648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3" name="Freeform 166"/>
          <p:cNvSpPr>
            <a:spLocks/>
          </p:cNvSpPr>
          <p:nvPr/>
        </p:nvSpPr>
        <p:spPr bwMode="auto">
          <a:xfrm>
            <a:off x="2101850" y="6126163"/>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4" name="Freeform 167"/>
          <p:cNvSpPr>
            <a:spLocks/>
          </p:cNvSpPr>
          <p:nvPr/>
        </p:nvSpPr>
        <p:spPr bwMode="auto">
          <a:xfrm>
            <a:off x="2101850" y="597535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5" name="Freeform 168"/>
          <p:cNvSpPr>
            <a:spLocks/>
          </p:cNvSpPr>
          <p:nvPr/>
        </p:nvSpPr>
        <p:spPr bwMode="auto">
          <a:xfrm>
            <a:off x="2101850" y="5929313"/>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6" name="Freeform 169"/>
          <p:cNvSpPr>
            <a:spLocks/>
          </p:cNvSpPr>
          <p:nvPr/>
        </p:nvSpPr>
        <p:spPr bwMode="auto">
          <a:xfrm>
            <a:off x="2101850" y="577850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7" name="Freeform 170"/>
          <p:cNvSpPr>
            <a:spLocks/>
          </p:cNvSpPr>
          <p:nvPr/>
        </p:nvSpPr>
        <p:spPr bwMode="auto">
          <a:xfrm>
            <a:off x="2101850" y="5718175"/>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8" name="Freeform 171"/>
          <p:cNvSpPr>
            <a:spLocks/>
          </p:cNvSpPr>
          <p:nvPr/>
        </p:nvSpPr>
        <p:spPr bwMode="auto">
          <a:xfrm>
            <a:off x="2101850" y="556577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69" name="Freeform 172"/>
          <p:cNvSpPr>
            <a:spLocks/>
          </p:cNvSpPr>
          <p:nvPr/>
        </p:nvSpPr>
        <p:spPr bwMode="auto">
          <a:xfrm>
            <a:off x="2101850" y="5521325"/>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0" name="Freeform 173"/>
          <p:cNvSpPr>
            <a:spLocks/>
          </p:cNvSpPr>
          <p:nvPr/>
        </p:nvSpPr>
        <p:spPr bwMode="auto">
          <a:xfrm>
            <a:off x="2101850" y="536892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1" name="Freeform 174"/>
          <p:cNvSpPr>
            <a:spLocks/>
          </p:cNvSpPr>
          <p:nvPr/>
        </p:nvSpPr>
        <p:spPr bwMode="auto">
          <a:xfrm>
            <a:off x="2101850" y="5324475"/>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2" name="Freeform 175"/>
          <p:cNvSpPr>
            <a:spLocks/>
          </p:cNvSpPr>
          <p:nvPr/>
        </p:nvSpPr>
        <p:spPr bwMode="auto">
          <a:xfrm>
            <a:off x="2101850" y="517207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3" name="Freeform 176"/>
          <p:cNvSpPr>
            <a:spLocks/>
          </p:cNvSpPr>
          <p:nvPr/>
        </p:nvSpPr>
        <p:spPr bwMode="auto">
          <a:xfrm>
            <a:off x="2101850" y="51117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4" name="Freeform 177"/>
          <p:cNvSpPr>
            <a:spLocks/>
          </p:cNvSpPr>
          <p:nvPr/>
        </p:nvSpPr>
        <p:spPr bwMode="auto">
          <a:xfrm>
            <a:off x="2101850" y="49609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5" name="Freeform 178"/>
          <p:cNvSpPr>
            <a:spLocks/>
          </p:cNvSpPr>
          <p:nvPr/>
        </p:nvSpPr>
        <p:spPr bwMode="auto">
          <a:xfrm>
            <a:off x="2101850" y="491490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6" name="Freeform 179"/>
          <p:cNvSpPr>
            <a:spLocks/>
          </p:cNvSpPr>
          <p:nvPr/>
        </p:nvSpPr>
        <p:spPr bwMode="auto">
          <a:xfrm>
            <a:off x="2101850" y="476408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7" name="Freeform 180"/>
          <p:cNvSpPr>
            <a:spLocks/>
          </p:cNvSpPr>
          <p:nvPr/>
        </p:nvSpPr>
        <p:spPr bwMode="auto">
          <a:xfrm>
            <a:off x="2101850" y="4703763"/>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8" name="Freeform 181"/>
          <p:cNvSpPr>
            <a:spLocks/>
          </p:cNvSpPr>
          <p:nvPr/>
        </p:nvSpPr>
        <p:spPr bwMode="auto">
          <a:xfrm>
            <a:off x="2101850" y="4551363"/>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79" name="Freeform 182"/>
          <p:cNvSpPr>
            <a:spLocks/>
          </p:cNvSpPr>
          <p:nvPr/>
        </p:nvSpPr>
        <p:spPr bwMode="auto">
          <a:xfrm>
            <a:off x="2101850" y="4506913"/>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0" name="Freeform 183"/>
          <p:cNvSpPr>
            <a:spLocks/>
          </p:cNvSpPr>
          <p:nvPr/>
        </p:nvSpPr>
        <p:spPr bwMode="auto">
          <a:xfrm>
            <a:off x="2101850" y="4354513"/>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1" name="Freeform 184"/>
          <p:cNvSpPr>
            <a:spLocks/>
          </p:cNvSpPr>
          <p:nvPr/>
        </p:nvSpPr>
        <p:spPr bwMode="auto">
          <a:xfrm>
            <a:off x="2101850" y="4310063"/>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2" name="Freeform 185"/>
          <p:cNvSpPr>
            <a:spLocks/>
          </p:cNvSpPr>
          <p:nvPr/>
        </p:nvSpPr>
        <p:spPr bwMode="auto">
          <a:xfrm>
            <a:off x="2101850" y="415925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3" name="Freeform 186"/>
          <p:cNvSpPr>
            <a:spLocks/>
          </p:cNvSpPr>
          <p:nvPr/>
        </p:nvSpPr>
        <p:spPr bwMode="auto">
          <a:xfrm>
            <a:off x="2101850" y="4097338"/>
            <a:ext cx="46038" cy="61912"/>
          </a:xfrm>
          <a:custGeom>
            <a:avLst/>
            <a:gdLst>
              <a:gd name="T0" fmla="*/ 0 w 29"/>
              <a:gd name="T1" fmla="*/ 2147483646 h 39"/>
              <a:gd name="T2" fmla="*/ 0 w 29"/>
              <a:gd name="T3" fmla="*/ 0 h 39"/>
              <a:gd name="T4" fmla="*/ 2147483646 w 29"/>
              <a:gd name="T5" fmla="*/ 0 h 39"/>
              <a:gd name="T6" fmla="*/ 2147483646 w 29"/>
              <a:gd name="T7" fmla="*/ 0 h 39"/>
              <a:gd name="T8" fmla="*/ 2147483646 w 29"/>
              <a:gd name="T9" fmla="*/ 2147483646 h 39"/>
              <a:gd name="T10" fmla="*/ 2147483646 w 29"/>
              <a:gd name="T11" fmla="*/ 2147483646 h 39"/>
              <a:gd name="T12" fmla="*/ 0 w 29"/>
              <a:gd name="T13" fmla="*/ 2147483646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4" name="Freeform 187"/>
          <p:cNvSpPr>
            <a:spLocks/>
          </p:cNvSpPr>
          <p:nvPr/>
        </p:nvSpPr>
        <p:spPr bwMode="auto">
          <a:xfrm>
            <a:off x="2101850" y="394652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5" name="Freeform 188"/>
          <p:cNvSpPr>
            <a:spLocks/>
          </p:cNvSpPr>
          <p:nvPr/>
        </p:nvSpPr>
        <p:spPr bwMode="auto">
          <a:xfrm>
            <a:off x="2101850" y="390048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6" name="Freeform 189"/>
          <p:cNvSpPr>
            <a:spLocks/>
          </p:cNvSpPr>
          <p:nvPr/>
        </p:nvSpPr>
        <p:spPr bwMode="auto">
          <a:xfrm>
            <a:off x="2101850" y="37496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7" name="Freeform 190"/>
          <p:cNvSpPr>
            <a:spLocks/>
          </p:cNvSpPr>
          <p:nvPr/>
        </p:nvSpPr>
        <p:spPr bwMode="auto">
          <a:xfrm>
            <a:off x="2101850" y="36893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8" name="Freeform 191"/>
          <p:cNvSpPr>
            <a:spLocks/>
          </p:cNvSpPr>
          <p:nvPr/>
        </p:nvSpPr>
        <p:spPr bwMode="auto">
          <a:xfrm>
            <a:off x="2101850" y="35385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89" name="Freeform 192"/>
          <p:cNvSpPr>
            <a:spLocks/>
          </p:cNvSpPr>
          <p:nvPr/>
        </p:nvSpPr>
        <p:spPr bwMode="auto">
          <a:xfrm>
            <a:off x="2101850" y="349250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90" name="Freeform 193"/>
          <p:cNvSpPr>
            <a:spLocks/>
          </p:cNvSpPr>
          <p:nvPr/>
        </p:nvSpPr>
        <p:spPr bwMode="auto">
          <a:xfrm>
            <a:off x="2101850" y="334168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91" name="Freeform 194"/>
          <p:cNvSpPr>
            <a:spLocks/>
          </p:cNvSpPr>
          <p:nvPr/>
        </p:nvSpPr>
        <p:spPr bwMode="auto">
          <a:xfrm>
            <a:off x="2101850" y="329565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92" name="Freeform 195"/>
          <p:cNvSpPr>
            <a:spLocks/>
          </p:cNvSpPr>
          <p:nvPr/>
        </p:nvSpPr>
        <p:spPr bwMode="auto">
          <a:xfrm>
            <a:off x="2101850" y="31448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393" name="Line 196"/>
          <p:cNvSpPr>
            <a:spLocks noChangeShapeType="1"/>
          </p:cNvSpPr>
          <p:nvPr/>
        </p:nvSpPr>
        <p:spPr bwMode="auto">
          <a:xfrm>
            <a:off x="5584825" y="4159250"/>
            <a:ext cx="361950" cy="1588"/>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94" name="Line 197"/>
          <p:cNvSpPr>
            <a:spLocks noChangeShapeType="1"/>
          </p:cNvSpPr>
          <p:nvPr/>
        </p:nvSpPr>
        <p:spPr bwMode="auto">
          <a:xfrm>
            <a:off x="5492750" y="4052888"/>
            <a:ext cx="514350" cy="1587"/>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395" name="Line 221"/>
          <p:cNvSpPr>
            <a:spLocks noChangeShapeType="1"/>
          </p:cNvSpPr>
          <p:nvPr/>
        </p:nvSpPr>
        <p:spPr bwMode="auto">
          <a:xfrm flipV="1">
            <a:off x="5538788" y="3795713"/>
            <a:ext cx="1587" cy="60325"/>
          </a:xfrm>
          <a:prstGeom prst="line">
            <a:avLst/>
          </a:prstGeom>
          <a:noFill/>
          <a:ln w="6032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pic>
        <p:nvPicPr>
          <p:cNvPr id="52396" name="Picture 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4613275"/>
            <a:ext cx="4238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97" name="AutoShape 223"/>
          <p:cNvSpPr>
            <a:spLocks noChangeArrowheads="1"/>
          </p:cNvSpPr>
          <p:nvPr/>
        </p:nvSpPr>
        <p:spPr bwMode="auto">
          <a:xfrm>
            <a:off x="2344738" y="7397750"/>
            <a:ext cx="923925" cy="454025"/>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98" name="Rectangle 224"/>
          <p:cNvSpPr>
            <a:spLocks noChangeArrowheads="1"/>
          </p:cNvSpPr>
          <p:nvPr/>
        </p:nvSpPr>
        <p:spPr bwMode="auto">
          <a:xfrm>
            <a:off x="2344738" y="7624763"/>
            <a:ext cx="877887" cy="439737"/>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399" name="Rectangle 225"/>
          <p:cNvSpPr>
            <a:spLocks noChangeArrowheads="1"/>
          </p:cNvSpPr>
          <p:nvPr/>
        </p:nvSpPr>
        <p:spPr bwMode="auto">
          <a:xfrm>
            <a:off x="2344738" y="7624763"/>
            <a:ext cx="1225550" cy="514350"/>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00" name="Line 226"/>
          <p:cNvSpPr>
            <a:spLocks noChangeShapeType="1"/>
          </p:cNvSpPr>
          <p:nvPr/>
        </p:nvSpPr>
        <p:spPr bwMode="auto">
          <a:xfrm>
            <a:off x="2360613" y="7624763"/>
            <a:ext cx="92233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01" name="Freeform 227"/>
          <p:cNvSpPr>
            <a:spLocks/>
          </p:cNvSpPr>
          <p:nvPr/>
        </p:nvSpPr>
        <p:spPr bwMode="auto">
          <a:xfrm>
            <a:off x="3268663" y="75342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402" name="Freeform 228"/>
          <p:cNvSpPr>
            <a:spLocks/>
          </p:cNvSpPr>
          <p:nvPr/>
        </p:nvSpPr>
        <p:spPr bwMode="auto">
          <a:xfrm>
            <a:off x="3271838" y="7534275"/>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403" name="Line 229"/>
          <p:cNvSpPr>
            <a:spLocks noChangeShapeType="1"/>
          </p:cNvSpPr>
          <p:nvPr/>
        </p:nvSpPr>
        <p:spPr bwMode="auto">
          <a:xfrm>
            <a:off x="2420938" y="78216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04" name="Line 230"/>
          <p:cNvSpPr>
            <a:spLocks noChangeShapeType="1"/>
          </p:cNvSpPr>
          <p:nvPr/>
        </p:nvSpPr>
        <p:spPr bwMode="auto">
          <a:xfrm>
            <a:off x="2420938" y="804862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05" name="Rectangle 231"/>
          <p:cNvSpPr>
            <a:spLocks noChangeArrowheads="1"/>
          </p:cNvSpPr>
          <p:nvPr/>
        </p:nvSpPr>
        <p:spPr bwMode="auto">
          <a:xfrm>
            <a:off x="2571750" y="7427913"/>
            <a:ext cx="62071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06" name="Rectangle 232"/>
          <p:cNvSpPr>
            <a:spLocks noChangeArrowheads="1"/>
          </p:cNvSpPr>
          <p:nvPr/>
        </p:nvSpPr>
        <p:spPr bwMode="auto">
          <a:xfrm>
            <a:off x="2508250" y="7419975"/>
            <a:ext cx="561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solidFill>
                  <a:srgbClr val="000000"/>
                </a:solidFill>
                <a:latin typeface="Charcoal" charset="0"/>
              </a:rPr>
              <a:t>JOSHUA</a:t>
            </a:r>
            <a:endParaRPr lang="en-US" altLang="en-US" sz="1800" baseline="-25000">
              <a:latin typeface="Times" panose="02020603050405020304" pitchFamily="18" charset="0"/>
            </a:endParaRPr>
          </a:p>
        </p:txBody>
      </p:sp>
      <p:sp>
        <p:nvSpPr>
          <p:cNvPr id="52407" name="Rectangle 233"/>
          <p:cNvSpPr>
            <a:spLocks noChangeArrowheads="1"/>
          </p:cNvSpPr>
          <p:nvPr/>
        </p:nvSpPr>
        <p:spPr bwMode="auto">
          <a:xfrm>
            <a:off x="2655888" y="7689850"/>
            <a:ext cx="5524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Jericho/Ai</a:t>
            </a:r>
            <a:endParaRPr lang="en-US" altLang="en-US" sz="1200" baseline="-25000">
              <a:latin typeface="Times" panose="02020603050405020304" pitchFamily="18" charset="0"/>
            </a:endParaRPr>
          </a:p>
        </p:txBody>
      </p:sp>
      <p:sp>
        <p:nvSpPr>
          <p:cNvPr id="52408" name="Rectangle 235"/>
          <p:cNvSpPr>
            <a:spLocks noChangeArrowheads="1"/>
          </p:cNvSpPr>
          <p:nvPr/>
        </p:nvSpPr>
        <p:spPr bwMode="auto">
          <a:xfrm>
            <a:off x="5175250" y="6746875"/>
            <a:ext cx="666750" cy="16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09" name="Line 236"/>
          <p:cNvSpPr>
            <a:spLocks noChangeShapeType="1"/>
          </p:cNvSpPr>
          <p:nvPr/>
        </p:nvSpPr>
        <p:spPr bwMode="auto">
          <a:xfrm>
            <a:off x="5024438" y="7337425"/>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10" name="AutoShape 237"/>
          <p:cNvSpPr>
            <a:spLocks noChangeArrowheads="1"/>
          </p:cNvSpPr>
          <p:nvPr/>
        </p:nvSpPr>
        <p:spPr bwMode="auto">
          <a:xfrm>
            <a:off x="5008563" y="6716713"/>
            <a:ext cx="908050" cy="363537"/>
          </a:xfrm>
          <a:prstGeom prst="roundRect">
            <a:avLst>
              <a:gd name="adj" fmla="val 27074"/>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11" name="Rectangle 238"/>
          <p:cNvSpPr>
            <a:spLocks noChangeArrowheads="1"/>
          </p:cNvSpPr>
          <p:nvPr/>
        </p:nvSpPr>
        <p:spPr bwMode="auto">
          <a:xfrm>
            <a:off x="5024438" y="6899275"/>
            <a:ext cx="847725" cy="347663"/>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12" name="Rectangle 239"/>
          <p:cNvSpPr>
            <a:spLocks noChangeArrowheads="1"/>
          </p:cNvSpPr>
          <p:nvPr/>
        </p:nvSpPr>
        <p:spPr bwMode="auto">
          <a:xfrm>
            <a:off x="5008563" y="6899275"/>
            <a:ext cx="1195387" cy="1255713"/>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13" name="Line 240"/>
          <p:cNvSpPr>
            <a:spLocks noChangeShapeType="1"/>
          </p:cNvSpPr>
          <p:nvPr/>
        </p:nvSpPr>
        <p:spPr bwMode="auto">
          <a:xfrm>
            <a:off x="5018088" y="6924675"/>
            <a:ext cx="90805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14" name="Freeform 241"/>
          <p:cNvSpPr>
            <a:spLocks/>
          </p:cNvSpPr>
          <p:nvPr/>
        </p:nvSpPr>
        <p:spPr bwMode="auto">
          <a:xfrm>
            <a:off x="5902325" y="6837363"/>
            <a:ext cx="257175" cy="76200"/>
          </a:xfrm>
          <a:custGeom>
            <a:avLst/>
            <a:gdLst>
              <a:gd name="T0" fmla="*/ 2147483646 w 162"/>
              <a:gd name="T1" fmla="*/ 2147483646 h 48"/>
              <a:gd name="T2" fmla="*/ 0 w 162"/>
              <a:gd name="T3" fmla="*/ 2147483646 h 48"/>
              <a:gd name="T4" fmla="*/ 0 w 162"/>
              <a:gd name="T5" fmla="*/ 0 h 48"/>
              <a:gd name="T6" fmla="*/ 2147483646 w 162"/>
              <a:gd name="T7" fmla="*/ 2147483646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415" name="Line 242"/>
          <p:cNvSpPr>
            <a:spLocks noChangeShapeType="1"/>
          </p:cNvSpPr>
          <p:nvPr/>
        </p:nvSpPr>
        <p:spPr bwMode="auto">
          <a:xfrm>
            <a:off x="5099050" y="706437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16" name="Line 243"/>
          <p:cNvSpPr>
            <a:spLocks noChangeShapeType="1"/>
          </p:cNvSpPr>
          <p:nvPr/>
        </p:nvSpPr>
        <p:spPr bwMode="auto">
          <a:xfrm>
            <a:off x="5099050" y="7231063"/>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17" name="Line 244"/>
          <p:cNvSpPr>
            <a:spLocks noChangeShapeType="1"/>
          </p:cNvSpPr>
          <p:nvPr/>
        </p:nvSpPr>
        <p:spPr bwMode="auto">
          <a:xfrm>
            <a:off x="5099050" y="741362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18" name="Rectangle 246"/>
          <p:cNvSpPr>
            <a:spLocks noChangeArrowheads="1"/>
          </p:cNvSpPr>
          <p:nvPr/>
        </p:nvSpPr>
        <p:spPr bwMode="auto">
          <a:xfrm>
            <a:off x="5311775" y="7248525"/>
            <a:ext cx="74136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19" name="Rectangle 247"/>
          <p:cNvSpPr>
            <a:spLocks noChangeArrowheads="1"/>
          </p:cNvSpPr>
          <p:nvPr/>
        </p:nvSpPr>
        <p:spPr bwMode="auto">
          <a:xfrm>
            <a:off x="5391150" y="7264400"/>
            <a:ext cx="400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solidFill>
                  <a:srgbClr val="000000"/>
                </a:solidFill>
                <a:latin typeface="Helvetica" panose="020B0604020202020204" pitchFamily="34" charset="0"/>
              </a:rPr>
              <a:t>Church</a:t>
            </a:r>
            <a:endParaRPr lang="en-US" altLang="en-US" sz="1200" baseline="-25000">
              <a:latin typeface="Times" panose="02020603050405020304" pitchFamily="18" charset="0"/>
            </a:endParaRPr>
          </a:p>
        </p:txBody>
      </p:sp>
      <p:sp>
        <p:nvSpPr>
          <p:cNvPr id="52420" name="Line 248"/>
          <p:cNvSpPr>
            <a:spLocks noChangeShapeType="1"/>
          </p:cNvSpPr>
          <p:nvPr/>
        </p:nvSpPr>
        <p:spPr bwMode="auto">
          <a:xfrm>
            <a:off x="5099050" y="7580313"/>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21" name="Line 250"/>
          <p:cNvSpPr>
            <a:spLocks noChangeShapeType="1"/>
          </p:cNvSpPr>
          <p:nvPr/>
        </p:nvSpPr>
        <p:spPr bwMode="auto">
          <a:xfrm>
            <a:off x="5084763" y="7927975"/>
            <a:ext cx="10287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22" name="Line 251"/>
          <p:cNvSpPr>
            <a:spLocks noChangeShapeType="1"/>
          </p:cNvSpPr>
          <p:nvPr/>
        </p:nvSpPr>
        <p:spPr bwMode="auto">
          <a:xfrm>
            <a:off x="5068888" y="809466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23" name="Rectangle 252"/>
          <p:cNvSpPr>
            <a:spLocks noChangeArrowheads="1"/>
          </p:cNvSpPr>
          <p:nvPr/>
        </p:nvSpPr>
        <p:spPr bwMode="auto">
          <a:xfrm>
            <a:off x="5341938" y="7458075"/>
            <a:ext cx="757237"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4" name="Rectangle 255"/>
          <p:cNvSpPr>
            <a:spLocks noChangeArrowheads="1"/>
          </p:cNvSpPr>
          <p:nvPr/>
        </p:nvSpPr>
        <p:spPr bwMode="auto">
          <a:xfrm>
            <a:off x="5311775" y="7791450"/>
            <a:ext cx="817563"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5" name="Rectangle 257"/>
          <p:cNvSpPr>
            <a:spLocks noChangeArrowheads="1"/>
          </p:cNvSpPr>
          <p:nvPr/>
        </p:nvSpPr>
        <p:spPr bwMode="auto">
          <a:xfrm>
            <a:off x="5251450" y="7958138"/>
            <a:ext cx="755650" cy="10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6" name="Rectangle 259"/>
          <p:cNvSpPr>
            <a:spLocks noChangeArrowheads="1"/>
          </p:cNvSpPr>
          <p:nvPr/>
        </p:nvSpPr>
        <p:spPr bwMode="auto">
          <a:xfrm>
            <a:off x="5175250" y="1296988"/>
            <a:ext cx="650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7" name="AutoShape 261"/>
          <p:cNvSpPr>
            <a:spLocks noChangeArrowheads="1"/>
          </p:cNvSpPr>
          <p:nvPr/>
        </p:nvSpPr>
        <p:spPr bwMode="auto">
          <a:xfrm>
            <a:off x="5008563" y="1252538"/>
            <a:ext cx="923925" cy="454025"/>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8" name="Rectangle 262"/>
          <p:cNvSpPr>
            <a:spLocks noChangeArrowheads="1"/>
          </p:cNvSpPr>
          <p:nvPr/>
        </p:nvSpPr>
        <p:spPr bwMode="auto">
          <a:xfrm>
            <a:off x="5008563" y="1479550"/>
            <a:ext cx="863600" cy="438150"/>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29" name="Rectangle 263"/>
          <p:cNvSpPr>
            <a:spLocks noChangeArrowheads="1"/>
          </p:cNvSpPr>
          <p:nvPr/>
        </p:nvSpPr>
        <p:spPr bwMode="auto">
          <a:xfrm>
            <a:off x="5008563" y="1479550"/>
            <a:ext cx="1211262" cy="514350"/>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30" name="Line 264"/>
          <p:cNvSpPr>
            <a:spLocks noChangeShapeType="1"/>
          </p:cNvSpPr>
          <p:nvPr/>
        </p:nvSpPr>
        <p:spPr bwMode="auto">
          <a:xfrm>
            <a:off x="5024438" y="1485900"/>
            <a:ext cx="90805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31" name="Freeform 265"/>
          <p:cNvSpPr>
            <a:spLocks/>
          </p:cNvSpPr>
          <p:nvPr/>
        </p:nvSpPr>
        <p:spPr bwMode="auto">
          <a:xfrm>
            <a:off x="5916613" y="13874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432" name="Freeform 266"/>
          <p:cNvSpPr>
            <a:spLocks/>
          </p:cNvSpPr>
          <p:nvPr/>
        </p:nvSpPr>
        <p:spPr bwMode="auto">
          <a:xfrm>
            <a:off x="5927725" y="1387475"/>
            <a:ext cx="257175" cy="92075"/>
          </a:xfrm>
          <a:custGeom>
            <a:avLst/>
            <a:gdLst>
              <a:gd name="T0" fmla="*/ 2147483646 w 162"/>
              <a:gd name="T1" fmla="*/ 2147483646 h 58"/>
              <a:gd name="T2" fmla="*/ 0 w 162"/>
              <a:gd name="T3" fmla="*/ 2147483646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433" name="Line 267"/>
          <p:cNvSpPr>
            <a:spLocks noChangeShapeType="1"/>
          </p:cNvSpPr>
          <p:nvPr/>
        </p:nvSpPr>
        <p:spPr bwMode="auto">
          <a:xfrm>
            <a:off x="5084763" y="167640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34" name="Line 268"/>
          <p:cNvSpPr>
            <a:spLocks noChangeShapeType="1"/>
          </p:cNvSpPr>
          <p:nvPr/>
        </p:nvSpPr>
        <p:spPr bwMode="auto">
          <a:xfrm>
            <a:off x="5084763" y="190341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35" name="Line 271"/>
          <p:cNvSpPr>
            <a:spLocks noChangeShapeType="1"/>
          </p:cNvSpPr>
          <p:nvPr/>
        </p:nvSpPr>
        <p:spPr bwMode="auto">
          <a:xfrm>
            <a:off x="5024438" y="2311400"/>
            <a:ext cx="922337"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36" name="Rectangle 272"/>
          <p:cNvSpPr>
            <a:spLocks noChangeArrowheads="1"/>
          </p:cNvSpPr>
          <p:nvPr/>
        </p:nvSpPr>
        <p:spPr bwMode="auto">
          <a:xfrm>
            <a:off x="4994275" y="2357438"/>
            <a:ext cx="1241425" cy="198278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37" name="AutoShape 273"/>
          <p:cNvSpPr>
            <a:spLocks noChangeArrowheads="1"/>
          </p:cNvSpPr>
          <p:nvPr/>
        </p:nvSpPr>
        <p:spPr bwMode="auto">
          <a:xfrm>
            <a:off x="4994275" y="2100263"/>
            <a:ext cx="938213" cy="323850"/>
          </a:xfrm>
          <a:prstGeom prst="roundRect">
            <a:avLst>
              <a:gd name="adj" fmla="val 25907"/>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38" name="Freeform 274"/>
          <p:cNvSpPr>
            <a:spLocks/>
          </p:cNvSpPr>
          <p:nvPr/>
        </p:nvSpPr>
        <p:spPr bwMode="auto">
          <a:xfrm>
            <a:off x="5932488" y="2266950"/>
            <a:ext cx="257175" cy="104775"/>
          </a:xfrm>
          <a:custGeom>
            <a:avLst/>
            <a:gdLst>
              <a:gd name="T0" fmla="*/ 2147483646 w 162"/>
              <a:gd name="T1" fmla="*/ 2147483646 h 66"/>
              <a:gd name="T2" fmla="*/ 0 w 162"/>
              <a:gd name="T3" fmla="*/ 2147483646 h 66"/>
              <a:gd name="T4" fmla="*/ 0 w 162"/>
              <a:gd name="T5" fmla="*/ 0 h 66"/>
              <a:gd name="T6" fmla="*/ 2147483646 w 162"/>
              <a:gd name="T7" fmla="*/ 2147483646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439" name="Freeform 275"/>
          <p:cNvSpPr>
            <a:spLocks/>
          </p:cNvSpPr>
          <p:nvPr/>
        </p:nvSpPr>
        <p:spPr bwMode="auto">
          <a:xfrm>
            <a:off x="5929313" y="226695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440" name="Line 276"/>
          <p:cNvSpPr>
            <a:spLocks noChangeShapeType="1"/>
          </p:cNvSpPr>
          <p:nvPr/>
        </p:nvSpPr>
        <p:spPr bwMode="auto">
          <a:xfrm>
            <a:off x="5091113" y="2501900"/>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1" name="Line 277"/>
          <p:cNvSpPr>
            <a:spLocks noChangeShapeType="1"/>
          </p:cNvSpPr>
          <p:nvPr/>
        </p:nvSpPr>
        <p:spPr bwMode="auto">
          <a:xfrm>
            <a:off x="5084763" y="272097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2" name="Line 278"/>
          <p:cNvSpPr>
            <a:spLocks noChangeShapeType="1"/>
          </p:cNvSpPr>
          <p:nvPr/>
        </p:nvSpPr>
        <p:spPr bwMode="auto">
          <a:xfrm>
            <a:off x="5084763" y="29321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3" name="Line 279"/>
          <p:cNvSpPr>
            <a:spLocks noChangeShapeType="1"/>
          </p:cNvSpPr>
          <p:nvPr/>
        </p:nvSpPr>
        <p:spPr bwMode="auto">
          <a:xfrm>
            <a:off x="5084763" y="3144838"/>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4" name="Line 280"/>
          <p:cNvSpPr>
            <a:spLocks noChangeShapeType="1"/>
          </p:cNvSpPr>
          <p:nvPr/>
        </p:nvSpPr>
        <p:spPr bwMode="auto">
          <a:xfrm>
            <a:off x="5084763" y="3341688"/>
            <a:ext cx="10747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5" name="Line 281"/>
          <p:cNvSpPr>
            <a:spLocks noChangeShapeType="1"/>
          </p:cNvSpPr>
          <p:nvPr/>
        </p:nvSpPr>
        <p:spPr bwMode="auto">
          <a:xfrm>
            <a:off x="5084763" y="3765550"/>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46" name="Rectangle 282"/>
          <p:cNvSpPr>
            <a:spLocks noChangeArrowheads="1"/>
          </p:cNvSpPr>
          <p:nvPr/>
        </p:nvSpPr>
        <p:spPr bwMode="auto">
          <a:xfrm>
            <a:off x="5191125" y="2144713"/>
            <a:ext cx="63500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47" name="Rectangle 285"/>
          <p:cNvSpPr>
            <a:spLocks noChangeArrowheads="1"/>
          </p:cNvSpPr>
          <p:nvPr/>
        </p:nvSpPr>
        <p:spPr bwMode="auto">
          <a:xfrm>
            <a:off x="5024438" y="3008313"/>
            <a:ext cx="1149350"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48" name="Rectangle 286"/>
          <p:cNvSpPr>
            <a:spLocks noChangeArrowheads="1"/>
          </p:cNvSpPr>
          <p:nvPr/>
        </p:nvSpPr>
        <p:spPr bwMode="auto">
          <a:xfrm>
            <a:off x="5103813" y="3005138"/>
            <a:ext cx="8826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    Israel       Judah</a:t>
            </a:r>
            <a:endParaRPr lang="en-US" altLang="en-US" sz="1200" baseline="-25000">
              <a:latin typeface="Times" panose="02020603050405020304" pitchFamily="18" charset="0"/>
            </a:endParaRPr>
          </a:p>
        </p:txBody>
      </p:sp>
      <p:sp>
        <p:nvSpPr>
          <p:cNvPr id="52449" name="Rectangle 287"/>
          <p:cNvSpPr>
            <a:spLocks noChangeArrowheads="1"/>
          </p:cNvSpPr>
          <p:nvPr/>
        </p:nvSpPr>
        <p:spPr bwMode="auto">
          <a:xfrm>
            <a:off x="5281613" y="3206750"/>
            <a:ext cx="5715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10              2</a:t>
            </a:r>
            <a:endParaRPr lang="en-US" altLang="en-US" sz="1200" baseline="-25000">
              <a:latin typeface="Times" panose="02020603050405020304" pitchFamily="18" charset="0"/>
            </a:endParaRPr>
          </a:p>
        </p:txBody>
      </p:sp>
      <p:sp>
        <p:nvSpPr>
          <p:cNvPr id="52450" name="Rectangle 288"/>
          <p:cNvSpPr>
            <a:spLocks noChangeArrowheads="1"/>
          </p:cNvSpPr>
          <p:nvPr/>
        </p:nvSpPr>
        <p:spPr bwMode="auto">
          <a:xfrm>
            <a:off x="5245100" y="3627438"/>
            <a:ext cx="7112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 20-J         20-R</a:t>
            </a:r>
            <a:endParaRPr lang="en-US" altLang="en-US" sz="1200" baseline="-25000">
              <a:latin typeface="Times" panose="02020603050405020304" pitchFamily="18" charset="0"/>
            </a:endParaRPr>
          </a:p>
        </p:txBody>
      </p:sp>
      <p:sp>
        <p:nvSpPr>
          <p:cNvPr id="52451" name="Rectangle 289"/>
          <p:cNvSpPr>
            <a:spLocks noChangeArrowheads="1"/>
          </p:cNvSpPr>
          <p:nvPr/>
        </p:nvSpPr>
        <p:spPr bwMode="auto">
          <a:xfrm>
            <a:off x="5160963" y="3856038"/>
            <a:ext cx="93821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52" name="Rectangle 290"/>
          <p:cNvSpPr>
            <a:spLocks noChangeArrowheads="1"/>
          </p:cNvSpPr>
          <p:nvPr/>
        </p:nvSpPr>
        <p:spPr bwMode="auto">
          <a:xfrm>
            <a:off x="5197475" y="3841750"/>
            <a:ext cx="7429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 200             350</a:t>
            </a:r>
            <a:endParaRPr lang="en-US" altLang="en-US" sz="1200" baseline="-25000">
              <a:latin typeface="Times" panose="02020603050405020304" pitchFamily="18" charset="0"/>
            </a:endParaRPr>
          </a:p>
        </p:txBody>
      </p:sp>
      <p:sp>
        <p:nvSpPr>
          <p:cNvPr id="52453" name="Rectangle 291"/>
          <p:cNvSpPr>
            <a:spLocks noChangeArrowheads="1"/>
          </p:cNvSpPr>
          <p:nvPr/>
        </p:nvSpPr>
        <p:spPr bwMode="auto">
          <a:xfrm>
            <a:off x="5084763" y="4052888"/>
            <a:ext cx="113506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54" name="Rectangle 292"/>
          <p:cNvSpPr>
            <a:spLocks noChangeArrowheads="1"/>
          </p:cNvSpPr>
          <p:nvPr/>
        </p:nvSpPr>
        <p:spPr bwMode="auto">
          <a:xfrm>
            <a:off x="5164138" y="4057650"/>
            <a:ext cx="8858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Helvetica" panose="020B0604020202020204" pitchFamily="34" charset="0"/>
              </a:rPr>
              <a:t>Assyria    Babylon</a:t>
            </a:r>
            <a:endParaRPr lang="en-US" altLang="en-US" sz="1200" baseline="-25000">
              <a:latin typeface="Times" panose="02020603050405020304" pitchFamily="18" charset="0"/>
            </a:endParaRPr>
          </a:p>
        </p:txBody>
      </p:sp>
      <p:sp>
        <p:nvSpPr>
          <p:cNvPr id="52455" name="Line 293"/>
          <p:cNvSpPr>
            <a:spLocks noChangeShapeType="1"/>
          </p:cNvSpPr>
          <p:nvPr/>
        </p:nvSpPr>
        <p:spPr bwMode="auto">
          <a:xfrm>
            <a:off x="5084763" y="3976688"/>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56" name="Rectangle 294"/>
          <p:cNvSpPr>
            <a:spLocks noChangeArrowheads="1"/>
          </p:cNvSpPr>
          <p:nvPr/>
        </p:nvSpPr>
        <p:spPr bwMode="auto">
          <a:xfrm>
            <a:off x="5148263" y="2816225"/>
            <a:ext cx="730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FFFFFF"/>
                </a:solidFill>
                <a:latin typeface="Helvetica" panose="020B0604020202020204" pitchFamily="34" charset="0"/>
              </a:rPr>
              <a:t>N</a:t>
            </a:r>
            <a:endParaRPr lang="en-US" altLang="en-US" sz="1200" baseline="-25000">
              <a:latin typeface="Times" panose="02020603050405020304" pitchFamily="18" charset="0"/>
            </a:endParaRPr>
          </a:p>
        </p:txBody>
      </p:sp>
      <p:sp>
        <p:nvSpPr>
          <p:cNvPr id="52457" name="Line 296"/>
          <p:cNvSpPr>
            <a:spLocks noChangeShapeType="1"/>
          </p:cNvSpPr>
          <p:nvPr/>
        </p:nvSpPr>
        <p:spPr bwMode="auto">
          <a:xfrm>
            <a:off x="5084763" y="41894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58" name="Rectangle 297"/>
          <p:cNvSpPr>
            <a:spLocks noChangeArrowheads="1"/>
          </p:cNvSpPr>
          <p:nvPr/>
        </p:nvSpPr>
        <p:spPr bwMode="auto">
          <a:xfrm>
            <a:off x="5145088" y="3402013"/>
            <a:ext cx="1014412"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59" name="Line 298"/>
          <p:cNvSpPr>
            <a:spLocks noChangeShapeType="1"/>
          </p:cNvSpPr>
          <p:nvPr/>
        </p:nvSpPr>
        <p:spPr bwMode="auto">
          <a:xfrm>
            <a:off x="5341938" y="3552825"/>
            <a:ext cx="423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60" name="Line 299"/>
          <p:cNvSpPr>
            <a:spLocks noChangeShapeType="1"/>
          </p:cNvSpPr>
          <p:nvPr/>
        </p:nvSpPr>
        <p:spPr bwMode="auto">
          <a:xfrm>
            <a:off x="5183188" y="2403475"/>
            <a:ext cx="922337"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61" name="Line 300"/>
          <p:cNvSpPr>
            <a:spLocks noChangeShapeType="1"/>
          </p:cNvSpPr>
          <p:nvPr/>
        </p:nvSpPr>
        <p:spPr bwMode="auto">
          <a:xfrm>
            <a:off x="5538788" y="3765550"/>
            <a:ext cx="423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62" name="Rectangle 306"/>
          <p:cNvSpPr>
            <a:spLocks noChangeArrowheads="1"/>
          </p:cNvSpPr>
          <p:nvPr/>
        </p:nvSpPr>
        <p:spPr bwMode="auto">
          <a:xfrm>
            <a:off x="4713288" y="6026150"/>
            <a:ext cx="2492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solidFill>
                  <a:srgbClr val="000000"/>
                </a:solidFill>
                <a:latin typeface="Times" panose="02020603050405020304" pitchFamily="18" charset="0"/>
              </a:rPr>
              <a:t>V</a:t>
            </a:r>
            <a:endParaRPr lang="en-US" altLang="en-US" sz="1200" baseline="-25000">
              <a:latin typeface="Times" panose="02020603050405020304" pitchFamily="18" charset="0"/>
            </a:endParaRPr>
          </a:p>
        </p:txBody>
      </p:sp>
      <p:sp>
        <p:nvSpPr>
          <p:cNvPr id="52463" name="Rectangle 307"/>
          <p:cNvSpPr>
            <a:spLocks noChangeArrowheads="1"/>
          </p:cNvSpPr>
          <p:nvPr/>
        </p:nvSpPr>
        <p:spPr bwMode="auto">
          <a:xfrm>
            <a:off x="4743450" y="7207250"/>
            <a:ext cx="184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solidFill>
                  <a:srgbClr val="000000"/>
                </a:solidFill>
                <a:latin typeface="Times" panose="02020603050405020304" pitchFamily="18" charset="0"/>
              </a:rPr>
              <a:t>J</a:t>
            </a:r>
            <a:endParaRPr lang="en-US" altLang="en-US" sz="1200" baseline="-25000">
              <a:latin typeface="Times" panose="02020603050405020304" pitchFamily="18" charset="0"/>
            </a:endParaRPr>
          </a:p>
        </p:txBody>
      </p:sp>
      <p:sp>
        <p:nvSpPr>
          <p:cNvPr id="52464" name="Rectangle 308"/>
          <p:cNvSpPr>
            <a:spLocks noChangeArrowheads="1"/>
          </p:cNvSpPr>
          <p:nvPr/>
        </p:nvSpPr>
        <p:spPr bwMode="auto">
          <a:xfrm>
            <a:off x="1987550" y="1924050"/>
            <a:ext cx="2889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solidFill>
                  <a:srgbClr val="000000"/>
                </a:solidFill>
                <a:latin typeface="Times" panose="02020603050405020304" pitchFamily="18" charset="0"/>
              </a:rPr>
              <a:t>O</a:t>
            </a:r>
            <a:endParaRPr lang="en-US" altLang="en-US" sz="1200" baseline="-25000">
              <a:latin typeface="Times" panose="02020603050405020304" pitchFamily="18" charset="0"/>
            </a:endParaRPr>
          </a:p>
        </p:txBody>
      </p:sp>
      <p:sp>
        <p:nvSpPr>
          <p:cNvPr id="52465" name="Line 309"/>
          <p:cNvSpPr>
            <a:spLocks noChangeShapeType="1"/>
          </p:cNvSpPr>
          <p:nvPr/>
        </p:nvSpPr>
        <p:spPr bwMode="auto">
          <a:xfrm>
            <a:off x="2390775" y="3856038"/>
            <a:ext cx="11493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66" name="AutoShape 310"/>
          <p:cNvSpPr>
            <a:spLocks noChangeArrowheads="1"/>
          </p:cNvSpPr>
          <p:nvPr/>
        </p:nvSpPr>
        <p:spPr bwMode="auto">
          <a:xfrm>
            <a:off x="2374900" y="3022600"/>
            <a:ext cx="893763" cy="500063"/>
          </a:xfrm>
          <a:prstGeom prst="roundRect">
            <a:avLst>
              <a:gd name="adj" fmla="val 21111"/>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67" name="Rectangle 311"/>
          <p:cNvSpPr>
            <a:spLocks noChangeArrowheads="1"/>
          </p:cNvSpPr>
          <p:nvPr/>
        </p:nvSpPr>
        <p:spPr bwMode="auto">
          <a:xfrm>
            <a:off x="2390775" y="3265488"/>
            <a:ext cx="831850" cy="484187"/>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68" name="Rectangle 312"/>
          <p:cNvSpPr>
            <a:spLocks noChangeArrowheads="1"/>
          </p:cNvSpPr>
          <p:nvPr/>
        </p:nvSpPr>
        <p:spPr bwMode="auto">
          <a:xfrm>
            <a:off x="2374900" y="3265488"/>
            <a:ext cx="1181100" cy="125571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69" name="Line 313"/>
          <p:cNvSpPr>
            <a:spLocks noChangeShapeType="1"/>
          </p:cNvSpPr>
          <p:nvPr/>
        </p:nvSpPr>
        <p:spPr bwMode="auto">
          <a:xfrm>
            <a:off x="2384425" y="3259138"/>
            <a:ext cx="892175"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70" name="Freeform 314"/>
          <p:cNvSpPr>
            <a:spLocks/>
          </p:cNvSpPr>
          <p:nvPr/>
        </p:nvSpPr>
        <p:spPr bwMode="auto">
          <a:xfrm>
            <a:off x="3268663" y="3175000"/>
            <a:ext cx="241300" cy="104775"/>
          </a:xfrm>
          <a:custGeom>
            <a:avLst/>
            <a:gdLst>
              <a:gd name="T0" fmla="*/ 2147483646 w 152"/>
              <a:gd name="T1" fmla="*/ 2147483646 h 66"/>
              <a:gd name="T2" fmla="*/ 0 w 152"/>
              <a:gd name="T3" fmla="*/ 2147483646 h 66"/>
              <a:gd name="T4" fmla="*/ 0 w 152"/>
              <a:gd name="T5" fmla="*/ 0 h 66"/>
              <a:gd name="T6" fmla="*/ 2147483646 w 152"/>
              <a:gd name="T7" fmla="*/ 2147483646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52471" name="Freeform 315"/>
          <p:cNvSpPr>
            <a:spLocks/>
          </p:cNvSpPr>
          <p:nvPr/>
        </p:nvSpPr>
        <p:spPr bwMode="auto">
          <a:xfrm>
            <a:off x="3271838" y="3159125"/>
            <a:ext cx="257175" cy="106363"/>
          </a:xfrm>
          <a:custGeom>
            <a:avLst/>
            <a:gdLst>
              <a:gd name="T0" fmla="*/ 2147483646 w 162"/>
              <a:gd name="T1" fmla="*/ 2147483646 h 67"/>
              <a:gd name="T2" fmla="*/ 0 w 162"/>
              <a:gd name="T3" fmla="*/ 2147483646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472" name="Line 316"/>
          <p:cNvSpPr>
            <a:spLocks noChangeShapeType="1"/>
          </p:cNvSpPr>
          <p:nvPr/>
        </p:nvSpPr>
        <p:spPr bwMode="auto">
          <a:xfrm>
            <a:off x="2465388" y="3492500"/>
            <a:ext cx="10144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73" name="Line 317"/>
          <p:cNvSpPr>
            <a:spLocks noChangeShapeType="1"/>
          </p:cNvSpPr>
          <p:nvPr/>
        </p:nvSpPr>
        <p:spPr bwMode="auto">
          <a:xfrm>
            <a:off x="2465388" y="3719513"/>
            <a:ext cx="10144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74" name="Line 318"/>
          <p:cNvSpPr>
            <a:spLocks noChangeShapeType="1"/>
          </p:cNvSpPr>
          <p:nvPr/>
        </p:nvSpPr>
        <p:spPr bwMode="auto">
          <a:xfrm>
            <a:off x="2465388" y="3962400"/>
            <a:ext cx="10144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75" name="Line 319"/>
          <p:cNvSpPr>
            <a:spLocks noChangeShapeType="1"/>
          </p:cNvSpPr>
          <p:nvPr/>
        </p:nvSpPr>
        <p:spPr bwMode="auto">
          <a:xfrm>
            <a:off x="2465388" y="4189413"/>
            <a:ext cx="10144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76" name="Rectangle 320"/>
          <p:cNvSpPr>
            <a:spLocks noChangeArrowheads="1"/>
          </p:cNvSpPr>
          <p:nvPr/>
        </p:nvSpPr>
        <p:spPr bwMode="auto">
          <a:xfrm>
            <a:off x="2525713" y="3068638"/>
            <a:ext cx="666750"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77" name="Rectangle 321"/>
          <p:cNvSpPr>
            <a:spLocks noChangeArrowheads="1"/>
          </p:cNvSpPr>
          <p:nvPr/>
        </p:nvSpPr>
        <p:spPr bwMode="auto">
          <a:xfrm>
            <a:off x="2452688" y="3038475"/>
            <a:ext cx="7366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solidFill>
                  <a:srgbClr val="000000"/>
                </a:solidFill>
                <a:latin typeface="Charcoal" charset="0"/>
              </a:rPr>
              <a:t>ABRAHAM</a:t>
            </a:r>
            <a:endParaRPr lang="en-US" altLang="en-US" sz="1800" baseline="-25000">
              <a:latin typeface="Times" panose="02020603050405020304" pitchFamily="18" charset="0"/>
            </a:endParaRPr>
          </a:p>
        </p:txBody>
      </p:sp>
      <p:sp>
        <p:nvSpPr>
          <p:cNvPr id="52478" name="Rectangle 322"/>
          <p:cNvSpPr>
            <a:spLocks noChangeArrowheads="1"/>
          </p:cNvSpPr>
          <p:nvPr/>
        </p:nvSpPr>
        <p:spPr bwMode="auto">
          <a:xfrm>
            <a:off x="2678113" y="3538538"/>
            <a:ext cx="604837" cy="165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79" name="Rectangle 324"/>
          <p:cNvSpPr>
            <a:spLocks noChangeArrowheads="1"/>
          </p:cNvSpPr>
          <p:nvPr/>
        </p:nvSpPr>
        <p:spPr bwMode="auto">
          <a:xfrm>
            <a:off x="2844800" y="3779838"/>
            <a:ext cx="407988"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80" name="Rectangle 326"/>
          <p:cNvSpPr>
            <a:spLocks noChangeArrowheads="1"/>
          </p:cNvSpPr>
          <p:nvPr/>
        </p:nvSpPr>
        <p:spPr bwMode="auto">
          <a:xfrm>
            <a:off x="2854325" y="4038600"/>
            <a:ext cx="2413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J - E</a:t>
            </a:r>
            <a:endParaRPr lang="en-US" altLang="en-US" sz="1200" baseline="-25000">
              <a:latin typeface="Times" panose="02020603050405020304" pitchFamily="18" charset="0"/>
            </a:endParaRPr>
          </a:p>
        </p:txBody>
      </p:sp>
      <p:sp>
        <p:nvSpPr>
          <p:cNvPr id="52481" name="Rectangle 327"/>
          <p:cNvSpPr>
            <a:spLocks noChangeArrowheads="1"/>
          </p:cNvSpPr>
          <p:nvPr/>
        </p:nvSpPr>
        <p:spPr bwMode="auto">
          <a:xfrm>
            <a:off x="2787650" y="3554413"/>
            <a:ext cx="558800"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82" name="Rectangle 328"/>
          <p:cNvSpPr>
            <a:spLocks noChangeArrowheads="1"/>
          </p:cNvSpPr>
          <p:nvPr/>
        </p:nvSpPr>
        <p:spPr bwMode="auto">
          <a:xfrm>
            <a:off x="2895600" y="4278313"/>
            <a:ext cx="127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12</a:t>
            </a:r>
            <a:endParaRPr lang="en-US" altLang="en-US" sz="1200" baseline="-25000">
              <a:latin typeface="Times" panose="02020603050405020304" pitchFamily="18" charset="0"/>
            </a:endParaRPr>
          </a:p>
        </p:txBody>
      </p:sp>
      <p:sp>
        <p:nvSpPr>
          <p:cNvPr id="52483" name="Line 329"/>
          <p:cNvSpPr>
            <a:spLocks noChangeShapeType="1"/>
          </p:cNvSpPr>
          <p:nvPr/>
        </p:nvSpPr>
        <p:spPr bwMode="auto">
          <a:xfrm>
            <a:off x="2451100" y="4430713"/>
            <a:ext cx="10144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484" name="Rectangle 330"/>
          <p:cNvSpPr>
            <a:spLocks noChangeArrowheads="1"/>
          </p:cNvSpPr>
          <p:nvPr/>
        </p:nvSpPr>
        <p:spPr bwMode="auto">
          <a:xfrm>
            <a:off x="2662238" y="3341688"/>
            <a:ext cx="666750" cy="134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85" name="Rectangle 332"/>
          <p:cNvSpPr>
            <a:spLocks noChangeArrowheads="1"/>
          </p:cNvSpPr>
          <p:nvPr/>
        </p:nvSpPr>
        <p:spPr bwMode="auto">
          <a:xfrm>
            <a:off x="3305175" y="5799138"/>
            <a:ext cx="4873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Times" panose="02020603050405020304" pitchFamily="18" charset="0"/>
              </a:rPr>
              <a:t>(1500 B.C.)</a:t>
            </a:r>
            <a:endParaRPr lang="en-US" altLang="en-US" sz="1200" baseline="-25000">
              <a:latin typeface="Times" panose="02020603050405020304" pitchFamily="18" charset="0"/>
            </a:endParaRPr>
          </a:p>
        </p:txBody>
      </p:sp>
      <p:pic>
        <p:nvPicPr>
          <p:cNvPr id="52486" name="Picture 3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163" y="3325813"/>
            <a:ext cx="590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87" name="Rectangle 334"/>
          <p:cNvSpPr>
            <a:spLocks noChangeArrowheads="1"/>
          </p:cNvSpPr>
          <p:nvPr/>
        </p:nvSpPr>
        <p:spPr bwMode="auto">
          <a:xfrm>
            <a:off x="3676650" y="3462338"/>
            <a:ext cx="317500"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52488" name="Picture 3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6792913"/>
            <a:ext cx="590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89" name="Rectangle 336"/>
          <p:cNvSpPr>
            <a:spLocks noChangeArrowheads="1"/>
          </p:cNvSpPr>
          <p:nvPr/>
        </p:nvSpPr>
        <p:spPr bwMode="auto">
          <a:xfrm>
            <a:off x="3692525" y="6929438"/>
            <a:ext cx="317500"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52490" name="Picture 3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3219450"/>
            <a:ext cx="5905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91" name="Rectangle 338"/>
          <p:cNvSpPr>
            <a:spLocks noChangeArrowheads="1"/>
          </p:cNvSpPr>
          <p:nvPr/>
        </p:nvSpPr>
        <p:spPr bwMode="auto">
          <a:xfrm>
            <a:off x="6340475" y="3355975"/>
            <a:ext cx="319088"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52492" name="Picture 3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2327275"/>
            <a:ext cx="5905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93" name="Rectangle 340"/>
          <p:cNvSpPr>
            <a:spLocks noChangeArrowheads="1"/>
          </p:cNvSpPr>
          <p:nvPr/>
        </p:nvSpPr>
        <p:spPr bwMode="auto">
          <a:xfrm>
            <a:off x="6340475" y="2447925"/>
            <a:ext cx="319088"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494" name="Rectangle 341"/>
          <p:cNvSpPr>
            <a:spLocks noChangeArrowheads="1"/>
          </p:cNvSpPr>
          <p:nvPr/>
        </p:nvSpPr>
        <p:spPr bwMode="auto">
          <a:xfrm>
            <a:off x="5972175" y="5922963"/>
            <a:ext cx="4365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Times" panose="02020603050405020304" pitchFamily="18" charset="0"/>
              </a:rPr>
              <a:t>(500 B.C.)</a:t>
            </a:r>
            <a:endParaRPr lang="en-US" altLang="en-US" sz="1200" baseline="-25000">
              <a:latin typeface="Times" panose="02020603050405020304" pitchFamily="18" charset="0"/>
            </a:endParaRPr>
          </a:p>
        </p:txBody>
      </p:sp>
      <p:sp>
        <p:nvSpPr>
          <p:cNvPr id="52495" name="Rectangle 342"/>
          <p:cNvSpPr>
            <a:spLocks noChangeArrowheads="1"/>
          </p:cNvSpPr>
          <p:nvPr/>
        </p:nvSpPr>
        <p:spPr bwMode="auto">
          <a:xfrm>
            <a:off x="5983288" y="2211388"/>
            <a:ext cx="48736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Times" panose="02020603050405020304" pitchFamily="18" charset="0"/>
              </a:rPr>
              <a:t>(1000 B.C.)</a:t>
            </a:r>
            <a:endParaRPr lang="en-US" altLang="en-US" sz="1200" baseline="-25000">
              <a:latin typeface="Times" panose="02020603050405020304" pitchFamily="18" charset="0"/>
            </a:endParaRPr>
          </a:p>
        </p:txBody>
      </p:sp>
      <p:sp>
        <p:nvSpPr>
          <p:cNvPr id="52496" name="Rectangle 343"/>
          <p:cNvSpPr>
            <a:spLocks noChangeArrowheads="1"/>
          </p:cNvSpPr>
          <p:nvPr/>
        </p:nvSpPr>
        <p:spPr bwMode="auto">
          <a:xfrm>
            <a:off x="3305175" y="3113088"/>
            <a:ext cx="4873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000000"/>
                </a:solidFill>
                <a:latin typeface="Times" panose="02020603050405020304" pitchFamily="18" charset="0"/>
              </a:rPr>
              <a:t>(2000 B.C.)</a:t>
            </a:r>
            <a:endParaRPr lang="en-US" altLang="en-US" sz="1200" baseline="-25000">
              <a:latin typeface="Times" panose="02020603050405020304" pitchFamily="18" charset="0"/>
            </a:endParaRPr>
          </a:p>
        </p:txBody>
      </p:sp>
      <p:sp>
        <p:nvSpPr>
          <p:cNvPr id="52497" name="Freeform 344"/>
          <p:cNvSpPr>
            <a:spLocks/>
          </p:cNvSpPr>
          <p:nvPr/>
        </p:nvSpPr>
        <p:spPr bwMode="auto">
          <a:xfrm>
            <a:off x="5908675" y="6829425"/>
            <a:ext cx="241300" cy="76200"/>
          </a:xfrm>
          <a:custGeom>
            <a:avLst/>
            <a:gdLst>
              <a:gd name="T0" fmla="*/ 2147483646 w 152"/>
              <a:gd name="T1" fmla="*/ 2147483646 h 48"/>
              <a:gd name="T2" fmla="*/ 0 w 152"/>
              <a:gd name="T3" fmla="*/ 2147483646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2498" name="Text Box 347"/>
          <p:cNvSpPr txBox="1">
            <a:spLocks noChangeArrowheads="1"/>
          </p:cNvSpPr>
          <p:nvPr/>
        </p:nvSpPr>
        <p:spPr bwMode="auto">
          <a:xfrm>
            <a:off x="6291263" y="2327275"/>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Arial" panose="020B0604020202020204" pitchFamily="34" charset="0"/>
              </a:rPr>
              <a:t>DT</a:t>
            </a:r>
            <a:endParaRPr lang="en-US" altLang="en-US" sz="1000" b="1" baseline="-25000">
              <a:latin typeface="Arial" panose="020B0604020202020204" pitchFamily="34" charset="0"/>
            </a:endParaRPr>
          </a:p>
        </p:txBody>
      </p:sp>
      <p:sp>
        <p:nvSpPr>
          <p:cNvPr id="52499" name="Rectangle 351"/>
          <p:cNvSpPr>
            <a:spLocks noChangeArrowheads="1"/>
          </p:cNvSpPr>
          <p:nvPr/>
        </p:nvSpPr>
        <p:spPr bwMode="auto">
          <a:xfrm>
            <a:off x="5010150" y="2305050"/>
            <a:ext cx="914400" cy="17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00" name="Rectangle 352"/>
          <p:cNvSpPr>
            <a:spLocks noChangeArrowheads="1"/>
          </p:cNvSpPr>
          <p:nvPr/>
        </p:nvSpPr>
        <p:spPr bwMode="auto">
          <a:xfrm>
            <a:off x="5365750" y="2349500"/>
            <a:ext cx="438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000000"/>
                </a:solidFill>
                <a:latin typeface="Helvetica" panose="020B0604020202020204" pitchFamily="34" charset="0"/>
              </a:rPr>
              <a:t>S - D - S</a:t>
            </a:r>
            <a:endParaRPr lang="en-US" altLang="en-US" sz="1200" baseline="-25000">
              <a:latin typeface="Times" panose="02020603050405020304" pitchFamily="18" charset="0"/>
            </a:endParaRPr>
          </a:p>
        </p:txBody>
      </p:sp>
      <p:sp>
        <p:nvSpPr>
          <p:cNvPr id="52501" name="Line 353"/>
          <p:cNvSpPr>
            <a:spLocks noChangeShapeType="1"/>
          </p:cNvSpPr>
          <p:nvPr/>
        </p:nvSpPr>
        <p:spPr bwMode="auto">
          <a:xfrm>
            <a:off x="5594350" y="2795588"/>
            <a:ext cx="1588" cy="1454150"/>
          </a:xfrm>
          <a:prstGeom prst="line">
            <a:avLst/>
          </a:prstGeom>
          <a:noFill/>
          <a:ln w="46038">
            <a:solidFill>
              <a:schemeClr val="bg1"/>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02" name="Line 355"/>
          <p:cNvSpPr>
            <a:spLocks noChangeShapeType="1"/>
          </p:cNvSpPr>
          <p:nvPr/>
        </p:nvSpPr>
        <p:spPr bwMode="auto">
          <a:xfrm>
            <a:off x="5084763" y="355282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grpSp>
        <p:nvGrpSpPr>
          <p:cNvPr id="52503" name="Group 369"/>
          <p:cNvGrpSpPr>
            <a:grpSpLocks/>
          </p:cNvGrpSpPr>
          <p:nvPr/>
        </p:nvGrpSpPr>
        <p:grpSpPr bwMode="auto">
          <a:xfrm>
            <a:off x="885825" y="1223963"/>
            <a:ext cx="731838" cy="1096962"/>
            <a:chOff x="558" y="771"/>
            <a:chExt cx="461" cy="691"/>
          </a:xfrm>
        </p:grpSpPr>
        <p:grpSp>
          <p:nvGrpSpPr>
            <p:cNvPr id="52558" name="Group 356"/>
            <p:cNvGrpSpPr>
              <a:grpSpLocks/>
            </p:cNvGrpSpPr>
            <p:nvPr/>
          </p:nvGrpSpPr>
          <p:grpSpPr bwMode="auto">
            <a:xfrm>
              <a:off x="558" y="771"/>
              <a:ext cx="238" cy="152"/>
              <a:chOff x="206" y="662"/>
              <a:chExt cx="238" cy="152"/>
            </a:xfrm>
          </p:grpSpPr>
          <p:sp>
            <p:nvSpPr>
              <p:cNvPr id="52575" name="AutoShape 215"/>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6" name="Rectangle 216"/>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7" name="Line 217"/>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52559" name="Rectangle 302"/>
            <p:cNvSpPr>
              <a:spLocks noChangeArrowheads="1"/>
            </p:cNvSpPr>
            <p:nvPr/>
          </p:nvSpPr>
          <p:spPr bwMode="auto">
            <a:xfrm>
              <a:off x="633" y="1317"/>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solidFill>
                    <a:srgbClr val="000000"/>
                  </a:solidFill>
                  <a:latin typeface="Times" panose="02020603050405020304" pitchFamily="18" charset="0"/>
                </a:rPr>
                <a:t>O </a:t>
              </a:r>
              <a:endParaRPr lang="en-US" altLang="en-US" sz="1200" baseline="-25000">
                <a:latin typeface="Times" panose="02020603050405020304" pitchFamily="18" charset="0"/>
              </a:endParaRPr>
            </a:p>
          </p:txBody>
        </p:sp>
        <p:sp>
          <p:nvSpPr>
            <p:cNvPr id="52560" name="Rectangle 303"/>
            <p:cNvSpPr>
              <a:spLocks noChangeArrowheads="1"/>
            </p:cNvSpPr>
            <p:nvPr/>
          </p:nvSpPr>
          <p:spPr bwMode="auto">
            <a:xfrm>
              <a:off x="747" y="1317"/>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solidFill>
                    <a:srgbClr val="000000"/>
                  </a:solidFill>
                  <a:latin typeface="Times" panose="02020603050405020304" pitchFamily="18" charset="0"/>
                </a:rPr>
                <a:t>7</a:t>
              </a:r>
              <a:endParaRPr lang="en-US" altLang="en-US" sz="1200" baseline="-25000">
                <a:latin typeface="Times" panose="02020603050405020304" pitchFamily="18" charset="0"/>
              </a:endParaRPr>
            </a:p>
          </p:txBody>
        </p:sp>
        <p:sp>
          <p:nvSpPr>
            <p:cNvPr id="52561" name="Line 304"/>
            <p:cNvSpPr>
              <a:spLocks noChangeShapeType="1"/>
            </p:cNvSpPr>
            <p:nvPr/>
          </p:nvSpPr>
          <p:spPr bwMode="auto">
            <a:xfrm>
              <a:off x="749" y="1380"/>
              <a:ext cx="5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62" name="Rectangle 305"/>
            <p:cNvSpPr>
              <a:spLocks noChangeArrowheads="1"/>
            </p:cNvSpPr>
            <p:nvPr/>
          </p:nvSpPr>
          <p:spPr bwMode="auto">
            <a:xfrm>
              <a:off x="804" y="1317"/>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solidFill>
                    <a:srgbClr val="000000"/>
                  </a:solidFill>
                  <a:latin typeface="Times" panose="02020603050405020304" pitchFamily="18" charset="0"/>
                </a:rPr>
                <a:t> V J</a:t>
              </a:r>
              <a:endParaRPr lang="en-US" altLang="en-US" sz="1200" baseline="-25000">
                <a:latin typeface="Times" panose="02020603050405020304" pitchFamily="18" charset="0"/>
              </a:endParaRPr>
            </a:p>
          </p:txBody>
        </p:sp>
        <p:grpSp>
          <p:nvGrpSpPr>
            <p:cNvPr id="52563" name="Group 357"/>
            <p:cNvGrpSpPr>
              <a:grpSpLocks/>
            </p:cNvGrpSpPr>
            <p:nvPr/>
          </p:nvGrpSpPr>
          <p:grpSpPr bwMode="auto">
            <a:xfrm>
              <a:off x="654" y="867"/>
              <a:ext cx="238" cy="152"/>
              <a:chOff x="206" y="662"/>
              <a:chExt cx="238" cy="152"/>
            </a:xfrm>
          </p:grpSpPr>
          <p:sp>
            <p:nvSpPr>
              <p:cNvPr id="52572" name="AutoShape 358"/>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3" name="Rectangle 359"/>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4" name="Line 360"/>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nvGrpSpPr>
            <p:cNvPr id="52564" name="Group 361"/>
            <p:cNvGrpSpPr>
              <a:grpSpLocks/>
            </p:cNvGrpSpPr>
            <p:nvPr/>
          </p:nvGrpSpPr>
          <p:grpSpPr bwMode="auto">
            <a:xfrm>
              <a:off x="580" y="963"/>
              <a:ext cx="238" cy="152"/>
              <a:chOff x="206" y="662"/>
              <a:chExt cx="238" cy="152"/>
            </a:xfrm>
          </p:grpSpPr>
          <p:sp>
            <p:nvSpPr>
              <p:cNvPr id="52569" name="AutoShape 362"/>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0" name="Rectangle 363"/>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71" name="Line 364"/>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nvGrpSpPr>
            <p:cNvPr id="52565" name="Group 365"/>
            <p:cNvGrpSpPr>
              <a:grpSpLocks/>
            </p:cNvGrpSpPr>
            <p:nvPr/>
          </p:nvGrpSpPr>
          <p:grpSpPr bwMode="auto">
            <a:xfrm>
              <a:off x="775" y="1053"/>
              <a:ext cx="238" cy="152"/>
              <a:chOff x="206" y="662"/>
              <a:chExt cx="238" cy="152"/>
            </a:xfrm>
          </p:grpSpPr>
          <p:sp>
            <p:nvSpPr>
              <p:cNvPr id="52566" name="AutoShape 366"/>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67" name="Rectangle 367"/>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68" name="Line 368"/>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sp>
        <p:nvSpPr>
          <p:cNvPr id="52504" name="Rectangle 370"/>
          <p:cNvSpPr>
            <a:spLocks noChangeArrowheads="1"/>
          </p:cNvSpPr>
          <p:nvPr/>
        </p:nvSpPr>
        <p:spPr bwMode="auto">
          <a:xfrm>
            <a:off x="3316288" y="1184275"/>
            <a:ext cx="7286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latin typeface="Times" panose="02020603050405020304" pitchFamily="18" charset="0"/>
              </a:rPr>
              <a:t>(Abrahamwui mangâli)</a:t>
            </a:r>
            <a:endParaRPr lang="en-US" altLang="en-US" sz="1200" baseline="-25000">
              <a:latin typeface="Times" panose="02020603050405020304" pitchFamily="18" charset="0"/>
            </a:endParaRPr>
          </a:p>
        </p:txBody>
      </p:sp>
      <p:grpSp>
        <p:nvGrpSpPr>
          <p:cNvPr id="52505" name="Group 4"/>
          <p:cNvGrpSpPr>
            <a:grpSpLocks/>
          </p:cNvGrpSpPr>
          <p:nvPr/>
        </p:nvGrpSpPr>
        <p:grpSpPr bwMode="auto">
          <a:xfrm>
            <a:off x="881063" y="8272463"/>
            <a:ext cx="5886450" cy="468312"/>
            <a:chOff x="529" y="5209"/>
            <a:chExt cx="3708" cy="295"/>
          </a:xfrm>
        </p:grpSpPr>
        <p:sp>
          <p:nvSpPr>
            <p:cNvPr id="52556" name="Text Box 5"/>
            <p:cNvSpPr txBox="1">
              <a:spLocks noChangeArrowheads="1"/>
            </p:cNvSpPr>
            <p:nvPr/>
          </p:nvSpPr>
          <p:spPr bwMode="auto">
            <a:xfrm>
              <a:off x="541" y="5209"/>
              <a:ext cx="3696"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baseline="-25000">
                  <a:latin typeface="Times" panose="02020603050405020304" pitchFamily="18" charset="0"/>
                </a:rPr>
                <a:t>LAIRIK ÂNÂ PÂ HI, LAIRIK NAMKASHOK WUI MASHUN ZANGDA, NAMSHOKLUISHIT LAGA KATAMWUI KALA TAMKACHITHEI WUI VANG SHICHIN PAIRA.</a:t>
              </a:r>
            </a:p>
          </p:txBody>
        </p:sp>
        <p:sp>
          <p:nvSpPr>
            <p:cNvPr id="52557" name="Rectangle 6"/>
            <p:cNvSpPr>
              <a:spLocks noChangeArrowheads="1"/>
            </p:cNvSpPr>
            <p:nvPr/>
          </p:nvSpPr>
          <p:spPr bwMode="auto">
            <a:xfrm>
              <a:off x="529" y="5237"/>
              <a:ext cx="3701" cy="2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2506" name="Rectangle 22"/>
          <p:cNvSpPr>
            <a:spLocks noChangeArrowheads="1"/>
          </p:cNvSpPr>
          <p:nvPr/>
        </p:nvSpPr>
        <p:spPr bwMode="auto">
          <a:xfrm>
            <a:off x="2216150" y="1295400"/>
            <a:ext cx="11668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800" b="1">
                <a:latin typeface="Arial" panose="020B0604020202020204" pitchFamily="34" charset="0"/>
              </a:rPr>
              <a:t>OKATHUI KASEM</a:t>
            </a:r>
            <a:endParaRPr lang="en-US" altLang="en-US" sz="800" baseline="-25000">
              <a:latin typeface="Arial" panose="020B0604020202020204" pitchFamily="34" charset="0"/>
            </a:endParaRPr>
          </a:p>
        </p:txBody>
      </p:sp>
      <p:sp>
        <p:nvSpPr>
          <p:cNvPr id="52507" name="Rectangle 26"/>
          <p:cNvSpPr>
            <a:spLocks noChangeArrowheads="1"/>
          </p:cNvSpPr>
          <p:nvPr/>
        </p:nvSpPr>
        <p:spPr bwMode="auto">
          <a:xfrm>
            <a:off x="2378075" y="1439863"/>
            <a:ext cx="82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900" b="1">
                <a:latin typeface="Arial" panose="020B0604020202020204" pitchFamily="34" charset="0"/>
              </a:rPr>
              <a:t>Mayarnao  kala</a:t>
            </a:r>
          </a:p>
          <a:p>
            <a:pPr algn="ctr"/>
            <a:r>
              <a:rPr lang="en-US" altLang="en-US" sz="900" b="1">
                <a:latin typeface="Arial" panose="020B0604020202020204" pitchFamily="34" charset="0"/>
              </a:rPr>
              <a:t>Sh</a:t>
            </a:r>
            <a:r>
              <a:rPr lang="en-US" altLang="en-US" sz="900" b="1" u="sng">
                <a:latin typeface="Arial" panose="020B0604020202020204" pitchFamily="34" charset="0"/>
              </a:rPr>
              <a:t>a</a:t>
            </a:r>
            <a:r>
              <a:rPr lang="en-US" altLang="en-US" sz="900" b="1">
                <a:latin typeface="Arial" panose="020B0604020202020204" pitchFamily="34" charset="0"/>
              </a:rPr>
              <a:t>nao khare</a:t>
            </a:r>
            <a:endParaRPr lang="en-US" altLang="en-US" sz="1000" b="1" baseline="-25000">
              <a:latin typeface="Arial" panose="020B0604020202020204" pitchFamily="34" charset="0"/>
            </a:endParaRPr>
          </a:p>
        </p:txBody>
      </p:sp>
      <p:sp>
        <p:nvSpPr>
          <p:cNvPr id="357" name="Rectangle 27"/>
          <p:cNvSpPr>
            <a:spLocks noChangeArrowheads="1"/>
          </p:cNvSpPr>
          <p:nvPr/>
        </p:nvSpPr>
        <p:spPr bwMode="auto">
          <a:xfrm>
            <a:off x="2514600" y="1725613"/>
            <a:ext cx="755650" cy="161925"/>
          </a:xfrm>
          <a:prstGeom prst="rect">
            <a:avLst/>
          </a:prstGeom>
          <a:noFill/>
          <a:ln w="9525">
            <a:noFill/>
            <a:miter lim="800000"/>
            <a:headEnd/>
            <a:tailEnd/>
          </a:ln>
        </p:spPr>
        <p:txBody>
          <a:bodyPr wrap="none" lIns="0" tIns="0" rIns="0" bIns="0">
            <a:spAutoFit/>
          </a:bodyPr>
          <a:lstStyle/>
          <a:p>
            <a:pPr algn="ctr">
              <a:defRPr/>
            </a:pPr>
            <a:r>
              <a:rPr lang="en-US" sz="1050" b="1" dirty="0" err="1">
                <a:latin typeface="Arial" pitchFamily="34" charset="0"/>
                <a:ea typeface="ＭＳ Ｐゴシック"/>
                <a:cs typeface="ＭＳ Ｐゴシック"/>
              </a:rPr>
              <a:t>Morei</a:t>
            </a:r>
            <a:r>
              <a:rPr lang="en-US" sz="1050" b="1" dirty="0">
                <a:latin typeface="Arial" pitchFamily="34" charset="0"/>
                <a:ea typeface="ＭＳ Ｐゴシック"/>
                <a:cs typeface="ＭＳ Ｐゴシック"/>
              </a:rPr>
              <a:t> </a:t>
            </a:r>
            <a:r>
              <a:rPr lang="en-US" sz="1050" b="1" dirty="0" err="1">
                <a:latin typeface="Arial" pitchFamily="34" charset="0"/>
                <a:ea typeface="ＭＳ Ｐゴシック"/>
                <a:cs typeface="ＭＳ Ｐゴシック"/>
              </a:rPr>
              <a:t>khare</a:t>
            </a:r>
            <a:endParaRPr lang="en-US" sz="1200" b="1" baseline="-25000" dirty="0">
              <a:latin typeface="Arial" pitchFamily="34" charset="0"/>
              <a:ea typeface="ＭＳ Ｐゴシック"/>
              <a:cs typeface="ＭＳ Ｐゴシック"/>
            </a:endParaRPr>
          </a:p>
        </p:txBody>
      </p:sp>
      <p:sp>
        <p:nvSpPr>
          <p:cNvPr id="358" name="Rectangle 28"/>
          <p:cNvSpPr>
            <a:spLocks noChangeArrowheads="1"/>
          </p:cNvSpPr>
          <p:nvPr/>
        </p:nvSpPr>
        <p:spPr bwMode="auto">
          <a:xfrm>
            <a:off x="2381250" y="1893888"/>
            <a:ext cx="1033463" cy="161925"/>
          </a:xfrm>
          <a:prstGeom prst="rect">
            <a:avLst/>
          </a:prstGeom>
          <a:noFill/>
          <a:ln w="9525">
            <a:noFill/>
            <a:miter lim="800000"/>
            <a:headEnd/>
            <a:tailEnd/>
          </a:ln>
        </p:spPr>
        <p:txBody>
          <a:bodyPr wrap="none" lIns="0" tIns="0" rIns="0" bIns="0">
            <a:spAutoFit/>
          </a:bodyPr>
          <a:lstStyle/>
          <a:p>
            <a:pPr algn="ctr">
              <a:defRPr/>
            </a:pPr>
            <a:r>
              <a:rPr lang="en-US" sz="1050" b="1" dirty="0" err="1">
                <a:latin typeface="Arial" pitchFamily="34" charset="0"/>
                <a:ea typeface="ＭＳ Ｐゴシック"/>
                <a:cs typeface="ＭＳ Ｐゴシック"/>
              </a:rPr>
              <a:t>Paokaphâ</a:t>
            </a:r>
            <a:r>
              <a:rPr lang="en-US" sz="1050" b="1" dirty="0">
                <a:latin typeface="Arial" pitchFamily="34" charset="0"/>
                <a:ea typeface="ＭＳ Ｐゴシック"/>
                <a:cs typeface="ＭＳ Ｐゴシック"/>
              </a:rPr>
              <a:t> </a:t>
            </a:r>
            <a:r>
              <a:rPr lang="en-US" sz="1050" b="1" dirty="0" err="1">
                <a:latin typeface="Arial" pitchFamily="34" charset="0"/>
                <a:ea typeface="ＭＳ Ｐゴシック"/>
                <a:cs typeface="ＭＳ Ｐゴシック"/>
              </a:rPr>
              <a:t>khare</a:t>
            </a:r>
            <a:endParaRPr lang="en-US" sz="1100" b="1" baseline="-25000" dirty="0">
              <a:latin typeface="Arial" pitchFamily="34" charset="0"/>
              <a:ea typeface="ＭＳ Ｐゴシック"/>
              <a:cs typeface="ＭＳ Ｐゴシック"/>
            </a:endParaRPr>
          </a:p>
        </p:txBody>
      </p:sp>
      <p:sp>
        <p:nvSpPr>
          <p:cNvPr id="359" name="Rectangle 29"/>
          <p:cNvSpPr>
            <a:spLocks noChangeArrowheads="1"/>
          </p:cNvSpPr>
          <p:nvPr/>
        </p:nvSpPr>
        <p:spPr bwMode="auto">
          <a:xfrm>
            <a:off x="2420938" y="2046288"/>
            <a:ext cx="1017587" cy="161925"/>
          </a:xfrm>
          <a:prstGeom prst="rect">
            <a:avLst/>
          </a:prstGeom>
          <a:noFill/>
          <a:ln w="9525">
            <a:noFill/>
            <a:miter lim="800000"/>
            <a:headEnd/>
            <a:tailEnd/>
          </a:ln>
        </p:spPr>
        <p:txBody>
          <a:bodyPr wrap="none" lIns="0" tIns="0" rIns="0" bIns="0">
            <a:spAutoFit/>
          </a:bodyPr>
          <a:lstStyle/>
          <a:p>
            <a:pPr algn="ctr">
              <a:defRPr/>
            </a:pPr>
            <a:r>
              <a:rPr lang="en-US" sz="1050" b="1" dirty="0" err="1">
                <a:latin typeface="Arial" pitchFamily="34" charset="0"/>
                <a:ea typeface="ＭＳ Ｐゴシック"/>
                <a:cs typeface="ＭＳ Ｐゴシック"/>
              </a:rPr>
              <a:t>Shimkhur</a:t>
            </a:r>
            <a:r>
              <a:rPr lang="en-US" sz="1050" b="1" dirty="0">
                <a:latin typeface="Arial" pitchFamily="34" charset="0"/>
                <a:ea typeface="ＭＳ Ｐゴシック"/>
                <a:cs typeface="ＭＳ Ｐゴシック"/>
              </a:rPr>
              <a:t> </a:t>
            </a:r>
            <a:r>
              <a:rPr lang="en-US" sz="1050" b="1" dirty="0" err="1">
                <a:latin typeface="Arial" pitchFamily="34" charset="0"/>
                <a:ea typeface="ＭＳ Ｐゴシック"/>
                <a:cs typeface="ＭＳ Ｐゴシック"/>
              </a:rPr>
              <a:t>khare</a:t>
            </a:r>
            <a:endParaRPr lang="en-US" sz="1200" b="1" baseline="-25000" dirty="0">
              <a:latin typeface="Arial" pitchFamily="34" charset="0"/>
              <a:ea typeface="ＭＳ Ｐゴシック"/>
              <a:cs typeface="ＭＳ Ｐゴシック"/>
            </a:endParaRPr>
          </a:p>
        </p:txBody>
      </p:sp>
      <p:sp>
        <p:nvSpPr>
          <p:cNvPr id="52511" name="Rectangle 30"/>
          <p:cNvSpPr>
            <a:spLocks noChangeArrowheads="1"/>
          </p:cNvSpPr>
          <p:nvPr/>
        </p:nvSpPr>
        <p:spPr bwMode="auto">
          <a:xfrm>
            <a:off x="2432050" y="2225675"/>
            <a:ext cx="10239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100" b="1">
                <a:latin typeface="Arial" panose="020B0604020202020204" pitchFamily="34" charset="0"/>
              </a:rPr>
              <a:t>Mi sâthat khare</a:t>
            </a:r>
            <a:endParaRPr lang="en-US" altLang="en-US" sz="1100" b="1" baseline="-25000">
              <a:latin typeface="Arial" panose="020B0604020202020204" pitchFamily="34" charset="0"/>
            </a:endParaRPr>
          </a:p>
        </p:txBody>
      </p:sp>
      <p:sp>
        <p:nvSpPr>
          <p:cNvPr id="52512" name="Rectangle 31"/>
          <p:cNvSpPr>
            <a:spLocks noChangeArrowheads="1"/>
          </p:cNvSpPr>
          <p:nvPr/>
        </p:nvSpPr>
        <p:spPr bwMode="auto">
          <a:xfrm>
            <a:off x="2411413" y="2386013"/>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900" b="1">
                <a:latin typeface="Arial" panose="020B0604020202020204" pitchFamily="34" charset="0"/>
              </a:rPr>
              <a:t>Tara kaphong/</a:t>
            </a:r>
          </a:p>
          <a:p>
            <a:pPr algn="ctr"/>
            <a:r>
              <a:rPr lang="en-US" altLang="en-US" sz="900" b="1">
                <a:latin typeface="Arial" panose="020B0604020202020204" pitchFamily="34" charset="0"/>
              </a:rPr>
              <a:t>changjingawut</a:t>
            </a:r>
            <a:endParaRPr lang="en-US" altLang="en-US" sz="1000" b="1" baseline="-25000">
              <a:latin typeface="Arial" panose="020B0604020202020204" pitchFamily="34" charset="0"/>
            </a:endParaRPr>
          </a:p>
        </p:txBody>
      </p:sp>
      <p:sp>
        <p:nvSpPr>
          <p:cNvPr id="362" name="Rectangle 32"/>
          <p:cNvSpPr>
            <a:spLocks noChangeArrowheads="1"/>
          </p:cNvSpPr>
          <p:nvPr/>
        </p:nvSpPr>
        <p:spPr bwMode="auto">
          <a:xfrm>
            <a:off x="2681288" y="2678113"/>
            <a:ext cx="373062" cy="161925"/>
          </a:xfrm>
          <a:prstGeom prst="rect">
            <a:avLst/>
          </a:prstGeom>
          <a:noFill/>
          <a:ln w="9525">
            <a:noFill/>
            <a:miter lim="800000"/>
            <a:headEnd/>
            <a:tailEnd/>
          </a:ln>
        </p:spPr>
        <p:txBody>
          <a:bodyPr wrap="none" lIns="0" tIns="0" rIns="0" bIns="0">
            <a:spAutoFit/>
          </a:bodyPr>
          <a:lstStyle/>
          <a:p>
            <a:pPr algn="ctr">
              <a:defRPr/>
            </a:pPr>
            <a:r>
              <a:rPr lang="en-US" sz="1050" b="1" dirty="0" err="1">
                <a:latin typeface="Arial" pitchFamily="34" charset="0"/>
                <a:ea typeface="ＭＳ Ｐゴシック"/>
                <a:cs typeface="ＭＳ Ｐゴシック"/>
              </a:rPr>
              <a:t>Dolân</a:t>
            </a:r>
            <a:endParaRPr lang="en-US" sz="1200" b="1" baseline="-25000" dirty="0">
              <a:latin typeface="Arial" pitchFamily="34" charset="0"/>
              <a:ea typeface="ＭＳ Ｐゴシック"/>
              <a:cs typeface="ＭＳ Ｐゴシック"/>
            </a:endParaRPr>
          </a:p>
        </p:txBody>
      </p:sp>
      <p:sp>
        <p:nvSpPr>
          <p:cNvPr id="52514" name="Rectangle 43"/>
          <p:cNvSpPr>
            <a:spLocks noChangeArrowheads="1"/>
          </p:cNvSpPr>
          <p:nvPr/>
        </p:nvSpPr>
        <p:spPr bwMode="auto">
          <a:xfrm>
            <a:off x="2605088" y="5003800"/>
            <a:ext cx="5715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RAOPAM</a:t>
            </a:r>
            <a:endParaRPr lang="en-US" altLang="en-US" sz="1000" baseline="-25000">
              <a:latin typeface="Arial" panose="020B0604020202020204" pitchFamily="34" charset="0"/>
            </a:endParaRPr>
          </a:p>
        </p:txBody>
      </p:sp>
      <p:sp>
        <p:nvSpPr>
          <p:cNvPr id="52515" name="Rectangle 60"/>
          <p:cNvSpPr>
            <a:spLocks noChangeArrowheads="1"/>
          </p:cNvSpPr>
          <p:nvPr/>
        </p:nvSpPr>
        <p:spPr bwMode="auto">
          <a:xfrm>
            <a:off x="2808288" y="6205538"/>
            <a:ext cx="301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Sinai</a:t>
            </a:r>
            <a:endParaRPr lang="en-US" altLang="en-US" sz="1000" b="1" baseline="-25000">
              <a:latin typeface="Arial" panose="020B0604020202020204" pitchFamily="34" charset="0"/>
            </a:endParaRPr>
          </a:p>
        </p:txBody>
      </p:sp>
      <p:sp>
        <p:nvSpPr>
          <p:cNvPr id="52516" name="Rectangle 62"/>
          <p:cNvSpPr>
            <a:spLocks noChangeArrowheads="1"/>
          </p:cNvSpPr>
          <p:nvPr/>
        </p:nvSpPr>
        <p:spPr bwMode="auto">
          <a:xfrm>
            <a:off x="2693988" y="6411913"/>
            <a:ext cx="4905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A - Y - P</a:t>
            </a:r>
            <a:endParaRPr lang="en-US" altLang="en-US" sz="1000" b="1" baseline="-25000">
              <a:latin typeface="Arial" panose="020B0604020202020204" pitchFamily="34" charset="0"/>
            </a:endParaRPr>
          </a:p>
        </p:txBody>
      </p:sp>
      <p:sp>
        <p:nvSpPr>
          <p:cNvPr id="52517" name="Rectangle 64"/>
          <p:cNvSpPr>
            <a:spLocks noChangeArrowheads="1"/>
          </p:cNvSpPr>
          <p:nvPr/>
        </p:nvSpPr>
        <p:spPr bwMode="auto">
          <a:xfrm>
            <a:off x="2573338" y="6632575"/>
            <a:ext cx="8397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Kadesh Barnea</a:t>
            </a:r>
            <a:endParaRPr lang="en-US" altLang="en-US" sz="900" b="1" baseline="-25000">
              <a:latin typeface="Arial" panose="020B0604020202020204" pitchFamily="34" charset="0"/>
            </a:endParaRPr>
          </a:p>
        </p:txBody>
      </p:sp>
      <p:sp>
        <p:nvSpPr>
          <p:cNvPr id="52518" name="Rectangle 68"/>
          <p:cNvSpPr>
            <a:spLocks noChangeArrowheads="1"/>
          </p:cNvSpPr>
          <p:nvPr/>
        </p:nvSpPr>
        <p:spPr bwMode="auto">
          <a:xfrm>
            <a:off x="2436813" y="7056438"/>
            <a:ext cx="9747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TAMKACHITHEI 5</a:t>
            </a:r>
            <a:endParaRPr lang="en-US" altLang="en-US" sz="900" b="1" baseline="-25000">
              <a:latin typeface="Arial" panose="020B0604020202020204" pitchFamily="34" charset="0"/>
            </a:endParaRPr>
          </a:p>
        </p:txBody>
      </p:sp>
      <p:sp>
        <p:nvSpPr>
          <p:cNvPr id="52519" name="Rectangle 71"/>
          <p:cNvSpPr>
            <a:spLocks noChangeArrowheads="1"/>
          </p:cNvSpPr>
          <p:nvPr/>
        </p:nvSpPr>
        <p:spPr bwMode="auto">
          <a:xfrm>
            <a:off x="2627313" y="5989638"/>
            <a:ext cx="6413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SHONGZA</a:t>
            </a:r>
            <a:endParaRPr lang="en-US" altLang="en-US" sz="1000" b="1" baseline="-25000">
              <a:latin typeface="Arial" panose="020B0604020202020204" pitchFamily="34" charset="0"/>
            </a:endParaRPr>
          </a:p>
        </p:txBody>
      </p:sp>
      <p:sp>
        <p:nvSpPr>
          <p:cNvPr id="52520" name="Rectangle 73"/>
          <p:cNvSpPr>
            <a:spLocks noChangeArrowheads="1"/>
          </p:cNvSpPr>
          <p:nvPr/>
        </p:nvSpPr>
        <p:spPr bwMode="auto">
          <a:xfrm>
            <a:off x="5006975" y="5884863"/>
            <a:ext cx="884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VARI KAHAI</a:t>
            </a:r>
            <a:endParaRPr lang="en-US" altLang="en-US" sz="1200" baseline="-25000">
              <a:latin typeface="Arial" panose="020B0604020202020204" pitchFamily="34" charset="0"/>
            </a:endParaRPr>
          </a:p>
        </p:txBody>
      </p:sp>
      <p:sp>
        <p:nvSpPr>
          <p:cNvPr id="52521" name="Rectangle 82"/>
          <p:cNvSpPr>
            <a:spLocks noChangeArrowheads="1"/>
          </p:cNvSpPr>
          <p:nvPr/>
        </p:nvSpPr>
        <p:spPr bwMode="auto">
          <a:xfrm>
            <a:off x="5075238" y="6103938"/>
            <a:ext cx="7953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Greekwui Alex</a:t>
            </a:r>
            <a:endParaRPr lang="en-US" altLang="en-US" sz="1200" baseline="-25000">
              <a:latin typeface="Arial" panose="020B0604020202020204" pitchFamily="34" charset="0"/>
            </a:endParaRPr>
          </a:p>
        </p:txBody>
      </p:sp>
      <p:sp>
        <p:nvSpPr>
          <p:cNvPr id="52522" name="Rectangle 84"/>
          <p:cNvSpPr>
            <a:spLocks noChangeArrowheads="1"/>
          </p:cNvSpPr>
          <p:nvPr/>
        </p:nvSpPr>
        <p:spPr bwMode="auto">
          <a:xfrm>
            <a:off x="5040313" y="6281738"/>
            <a:ext cx="112236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Romanwui Zatkhanâ</a:t>
            </a:r>
            <a:endParaRPr lang="en-US" altLang="en-US" sz="1200" baseline="-25000">
              <a:latin typeface="Arial" panose="020B0604020202020204" pitchFamily="34" charset="0"/>
            </a:endParaRPr>
          </a:p>
        </p:txBody>
      </p:sp>
      <p:sp>
        <p:nvSpPr>
          <p:cNvPr id="52523" name="Rectangle 140"/>
          <p:cNvSpPr>
            <a:spLocks noChangeArrowheads="1"/>
          </p:cNvSpPr>
          <p:nvPr/>
        </p:nvSpPr>
        <p:spPr bwMode="auto">
          <a:xfrm>
            <a:off x="5037138" y="4559300"/>
            <a:ext cx="8175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NARKAHAI</a:t>
            </a:r>
            <a:endParaRPr lang="en-US" altLang="en-US" sz="1200" baseline="-25000">
              <a:latin typeface="Arial" panose="020B0604020202020204" pitchFamily="34" charset="0"/>
            </a:endParaRPr>
          </a:p>
        </p:txBody>
      </p:sp>
      <p:sp>
        <p:nvSpPr>
          <p:cNvPr id="52524" name="Rectangle 141"/>
          <p:cNvSpPr>
            <a:spLocks noChangeArrowheads="1"/>
          </p:cNvSpPr>
          <p:nvPr/>
        </p:nvSpPr>
        <p:spPr bwMode="auto">
          <a:xfrm>
            <a:off x="5146675" y="4802188"/>
            <a:ext cx="7762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ZINGKUM 70</a:t>
            </a:r>
            <a:endParaRPr lang="en-US" altLang="en-US" sz="1000" b="1" baseline="-25000">
              <a:latin typeface="Arial" panose="020B0604020202020204" pitchFamily="34" charset="0"/>
            </a:endParaRPr>
          </a:p>
        </p:txBody>
      </p:sp>
      <p:sp>
        <p:nvSpPr>
          <p:cNvPr id="52525" name="Rectangle 142"/>
          <p:cNvSpPr>
            <a:spLocks noChangeArrowheads="1"/>
          </p:cNvSpPr>
          <p:nvPr/>
        </p:nvSpPr>
        <p:spPr bwMode="auto">
          <a:xfrm>
            <a:off x="5035550" y="5021263"/>
            <a:ext cx="11033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Hankhaung âpong 3</a:t>
            </a:r>
            <a:endParaRPr lang="en-US" altLang="en-US" sz="1000" b="1" baseline="-25000">
              <a:latin typeface="Arial" panose="020B0604020202020204" pitchFamily="34" charset="0"/>
            </a:endParaRPr>
          </a:p>
        </p:txBody>
      </p:sp>
      <p:sp>
        <p:nvSpPr>
          <p:cNvPr id="52526" name="Rectangle 144"/>
          <p:cNvSpPr>
            <a:spLocks noChangeArrowheads="1"/>
          </p:cNvSpPr>
          <p:nvPr/>
        </p:nvSpPr>
        <p:spPr bwMode="auto">
          <a:xfrm>
            <a:off x="5075238" y="5241925"/>
            <a:ext cx="9763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latin typeface="Arial" panose="020B0604020202020204" pitchFamily="34" charset="0"/>
              </a:rPr>
              <a:t>Zingkum 100/50,000</a:t>
            </a:r>
            <a:endParaRPr lang="en-US" altLang="en-US" sz="800" b="1" baseline="-25000">
              <a:latin typeface="Arial" panose="020B0604020202020204" pitchFamily="34" charset="0"/>
            </a:endParaRPr>
          </a:p>
        </p:txBody>
      </p:sp>
      <p:sp>
        <p:nvSpPr>
          <p:cNvPr id="381" name="Rectangle 211"/>
          <p:cNvSpPr>
            <a:spLocks noChangeArrowheads="1"/>
          </p:cNvSpPr>
          <p:nvPr/>
        </p:nvSpPr>
        <p:spPr bwMode="auto">
          <a:xfrm>
            <a:off x="2411413" y="7905750"/>
            <a:ext cx="1119187" cy="146050"/>
          </a:xfrm>
          <a:prstGeom prst="rect">
            <a:avLst/>
          </a:prstGeom>
          <a:noFill/>
          <a:ln w="9525">
            <a:noFill/>
            <a:miter lim="800000"/>
            <a:headEnd/>
            <a:tailEnd/>
          </a:ln>
        </p:spPr>
        <p:txBody>
          <a:bodyPr wrap="none" lIns="0" tIns="0" rIns="0" bIns="0">
            <a:spAutoFit/>
          </a:bodyPr>
          <a:lstStyle/>
          <a:p>
            <a:pPr>
              <a:defRPr/>
            </a:pPr>
            <a:r>
              <a:rPr lang="en-US" sz="950" b="1" dirty="0" err="1">
                <a:latin typeface="Arial" pitchFamily="34" charset="0"/>
                <a:ea typeface="ＭＳ Ｐゴシック" charset="-128"/>
              </a:rPr>
              <a:t>Ngalei</a:t>
            </a:r>
            <a:r>
              <a:rPr lang="en-US" sz="950" b="1" dirty="0">
                <a:latin typeface="Arial" pitchFamily="34" charset="0"/>
                <a:ea typeface="ＭＳ Ｐゴシック" charset="-128"/>
              </a:rPr>
              <a:t> </a:t>
            </a:r>
            <a:r>
              <a:rPr lang="en-US" sz="950" b="1" dirty="0" err="1">
                <a:latin typeface="Arial" pitchFamily="34" charset="0"/>
                <a:ea typeface="ＭＳ Ｐゴシック" charset="-128"/>
              </a:rPr>
              <a:t>Ngayarkahai</a:t>
            </a:r>
            <a:endParaRPr lang="en-US" sz="950" baseline="-25000" dirty="0">
              <a:latin typeface="Arial" pitchFamily="34" charset="0"/>
              <a:ea typeface="ＭＳ Ｐゴシック" charset="-128"/>
            </a:endParaRPr>
          </a:p>
        </p:txBody>
      </p:sp>
      <p:sp>
        <p:nvSpPr>
          <p:cNvPr id="52528" name="Rectangle 222"/>
          <p:cNvSpPr>
            <a:spLocks noChangeArrowheads="1"/>
          </p:cNvSpPr>
          <p:nvPr/>
        </p:nvSpPr>
        <p:spPr bwMode="auto">
          <a:xfrm>
            <a:off x="5367338" y="7085013"/>
            <a:ext cx="3333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latin typeface="Arial" panose="020B0604020202020204" pitchFamily="34" charset="0"/>
              </a:rPr>
              <a:t>Krush</a:t>
            </a:r>
            <a:endParaRPr lang="en-US" altLang="en-US" sz="1200" baseline="-25000">
              <a:latin typeface="Arial" panose="020B0604020202020204" pitchFamily="34" charset="0"/>
            </a:endParaRPr>
          </a:p>
        </p:txBody>
      </p:sp>
      <p:sp>
        <p:nvSpPr>
          <p:cNvPr id="52529" name="Rectangle 230"/>
          <p:cNvSpPr>
            <a:spLocks noChangeArrowheads="1"/>
          </p:cNvSpPr>
          <p:nvPr/>
        </p:nvSpPr>
        <p:spPr bwMode="auto">
          <a:xfrm>
            <a:off x="5330825" y="7431088"/>
            <a:ext cx="5445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Paokaphâ</a:t>
            </a:r>
            <a:endParaRPr lang="en-US" altLang="en-US" sz="1200" baseline="-25000">
              <a:latin typeface="Arial" panose="020B0604020202020204" pitchFamily="34" charset="0"/>
            </a:endParaRPr>
          </a:p>
        </p:txBody>
      </p:sp>
      <p:sp>
        <p:nvSpPr>
          <p:cNvPr id="52530" name="Rectangle 231"/>
          <p:cNvSpPr>
            <a:spLocks noChangeArrowheads="1"/>
          </p:cNvSpPr>
          <p:nvPr/>
        </p:nvSpPr>
        <p:spPr bwMode="auto">
          <a:xfrm>
            <a:off x="5435600" y="7612063"/>
            <a:ext cx="3206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Otsak</a:t>
            </a:r>
            <a:endParaRPr lang="en-US" altLang="en-US" sz="1200" baseline="-25000">
              <a:latin typeface="Arial" panose="020B0604020202020204" pitchFamily="34" charset="0"/>
            </a:endParaRPr>
          </a:p>
        </p:txBody>
      </p:sp>
      <p:sp>
        <p:nvSpPr>
          <p:cNvPr id="52531" name="Rectangle 233"/>
          <p:cNvSpPr>
            <a:spLocks noChangeArrowheads="1"/>
          </p:cNvSpPr>
          <p:nvPr/>
        </p:nvSpPr>
        <p:spPr bwMode="auto">
          <a:xfrm>
            <a:off x="5289550" y="7785100"/>
            <a:ext cx="5715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Chithibing</a:t>
            </a:r>
            <a:endParaRPr lang="en-US" altLang="en-US" sz="1200" baseline="-25000">
              <a:latin typeface="Arial" panose="020B0604020202020204" pitchFamily="34" charset="0"/>
            </a:endParaRPr>
          </a:p>
        </p:txBody>
      </p:sp>
      <p:sp>
        <p:nvSpPr>
          <p:cNvPr id="52532" name="Rectangle 235"/>
          <p:cNvSpPr>
            <a:spLocks noChangeArrowheads="1"/>
          </p:cNvSpPr>
          <p:nvPr/>
        </p:nvSpPr>
        <p:spPr bwMode="auto">
          <a:xfrm>
            <a:off x="5248275" y="7948613"/>
            <a:ext cx="6921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Phongkhami</a:t>
            </a:r>
            <a:endParaRPr lang="en-US" altLang="en-US" sz="1200" baseline="-25000">
              <a:latin typeface="Arial" panose="020B0604020202020204" pitchFamily="34" charset="0"/>
            </a:endParaRPr>
          </a:p>
        </p:txBody>
      </p:sp>
      <p:sp>
        <p:nvSpPr>
          <p:cNvPr id="52533" name="Rectangle 237"/>
          <p:cNvSpPr>
            <a:spLocks noChangeArrowheads="1"/>
          </p:cNvSpPr>
          <p:nvPr/>
        </p:nvSpPr>
        <p:spPr bwMode="auto">
          <a:xfrm>
            <a:off x="5032375" y="1295400"/>
            <a:ext cx="90963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ROTKHAMARAT</a:t>
            </a:r>
            <a:endParaRPr lang="en-US" altLang="en-US" sz="900" baseline="-25000">
              <a:latin typeface="Arial" panose="020B0604020202020204" pitchFamily="34" charset="0"/>
            </a:endParaRPr>
          </a:p>
        </p:txBody>
      </p:sp>
      <p:sp>
        <p:nvSpPr>
          <p:cNvPr id="52534" name="Rectangle 246"/>
          <p:cNvSpPr>
            <a:spLocks noChangeArrowheads="1"/>
          </p:cNvSpPr>
          <p:nvPr/>
        </p:nvSpPr>
        <p:spPr bwMode="auto">
          <a:xfrm>
            <a:off x="5084763" y="1501775"/>
            <a:ext cx="10318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Wungv</a:t>
            </a:r>
            <a:r>
              <a:rPr lang="en-US" altLang="en-US" sz="1000" b="1" u="sng">
                <a:latin typeface="Arial" panose="020B0604020202020204" pitchFamily="34" charset="0"/>
              </a:rPr>
              <a:t>a</a:t>
            </a:r>
            <a:r>
              <a:rPr lang="en-US" altLang="en-US" sz="1000" b="1">
                <a:latin typeface="Arial" panose="020B0604020202020204" pitchFamily="34" charset="0"/>
              </a:rPr>
              <a:t> Wungvâ</a:t>
            </a:r>
            <a:endParaRPr lang="en-US" altLang="en-US" sz="1400" b="1" baseline="-25000">
              <a:latin typeface="Arial" panose="020B0604020202020204" pitchFamily="34" charset="0"/>
            </a:endParaRPr>
          </a:p>
        </p:txBody>
      </p:sp>
      <p:sp>
        <p:nvSpPr>
          <p:cNvPr id="52535" name="Rectangle 247"/>
          <p:cNvSpPr>
            <a:spLocks noChangeArrowheads="1"/>
          </p:cNvSpPr>
          <p:nvPr/>
        </p:nvSpPr>
        <p:spPr bwMode="auto">
          <a:xfrm>
            <a:off x="5430838" y="1722438"/>
            <a:ext cx="25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350</a:t>
            </a:r>
            <a:endParaRPr lang="en-US" altLang="en-US" sz="1200" baseline="-25000">
              <a:latin typeface="Arial" panose="020B0604020202020204" pitchFamily="34" charset="0"/>
            </a:endParaRPr>
          </a:p>
        </p:txBody>
      </p:sp>
      <p:sp>
        <p:nvSpPr>
          <p:cNvPr id="52536" name="Rectangle 260"/>
          <p:cNvSpPr>
            <a:spLocks noChangeArrowheads="1"/>
          </p:cNvSpPr>
          <p:nvPr/>
        </p:nvSpPr>
        <p:spPr bwMode="auto">
          <a:xfrm>
            <a:off x="5045075" y="2124075"/>
            <a:ext cx="828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WUNGNAO</a:t>
            </a:r>
            <a:endParaRPr lang="en-US" altLang="en-US" sz="1800" baseline="-25000">
              <a:latin typeface="Arial" panose="020B0604020202020204" pitchFamily="34" charset="0"/>
            </a:endParaRPr>
          </a:p>
        </p:txBody>
      </p:sp>
      <p:sp>
        <p:nvSpPr>
          <p:cNvPr id="52537" name="Rectangle 261"/>
          <p:cNvSpPr>
            <a:spLocks noChangeArrowheads="1"/>
          </p:cNvSpPr>
          <p:nvPr/>
        </p:nvSpPr>
        <p:spPr bwMode="auto">
          <a:xfrm>
            <a:off x="5214938" y="2568575"/>
            <a:ext cx="8175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 </a:t>
            </a:r>
            <a:r>
              <a:rPr lang="en-US" altLang="en-US" sz="1000" b="1">
                <a:latin typeface="Arial" panose="020B0604020202020204" pitchFamily="34" charset="0"/>
              </a:rPr>
              <a:t>••• KAKAI •••</a:t>
            </a:r>
            <a:r>
              <a:rPr lang="en-US" altLang="en-US" sz="1000" b="1">
                <a:solidFill>
                  <a:srgbClr val="E32434"/>
                </a:solidFill>
                <a:latin typeface="Arial" panose="020B0604020202020204" pitchFamily="34" charset="0"/>
              </a:rPr>
              <a:t> </a:t>
            </a:r>
            <a:endParaRPr lang="en-US" altLang="en-US" sz="1000" b="1" baseline="-25000">
              <a:solidFill>
                <a:srgbClr val="E32434"/>
              </a:solidFill>
              <a:latin typeface="Arial" panose="020B0604020202020204" pitchFamily="34" charset="0"/>
            </a:endParaRPr>
          </a:p>
        </p:txBody>
      </p:sp>
      <p:sp>
        <p:nvSpPr>
          <p:cNvPr id="52538" name="Rectangle 272"/>
          <p:cNvSpPr>
            <a:spLocks noChangeArrowheads="1"/>
          </p:cNvSpPr>
          <p:nvPr/>
        </p:nvSpPr>
        <p:spPr bwMode="auto">
          <a:xfrm>
            <a:off x="5173663" y="2779713"/>
            <a:ext cx="7953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Âto          Âze</a:t>
            </a:r>
            <a:endParaRPr lang="en-US" altLang="en-US" sz="1000" b="1" baseline="-25000">
              <a:latin typeface="Arial" panose="020B0604020202020204" pitchFamily="34" charset="0"/>
            </a:endParaRPr>
          </a:p>
        </p:txBody>
      </p:sp>
      <p:sp>
        <p:nvSpPr>
          <p:cNvPr id="52539" name="Rectangle 296"/>
          <p:cNvSpPr>
            <a:spLocks noChangeArrowheads="1"/>
          </p:cNvSpPr>
          <p:nvPr/>
        </p:nvSpPr>
        <p:spPr bwMode="auto">
          <a:xfrm>
            <a:off x="2654300" y="3562350"/>
            <a:ext cx="5064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N - Â - S</a:t>
            </a:r>
            <a:endParaRPr lang="en-US" altLang="en-US" sz="1000" b="1" baseline="-25000">
              <a:latin typeface="Arial" panose="020B0604020202020204" pitchFamily="34" charset="0"/>
            </a:endParaRPr>
          </a:p>
        </p:txBody>
      </p:sp>
      <p:sp>
        <p:nvSpPr>
          <p:cNvPr id="52540" name="Rectangle 298"/>
          <p:cNvSpPr>
            <a:spLocks noChangeArrowheads="1"/>
          </p:cNvSpPr>
          <p:nvPr/>
        </p:nvSpPr>
        <p:spPr bwMode="auto">
          <a:xfrm>
            <a:off x="2879725" y="3802063"/>
            <a:ext cx="1825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I - I</a:t>
            </a:r>
            <a:endParaRPr lang="en-US" altLang="en-US" sz="1000" b="1" baseline="-25000">
              <a:latin typeface="Arial" panose="020B0604020202020204" pitchFamily="34" charset="0"/>
            </a:endParaRPr>
          </a:p>
        </p:txBody>
      </p:sp>
      <p:sp>
        <p:nvSpPr>
          <p:cNvPr id="52541" name="Rectangle 304"/>
          <p:cNvSpPr>
            <a:spLocks noChangeArrowheads="1"/>
          </p:cNvSpPr>
          <p:nvPr/>
        </p:nvSpPr>
        <p:spPr bwMode="auto">
          <a:xfrm>
            <a:off x="2557463" y="3338513"/>
            <a:ext cx="7556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Arial" panose="020B0604020202020204" pitchFamily="34" charset="0"/>
              </a:rPr>
              <a:t>ÂWUI KAHO</a:t>
            </a:r>
            <a:endParaRPr lang="en-US" altLang="en-US" sz="1000" b="1" baseline="-25000">
              <a:latin typeface="Arial" panose="020B0604020202020204" pitchFamily="34" charset="0"/>
            </a:endParaRPr>
          </a:p>
        </p:txBody>
      </p:sp>
      <p:sp>
        <p:nvSpPr>
          <p:cNvPr id="52542" name="Rectangle 313"/>
          <p:cNvSpPr>
            <a:spLocks noChangeArrowheads="1"/>
          </p:cNvSpPr>
          <p:nvPr/>
        </p:nvSpPr>
        <p:spPr bwMode="auto">
          <a:xfrm>
            <a:off x="6381750" y="3146425"/>
            <a:ext cx="319088"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2543" name="Rectangle 318"/>
          <p:cNvSpPr>
            <a:spLocks noChangeArrowheads="1"/>
          </p:cNvSpPr>
          <p:nvPr/>
        </p:nvSpPr>
        <p:spPr bwMode="auto">
          <a:xfrm>
            <a:off x="5416550" y="6918325"/>
            <a:ext cx="2762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latin typeface="Arial" panose="020B0604020202020204" pitchFamily="34" charset="0"/>
              </a:rPr>
              <a:t>Mirin</a:t>
            </a:r>
            <a:endParaRPr lang="en-US" altLang="en-US" sz="1200" baseline="-25000">
              <a:latin typeface="Arial" panose="020B0604020202020204" pitchFamily="34" charset="0"/>
            </a:endParaRPr>
          </a:p>
        </p:txBody>
      </p:sp>
      <p:sp>
        <p:nvSpPr>
          <p:cNvPr id="52544" name="Text Box 319"/>
          <p:cNvSpPr txBox="1">
            <a:spLocks noChangeArrowheads="1"/>
          </p:cNvSpPr>
          <p:nvPr/>
        </p:nvSpPr>
        <p:spPr bwMode="auto">
          <a:xfrm>
            <a:off x="3638550" y="3336925"/>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Arial" panose="020B0604020202020204" pitchFamily="34" charset="0"/>
              </a:rPr>
              <a:t>AT</a:t>
            </a:r>
            <a:endParaRPr lang="en-US" altLang="en-US" sz="1000" b="1" baseline="-25000">
              <a:latin typeface="Arial" panose="020B0604020202020204" pitchFamily="34" charset="0"/>
            </a:endParaRPr>
          </a:p>
        </p:txBody>
      </p:sp>
      <p:sp>
        <p:nvSpPr>
          <p:cNvPr id="52545" name="Text Box 321"/>
          <p:cNvSpPr txBox="1">
            <a:spLocks noChangeArrowheads="1"/>
          </p:cNvSpPr>
          <p:nvPr/>
        </p:nvSpPr>
        <p:spPr bwMode="auto">
          <a:xfrm>
            <a:off x="6286500" y="3238500"/>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Arial" panose="020B0604020202020204" pitchFamily="34" charset="0"/>
              </a:rPr>
              <a:t>KT</a:t>
            </a:r>
            <a:endParaRPr lang="en-US" altLang="en-US" sz="1000" b="1" baseline="-25000">
              <a:latin typeface="Arial" panose="020B0604020202020204" pitchFamily="34" charset="0"/>
            </a:endParaRPr>
          </a:p>
        </p:txBody>
      </p:sp>
      <p:sp>
        <p:nvSpPr>
          <p:cNvPr id="52546" name="Text Box 322"/>
          <p:cNvSpPr txBox="1">
            <a:spLocks noChangeArrowheads="1"/>
          </p:cNvSpPr>
          <p:nvPr/>
        </p:nvSpPr>
        <p:spPr bwMode="auto">
          <a:xfrm>
            <a:off x="3629025" y="6835775"/>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Arial" panose="020B0604020202020204" pitchFamily="34" charset="0"/>
              </a:rPr>
              <a:t>NT</a:t>
            </a:r>
            <a:endParaRPr lang="en-US" altLang="en-US" sz="1000" b="1" baseline="-25000">
              <a:latin typeface="Arial" panose="020B0604020202020204" pitchFamily="34" charset="0"/>
            </a:endParaRPr>
          </a:p>
        </p:txBody>
      </p:sp>
      <p:sp>
        <p:nvSpPr>
          <p:cNvPr id="52547" name="Rectangle 323"/>
          <p:cNvSpPr>
            <a:spLocks noChangeArrowheads="1"/>
          </p:cNvSpPr>
          <p:nvPr/>
        </p:nvSpPr>
        <p:spPr bwMode="auto">
          <a:xfrm>
            <a:off x="5240338" y="6716713"/>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dirty="0" err="1" smtClean="0">
                <a:latin typeface="Arial" panose="020B0604020202020204" pitchFamily="34" charset="0"/>
              </a:rPr>
              <a:t>Jishu</a:t>
            </a:r>
            <a:endParaRPr lang="en-US" altLang="en-US" sz="1400" baseline="-25000" dirty="0">
              <a:latin typeface="Arial" panose="020B0604020202020204" pitchFamily="34" charset="0"/>
            </a:endParaRPr>
          </a:p>
        </p:txBody>
      </p:sp>
      <p:sp>
        <p:nvSpPr>
          <p:cNvPr id="52548" name="Rectangle 327"/>
          <p:cNvSpPr>
            <a:spLocks noChangeArrowheads="1"/>
          </p:cNvSpPr>
          <p:nvPr/>
        </p:nvSpPr>
        <p:spPr bwMode="auto">
          <a:xfrm>
            <a:off x="5264150" y="3408363"/>
            <a:ext cx="7175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MARÂNBING</a:t>
            </a:r>
            <a:endParaRPr lang="en-US" altLang="en-US" sz="900" b="1" baseline="-25000">
              <a:latin typeface="Arial" panose="020B0604020202020204" pitchFamily="34" charset="0"/>
            </a:endParaRPr>
          </a:p>
        </p:txBody>
      </p:sp>
      <p:sp>
        <p:nvSpPr>
          <p:cNvPr id="52549" name="TextBox 417"/>
          <p:cNvSpPr txBox="1">
            <a:spLocks noChangeArrowheads="1"/>
          </p:cNvSpPr>
          <p:nvPr/>
        </p:nvSpPr>
        <p:spPr bwMode="auto">
          <a:xfrm rot="-5400000">
            <a:off x="246857" y="6199981"/>
            <a:ext cx="3105150" cy="630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000" b="1">
                <a:latin typeface="Times New Roman" panose="02020603050405020304" pitchFamily="18" charset="0"/>
                <a:cs typeface="Times New Roman" panose="02020603050405020304" pitchFamily="18" charset="0"/>
              </a:rPr>
              <a:t>          </a:t>
            </a:r>
            <a:r>
              <a:rPr lang="en-US" altLang="en-US" sz="3500" b="1">
                <a:latin typeface="Times New Roman" panose="02020603050405020304" pitchFamily="18" charset="0"/>
                <a:cs typeface="Times New Roman" panose="02020603050405020304" pitchFamily="18" charset="0"/>
              </a:rPr>
              <a:t>MI 4</a:t>
            </a:r>
          </a:p>
        </p:txBody>
      </p:sp>
      <p:sp>
        <p:nvSpPr>
          <p:cNvPr id="52550" name="TextBox 418"/>
          <p:cNvSpPr txBox="1">
            <a:spLocks noChangeArrowheads="1"/>
          </p:cNvSpPr>
          <p:nvPr/>
        </p:nvSpPr>
        <p:spPr bwMode="auto">
          <a:xfrm rot="-5400000">
            <a:off x="2739231" y="3937794"/>
            <a:ext cx="3421063" cy="631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500" b="1">
                <a:latin typeface="Times New Roman" panose="02020603050405020304" pitchFamily="18" charset="0"/>
                <a:cs typeface="Times New Roman" panose="02020603050405020304" pitchFamily="18" charset="0"/>
              </a:rPr>
              <a:t>MISHANG  3</a:t>
            </a:r>
          </a:p>
        </p:txBody>
      </p:sp>
      <p:sp>
        <p:nvSpPr>
          <p:cNvPr id="52551" name="Line 15"/>
          <p:cNvSpPr>
            <a:spLocks noChangeShapeType="1"/>
          </p:cNvSpPr>
          <p:nvPr/>
        </p:nvSpPr>
        <p:spPr bwMode="auto">
          <a:xfrm>
            <a:off x="2430463" y="267811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52" name="Line 15"/>
          <p:cNvSpPr>
            <a:spLocks noChangeShapeType="1"/>
          </p:cNvSpPr>
          <p:nvPr/>
        </p:nvSpPr>
        <p:spPr bwMode="auto">
          <a:xfrm>
            <a:off x="2430463" y="284003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53" name="Line 15"/>
          <p:cNvSpPr>
            <a:spLocks noChangeShapeType="1"/>
          </p:cNvSpPr>
          <p:nvPr/>
        </p:nvSpPr>
        <p:spPr bwMode="auto">
          <a:xfrm>
            <a:off x="2411413" y="173513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54" name="Line 135"/>
          <p:cNvSpPr>
            <a:spLocks noChangeShapeType="1"/>
          </p:cNvSpPr>
          <p:nvPr/>
        </p:nvSpPr>
        <p:spPr bwMode="auto">
          <a:xfrm>
            <a:off x="5059363" y="5360988"/>
            <a:ext cx="10302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52555" name="Line 248"/>
          <p:cNvSpPr>
            <a:spLocks noChangeShapeType="1"/>
          </p:cNvSpPr>
          <p:nvPr/>
        </p:nvSpPr>
        <p:spPr bwMode="auto">
          <a:xfrm>
            <a:off x="5099050" y="7751763"/>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AutoShape 2" descr="30%"/>
          <p:cNvSpPr>
            <a:spLocks noChangeArrowheads="1"/>
          </p:cNvSpPr>
          <p:nvPr/>
        </p:nvSpPr>
        <p:spPr bwMode="auto">
          <a:xfrm>
            <a:off x="571500" y="7096125"/>
            <a:ext cx="6386513"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53251" name="AutoShape 3"/>
          <p:cNvSpPr>
            <a:spLocks noChangeArrowheads="1"/>
          </p:cNvSpPr>
          <p:nvPr/>
        </p:nvSpPr>
        <p:spPr bwMode="auto">
          <a:xfrm>
            <a:off x="585788" y="5424488"/>
            <a:ext cx="6394450" cy="1089025"/>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1188" name="AutoShape 4" descr="30%"/>
          <p:cNvSpPr>
            <a:spLocks noChangeArrowheads="1"/>
          </p:cNvSpPr>
          <p:nvPr/>
        </p:nvSpPr>
        <p:spPr bwMode="auto">
          <a:xfrm>
            <a:off x="955675" y="2586038"/>
            <a:ext cx="1616075"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221189" name="AutoShape 5" descr="30%"/>
          <p:cNvSpPr>
            <a:spLocks noChangeArrowheads="1"/>
          </p:cNvSpPr>
          <p:nvPr/>
        </p:nvSpPr>
        <p:spPr bwMode="auto">
          <a:xfrm>
            <a:off x="577850" y="4311650"/>
            <a:ext cx="6386513"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221190" name="AutoShape 6" descr="30%"/>
          <p:cNvSpPr>
            <a:spLocks noChangeArrowheads="1"/>
          </p:cNvSpPr>
          <p:nvPr/>
        </p:nvSpPr>
        <p:spPr bwMode="auto">
          <a:xfrm>
            <a:off x="5067300" y="2587625"/>
            <a:ext cx="1524000"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53255" name="Text Box 7"/>
          <p:cNvSpPr txBox="1">
            <a:spLocks noChangeArrowheads="1"/>
          </p:cNvSpPr>
          <p:nvPr/>
        </p:nvSpPr>
        <p:spPr bwMode="auto">
          <a:xfrm>
            <a:off x="6678613" y="182563"/>
            <a:ext cx="53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omic Sans MS" panose="030F0702030302020204" pitchFamily="66" charset="0"/>
              </a:rPr>
              <a:t>32</a:t>
            </a:r>
          </a:p>
        </p:txBody>
      </p:sp>
      <p:sp>
        <p:nvSpPr>
          <p:cNvPr id="53256" name="Rectangle 8"/>
          <p:cNvSpPr>
            <a:spLocks noChangeArrowheads="1"/>
          </p:cNvSpPr>
          <p:nvPr/>
        </p:nvSpPr>
        <p:spPr bwMode="auto">
          <a:xfrm>
            <a:off x="1524000" y="3133725"/>
            <a:ext cx="504031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57" name="Line 9"/>
          <p:cNvSpPr>
            <a:spLocks noChangeShapeType="1"/>
          </p:cNvSpPr>
          <p:nvPr/>
        </p:nvSpPr>
        <p:spPr bwMode="auto">
          <a:xfrm>
            <a:off x="6307138" y="3395663"/>
            <a:ext cx="1587" cy="919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SG"/>
          </a:p>
        </p:txBody>
      </p:sp>
      <p:sp>
        <p:nvSpPr>
          <p:cNvPr id="53258" name="Rectangle 14"/>
          <p:cNvSpPr>
            <a:spLocks noChangeArrowheads="1"/>
          </p:cNvSpPr>
          <p:nvPr/>
        </p:nvSpPr>
        <p:spPr bwMode="auto">
          <a:xfrm>
            <a:off x="869950" y="7685088"/>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Khalatlui. 30:1-10</a:t>
            </a:r>
          </a:p>
        </p:txBody>
      </p:sp>
      <p:sp>
        <p:nvSpPr>
          <p:cNvPr id="53259" name="Rectangle 15"/>
          <p:cNvSpPr>
            <a:spLocks noChangeArrowheads="1"/>
          </p:cNvSpPr>
          <p:nvPr/>
        </p:nvSpPr>
        <p:spPr bwMode="auto">
          <a:xfrm>
            <a:off x="2825750" y="7686675"/>
            <a:ext cx="1890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2 Sam. 7:14-16</a:t>
            </a:r>
          </a:p>
        </p:txBody>
      </p:sp>
      <p:sp>
        <p:nvSpPr>
          <p:cNvPr id="53260" name="Rectangle 16"/>
          <p:cNvSpPr>
            <a:spLocks noChangeArrowheads="1"/>
          </p:cNvSpPr>
          <p:nvPr/>
        </p:nvSpPr>
        <p:spPr bwMode="auto">
          <a:xfrm>
            <a:off x="5019675" y="7686675"/>
            <a:ext cx="1665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Jer. 31:31-34</a:t>
            </a:r>
          </a:p>
        </p:txBody>
      </p:sp>
      <p:sp>
        <p:nvSpPr>
          <p:cNvPr id="53261" name="AutoShape 24"/>
          <p:cNvSpPr>
            <a:spLocks noChangeArrowheads="1"/>
          </p:cNvSpPr>
          <p:nvPr/>
        </p:nvSpPr>
        <p:spPr bwMode="auto">
          <a:xfrm>
            <a:off x="650875" y="5507038"/>
            <a:ext cx="6226175" cy="931862"/>
          </a:xfrm>
          <a:prstGeom prst="roundRect">
            <a:avLst>
              <a:gd name="adj" fmla="val 16667"/>
            </a:avLst>
          </a:prstGeom>
          <a:solidFill>
            <a:schemeClr val="tx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2" name="AutoShape 25"/>
          <p:cNvSpPr>
            <a:spLocks noChangeArrowheads="1"/>
          </p:cNvSpPr>
          <p:nvPr/>
        </p:nvSpPr>
        <p:spPr bwMode="auto">
          <a:xfrm>
            <a:off x="854075" y="5621338"/>
            <a:ext cx="1816100"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3" name="Rectangle 26"/>
          <p:cNvSpPr>
            <a:spLocks noChangeArrowheads="1"/>
          </p:cNvSpPr>
          <p:nvPr/>
        </p:nvSpPr>
        <p:spPr bwMode="auto">
          <a:xfrm>
            <a:off x="5481638" y="5641975"/>
            <a:ext cx="18161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i="1">
                <a:latin typeface="Helvetica" panose="020B0604020202020204" pitchFamily="34" charset="0"/>
              </a:rPr>
              <a:t>__________</a:t>
            </a:r>
          </a:p>
        </p:txBody>
      </p:sp>
      <p:sp>
        <p:nvSpPr>
          <p:cNvPr id="53264" name="Rectangle 29"/>
          <p:cNvSpPr>
            <a:spLocks noChangeArrowheads="1"/>
          </p:cNvSpPr>
          <p:nvPr/>
        </p:nvSpPr>
        <p:spPr bwMode="auto">
          <a:xfrm>
            <a:off x="5414963" y="5988050"/>
            <a:ext cx="1741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a:latin typeface="Helvetica" panose="020B0604020202020204" pitchFamily="34" charset="0"/>
              </a:rPr>
              <a:t>Gen. ___:___</a:t>
            </a:r>
          </a:p>
        </p:txBody>
      </p:sp>
      <p:sp>
        <p:nvSpPr>
          <p:cNvPr id="53265" name="AutoShape 31"/>
          <p:cNvSpPr>
            <a:spLocks noChangeArrowheads="1"/>
          </p:cNvSpPr>
          <p:nvPr/>
        </p:nvSpPr>
        <p:spPr bwMode="auto">
          <a:xfrm>
            <a:off x="1508125" y="6596063"/>
            <a:ext cx="469900" cy="369887"/>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6" name="AutoShape 32"/>
          <p:cNvSpPr>
            <a:spLocks noChangeArrowheads="1"/>
          </p:cNvSpPr>
          <p:nvPr/>
        </p:nvSpPr>
        <p:spPr bwMode="auto">
          <a:xfrm>
            <a:off x="5583238" y="6578600"/>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7" name="AutoShape 33"/>
          <p:cNvSpPr>
            <a:spLocks noChangeArrowheads="1"/>
          </p:cNvSpPr>
          <p:nvPr/>
        </p:nvSpPr>
        <p:spPr bwMode="auto">
          <a:xfrm>
            <a:off x="3505200" y="6594475"/>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8" name="AutoShape 34"/>
          <p:cNvSpPr>
            <a:spLocks noChangeArrowheads="1"/>
          </p:cNvSpPr>
          <p:nvPr/>
        </p:nvSpPr>
        <p:spPr bwMode="auto">
          <a:xfrm>
            <a:off x="2847975" y="5619750"/>
            <a:ext cx="1835150"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69" name="Line 40"/>
          <p:cNvSpPr>
            <a:spLocks noChangeShapeType="1"/>
          </p:cNvSpPr>
          <p:nvPr/>
        </p:nvSpPr>
        <p:spPr bwMode="auto">
          <a:xfrm flipH="1">
            <a:off x="4784725" y="7312025"/>
            <a:ext cx="0" cy="515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3270" name="AutoShape 42"/>
          <p:cNvSpPr>
            <a:spLocks noChangeArrowheads="1"/>
          </p:cNvSpPr>
          <p:nvPr/>
        </p:nvSpPr>
        <p:spPr bwMode="auto">
          <a:xfrm>
            <a:off x="265113" y="3059113"/>
            <a:ext cx="236537"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3271" name="AutoShape 43"/>
          <p:cNvSpPr>
            <a:spLocks noChangeArrowheads="1"/>
          </p:cNvSpPr>
          <p:nvPr/>
        </p:nvSpPr>
        <p:spPr bwMode="auto">
          <a:xfrm>
            <a:off x="265113" y="4625975"/>
            <a:ext cx="236537" cy="24288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3272" name="AutoShape 44"/>
          <p:cNvSpPr>
            <a:spLocks noChangeArrowheads="1"/>
          </p:cNvSpPr>
          <p:nvPr/>
        </p:nvSpPr>
        <p:spPr bwMode="auto">
          <a:xfrm>
            <a:off x="250825" y="5786438"/>
            <a:ext cx="236538"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3273" name="AutoShape 45"/>
          <p:cNvSpPr>
            <a:spLocks noChangeArrowheads="1"/>
          </p:cNvSpPr>
          <p:nvPr/>
        </p:nvSpPr>
        <p:spPr bwMode="auto">
          <a:xfrm>
            <a:off x="265113" y="7367588"/>
            <a:ext cx="236537" cy="2428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3274" name="AutoShape 46"/>
          <p:cNvSpPr>
            <a:spLocks noChangeArrowheads="1"/>
          </p:cNvSpPr>
          <p:nvPr/>
        </p:nvSpPr>
        <p:spPr bwMode="auto">
          <a:xfrm>
            <a:off x="4862513" y="5622925"/>
            <a:ext cx="1835150" cy="701675"/>
          </a:xfrm>
          <a:prstGeom prst="roundRect">
            <a:avLst>
              <a:gd name="adj" fmla="val 16667"/>
            </a:avLst>
          </a:prstGeom>
          <a:solidFill>
            <a:schemeClr val="bg1"/>
          </a:solidFill>
          <a:ln w="38100">
            <a:solidFill>
              <a:schemeClr val="bg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3275" name="Line 49"/>
          <p:cNvSpPr>
            <a:spLocks noChangeShapeType="1"/>
          </p:cNvSpPr>
          <p:nvPr/>
        </p:nvSpPr>
        <p:spPr bwMode="auto">
          <a:xfrm flipH="1">
            <a:off x="2744788" y="4522788"/>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3276" name="Line 50"/>
          <p:cNvSpPr>
            <a:spLocks noChangeShapeType="1"/>
          </p:cNvSpPr>
          <p:nvPr/>
        </p:nvSpPr>
        <p:spPr bwMode="auto">
          <a:xfrm flipH="1">
            <a:off x="4741863" y="4522788"/>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3277" name="Line 51"/>
          <p:cNvSpPr>
            <a:spLocks noChangeShapeType="1"/>
          </p:cNvSpPr>
          <p:nvPr/>
        </p:nvSpPr>
        <p:spPr bwMode="auto">
          <a:xfrm flipH="1">
            <a:off x="2744788" y="7319963"/>
            <a:ext cx="0" cy="515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3278" name="Rectangle 10"/>
          <p:cNvSpPr>
            <a:spLocks noChangeArrowheads="1"/>
          </p:cNvSpPr>
          <p:nvPr/>
        </p:nvSpPr>
        <p:spPr bwMode="auto">
          <a:xfrm>
            <a:off x="0" y="1203325"/>
            <a:ext cx="75438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300" b="1" i="1">
                <a:latin typeface="Helvetica" panose="020B0604020202020204" pitchFamily="34" charset="0"/>
              </a:rPr>
              <a:t>HAOKAPHOKLI ABRAHAMLI NGASHITKAHAI:   Bibleli Phongkhamiwui </a:t>
            </a:r>
            <a:r>
              <a:rPr lang="en-US" altLang="ja-JP" sz="2300" b="1" i="1">
                <a:latin typeface="Helvetica" panose="020B0604020202020204" pitchFamily="34" charset="0"/>
              </a:rPr>
              <a:t>Ameikong (khamataiya)</a:t>
            </a:r>
            <a:endParaRPr lang="en-US" altLang="en-US" sz="2300" b="1" i="1">
              <a:latin typeface="Helvetica" panose="020B0604020202020204" pitchFamily="34" charset="0"/>
            </a:endParaRPr>
          </a:p>
        </p:txBody>
      </p:sp>
      <p:sp>
        <p:nvSpPr>
          <p:cNvPr id="52" name="Rectangle 17"/>
          <p:cNvSpPr>
            <a:spLocks noChangeArrowheads="1"/>
          </p:cNvSpPr>
          <p:nvPr/>
        </p:nvSpPr>
        <p:spPr bwMode="auto">
          <a:xfrm>
            <a:off x="2602750" y="2814638"/>
            <a:ext cx="2433637" cy="708025"/>
          </a:xfrm>
          <a:prstGeom prst="rect">
            <a:avLst/>
          </a:prstGeom>
          <a:noFill/>
          <a:ln w="12700">
            <a:noFill/>
            <a:miter lim="800000"/>
            <a:headEnd/>
            <a:tailEnd/>
          </a:ln>
          <a:effectLst>
            <a:outerShdw blurRad="63500" dist="40161" dir="4293903" algn="ctr" rotWithShape="0">
              <a:srgbClr val="CCCCCC">
                <a:alpha val="74998"/>
              </a:srgbClr>
            </a:outerShdw>
          </a:effectLst>
        </p:spPr>
        <p:txBody>
          <a:bodyPr lIns="90487" tIns="44450" rIns="90487" bIns="44450">
            <a:spAutoFit/>
          </a:bodyPr>
          <a:lstStyle/>
          <a:p>
            <a:pPr algn="ctr">
              <a:lnSpc>
                <a:spcPct val="80000"/>
              </a:lnSpc>
              <a:defRPr/>
            </a:pPr>
            <a:r>
              <a:rPr lang="en-US" sz="2400" b="1" i="1" dirty="0">
                <a:latin typeface="Kosher-Normal" charset="0"/>
                <a:ea typeface="ＭＳ Ｐゴシック" charset="0"/>
                <a:cs typeface="ＭＳ Ｐゴシック" charset="0"/>
              </a:rPr>
              <a:t>ABRAHAMWUI TUINGASHIT</a:t>
            </a:r>
          </a:p>
        </p:txBody>
      </p:sp>
      <p:sp>
        <p:nvSpPr>
          <p:cNvPr id="53280" name="Rectangle 18"/>
          <p:cNvSpPr>
            <a:spLocks noChangeArrowheads="1"/>
          </p:cNvSpPr>
          <p:nvPr/>
        </p:nvSpPr>
        <p:spPr bwMode="auto">
          <a:xfrm>
            <a:off x="955675" y="2705100"/>
            <a:ext cx="1589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Abrahamli </a:t>
            </a:r>
            <a:r>
              <a:rPr lang="en-US" altLang="en-US" sz="1800" b="1" i="1">
                <a:latin typeface="Helvetica" panose="020B0604020202020204" pitchFamily="34" charset="0"/>
              </a:rPr>
              <a:t>_______</a:t>
            </a:r>
            <a:r>
              <a:rPr lang="en-US" altLang="en-US" sz="1800" b="1">
                <a:latin typeface="Helvetica" panose="020B0604020202020204" pitchFamily="34" charset="0"/>
              </a:rPr>
              <a:t> Hao. 12:1-3</a:t>
            </a:r>
          </a:p>
        </p:txBody>
      </p:sp>
      <p:sp>
        <p:nvSpPr>
          <p:cNvPr id="53281" name="Text Box 19"/>
          <p:cNvSpPr txBox="1">
            <a:spLocks noChangeArrowheads="1"/>
          </p:cNvSpPr>
          <p:nvPr/>
        </p:nvSpPr>
        <p:spPr bwMode="auto">
          <a:xfrm>
            <a:off x="5024438" y="2693988"/>
            <a:ext cx="15970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   </a:t>
            </a:r>
            <a:r>
              <a:rPr lang="en-US" altLang="en-US" sz="1800" b="1" i="1">
                <a:latin typeface="Helvetica" panose="020B0604020202020204" pitchFamily="34" charset="0"/>
              </a:rPr>
              <a:t>__________</a:t>
            </a:r>
            <a:r>
              <a:rPr lang="en-US" altLang="en-US" sz="1800" b="1">
                <a:latin typeface="Helvetica" panose="020B0604020202020204" pitchFamily="34" charset="0"/>
              </a:rPr>
              <a:t> Hao. 15:9-18</a:t>
            </a:r>
          </a:p>
        </p:txBody>
      </p:sp>
      <p:sp>
        <p:nvSpPr>
          <p:cNvPr id="53282" name="Rectangle 21"/>
          <p:cNvSpPr>
            <a:spLocks noChangeArrowheads="1"/>
          </p:cNvSpPr>
          <p:nvPr/>
        </p:nvSpPr>
        <p:spPr bwMode="auto">
          <a:xfrm>
            <a:off x="927100" y="4746625"/>
            <a:ext cx="16097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13:15</a:t>
            </a:r>
          </a:p>
        </p:txBody>
      </p:sp>
      <p:sp>
        <p:nvSpPr>
          <p:cNvPr id="53283" name="Rectangle 22"/>
          <p:cNvSpPr>
            <a:spLocks noChangeArrowheads="1"/>
          </p:cNvSpPr>
          <p:nvPr/>
        </p:nvSpPr>
        <p:spPr bwMode="auto">
          <a:xfrm>
            <a:off x="2865438" y="4741863"/>
            <a:ext cx="16113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13:14-16</a:t>
            </a:r>
          </a:p>
        </p:txBody>
      </p:sp>
      <p:sp>
        <p:nvSpPr>
          <p:cNvPr id="53284" name="Rectangle 23"/>
          <p:cNvSpPr>
            <a:spLocks noChangeArrowheads="1"/>
          </p:cNvSpPr>
          <p:nvPr/>
        </p:nvSpPr>
        <p:spPr bwMode="auto">
          <a:xfrm>
            <a:off x="5014913" y="4738688"/>
            <a:ext cx="16097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a:latin typeface="Helvetica" panose="020B0604020202020204" pitchFamily="34" charset="0"/>
              </a:rPr>
              <a:t>Hao. 15:9-18</a:t>
            </a:r>
          </a:p>
        </p:txBody>
      </p:sp>
      <p:sp>
        <p:nvSpPr>
          <p:cNvPr id="53285" name="Rectangle 30"/>
          <p:cNvSpPr>
            <a:spLocks noChangeArrowheads="1"/>
          </p:cNvSpPr>
          <p:nvPr/>
        </p:nvSpPr>
        <p:spPr bwMode="auto">
          <a:xfrm>
            <a:off x="166688" y="8186738"/>
            <a:ext cx="72199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200" b="1" i="1">
                <a:latin typeface="Helvetica" panose="020B0604020202020204" pitchFamily="34" charset="0"/>
              </a:rPr>
              <a:t>Kakhalat mataisang khangasak Tuingashitbing</a:t>
            </a:r>
            <a:r>
              <a:rPr lang="en-US" altLang="en-US" sz="2400" b="1" i="1">
                <a:latin typeface="Helvetica" panose="020B0604020202020204" pitchFamily="34" charset="0"/>
              </a:rPr>
              <a:t> </a:t>
            </a:r>
          </a:p>
        </p:txBody>
      </p:sp>
      <p:sp>
        <p:nvSpPr>
          <p:cNvPr id="53286" name="Rectangle 41"/>
          <p:cNvSpPr>
            <a:spLocks noChangeArrowheads="1"/>
          </p:cNvSpPr>
          <p:nvPr/>
        </p:nvSpPr>
        <p:spPr bwMode="auto">
          <a:xfrm>
            <a:off x="2816225" y="5957888"/>
            <a:ext cx="1762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12:2</a:t>
            </a:r>
          </a:p>
        </p:txBody>
      </p:sp>
      <p:sp>
        <p:nvSpPr>
          <p:cNvPr id="53287" name="Rectangle 43"/>
          <p:cNvSpPr>
            <a:spLocks noChangeArrowheads="1"/>
          </p:cNvSpPr>
          <p:nvPr/>
        </p:nvSpPr>
        <p:spPr bwMode="auto">
          <a:xfrm>
            <a:off x="4975225" y="5959475"/>
            <a:ext cx="17621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12:3</a:t>
            </a:r>
          </a:p>
        </p:txBody>
      </p:sp>
      <p:sp>
        <p:nvSpPr>
          <p:cNvPr id="53288" name="Rectangle 44"/>
          <p:cNvSpPr>
            <a:spLocks noChangeArrowheads="1"/>
          </p:cNvSpPr>
          <p:nvPr/>
        </p:nvSpPr>
        <p:spPr bwMode="auto">
          <a:xfrm>
            <a:off x="168275" y="3905250"/>
            <a:ext cx="6850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i="1">
                <a:latin typeface="Helvetica" panose="020B0604020202020204" pitchFamily="34" charset="0"/>
              </a:rPr>
              <a:t>Abrahamwui Tuingashit hili F</a:t>
            </a:r>
            <a:r>
              <a:rPr lang="en-US" altLang="en-US" sz="1800" b="1" i="1" u="sng">
                <a:latin typeface="Helvetica" panose="020B0604020202020204" pitchFamily="34" charset="0"/>
              </a:rPr>
              <a:t>a</a:t>
            </a:r>
            <a:r>
              <a:rPr lang="en-US" altLang="en-US" sz="1800" b="1" i="1">
                <a:latin typeface="Helvetica" panose="020B0604020202020204" pitchFamily="34" charset="0"/>
              </a:rPr>
              <a:t>rorkhami Tuir</a:t>
            </a:r>
            <a:r>
              <a:rPr lang="en-US" altLang="en-US" sz="1800" b="1" i="1" u="sng">
                <a:latin typeface="Helvetica" panose="020B0604020202020204" pitchFamily="34" charset="0"/>
              </a:rPr>
              <a:t>a</a:t>
            </a:r>
            <a:r>
              <a:rPr lang="en-US" altLang="en-US" sz="1800" b="1" i="1">
                <a:latin typeface="Helvetica" panose="020B0604020202020204" pitchFamily="34" charset="0"/>
              </a:rPr>
              <a:t>bing </a:t>
            </a:r>
          </a:p>
        </p:txBody>
      </p:sp>
      <p:sp>
        <p:nvSpPr>
          <p:cNvPr id="53289" name="Rectangle 28"/>
          <p:cNvSpPr>
            <a:spLocks noChangeArrowheads="1"/>
          </p:cNvSpPr>
          <p:nvPr/>
        </p:nvSpPr>
        <p:spPr bwMode="auto">
          <a:xfrm>
            <a:off x="768350" y="5973763"/>
            <a:ext cx="1762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800" b="1">
                <a:latin typeface="Helvetica" panose="020B0604020202020204" pitchFamily="34" charset="0"/>
              </a:rPr>
              <a:t>Hao. 12:1</a:t>
            </a:r>
          </a:p>
        </p:txBody>
      </p:sp>
      <p:sp>
        <p:nvSpPr>
          <p:cNvPr id="53290" name="Rectangle 70"/>
          <p:cNvSpPr>
            <a:spLocks noChangeArrowheads="1"/>
          </p:cNvSpPr>
          <p:nvPr/>
        </p:nvSpPr>
        <p:spPr bwMode="auto">
          <a:xfrm>
            <a:off x="274638" y="5629275"/>
            <a:ext cx="2703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NGALEI</a:t>
            </a:r>
          </a:p>
        </p:txBody>
      </p:sp>
      <p:sp>
        <p:nvSpPr>
          <p:cNvPr id="53291" name="Rectangle 71"/>
          <p:cNvSpPr>
            <a:spLocks noChangeArrowheads="1"/>
          </p:cNvSpPr>
          <p:nvPr/>
        </p:nvSpPr>
        <p:spPr bwMode="auto">
          <a:xfrm>
            <a:off x="4479925" y="2963863"/>
            <a:ext cx="2703513"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800" b="1">
                <a:latin typeface="Capitals" charset="0"/>
              </a:rPr>
              <a:t>TUINGASHIT</a:t>
            </a:r>
          </a:p>
        </p:txBody>
      </p:sp>
      <p:sp>
        <p:nvSpPr>
          <p:cNvPr id="53292" name="Rectangle 72"/>
          <p:cNvSpPr>
            <a:spLocks noChangeArrowheads="1"/>
          </p:cNvSpPr>
          <p:nvPr/>
        </p:nvSpPr>
        <p:spPr bwMode="auto">
          <a:xfrm>
            <a:off x="581025" y="4435475"/>
            <a:ext cx="2157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apitals" charset="0"/>
              </a:rPr>
              <a:t>KATANG MAKHAVAI</a:t>
            </a:r>
          </a:p>
        </p:txBody>
      </p:sp>
      <p:sp>
        <p:nvSpPr>
          <p:cNvPr id="53293" name="Rectangle 73"/>
          <p:cNvSpPr>
            <a:spLocks noChangeArrowheads="1"/>
          </p:cNvSpPr>
          <p:nvPr/>
        </p:nvSpPr>
        <p:spPr bwMode="auto">
          <a:xfrm>
            <a:off x="2565400" y="4445000"/>
            <a:ext cx="2157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a:latin typeface="Capitals" charset="0"/>
              </a:rPr>
              <a:t>TAZAK KAHAI</a:t>
            </a:r>
          </a:p>
        </p:txBody>
      </p:sp>
      <p:sp>
        <p:nvSpPr>
          <p:cNvPr id="53294" name="Rectangle 74"/>
          <p:cNvSpPr>
            <a:spLocks noChangeArrowheads="1"/>
          </p:cNvSpPr>
          <p:nvPr/>
        </p:nvSpPr>
        <p:spPr bwMode="auto">
          <a:xfrm>
            <a:off x="4751388" y="4446588"/>
            <a:ext cx="2157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dirty="0">
                <a:latin typeface="Capitals" charset="0"/>
              </a:rPr>
              <a:t>MAKHANGAPAT</a:t>
            </a:r>
            <a:endParaRPr lang="en-US" altLang="en-US" sz="1200" b="1" dirty="0">
              <a:latin typeface="Capitals" charset="0"/>
            </a:endParaRPr>
          </a:p>
        </p:txBody>
      </p:sp>
      <p:sp>
        <p:nvSpPr>
          <p:cNvPr id="53295" name="Rectangle 75"/>
          <p:cNvSpPr>
            <a:spLocks noChangeArrowheads="1"/>
          </p:cNvSpPr>
          <p:nvPr/>
        </p:nvSpPr>
        <p:spPr bwMode="auto">
          <a:xfrm>
            <a:off x="388938" y="2946400"/>
            <a:ext cx="2703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KAHO</a:t>
            </a:r>
          </a:p>
        </p:txBody>
      </p:sp>
      <p:sp>
        <p:nvSpPr>
          <p:cNvPr id="53296" name="Rectangle 76"/>
          <p:cNvSpPr>
            <a:spLocks noChangeArrowheads="1"/>
          </p:cNvSpPr>
          <p:nvPr/>
        </p:nvSpPr>
        <p:spPr bwMode="auto">
          <a:xfrm>
            <a:off x="4578350" y="5627688"/>
            <a:ext cx="2703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SOKHAMI</a:t>
            </a:r>
          </a:p>
        </p:txBody>
      </p:sp>
      <p:sp>
        <p:nvSpPr>
          <p:cNvPr id="53297" name="Rectangle 77"/>
          <p:cNvSpPr>
            <a:spLocks noChangeArrowheads="1"/>
          </p:cNvSpPr>
          <p:nvPr/>
        </p:nvSpPr>
        <p:spPr bwMode="auto">
          <a:xfrm>
            <a:off x="2430463" y="5638800"/>
            <a:ext cx="2703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ATHA</a:t>
            </a:r>
          </a:p>
        </p:txBody>
      </p:sp>
      <p:sp>
        <p:nvSpPr>
          <p:cNvPr id="53298" name="Rectangle 11"/>
          <p:cNvSpPr>
            <a:spLocks noChangeArrowheads="1"/>
          </p:cNvSpPr>
          <p:nvPr/>
        </p:nvSpPr>
        <p:spPr bwMode="auto">
          <a:xfrm>
            <a:off x="696913" y="7278688"/>
            <a:ext cx="18796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50000"/>
              </a:lnSpc>
            </a:pPr>
            <a:r>
              <a:rPr lang="en-US" altLang="en-US" sz="2000" b="1">
                <a:latin typeface="HallmarkeCondBold" charset="0"/>
              </a:rPr>
              <a:t>Tuingashit</a:t>
            </a:r>
          </a:p>
        </p:txBody>
      </p:sp>
      <p:sp>
        <p:nvSpPr>
          <p:cNvPr id="53299" name="Rectangle 12"/>
          <p:cNvSpPr>
            <a:spLocks noChangeArrowheads="1"/>
          </p:cNvSpPr>
          <p:nvPr/>
        </p:nvSpPr>
        <p:spPr bwMode="auto">
          <a:xfrm>
            <a:off x="2819400" y="7375525"/>
            <a:ext cx="1762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a:latin typeface="HallmarkeCondBold" charset="0"/>
              </a:rPr>
              <a:t>Tuingashit</a:t>
            </a:r>
          </a:p>
        </p:txBody>
      </p:sp>
      <p:sp>
        <p:nvSpPr>
          <p:cNvPr id="53300" name="Rectangle 68"/>
          <p:cNvSpPr>
            <a:spLocks noChangeArrowheads="1"/>
          </p:cNvSpPr>
          <p:nvPr/>
        </p:nvSpPr>
        <p:spPr bwMode="auto">
          <a:xfrm>
            <a:off x="5116513" y="7375525"/>
            <a:ext cx="1712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2000" b="1">
                <a:latin typeface="HallmarkeCondBold" charset="0"/>
              </a:rPr>
              <a:t>Tuingashit</a:t>
            </a:r>
          </a:p>
        </p:txBody>
      </p:sp>
      <p:sp>
        <p:nvSpPr>
          <p:cNvPr id="53301" name="Rectangle 78"/>
          <p:cNvSpPr>
            <a:spLocks noChangeArrowheads="1"/>
          </p:cNvSpPr>
          <p:nvPr/>
        </p:nvSpPr>
        <p:spPr bwMode="auto">
          <a:xfrm>
            <a:off x="660400" y="7099300"/>
            <a:ext cx="1900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NGALEI</a:t>
            </a:r>
          </a:p>
        </p:txBody>
      </p:sp>
      <p:sp>
        <p:nvSpPr>
          <p:cNvPr id="53302" name="Rectangle 79"/>
          <p:cNvSpPr>
            <a:spLocks noChangeArrowheads="1"/>
          </p:cNvSpPr>
          <p:nvPr/>
        </p:nvSpPr>
        <p:spPr bwMode="auto">
          <a:xfrm>
            <a:off x="2763838" y="7108825"/>
            <a:ext cx="19002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DAVIDWUI</a:t>
            </a:r>
          </a:p>
        </p:txBody>
      </p:sp>
      <p:sp>
        <p:nvSpPr>
          <p:cNvPr id="53303" name="Rectangle 80"/>
          <p:cNvSpPr>
            <a:spLocks noChangeArrowheads="1"/>
          </p:cNvSpPr>
          <p:nvPr/>
        </p:nvSpPr>
        <p:spPr bwMode="auto">
          <a:xfrm>
            <a:off x="5019675" y="7092950"/>
            <a:ext cx="1900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000" b="1">
                <a:latin typeface="Capitals" charset="0"/>
              </a:rPr>
              <a:t>KADHAR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416050" y="2320925"/>
            <a:ext cx="3833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500">
              <a:latin typeface="Times" panose="02020603050405020304" pitchFamily="18" charset="0"/>
            </a:endParaRPr>
          </a:p>
        </p:txBody>
      </p:sp>
      <p:sp>
        <p:nvSpPr>
          <p:cNvPr id="14339" name="Text Box 3"/>
          <p:cNvSpPr txBox="1">
            <a:spLocks noChangeArrowheads="1"/>
          </p:cNvSpPr>
          <p:nvPr/>
        </p:nvSpPr>
        <p:spPr bwMode="auto">
          <a:xfrm>
            <a:off x="1190625" y="2330450"/>
            <a:ext cx="58959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500">
              <a:latin typeface="Times" panose="02020603050405020304" pitchFamily="18" charset="0"/>
            </a:endParaRPr>
          </a:p>
        </p:txBody>
      </p:sp>
      <p:sp>
        <p:nvSpPr>
          <p:cNvPr id="14340" name="Text Box 4"/>
          <p:cNvSpPr txBox="1">
            <a:spLocks noChangeArrowheads="1"/>
          </p:cNvSpPr>
          <p:nvPr/>
        </p:nvSpPr>
        <p:spPr bwMode="auto">
          <a:xfrm>
            <a:off x="6872288" y="8782050"/>
            <a:ext cx="531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a:latin typeface="Times" panose="02020603050405020304" pitchFamily="18" charset="0"/>
              </a:rPr>
              <a:t>55</a:t>
            </a:r>
          </a:p>
        </p:txBody>
      </p:sp>
      <p:sp>
        <p:nvSpPr>
          <p:cNvPr id="14341" name="Rectangle 5"/>
          <p:cNvSpPr>
            <a:spLocks noChangeArrowheads="1"/>
          </p:cNvSpPr>
          <p:nvPr/>
        </p:nvSpPr>
        <p:spPr bwMode="auto">
          <a:xfrm>
            <a:off x="3251200" y="114300"/>
            <a:ext cx="394493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4342" name="Text Box 6"/>
          <p:cNvSpPr txBox="1">
            <a:spLocks noChangeArrowheads="1"/>
          </p:cNvSpPr>
          <p:nvPr/>
        </p:nvSpPr>
        <p:spPr bwMode="auto">
          <a:xfrm>
            <a:off x="2332038" y="685800"/>
            <a:ext cx="478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Comic Sans MS" panose="030F0702030302020204" pitchFamily="66" charset="0"/>
              </a:rPr>
              <a:t>LAIRIK HILI KAZANG</a:t>
            </a:r>
          </a:p>
        </p:txBody>
      </p:sp>
      <p:sp>
        <p:nvSpPr>
          <p:cNvPr id="14343" name="Rectangle 7"/>
          <p:cNvSpPr>
            <a:spLocks noChangeArrowheads="1"/>
          </p:cNvSpPr>
          <p:nvPr/>
        </p:nvSpPr>
        <p:spPr bwMode="auto">
          <a:xfrm>
            <a:off x="-1519238" y="407988"/>
            <a:ext cx="1841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1200" baseline="-25000">
              <a:latin typeface="Comic Sans MS" panose="030F0702030302020204" pitchFamily="66" charset="0"/>
            </a:endParaRPr>
          </a:p>
        </p:txBody>
      </p:sp>
      <p:sp>
        <p:nvSpPr>
          <p:cNvPr id="14344" name="Text Box 9"/>
          <p:cNvSpPr txBox="1">
            <a:spLocks noChangeArrowheads="1"/>
          </p:cNvSpPr>
          <p:nvPr/>
        </p:nvSpPr>
        <p:spPr bwMode="auto">
          <a:xfrm>
            <a:off x="503238" y="1082675"/>
            <a:ext cx="1357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AKHA</a:t>
            </a:r>
            <a:endParaRPr lang="en-US" altLang="en-US" sz="1200"/>
          </a:p>
        </p:txBody>
      </p:sp>
      <p:sp>
        <p:nvSpPr>
          <p:cNvPr id="14345" name="Text Box 10"/>
          <p:cNvSpPr txBox="1">
            <a:spLocks noChangeArrowheads="1"/>
          </p:cNvSpPr>
          <p:nvPr/>
        </p:nvSpPr>
        <p:spPr bwMode="auto">
          <a:xfrm>
            <a:off x="457200" y="1462088"/>
            <a:ext cx="13573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KHANI</a:t>
            </a:r>
            <a:endParaRPr lang="en-US" altLang="en-US" sz="1200"/>
          </a:p>
        </p:txBody>
      </p:sp>
      <p:sp>
        <p:nvSpPr>
          <p:cNvPr id="14346" name="Text Box 11"/>
          <p:cNvSpPr txBox="1">
            <a:spLocks noChangeArrowheads="1"/>
          </p:cNvSpPr>
          <p:nvPr/>
        </p:nvSpPr>
        <p:spPr bwMode="auto">
          <a:xfrm>
            <a:off x="273050" y="1685925"/>
            <a:ext cx="1487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KATHUM</a:t>
            </a:r>
            <a:endParaRPr lang="en-US" altLang="en-US" sz="1200"/>
          </a:p>
        </p:txBody>
      </p:sp>
      <p:sp>
        <p:nvSpPr>
          <p:cNvPr id="14347" name="Text Box 12"/>
          <p:cNvSpPr txBox="1">
            <a:spLocks noChangeArrowheads="1"/>
          </p:cNvSpPr>
          <p:nvPr/>
        </p:nvSpPr>
        <p:spPr bwMode="auto">
          <a:xfrm>
            <a:off x="534988" y="2706688"/>
            <a:ext cx="1357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MATI</a:t>
            </a:r>
            <a:endParaRPr lang="en-US" altLang="en-US" sz="1200"/>
          </a:p>
        </p:txBody>
      </p:sp>
      <p:sp>
        <p:nvSpPr>
          <p:cNvPr id="14348" name="Text Box 13"/>
          <p:cNvSpPr txBox="1">
            <a:spLocks noChangeArrowheads="1"/>
          </p:cNvSpPr>
          <p:nvPr/>
        </p:nvSpPr>
        <p:spPr bwMode="auto">
          <a:xfrm>
            <a:off x="287338" y="2971800"/>
            <a:ext cx="1528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 PHANGÂ</a:t>
            </a:r>
            <a:endParaRPr lang="en-US" altLang="en-US" sz="1200"/>
          </a:p>
        </p:txBody>
      </p:sp>
      <p:sp>
        <p:nvSpPr>
          <p:cNvPr id="14349" name="Text Box 14"/>
          <p:cNvSpPr txBox="1">
            <a:spLocks noChangeArrowheads="1"/>
          </p:cNvSpPr>
          <p:nvPr/>
        </p:nvSpPr>
        <p:spPr bwMode="auto">
          <a:xfrm>
            <a:off x="287338" y="4610100"/>
            <a:ext cx="1500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THARUK</a:t>
            </a:r>
            <a:endParaRPr lang="en-US" altLang="en-US" sz="1200"/>
          </a:p>
        </p:txBody>
      </p:sp>
      <p:sp>
        <p:nvSpPr>
          <p:cNvPr id="14350" name="Text Box 15"/>
          <p:cNvSpPr txBox="1">
            <a:spLocks noChangeArrowheads="1"/>
          </p:cNvSpPr>
          <p:nvPr/>
        </p:nvSpPr>
        <p:spPr bwMode="auto">
          <a:xfrm>
            <a:off x="528638" y="4837113"/>
            <a:ext cx="1357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SHINI</a:t>
            </a:r>
            <a:endParaRPr lang="en-US" altLang="en-US" sz="1200"/>
          </a:p>
        </p:txBody>
      </p:sp>
      <p:sp>
        <p:nvSpPr>
          <p:cNvPr id="14351" name="Text Box 16"/>
          <p:cNvSpPr txBox="1">
            <a:spLocks noChangeArrowheads="1"/>
          </p:cNvSpPr>
          <p:nvPr/>
        </p:nvSpPr>
        <p:spPr bwMode="auto">
          <a:xfrm>
            <a:off x="300038" y="5083175"/>
            <a:ext cx="149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ÂKHUM</a:t>
            </a:r>
            <a:r>
              <a:rPr lang="en-US" altLang="en-US" sz="1200" b="1">
                <a:latin typeface="Helvetica" panose="020B0604020202020204" pitchFamily="34" charset="0"/>
              </a:rPr>
              <a:t> CHISHAT</a:t>
            </a:r>
            <a:endParaRPr lang="en-US" altLang="en-US" sz="1200"/>
          </a:p>
        </p:txBody>
      </p:sp>
      <p:sp>
        <p:nvSpPr>
          <p:cNvPr id="14352" name="Line 17"/>
          <p:cNvSpPr>
            <a:spLocks noChangeShapeType="1"/>
          </p:cNvSpPr>
          <p:nvPr/>
        </p:nvSpPr>
        <p:spPr bwMode="auto">
          <a:xfrm>
            <a:off x="415925" y="6942138"/>
            <a:ext cx="6710363"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3" name="Text Box 18"/>
          <p:cNvSpPr txBox="1">
            <a:spLocks noChangeArrowheads="1"/>
          </p:cNvSpPr>
          <p:nvPr/>
        </p:nvSpPr>
        <p:spPr bwMode="auto">
          <a:xfrm>
            <a:off x="177800" y="6988175"/>
            <a:ext cx="148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1200" b="1">
                <a:latin typeface="Helvetica" panose="020B0604020202020204" pitchFamily="34" charset="0"/>
              </a:rPr>
              <a:t>KUPSANGKAHAI KHANGACHON BINGWUI </a:t>
            </a:r>
            <a:r>
              <a:rPr lang="en-US" altLang="en-US" sz="1200" b="1">
                <a:latin typeface="Times" panose="02020603050405020304" pitchFamily="18" charset="0"/>
              </a:rPr>
              <a:t>ÂKHUM</a:t>
            </a:r>
            <a:endParaRPr lang="en-US" altLang="en-US" sz="1200"/>
          </a:p>
        </p:txBody>
      </p:sp>
      <p:sp>
        <p:nvSpPr>
          <p:cNvPr id="14354" name="Line 19"/>
          <p:cNvSpPr>
            <a:spLocks noChangeShapeType="1"/>
          </p:cNvSpPr>
          <p:nvPr/>
        </p:nvSpPr>
        <p:spPr bwMode="auto">
          <a:xfrm>
            <a:off x="428625" y="1470025"/>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5" name="Line 20"/>
          <p:cNvSpPr>
            <a:spLocks noChangeShapeType="1"/>
          </p:cNvSpPr>
          <p:nvPr/>
        </p:nvSpPr>
        <p:spPr bwMode="auto">
          <a:xfrm>
            <a:off x="438150" y="1700213"/>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6" name="Line 21"/>
          <p:cNvSpPr>
            <a:spLocks noChangeShapeType="1"/>
          </p:cNvSpPr>
          <p:nvPr/>
        </p:nvSpPr>
        <p:spPr bwMode="auto">
          <a:xfrm>
            <a:off x="403225" y="2735263"/>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7" name="Line 22"/>
          <p:cNvSpPr>
            <a:spLocks noChangeShapeType="1"/>
          </p:cNvSpPr>
          <p:nvPr/>
        </p:nvSpPr>
        <p:spPr bwMode="auto">
          <a:xfrm>
            <a:off x="428625" y="2959100"/>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8" name="Line 23"/>
          <p:cNvSpPr>
            <a:spLocks noChangeShapeType="1"/>
          </p:cNvSpPr>
          <p:nvPr/>
        </p:nvSpPr>
        <p:spPr bwMode="auto">
          <a:xfrm>
            <a:off x="403225" y="4627563"/>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59" name="Line 24"/>
          <p:cNvSpPr>
            <a:spLocks noChangeShapeType="1"/>
          </p:cNvSpPr>
          <p:nvPr/>
        </p:nvSpPr>
        <p:spPr bwMode="auto">
          <a:xfrm>
            <a:off x="412750" y="4838700"/>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60" name="Line 26"/>
          <p:cNvSpPr>
            <a:spLocks noChangeShapeType="1"/>
          </p:cNvSpPr>
          <p:nvPr/>
        </p:nvSpPr>
        <p:spPr bwMode="auto">
          <a:xfrm>
            <a:off x="422275" y="5054600"/>
            <a:ext cx="6697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4361" name="Rectangle 8"/>
          <p:cNvSpPr>
            <a:spLocks noChangeArrowheads="1"/>
          </p:cNvSpPr>
          <p:nvPr/>
        </p:nvSpPr>
        <p:spPr bwMode="auto">
          <a:xfrm>
            <a:off x="1639888" y="1081088"/>
            <a:ext cx="5618162" cy="77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marL="485775" indent="-485775">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01	O</a:t>
            </a:r>
            <a:r>
              <a:rPr lang="en-US" altLang="en-US" sz="1200" b="1" dirty="0" smtClean="0">
                <a:latin typeface="Helvetica" panose="020B0604020202020204" pitchFamily="34" charset="0"/>
              </a:rPr>
              <a:t>7VJ </a:t>
            </a:r>
            <a:r>
              <a:rPr lang="en-US" altLang="en-US" sz="1200" b="1" dirty="0" err="1" smtClean="0">
                <a:latin typeface="Helvetica" panose="020B0604020202020204" pitchFamily="34" charset="0"/>
              </a:rPr>
              <a:t>Katam-nâ</a:t>
            </a:r>
            <a:r>
              <a:rPr lang="en-US" altLang="en-US" sz="1200" b="1" dirty="0">
                <a:latin typeface="Helvetica" panose="020B0604020202020204" pitchFamily="34" charset="0"/>
              </a:rPr>
              <a:t>: </a:t>
            </a:r>
            <a:r>
              <a:rPr lang="ja-JP" altLang="en-US" sz="1200" b="1" dirty="0">
                <a:latin typeface="Helvetica" panose="020B0604020202020204" pitchFamily="34" charset="0"/>
              </a:rPr>
              <a:t>“</a:t>
            </a:r>
            <a:r>
              <a:rPr lang="en-US" altLang="ja-JP" sz="1200" b="1" dirty="0" err="1">
                <a:latin typeface="Helvetica" panose="020B0604020202020204" pitchFamily="34" charset="0"/>
              </a:rPr>
              <a:t>Hili</a:t>
            </a:r>
            <a:r>
              <a:rPr lang="en-US" altLang="ja-JP" sz="1200" b="1" dirty="0">
                <a:latin typeface="Helvetica" panose="020B0604020202020204" pitchFamily="34" charset="0"/>
              </a:rPr>
              <a:t> </a:t>
            </a:r>
            <a:r>
              <a:rPr lang="en-US" altLang="ja-JP" sz="1200" b="1" dirty="0" err="1">
                <a:latin typeface="Helvetica" panose="020B0604020202020204" pitchFamily="34" charset="0"/>
              </a:rPr>
              <a:t>haophoksera</a:t>
            </a:r>
            <a:r>
              <a:rPr lang="en-US" altLang="ja-JP" sz="1200" b="1" dirty="0">
                <a:latin typeface="Helvetica" panose="020B0604020202020204" pitchFamily="34" charset="0"/>
              </a:rPr>
              <a:t>.”	   	                               </a:t>
            </a:r>
          </a:p>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02	O</a:t>
            </a:r>
            <a:r>
              <a:rPr lang="en-US" altLang="en-US" sz="1200" b="1" dirty="0" smtClean="0">
                <a:latin typeface="Helvetica" panose="020B0604020202020204" pitchFamily="34" charset="0"/>
              </a:rPr>
              <a:t>7VJ </a:t>
            </a:r>
            <a:r>
              <a:rPr lang="en-US" altLang="en-US" sz="1200" b="1" dirty="0" err="1">
                <a:latin typeface="Helvetica" panose="020B0604020202020204" pitchFamily="34" charset="0"/>
              </a:rPr>
              <a:t>Ningphun</a:t>
            </a:r>
            <a:r>
              <a:rPr lang="en-US" altLang="en-US" sz="1200" b="1" dirty="0">
                <a:latin typeface="Helvetica" panose="020B0604020202020204" pitchFamily="34" charset="0"/>
              </a:rPr>
              <a:t> </a:t>
            </a:r>
            <a:r>
              <a:rPr lang="en-US" altLang="en-US" sz="1200" b="1" dirty="0" err="1">
                <a:latin typeface="Helvetica" panose="020B0604020202020204" pitchFamily="34" charset="0"/>
              </a:rPr>
              <a:t>ngahân</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03	</a:t>
            </a:r>
            <a:r>
              <a:rPr lang="en-US" altLang="en-US" sz="1200" b="1" dirty="0" err="1">
                <a:latin typeface="Helvetica" panose="020B0604020202020204" pitchFamily="34" charset="0"/>
              </a:rPr>
              <a:t>Biblewui</a:t>
            </a:r>
            <a:r>
              <a:rPr lang="en-US" altLang="en-US" sz="1200" b="1" dirty="0">
                <a:latin typeface="Helvetica" panose="020B0604020202020204" pitchFamily="34" charset="0"/>
              </a:rPr>
              <a:t> </a:t>
            </a:r>
            <a:r>
              <a:rPr lang="en-US" altLang="en-US" sz="1200" b="1" dirty="0" err="1">
                <a:latin typeface="Helvetica" panose="020B0604020202020204" pitchFamily="34" charset="0"/>
              </a:rPr>
              <a:t>thâk</a:t>
            </a:r>
            <a:r>
              <a:rPr lang="en-US" altLang="en-US" sz="1200" b="1" dirty="0">
                <a:latin typeface="Helvetica" panose="020B0604020202020204" pitchFamily="34" charset="0"/>
              </a:rPr>
              <a:t> </a:t>
            </a:r>
            <a:r>
              <a:rPr lang="en-US" altLang="en-US" sz="1200" b="1" dirty="0" err="1">
                <a:latin typeface="Helvetica" panose="020B0604020202020204" pitchFamily="34" charset="0"/>
              </a:rPr>
              <a:t>maron</a:t>
            </a:r>
            <a:r>
              <a:rPr lang="en-US" altLang="en-US" sz="1200" b="1" dirty="0">
                <a:latin typeface="Helvetica" panose="020B0604020202020204" pitchFamily="34" charset="0"/>
              </a:rPr>
              <a:t> </a:t>
            </a:r>
            <a:r>
              <a:rPr lang="en-US" altLang="en-US" sz="1200" b="1" dirty="0" err="1">
                <a:latin typeface="Helvetica" panose="020B0604020202020204" pitchFamily="34" charset="0"/>
              </a:rPr>
              <a:t>maron</a:t>
            </a:r>
            <a:r>
              <a:rPr lang="en-US" altLang="en-US" sz="1200" b="1" dirty="0">
                <a:latin typeface="Helvetica" panose="020B0604020202020204" pitchFamily="34" charset="0"/>
              </a:rPr>
              <a:t> </a:t>
            </a:r>
            <a:r>
              <a:rPr lang="en-US" altLang="en-US" sz="1200" b="1" dirty="0" err="1" smtClean="0">
                <a:latin typeface="Helvetica" panose="020B0604020202020204" pitchFamily="34" charset="0"/>
              </a:rPr>
              <a:t>shak-kasâ</a:t>
            </a:r>
            <a:r>
              <a:rPr lang="en-US" altLang="en-US" sz="1200" b="1" dirty="0">
                <a:latin typeface="Helvetica" panose="020B0604020202020204" pitchFamily="34" charset="0"/>
              </a:rPr>
              <a:t>: </a:t>
            </a:r>
            <a:r>
              <a:rPr lang="en-US" altLang="en-US" sz="1200" b="1" dirty="0" err="1">
                <a:latin typeface="Helvetica" panose="020B0604020202020204" pitchFamily="34" charset="0"/>
              </a:rPr>
              <a:t>Khamasai</a:t>
            </a:r>
            <a:r>
              <a:rPr lang="en-US" altLang="en-US"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04	</a:t>
            </a:r>
            <a:r>
              <a:rPr lang="ja-JP" altLang="en-US" sz="1200" b="1" dirty="0">
                <a:latin typeface="Helvetica" panose="020B0604020202020204" pitchFamily="34" charset="0"/>
              </a:rPr>
              <a:t>“</a:t>
            </a:r>
            <a:r>
              <a:rPr lang="en-US" altLang="ja-JP" sz="1200" b="1" dirty="0">
                <a:latin typeface="Helvetica" panose="020B0604020202020204" pitchFamily="34" charset="0"/>
              </a:rPr>
              <a:t>Bible Files” </a:t>
            </a:r>
            <a:r>
              <a:rPr lang="en-US" altLang="ja-JP" sz="1200" b="1" dirty="0" err="1">
                <a:latin typeface="Helvetica" panose="020B0604020202020204" pitchFamily="34" charset="0"/>
              </a:rPr>
              <a:t>bing</a:t>
            </a:r>
            <a:r>
              <a:rPr lang="en-US" altLang="ja-JP" sz="1200" b="1" dirty="0">
                <a:latin typeface="Helvetica" panose="020B0604020202020204" pitchFamily="34" charset="0"/>
              </a:rPr>
              <a:t> </a:t>
            </a:r>
            <a:r>
              <a:rPr lang="en-US" altLang="ja-JP" sz="1200" b="1" dirty="0" err="1">
                <a:latin typeface="Helvetica" panose="020B0604020202020204" pitchFamily="34" charset="0"/>
              </a:rPr>
              <a:t>Kazipkasang</a:t>
            </a:r>
            <a:r>
              <a:rPr lang="en-US" altLang="ja-JP" sz="1200" b="1" dirty="0">
                <a:latin typeface="Helvetica" panose="020B0604020202020204" pitchFamily="34" charset="0"/>
              </a:rPr>
              <a:t>: </a:t>
            </a:r>
            <a:r>
              <a:rPr lang="en-US" altLang="ja-JP" sz="1200" b="1" dirty="0" err="1">
                <a:latin typeface="Helvetica" panose="020B0604020202020204" pitchFamily="34" charset="0"/>
              </a:rPr>
              <a:t>Khamasai</a:t>
            </a:r>
            <a:r>
              <a:rPr lang="en-US" altLang="ja-JP"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05	</a:t>
            </a:r>
            <a:r>
              <a:rPr lang="ja-JP" altLang="en-US" sz="1200" b="1" dirty="0">
                <a:latin typeface="Helvetica" panose="020B0604020202020204" pitchFamily="34" charset="0"/>
              </a:rPr>
              <a:t>“</a:t>
            </a:r>
            <a:r>
              <a:rPr lang="en-US" altLang="ja-JP" sz="1200" b="1" dirty="0" err="1">
                <a:latin typeface="Helvetica" panose="020B0604020202020204" pitchFamily="34" charset="0"/>
              </a:rPr>
              <a:t>Vari</a:t>
            </a:r>
            <a:r>
              <a:rPr lang="en-US" altLang="ja-JP" sz="1200" b="1" dirty="0">
                <a:latin typeface="Helvetica" panose="020B0604020202020204" pitchFamily="34" charset="0"/>
              </a:rPr>
              <a:t> </a:t>
            </a:r>
            <a:r>
              <a:rPr lang="en-US" altLang="ja-JP" sz="1200" b="1" dirty="0" err="1">
                <a:latin typeface="Helvetica" panose="020B0604020202020204" pitchFamily="34" charset="0"/>
              </a:rPr>
              <a:t>Kahai</a:t>
            </a:r>
            <a:r>
              <a:rPr lang="en-US" altLang="ja-JP" sz="1200" b="1" dirty="0">
                <a:latin typeface="Helvetica" panose="020B0604020202020204" pitchFamily="34" charset="0"/>
              </a:rPr>
              <a:t> </a:t>
            </a:r>
            <a:r>
              <a:rPr lang="en-US" altLang="ja-JP" sz="1200" b="1" dirty="0" err="1">
                <a:latin typeface="Helvetica" panose="020B0604020202020204" pitchFamily="34" charset="0"/>
              </a:rPr>
              <a:t>Atam</a:t>
            </a:r>
            <a:r>
              <a:rPr lang="en-US" altLang="ja-JP" sz="1200" b="1" dirty="0">
                <a:latin typeface="Helvetica" panose="020B0604020202020204" pitchFamily="34" charset="0"/>
              </a:rPr>
              <a:t>:” Malachi </a:t>
            </a:r>
            <a:r>
              <a:rPr lang="en-US" altLang="ja-JP" sz="1200" b="1" dirty="0" err="1">
                <a:latin typeface="Helvetica" panose="020B0604020202020204" pitchFamily="34" charset="0"/>
              </a:rPr>
              <a:t>eina</a:t>
            </a:r>
            <a:r>
              <a:rPr lang="en-US" altLang="ja-JP" sz="1200" b="1" dirty="0">
                <a:latin typeface="Helvetica" panose="020B0604020202020204" pitchFamily="34" charset="0"/>
              </a:rPr>
              <a:t> Matthew </a:t>
            </a:r>
            <a:r>
              <a:rPr lang="en-US" altLang="ja-JP" sz="1200" b="1" dirty="0" err="1">
                <a:latin typeface="Helvetica" panose="020B0604020202020204" pitchFamily="34" charset="0"/>
              </a:rPr>
              <a:t>wui</a:t>
            </a:r>
            <a:r>
              <a:rPr lang="en-US" altLang="ja-JP" sz="1200" b="1" dirty="0">
                <a:latin typeface="Helvetica" panose="020B0604020202020204" pitchFamily="34" charset="0"/>
              </a:rPr>
              <a:t> </a:t>
            </a:r>
            <a:r>
              <a:rPr lang="en-US" altLang="ja-JP" sz="1200" b="1" dirty="0" err="1">
                <a:latin typeface="Helvetica" panose="020B0604020202020204" pitchFamily="34" charset="0"/>
              </a:rPr>
              <a:t>âmatakli</a:t>
            </a:r>
            <a:endParaRPr lang="en-US" altLang="ja-JP"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06	</a:t>
            </a:r>
            <a:r>
              <a:rPr lang="ja-JP" altLang="en-US" sz="1200" b="1" dirty="0">
                <a:latin typeface="Helvetica" panose="020B0604020202020204" pitchFamily="34" charset="0"/>
              </a:rPr>
              <a:t>“</a:t>
            </a:r>
            <a:r>
              <a:rPr lang="en-US" altLang="ja-JP" sz="1200" b="1" dirty="0" err="1">
                <a:latin typeface="Helvetica" panose="020B0604020202020204" pitchFamily="34" charset="0"/>
              </a:rPr>
              <a:t>Vari</a:t>
            </a:r>
            <a:r>
              <a:rPr lang="en-US" altLang="ja-JP" sz="1200" b="1" dirty="0">
                <a:latin typeface="Helvetica" panose="020B0604020202020204" pitchFamily="34" charset="0"/>
              </a:rPr>
              <a:t> </a:t>
            </a:r>
            <a:r>
              <a:rPr lang="en-US" altLang="ja-JP" sz="1200" b="1" dirty="0" err="1">
                <a:latin typeface="Helvetica" panose="020B0604020202020204" pitchFamily="34" charset="0"/>
              </a:rPr>
              <a:t>Kahai</a:t>
            </a:r>
            <a:r>
              <a:rPr lang="en-US" altLang="ja-JP" sz="1200" b="1" dirty="0">
                <a:latin typeface="Helvetica" panose="020B0604020202020204" pitchFamily="34" charset="0"/>
              </a:rPr>
              <a:t> </a:t>
            </a:r>
            <a:r>
              <a:rPr lang="en-US" altLang="ja-JP" sz="1200" b="1" dirty="0" err="1">
                <a:latin typeface="Helvetica" panose="020B0604020202020204" pitchFamily="34" charset="0"/>
              </a:rPr>
              <a:t>Atam</a:t>
            </a:r>
            <a:r>
              <a:rPr lang="en-US" altLang="ja-JP" sz="1200" b="1" dirty="0">
                <a:latin typeface="Helvetica" panose="020B0604020202020204" pitchFamily="34" charset="0"/>
              </a:rPr>
              <a:t>:” </a:t>
            </a:r>
            <a:r>
              <a:rPr lang="en-US" altLang="ja-JP" sz="1200" b="1" dirty="0" err="1">
                <a:latin typeface="Helvetica" panose="020B0604020202020204" pitchFamily="34" charset="0"/>
              </a:rPr>
              <a:t>Haklak</a:t>
            </a:r>
            <a:r>
              <a:rPr lang="en-US" altLang="ja-JP" sz="1200" b="1" dirty="0">
                <a:latin typeface="Helvetica" panose="020B0604020202020204" pitchFamily="34" charset="0"/>
              </a:rPr>
              <a:t> </a:t>
            </a:r>
            <a:r>
              <a:rPr lang="en-US" altLang="ja-JP" sz="1200" b="1" dirty="0" err="1">
                <a:latin typeface="Helvetica" panose="020B0604020202020204" pitchFamily="34" charset="0"/>
              </a:rPr>
              <a:t>kahai</a:t>
            </a:r>
            <a:r>
              <a:rPr lang="en-US" altLang="ja-JP" sz="1200" b="1" dirty="0">
                <a:latin typeface="Helvetica" panose="020B0604020202020204" pitchFamily="34" charset="0"/>
              </a:rPr>
              <a:t> </a:t>
            </a:r>
            <a:r>
              <a:rPr lang="en-US" altLang="ja-JP" sz="1200" b="1" dirty="0" err="1">
                <a:latin typeface="Helvetica" panose="020B0604020202020204" pitchFamily="34" charset="0"/>
              </a:rPr>
              <a:t>khamataiya</a:t>
            </a:r>
            <a:r>
              <a:rPr lang="en-US" altLang="ja-JP" sz="1200" b="1" dirty="0">
                <a:latin typeface="Helvetica" panose="020B0604020202020204" pitchFamily="34" charset="0"/>
              </a:rPr>
              <a:t> </a:t>
            </a:r>
            <a:r>
              <a:rPr lang="en-US" altLang="ja-JP" sz="1200" b="1" dirty="0" err="1">
                <a:latin typeface="Helvetica" panose="020B0604020202020204" pitchFamily="34" charset="0"/>
              </a:rPr>
              <a:t>ungkashung</a:t>
            </a:r>
            <a:endParaRPr lang="en-US" altLang="ja-JP"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07	</a:t>
            </a:r>
            <a:r>
              <a:rPr lang="en-US" altLang="en-US" sz="1200" b="1" dirty="0" err="1">
                <a:latin typeface="Helvetica" panose="020B0604020202020204" pitchFamily="34" charset="0"/>
              </a:rPr>
              <a:t>Thingrong</a:t>
            </a:r>
            <a:r>
              <a:rPr lang="en-US" altLang="en-US" sz="1200" b="1" dirty="0">
                <a:latin typeface="Helvetica" panose="020B0604020202020204" pitchFamily="34" charset="0"/>
              </a:rPr>
              <a:t> </a:t>
            </a:r>
            <a:r>
              <a:rPr lang="en-US" altLang="en-US" sz="1200" b="1" dirty="0" err="1">
                <a:latin typeface="Helvetica" panose="020B0604020202020204" pitchFamily="34" charset="0"/>
              </a:rPr>
              <a:t>Âph</a:t>
            </a:r>
            <a:r>
              <a:rPr lang="en-US" altLang="ja-JP" sz="1200" b="1" dirty="0" err="1">
                <a:latin typeface="Helvetica" panose="020B0604020202020204" pitchFamily="34" charset="0"/>
              </a:rPr>
              <a:t>â</a:t>
            </a:r>
            <a:r>
              <a:rPr lang="en-US" altLang="en-US" sz="1200" b="1" dirty="0" err="1">
                <a:latin typeface="Helvetica" panose="020B0604020202020204" pitchFamily="34" charset="0"/>
              </a:rPr>
              <a:t>ngli</a:t>
            </a:r>
            <a:r>
              <a:rPr lang="en-US" altLang="en-US" sz="1200" b="1" dirty="0">
                <a:latin typeface="Helvetica" panose="020B0604020202020204" pitchFamily="34" charset="0"/>
              </a:rPr>
              <a:t> </a:t>
            </a:r>
            <a:r>
              <a:rPr lang="en-US" altLang="en-US" sz="1200" b="1" dirty="0" err="1">
                <a:latin typeface="Helvetica" panose="020B0604020202020204" pitchFamily="34" charset="0"/>
              </a:rPr>
              <a:t>khangaruiya</a:t>
            </a:r>
            <a:r>
              <a:rPr lang="en-US" altLang="en-US" sz="1200" b="1" dirty="0">
                <a:latin typeface="Helvetica" panose="020B0604020202020204" pitchFamily="34" charset="0"/>
              </a:rPr>
              <a:t> </a:t>
            </a:r>
            <a:r>
              <a:rPr lang="en-US" altLang="ja-JP" sz="1200" b="1" dirty="0" err="1" smtClean="0">
                <a:latin typeface="Helvetica" panose="020B0604020202020204" pitchFamily="34" charset="0"/>
              </a:rPr>
              <a:t>Jishuwui</a:t>
            </a:r>
            <a:r>
              <a:rPr lang="en-US" altLang="ja-JP" sz="1200" b="1" dirty="0" smtClean="0">
                <a:latin typeface="Helvetica" panose="020B0604020202020204" pitchFamily="34" charset="0"/>
              </a:rPr>
              <a:t> </a:t>
            </a:r>
            <a:r>
              <a:rPr lang="en-US" altLang="ja-JP" sz="1200" b="1" dirty="0" err="1">
                <a:latin typeface="Helvetica" panose="020B0604020202020204" pitchFamily="34" charset="0"/>
              </a:rPr>
              <a:t>Shongzâ</a:t>
            </a:r>
            <a:endParaRPr lang="en-US" altLang="ja-JP"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08	</a:t>
            </a:r>
            <a:r>
              <a:rPr lang="en-US" altLang="en-US" sz="1200" b="1" dirty="0" err="1">
                <a:latin typeface="Helvetica" panose="020B0604020202020204" pitchFamily="34" charset="0"/>
              </a:rPr>
              <a:t>Bible</a:t>
            </a:r>
            <a:r>
              <a:rPr lang="en-US" altLang="ja-JP" sz="1200" b="1" dirty="0" err="1">
                <a:latin typeface="Helvetica" panose="020B0604020202020204" pitchFamily="34" charset="0"/>
              </a:rPr>
              <a:t>wui</a:t>
            </a:r>
            <a:r>
              <a:rPr lang="en-US" altLang="ja-JP" sz="1200" b="1" dirty="0">
                <a:latin typeface="Helvetica" panose="020B0604020202020204" pitchFamily="34" charset="0"/>
              </a:rPr>
              <a:t> </a:t>
            </a:r>
            <a:r>
              <a:rPr lang="en-US" altLang="ja-JP" sz="1200" b="1" dirty="0" err="1">
                <a:latin typeface="Helvetica" panose="020B0604020202020204" pitchFamily="34" charset="0"/>
              </a:rPr>
              <a:t>Thotinchân</a:t>
            </a:r>
            <a:r>
              <a:rPr lang="en-US" altLang="ja-JP" sz="1200" b="1" dirty="0">
                <a:latin typeface="Helvetica" panose="020B0604020202020204" pitchFamily="34" charset="0"/>
              </a:rPr>
              <a:t> </a:t>
            </a:r>
            <a:r>
              <a:rPr lang="en-US" altLang="ja-JP" sz="1200" b="1" dirty="0" err="1">
                <a:latin typeface="Helvetica" panose="020B0604020202020204" pitchFamily="34" charset="0"/>
              </a:rPr>
              <a:t>kala</a:t>
            </a:r>
            <a:r>
              <a:rPr lang="en-US" altLang="ja-JP" sz="1200" b="1" dirty="0">
                <a:latin typeface="Helvetica" panose="020B0604020202020204" pitchFamily="34" charset="0"/>
              </a:rPr>
              <a:t> </a:t>
            </a:r>
            <a:r>
              <a:rPr lang="en-US" altLang="ja-JP" sz="1200" b="1" dirty="0" err="1">
                <a:latin typeface="Helvetica" panose="020B0604020202020204" pitchFamily="34" charset="0"/>
              </a:rPr>
              <a:t>Khararchânpong</a:t>
            </a:r>
            <a:r>
              <a:rPr lang="en-US" altLang="ja-JP" sz="1200" b="1" dirty="0">
                <a:latin typeface="Helvetica" panose="020B0604020202020204" pitchFamily="34" charset="0"/>
              </a:rPr>
              <a:t> </a:t>
            </a:r>
            <a:r>
              <a:rPr lang="en-US" altLang="ja-JP" sz="1200" b="1" dirty="0" err="1">
                <a:latin typeface="Helvetica" panose="020B0604020202020204" pitchFamily="34" charset="0"/>
              </a:rPr>
              <a:t>chonsâ</a:t>
            </a:r>
            <a:r>
              <a:rPr lang="en-US" altLang="ja-JP" sz="1200" b="1" dirty="0">
                <a:latin typeface="Helvetica" panose="020B0604020202020204" pitchFamily="34" charset="0"/>
              </a:rPr>
              <a:t> </a:t>
            </a:r>
            <a:r>
              <a:rPr lang="en-US" altLang="ja-JP" sz="1200" b="1" dirty="0" err="1">
                <a:latin typeface="Helvetica" panose="020B0604020202020204" pitchFamily="34" charset="0"/>
              </a:rPr>
              <a:t>ningli</a:t>
            </a:r>
            <a:r>
              <a:rPr lang="en-US" altLang="ja-JP" sz="1200" b="1" dirty="0">
                <a:latin typeface="Helvetica" panose="020B0604020202020204" pitchFamily="34" charset="0"/>
              </a:rPr>
              <a:t> </a:t>
            </a:r>
            <a:r>
              <a:rPr lang="en-US" altLang="ja-JP" sz="1200" b="1" dirty="0" err="1">
                <a:latin typeface="Helvetica" panose="020B0604020202020204" pitchFamily="34" charset="0"/>
              </a:rPr>
              <a:t>rakkasang</a:t>
            </a:r>
            <a:endParaRPr lang="en-US" altLang="en-US" sz="1200" b="1" i="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09</a:t>
            </a:r>
            <a:r>
              <a:rPr lang="en-US" altLang="en-US" sz="1200" b="1" i="1" dirty="0">
                <a:latin typeface="Helvetica" panose="020B0604020202020204" pitchFamily="34" charset="0"/>
              </a:rPr>
              <a:t>	</a:t>
            </a:r>
            <a:r>
              <a:rPr lang="en-US" altLang="en-US" sz="1200" b="1" dirty="0" err="1">
                <a:latin typeface="Helvetica" panose="020B0604020202020204" pitchFamily="34" charset="0"/>
              </a:rPr>
              <a:t>Yangkhali</a:t>
            </a:r>
            <a:r>
              <a:rPr lang="en-US" altLang="en-US" sz="1200" b="1" dirty="0">
                <a:latin typeface="Helvetica" panose="020B0604020202020204" pitchFamily="34" charset="0"/>
              </a:rPr>
              <a:t> </a:t>
            </a:r>
            <a:r>
              <a:rPr lang="en-US" altLang="en-US" sz="1200" b="1" dirty="0" err="1">
                <a:latin typeface="Helvetica" panose="020B0604020202020204" pitchFamily="34" charset="0"/>
              </a:rPr>
              <a:t>Kathei</a:t>
            </a:r>
            <a:r>
              <a:rPr lang="en-US" altLang="en-US" sz="1200" b="1" dirty="0">
                <a:latin typeface="Helvetica" panose="020B0604020202020204" pitchFamily="34" charset="0"/>
              </a:rPr>
              <a:t> </a:t>
            </a:r>
            <a:r>
              <a:rPr lang="en-US" altLang="en-US" sz="1200" b="1" dirty="0" err="1">
                <a:latin typeface="Helvetica" panose="020B0604020202020204" pitchFamily="34" charset="0"/>
              </a:rPr>
              <a:t>Thotrinch</a:t>
            </a:r>
            <a:r>
              <a:rPr lang="en-US" altLang="ja-JP" sz="1200" b="1" dirty="0" err="1">
                <a:latin typeface="Helvetica" panose="020B0604020202020204" pitchFamily="34" charset="0"/>
              </a:rPr>
              <a:t>ân</a:t>
            </a:r>
            <a:r>
              <a:rPr lang="en-US" altLang="en-US" sz="1200" b="1" i="1" dirty="0">
                <a:latin typeface="Helvetica" panose="020B0604020202020204" pitchFamily="34" charset="0"/>
              </a:rPr>
              <a:t> </a:t>
            </a:r>
            <a:r>
              <a:rPr lang="en-US" altLang="en-US" sz="1200" b="1" dirty="0">
                <a:latin typeface="Helvetica" panose="020B0604020202020204" pitchFamily="34" charset="0"/>
              </a:rPr>
              <a:t> Flash Card </a:t>
            </a:r>
            <a:r>
              <a:rPr lang="en-US" altLang="en-US" sz="1200" b="1" dirty="0" err="1">
                <a:latin typeface="Helvetica" panose="020B0604020202020204" pitchFamily="34" charset="0"/>
              </a:rPr>
              <a:t>Âtan</a:t>
            </a:r>
            <a:r>
              <a:rPr lang="en-US" altLang="en-US"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10	</a:t>
            </a:r>
            <a:r>
              <a:rPr lang="ja-JP" altLang="en-US" sz="1200" b="1" dirty="0">
                <a:latin typeface="Helvetica" panose="020B0604020202020204" pitchFamily="34" charset="0"/>
              </a:rPr>
              <a:t>“</a:t>
            </a:r>
            <a:r>
              <a:rPr lang="en-US" altLang="ja-JP" sz="1200" b="1" dirty="0">
                <a:latin typeface="Helvetica" panose="020B0604020202020204" pitchFamily="34" charset="0"/>
              </a:rPr>
              <a:t>MOREI” </a:t>
            </a:r>
            <a:r>
              <a:rPr lang="en-US" altLang="ja-JP" sz="1200" b="1" dirty="0" err="1">
                <a:latin typeface="Helvetica" panose="020B0604020202020204" pitchFamily="34" charset="0"/>
              </a:rPr>
              <a:t>kaji</a:t>
            </a:r>
            <a:r>
              <a:rPr lang="en-US" altLang="ja-JP" sz="1200" b="1" dirty="0">
                <a:latin typeface="Helvetica" panose="020B0604020202020204" pitchFamily="34" charset="0"/>
              </a:rPr>
              <a:t> </a:t>
            </a:r>
            <a:r>
              <a:rPr lang="en-US" altLang="ja-JP" sz="1200" b="1" dirty="0" err="1">
                <a:latin typeface="Helvetica" panose="020B0604020202020204" pitchFamily="34" charset="0"/>
              </a:rPr>
              <a:t>Maramli</a:t>
            </a:r>
            <a:r>
              <a:rPr lang="en-US" altLang="ja-JP"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11	</a:t>
            </a:r>
            <a:r>
              <a:rPr lang="en-US" altLang="en-US" sz="1200" b="1" dirty="0" err="1">
                <a:latin typeface="Helvetica" panose="020B0604020202020204" pitchFamily="34" charset="0"/>
              </a:rPr>
              <a:t>Varewui</a:t>
            </a:r>
            <a:r>
              <a:rPr lang="en-US" altLang="en-US" sz="1200" b="1" dirty="0">
                <a:latin typeface="Helvetica" panose="020B0604020202020204" pitchFamily="34" charset="0"/>
              </a:rPr>
              <a:t> </a:t>
            </a:r>
            <a:r>
              <a:rPr lang="en-US" altLang="en-US" sz="1200" b="1" dirty="0" err="1">
                <a:latin typeface="Helvetica" panose="020B0604020202020204" pitchFamily="34" charset="0"/>
              </a:rPr>
              <a:t>Tekhamateiya</a:t>
            </a:r>
            <a:r>
              <a:rPr lang="en-US" altLang="en-US" sz="1200" b="1" dirty="0">
                <a:latin typeface="Helvetica" panose="020B0604020202020204" pitchFamily="34" charset="0"/>
              </a:rPr>
              <a:t> </a:t>
            </a:r>
            <a:r>
              <a:rPr lang="en-US" altLang="en-US" sz="1200" b="1" dirty="0" err="1">
                <a:latin typeface="Helvetica" panose="020B0604020202020204" pitchFamily="34" charset="0"/>
              </a:rPr>
              <a:t>Amingbing</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12	</a:t>
            </a:r>
            <a:r>
              <a:rPr lang="en-US" altLang="en-US" sz="1200" b="1" dirty="0" err="1">
                <a:latin typeface="Helvetica" panose="020B0604020202020204" pitchFamily="34" charset="0"/>
              </a:rPr>
              <a:t>Ngacheiung-ngacheiv</a:t>
            </a:r>
            <a:r>
              <a:rPr lang="en-US" altLang="ja-JP" sz="1200" b="1" dirty="0" err="1">
                <a:latin typeface="Helvetica" panose="020B0604020202020204" pitchFamily="34" charset="0"/>
              </a:rPr>
              <a:t>â</a:t>
            </a:r>
            <a:r>
              <a:rPr lang="en-US" altLang="en-US" sz="1200" b="1" dirty="0">
                <a:latin typeface="Helvetica" panose="020B0604020202020204" pitchFamily="34" charset="0"/>
              </a:rPr>
              <a:t> </a:t>
            </a:r>
            <a:r>
              <a:rPr lang="en-US" altLang="en-US" sz="1200" b="1" dirty="0" err="1">
                <a:latin typeface="Helvetica" panose="020B0604020202020204" pitchFamily="34" charset="0"/>
              </a:rPr>
              <a:t>s</a:t>
            </a:r>
            <a:r>
              <a:rPr lang="en-US" altLang="ja-JP" sz="1200" b="1" dirty="0" err="1">
                <a:latin typeface="Helvetica" panose="020B0604020202020204" pitchFamily="34" charset="0"/>
              </a:rPr>
              <a:t>â</a:t>
            </a:r>
            <a:r>
              <a:rPr lang="en-US" altLang="en-US" sz="1200" b="1" dirty="0" err="1">
                <a:latin typeface="Helvetica" panose="020B0604020202020204" pitchFamily="34" charset="0"/>
              </a:rPr>
              <a:t>kapai</a:t>
            </a:r>
            <a:r>
              <a:rPr lang="en-US" altLang="en-US" sz="1200" b="1" dirty="0">
                <a:latin typeface="Helvetica" panose="020B0604020202020204" pitchFamily="34" charset="0"/>
              </a:rPr>
              <a:t> </a:t>
            </a:r>
            <a:r>
              <a:rPr lang="en-US" altLang="en-US" sz="1200" b="1" dirty="0" err="1">
                <a:latin typeface="Helvetica" panose="020B0604020202020204" pitchFamily="34" charset="0"/>
              </a:rPr>
              <a:t>Tuiyur</a:t>
            </a:r>
            <a:r>
              <a:rPr lang="en-US" altLang="en-US" sz="1200" b="1" dirty="0">
                <a:latin typeface="Helvetica" panose="020B0604020202020204" pitchFamily="34" charset="0"/>
              </a:rPr>
              <a:t> </a:t>
            </a:r>
            <a:r>
              <a:rPr lang="en-US" altLang="en-US" sz="1200" b="1" dirty="0" err="1">
                <a:latin typeface="Helvetica" panose="020B0604020202020204" pitchFamily="34" charset="0"/>
              </a:rPr>
              <a:t>Mati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13	</a:t>
            </a:r>
            <a:r>
              <a:rPr lang="en-US" altLang="en-US" sz="1200" b="1" dirty="0" err="1">
                <a:latin typeface="Helvetica" panose="020B0604020202020204" pitchFamily="34" charset="0"/>
              </a:rPr>
              <a:t>Achalakha</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Tuingashitwui</a:t>
            </a:r>
            <a:r>
              <a:rPr lang="en-US" altLang="en-US" sz="1200" b="1" dirty="0">
                <a:latin typeface="Helvetica" panose="020B0604020202020204" pitchFamily="34" charset="0"/>
              </a:rPr>
              <a:t> </a:t>
            </a:r>
            <a:r>
              <a:rPr lang="en-US" altLang="en-US" sz="1200" b="1" dirty="0" err="1">
                <a:latin typeface="Helvetica" panose="020B0604020202020204" pitchFamily="34" charset="0"/>
              </a:rPr>
              <a:t>Khangashikbing</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14	</a:t>
            </a:r>
            <a:r>
              <a:rPr lang="en-US" altLang="en-US" sz="1200" b="1" dirty="0" err="1">
                <a:latin typeface="Helvetica" panose="020B0604020202020204" pitchFamily="34" charset="0"/>
              </a:rPr>
              <a:t>Genesisli</a:t>
            </a:r>
            <a:r>
              <a:rPr lang="en-US" altLang="en-US" sz="1200" b="1" dirty="0">
                <a:latin typeface="Helvetica" panose="020B0604020202020204" pitchFamily="34" charset="0"/>
              </a:rPr>
              <a:t> </a:t>
            </a:r>
            <a:r>
              <a:rPr lang="en-US" altLang="en-US" sz="1200" b="1" dirty="0" err="1">
                <a:latin typeface="Helvetica" panose="020B0604020202020204" pitchFamily="34" charset="0"/>
              </a:rPr>
              <a:t>Abrahamli</a:t>
            </a:r>
            <a:r>
              <a:rPr lang="en-US" altLang="en-US" sz="1200" b="1" dirty="0">
                <a:latin typeface="Helvetica" panose="020B0604020202020204" pitchFamily="34" charset="0"/>
              </a:rPr>
              <a:t> </a:t>
            </a:r>
            <a:r>
              <a:rPr lang="en-US" altLang="en-US" sz="1200" b="1" dirty="0" err="1">
                <a:latin typeface="Helvetica" panose="020B0604020202020204" pitchFamily="34" charset="0"/>
              </a:rPr>
              <a:t>Ngashitkahai</a:t>
            </a:r>
            <a:r>
              <a:rPr lang="en-US" altLang="en-US" sz="1200" b="1" dirty="0">
                <a:latin typeface="Helvetica" panose="020B0604020202020204" pitchFamily="34" charset="0"/>
              </a:rPr>
              <a:t>: </a:t>
            </a:r>
            <a:r>
              <a:rPr lang="en-US" altLang="en-US" sz="1200" b="1" dirty="0" err="1">
                <a:latin typeface="Helvetica" panose="020B0604020202020204" pitchFamily="34" charset="0"/>
              </a:rPr>
              <a:t>Khamasai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15	</a:t>
            </a:r>
            <a:r>
              <a:rPr lang="en-US" altLang="en-US" sz="1200" b="1" dirty="0" err="1">
                <a:latin typeface="Helvetica" panose="020B0604020202020204" pitchFamily="34" charset="0"/>
              </a:rPr>
              <a:t>Moseswui</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a:t>
            </a:r>
            <a:r>
              <a:rPr lang="en-US" altLang="en-US" sz="1200" b="1" dirty="0">
                <a:latin typeface="Helvetica" panose="020B0604020202020204" pitchFamily="34" charset="0"/>
              </a:rPr>
              <a:t>: </a:t>
            </a:r>
            <a:r>
              <a:rPr lang="en-US" altLang="en-US" sz="1200" b="1" dirty="0" err="1">
                <a:latin typeface="Helvetica" panose="020B0604020202020204" pitchFamily="34" charset="0"/>
              </a:rPr>
              <a:t>Hunakhawuivang</a:t>
            </a:r>
            <a:r>
              <a:rPr lang="en-US" altLang="en-US" sz="1200" b="1" dirty="0">
                <a:latin typeface="Helvetica" panose="020B0604020202020204" pitchFamily="34" charset="0"/>
              </a:rPr>
              <a:t> </a:t>
            </a:r>
            <a:r>
              <a:rPr lang="en-US" altLang="en-US" sz="1200" b="1" dirty="0" err="1">
                <a:latin typeface="Helvetica" panose="020B0604020202020204" pitchFamily="34" charset="0"/>
              </a:rPr>
              <a:t>Khangaran</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16	</a:t>
            </a:r>
            <a:r>
              <a:rPr lang="en-US" altLang="en-US" sz="1200" b="1" dirty="0" err="1" smtClean="0">
                <a:latin typeface="Helvetica" panose="020B0604020202020204" pitchFamily="34" charset="0"/>
              </a:rPr>
              <a:t>Jishu</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Khristawui</a:t>
            </a:r>
            <a:r>
              <a:rPr lang="en-US" altLang="en-US" sz="1200" b="1" dirty="0" smtClean="0">
                <a:latin typeface="Helvetica" panose="020B0604020202020204" pitchFamily="34" charset="0"/>
              </a:rPr>
              <a:t> </a:t>
            </a:r>
            <a:r>
              <a:rPr lang="en-US" altLang="en-US" sz="1200" b="1" dirty="0" err="1">
                <a:latin typeface="Helvetica" panose="020B0604020202020204" pitchFamily="34" charset="0"/>
              </a:rPr>
              <a:t>Mi</a:t>
            </a:r>
            <a:r>
              <a:rPr lang="en-US" altLang="en-US" sz="1200" b="1" dirty="0">
                <a:latin typeface="Helvetica" panose="020B0604020202020204" pitchFamily="34" charset="0"/>
              </a:rPr>
              <a:t>-un</a:t>
            </a:r>
          </a:p>
          <a:p>
            <a:pPr>
              <a:lnSpc>
                <a:spcPct val="65000"/>
              </a:lnSpc>
              <a:spcBef>
                <a:spcPct val="50000"/>
              </a:spcBef>
            </a:pPr>
            <a:r>
              <a:rPr lang="en-US" altLang="en-US" sz="1200" b="1" dirty="0">
                <a:latin typeface="Helvetica" panose="020B0604020202020204" pitchFamily="34" charset="0"/>
              </a:rPr>
              <a:t>17	</a:t>
            </a:r>
            <a:r>
              <a:rPr lang="en-US" altLang="en-US" sz="1200" b="1" dirty="0" err="1" smtClean="0">
                <a:latin typeface="Helvetica" panose="020B0604020202020204" pitchFamily="34" charset="0"/>
              </a:rPr>
              <a:t>Jishu</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Khrista</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Kaphara</a:t>
            </a:r>
            <a:r>
              <a:rPr lang="en-US" altLang="en-US" sz="1200" b="1" dirty="0" smtClean="0">
                <a:latin typeface="Helvetica" panose="020B0604020202020204" pitchFamily="34" charset="0"/>
              </a:rPr>
              <a:t> </a:t>
            </a:r>
            <a:r>
              <a:rPr lang="en-US" altLang="en-US" sz="1200" b="1" dirty="0" err="1">
                <a:latin typeface="Helvetica" panose="020B0604020202020204" pitchFamily="34" charset="0"/>
              </a:rPr>
              <a:t>kala</a:t>
            </a:r>
            <a:r>
              <a:rPr lang="en-US" altLang="en-US" sz="1200" b="1" dirty="0">
                <a:latin typeface="Helvetica" panose="020B0604020202020204" pitchFamily="34" charset="0"/>
              </a:rPr>
              <a:t> </a:t>
            </a:r>
            <a:r>
              <a:rPr lang="en-US" altLang="en-US" sz="1200" b="1" dirty="0" err="1" smtClean="0">
                <a:latin typeface="Helvetica" panose="020B0604020202020204" pitchFamily="34" charset="0"/>
              </a:rPr>
              <a:t>Awui</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mirinli</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shok-kapai</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otshot</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18	</a:t>
            </a:r>
            <a:r>
              <a:rPr lang="en-US" altLang="en-US" sz="1200" b="1" dirty="0" err="1">
                <a:latin typeface="Helvetica" panose="020B0604020202020204" pitchFamily="34" charset="0"/>
              </a:rPr>
              <a:t>Hârkahaiya</a:t>
            </a:r>
            <a:r>
              <a:rPr lang="en-US" altLang="ja-JP" sz="1200" b="1" dirty="0">
                <a:latin typeface="Helvetica" panose="020B0604020202020204" pitchFamily="34" charset="0"/>
              </a:rPr>
              <a:t> Bible: </a:t>
            </a:r>
            <a:r>
              <a:rPr lang="en-US" altLang="ja-JP" sz="1200" b="1" dirty="0" err="1">
                <a:latin typeface="Helvetica" panose="020B0604020202020204" pitchFamily="34" charset="0"/>
              </a:rPr>
              <a:t>Khamasai</a:t>
            </a:r>
            <a:r>
              <a:rPr lang="en-US" altLang="ja-JP"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19	</a:t>
            </a:r>
            <a:r>
              <a:rPr lang="en-US" altLang="en-US" sz="1200" b="1" dirty="0" err="1">
                <a:latin typeface="Helvetica" panose="020B0604020202020204" pitchFamily="34" charset="0"/>
              </a:rPr>
              <a:t>Kachama</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Tuingashitwui</a:t>
            </a:r>
            <a:r>
              <a:rPr lang="en-US" altLang="en-US" sz="1200" b="1" dirty="0">
                <a:latin typeface="Helvetica" panose="020B0604020202020204" pitchFamily="34" charset="0"/>
              </a:rPr>
              <a:t> </a:t>
            </a:r>
            <a:r>
              <a:rPr lang="en-US" altLang="en-US" sz="1200" b="1" dirty="0" err="1">
                <a:latin typeface="Helvetica" panose="020B0604020202020204" pitchFamily="34" charset="0"/>
              </a:rPr>
              <a:t>Lairikbing</a:t>
            </a:r>
            <a:r>
              <a:rPr lang="en-US" altLang="en-US" sz="1200" b="1" dirty="0">
                <a:latin typeface="Helvetica" panose="020B0604020202020204" pitchFamily="34" charset="0"/>
              </a:rPr>
              <a:t> </a:t>
            </a:r>
            <a:r>
              <a:rPr lang="en-US" altLang="en-US" sz="1200" b="1" dirty="0" err="1">
                <a:latin typeface="Helvetica" panose="020B0604020202020204" pitchFamily="34" charset="0"/>
              </a:rPr>
              <a:t>Semkakâ</a:t>
            </a:r>
            <a:r>
              <a:rPr lang="en-US" altLang="en-US" sz="1200" b="1" dirty="0">
                <a:latin typeface="Helvetica" panose="020B0604020202020204" pitchFamily="34" charset="0"/>
              </a:rPr>
              <a:t>: </a:t>
            </a:r>
            <a:r>
              <a:rPr lang="en-US" altLang="ja-JP" sz="1200" b="1" dirty="0" err="1">
                <a:latin typeface="Helvetica" panose="020B0604020202020204" pitchFamily="34" charset="0"/>
              </a:rPr>
              <a:t>Khamasai</a:t>
            </a:r>
            <a:r>
              <a:rPr lang="en-US" altLang="ja-JP" sz="1200" b="1" dirty="0">
                <a:latin typeface="Helvetica" panose="020B0604020202020204" pitchFamily="34" charset="0"/>
              </a:rPr>
              <a:t> </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20	</a:t>
            </a:r>
            <a:r>
              <a:rPr lang="en-US" altLang="en-US" sz="1200" b="1" dirty="0" err="1">
                <a:latin typeface="Helvetica" panose="020B0604020202020204" pitchFamily="34" charset="0"/>
              </a:rPr>
              <a:t>Kadhara</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Tuingashitwui</a:t>
            </a:r>
            <a:r>
              <a:rPr lang="en-US" altLang="en-US" sz="1200" b="1" dirty="0">
                <a:latin typeface="Helvetica" panose="020B0604020202020204" pitchFamily="34" charset="0"/>
              </a:rPr>
              <a:t> </a:t>
            </a:r>
            <a:r>
              <a:rPr lang="en-US" altLang="en-US" sz="1200" b="1" dirty="0" err="1">
                <a:latin typeface="Helvetica" panose="020B0604020202020204" pitchFamily="34" charset="0"/>
              </a:rPr>
              <a:t>Lairikbing</a:t>
            </a:r>
            <a:r>
              <a:rPr lang="en-US" altLang="en-US" sz="1200" b="1" dirty="0">
                <a:latin typeface="Helvetica" panose="020B0604020202020204" pitchFamily="34" charset="0"/>
              </a:rPr>
              <a:t> </a:t>
            </a:r>
            <a:r>
              <a:rPr lang="en-US" altLang="en-US" sz="1200" b="1" dirty="0" err="1">
                <a:latin typeface="Helvetica" panose="020B0604020202020204" pitchFamily="34" charset="0"/>
              </a:rPr>
              <a:t>Khorkakâ</a:t>
            </a:r>
            <a:r>
              <a:rPr lang="en-US" altLang="en-US" sz="1200" b="1" dirty="0">
                <a:latin typeface="Helvetica" panose="020B0604020202020204" pitchFamily="34" charset="0"/>
              </a:rPr>
              <a:t>: </a:t>
            </a:r>
            <a:r>
              <a:rPr lang="en-US" altLang="ja-JP" sz="1200" b="1" dirty="0" err="1">
                <a:latin typeface="Helvetica" panose="020B0604020202020204" pitchFamily="34" charset="0"/>
              </a:rPr>
              <a:t>Khamasai</a:t>
            </a:r>
            <a:r>
              <a:rPr lang="en-US" altLang="ja-JP" sz="1200" b="1" dirty="0">
                <a:latin typeface="Helvetica" panose="020B0604020202020204" pitchFamily="34" charset="0"/>
              </a:rPr>
              <a:t> </a:t>
            </a:r>
            <a:r>
              <a:rPr lang="en-US" altLang="en-US" sz="1200" b="1" dirty="0">
                <a:latin typeface="Helvetica" panose="020B0604020202020204" pitchFamily="34" charset="0"/>
              </a:rPr>
              <a:t>	</a:t>
            </a:r>
          </a:p>
          <a:p>
            <a:pPr>
              <a:lnSpc>
                <a:spcPct val="65000"/>
              </a:lnSpc>
              <a:spcBef>
                <a:spcPct val="50000"/>
              </a:spcBef>
            </a:pPr>
            <a:r>
              <a:rPr lang="en-US" altLang="en-US" sz="1200" b="1" dirty="0">
                <a:latin typeface="Helvetica" panose="020B0604020202020204" pitchFamily="34" charset="0"/>
              </a:rPr>
              <a:t>21	</a:t>
            </a:r>
            <a:r>
              <a:rPr lang="en-US" altLang="en-US" sz="1200" b="1" dirty="0" err="1">
                <a:latin typeface="Helvetica" panose="020B0604020202020204" pitchFamily="34" charset="0"/>
              </a:rPr>
              <a:t>Proho</a:t>
            </a:r>
            <a:r>
              <a:rPr lang="en-US" altLang="en-US" sz="1200" b="1" dirty="0">
                <a:latin typeface="Helvetica" panose="020B0604020202020204" pitchFamily="34" charset="0"/>
              </a:rPr>
              <a:t> </a:t>
            </a:r>
            <a:r>
              <a:rPr lang="en-US" altLang="en-US" sz="1200" b="1" dirty="0" err="1" smtClean="0">
                <a:latin typeface="Helvetica" panose="020B0604020202020204" pitchFamily="34" charset="0"/>
              </a:rPr>
              <a:t>Jishu</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KRISTAwui</a:t>
            </a:r>
            <a:r>
              <a:rPr lang="en-US" altLang="en-US" sz="1200" b="1" dirty="0" smtClean="0">
                <a:latin typeface="Helvetica" panose="020B0604020202020204" pitchFamily="34" charset="0"/>
              </a:rPr>
              <a:t> </a:t>
            </a:r>
            <a:r>
              <a:rPr lang="en-US" altLang="en-US" sz="1200" b="1" dirty="0" err="1">
                <a:latin typeface="Helvetica" panose="020B0604020202020204" pitchFamily="34" charset="0"/>
              </a:rPr>
              <a:t>Sâzangkahai</a:t>
            </a:r>
            <a:r>
              <a:rPr lang="en-US" altLang="en-US" sz="1200" b="1" dirty="0">
                <a:latin typeface="Helvetica" panose="020B0604020202020204" pitchFamily="34" charset="0"/>
              </a:rPr>
              <a:t> </a:t>
            </a:r>
            <a:r>
              <a:rPr lang="en-US" altLang="en-US" sz="1200" b="1" dirty="0" err="1">
                <a:latin typeface="Helvetica" panose="020B0604020202020204" pitchFamily="34" charset="0"/>
              </a:rPr>
              <a:t>Âzak</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22	</a:t>
            </a:r>
            <a:r>
              <a:rPr lang="en-US" altLang="en-US" sz="1200" b="1" dirty="0" err="1">
                <a:latin typeface="Helvetica" panose="020B0604020202020204" pitchFamily="34" charset="0"/>
              </a:rPr>
              <a:t>Johnwui</a:t>
            </a:r>
            <a:r>
              <a:rPr lang="en-US" altLang="en-US" sz="1200" b="1" dirty="0">
                <a:latin typeface="Helvetica" panose="020B0604020202020204" pitchFamily="34" charset="0"/>
              </a:rPr>
              <a:t> </a:t>
            </a:r>
            <a:r>
              <a:rPr lang="en-US" altLang="en-US" sz="1200" b="1" dirty="0" err="1">
                <a:latin typeface="Helvetica" panose="020B0604020202020204" pitchFamily="34" charset="0"/>
              </a:rPr>
              <a:t>Paokaphâ</a:t>
            </a:r>
            <a:r>
              <a:rPr lang="en-US" altLang="en-US" sz="1200" b="1" dirty="0">
                <a:latin typeface="Helvetica" panose="020B0604020202020204" pitchFamily="34" charset="0"/>
              </a:rPr>
              <a:t>: </a:t>
            </a:r>
            <a:r>
              <a:rPr lang="en-US" altLang="en-US" sz="1200" b="1" dirty="0" err="1" smtClean="0">
                <a:latin typeface="Helvetica" panose="020B0604020202020204" pitchFamily="34" charset="0"/>
              </a:rPr>
              <a:t>Hâshok</a:t>
            </a:r>
            <a:r>
              <a:rPr lang="en-US" altLang="en-US" sz="1200" b="1" dirty="0" smtClean="0">
                <a:latin typeface="Helvetica" panose="020B0604020202020204" pitchFamily="34" charset="0"/>
              </a:rPr>
              <a:t> </a:t>
            </a:r>
            <a:r>
              <a:rPr lang="en-US" altLang="en-US" sz="1200" b="1" dirty="0" err="1" smtClean="0">
                <a:latin typeface="Helvetica" panose="020B0604020202020204" pitchFamily="34" charset="0"/>
              </a:rPr>
              <a:t>kahai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23	</a:t>
            </a:r>
            <a:r>
              <a:rPr lang="en-US" altLang="en-US" sz="1200" b="1" dirty="0" err="1">
                <a:latin typeface="Helvetica" panose="020B0604020202020204" pitchFamily="34" charset="0"/>
              </a:rPr>
              <a:t>Sâkhangath</a:t>
            </a:r>
            <a:r>
              <a:rPr lang="en-US" altLang="en-US" sz="1200" b="1" u="sng" dirty="0" err="1">
                <a:latin typeface="Helvetica" panose="020B0604020202020204" pitchFamily="34" charset="0"/>
              </a:rPr>
              <a:t>a</a:t>
            </a:r>
            <a:r>
              <a:rPr lang="en-US" altLang="en-US" sz="1200" b="1" dirty="0" err="1">
                <a:latin typeface="Helvetica" panose="020B0604020202020204" pitchFamily="34" charset="0"/>
              </a:rPr>
              <a:t>bingwui</a:t>
            </a:r>
            <a:r>
              <a:rPr lang="en-US" altLang="en-US" sz="1200" b="1" dirty="0">
                <a:latin typeface="Helvetica" panose="020B0604020202020204" pitchFamily="34" charset="0"/>
              </a:rPr>
              <a:t> </a:t>
            </a:r>
            <a:r>
              <a:rPr lang="en-US" altLang="en-US" sz="1200" b="1" dirty="0" err="1">
                <a:latin typeface="Helvetica" panose="020B0604020202020204" pitchFamily="34" charset="0"/>
              </a:rPr>
              <a:t>Otsak</a:t>
            </a:r>
            <a:r>
              <a:rPr lang="en-US" altLang="en-US" sz="1200" b="1" dirty="0">
                <a:latin typeface="Helvetica" panose="020B0604020202020204" pitchFamily="34" charset="0"/>
              </a:rPr>
              <a:t>: </a:t>
            </a:r>
            <a:r>
              <a:rPr lang="en-US" altLang="en-US" sz="1200" b="1" dirty="0" err="1">
                <a:latin typeface="Helvetica" panose="020B0604020202020204" pitchFamily="34" charset="0"/>
              </a:rPr>
              <a:t>Akhum</a:t>
            </a:r>
            <a:r>
              <a:rPr lang="en-US" altLang="en-US" sz="1200" b="1" dirty="0">
                <a:latin typeface="Helvetica" panose="020B0604020202020204" pitchFamily="34" charset="0"/>
              </a:rPr>
              <a:t> </a:t>
            </a:r>
            <a:r>
              <a:rPr lang="en-US" altLang="en-US" sz="1200" b="1" dirty="0" err="1">
                <a:latin typeface="Helvetica" panose="020B0604020202020204" pitchFamily="34" charset="0"/>
              </a:rPr>
              <a:t>Kathum</a:t>
            </a:r>
            <a:r>
              <a:rPr lang="en-US" altLang="en-US" sz="1200" b="1" dirty="0">
                <a:latin typeface="Helvetica" panose="020B0604020202020204" pitchFamily="34" charset="0"/>
              </a:rPr>
              <a:t> </a:t>
            </a:r>
            <a:r>
              <a:rPr lang="en-US" altLang="en-US" sz="1200" b="1" dirty="0" err="1">
                <a:latin typeface="Helvetica" panose="020B0604020202020204" pitchFamily="34" charset="0"/>
              </a:rPr>
              <a:t>sada</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24	Paul: </a:t>
            </a:r>
            <a:r>
              <a:rPr lang="en-US" altLang="en-US" sz="1200" b="1" dirty="0" err="1">
                <a:latin typeface="Helvetica" panose="020B0604020202020204" pitchFamily="34" charset="0"/>
              </a:rPr>
              <a:t>Âwui</a:t>
            </a:r>
            <a:r>
              <a:rPr lang="en-US" altLang="en-US" sz="1200" b="1" dirty="0">
                <a:latin typeface="Helvetica" panose="020B0604020202020204" pitchFamily="34" charset="0"/>
              </a:rPr>
              <a:t> </a:t>
            </a:r>
            <a:r>
              <a:rPr lang="en-US" altLang="en-US" sz="1200" b="1" dirty="0" err="1">
                <a:latin typeface="Helvetica" panose="020B0604020202020204" pitchFamily="34" charset="0"/>
              </a:rPr>
              <a:t>Shongzâ</a:t>
            </a:r>
            <a:r>
              <a:rPr lang="en-US" altLang="en-US" sz="1200" b="1" dirty="0">
                <a:latin typeface="Helvetica" panose="020B0604020202020204" pitchFamily="34" charset="0"/>
              </a:rPr>
              <a:t> </a:t>
            </a:r>
            <a:r>
              <a:rPr lang="en-US" altLang="en-US" sz="1200" b="1" dirty="0" err="1">
                <a:latin typeface="Helvetica" panose="020B0604020202020204" pitchFamily="34" charset="0"/>
              </a:rPr>
              <a:t>Khangashân</a:t>
            </a:r>
            <a:r>
              <a:rPr lang="en-US" altLang="en-US" sz="1200" b="1" dirty="0" smtClean="0">
                <a:latin typeface="Helvetica" panose="020B0604020202020204" pitchFamily="34" charset="0"/>
              </a:rPr>
              <a:t>: </a:t>
            </a:r>
            <a:r>
              <a:rPr lang="en-US" altLang="en-US" sz="1200" b="1" dirty="0" err="1">
                <a:latin typeface="Helvetica" panose="020B0604020202020204" pitchFamily="34" charset="0"/>
              </a:rPr>
              <a:t>Khamasai</a:t>
            </a:r>
            <a:endParaRPr lang="en-US" altLang="en-US" sz="1200" b="1" dirty="0">
              <a:latin typeface="Helvetica" panose="020B0604020202020204" pitchFamily="34" charset="0"/>
            </a:endParaRPr>
          </a:p>
          <a:p>
            <a:pPr>
              <a:lnSpc>
                <a:spcPct val="65000"/>
              </a:lnSpc>
              <a:spcBef>
                <a:spcPct val="50000"/>
              </a:spcBef>
              <a:buFont typeface="Times" panose="02020603050405020304" pitchFamily="18" charset="0"/>
              <a:buAutoNum type="arabicPlain" startAt="25"/>
            </a:pPr>
            <a:r>
              <a:rPr lang="en-US" altLang="en-US" sz="1200" b="1" dirty="0" err="1">
                <a:latin typeface="Helvetica" panose="020B0604020202020204" pitchFamily="34" charset="0"/>
              </a:rPr>
              <a:t>Paulwui</a:t>
            </a:r>
            <a:r>
              <a:rPr lang="en-US" altLang="en-US" sz="1200" b="1" dirty="0">
                <a:latin typeface="Helvetica" panose="020B0604020202020204" pitchFamily="34" charset="0"/>
              </a:rPr>
              <a:t> </a:t>
            </a:r>
            <a:r>
              <a:rPr lang="en-US" altLang="en-US" sz="1200" b="1" dirty="0" err="1">
                <a:latin typeface="Helvetica" panose="020B0604020202020204" pitchFamily="34" charset="0"/>
              </a:rPr>
              <a:t>Khamataiya</a:t>
            </a:r>
            <a:r>
              <a:rPr lang="en-US" altLang="en-US" sz="1200" b="1" dirty="0">
                <a:latin typeface="Helvetica" panose="020B0604020202020204" pitchFamily="34" charset="0"/>
              </a:rPr>
              <a:t> </a:t>
            </a:r>
            <a:r>
              <a:rPr lang="en-US" altLang="en-US" sz="1200" b="1" dirty="0" err="1">
                <a:latin typeface="Helvetica" panose="020B0604020202020204" pitchFamily="34" charset="0"/>
              </a:rPr>
              <a:t>Mashun</a:t>
            </a:r>
            <a:r>
              <a:rPr lang="en-US" altLang="en-US" sz="1200" b="1" dirty="0">
                <a:latin typeface="Helvetica" panose="020B0604020202020204" pitchFamily="34" charset="0"/>
              </a:rPr>
              <a:t> </a:t>
            </a:r>
            <a:r>
              <a:rPr lang="en-US" altLang="en-US" sz="1200" b="1" dirty="0" err="1">
                <a:latin typeface="Helvetica" panose="020B0604020202020204" pitchFamily="34" charset="0"/>
              </a:rPr>
              <a:t>Tuipam</a:t>
            </a:r>
            <a:r>
              <a:rPr lang="en-US" altLang="en-US" sz="1200" b="1" dirty="0">
                <a:latin typeface="Helvetica" panose="020B0604020202020204" pitchFamily="34" charset="0"/>
              </a:rPr>
              <a:t> </a:t>
            </a:r>
            <a:r>
              <a:rPr lang="en-US" altLang="en-US" sz="1200" b="1" dirty="0" err="1">
                <a:latin typeface="Helvetica" panose="020B0604020202020204" pitchFamily="34" charset="0"/>
              </a:rPr>
              <a:t>Khani</a:t>
            </a:r>
            <a:endParaRPr lang="en-US" altLang="en-US" sz="1200" b="1" dirty="0">
              <a:latin typeface="Helvetica" panose="020B0604020202020204" pitchFamily="34" charset="0"/>
            </a:endParaRPr>
          </a:p>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26	</a:t>
            </a:r>
            <a:r>
              <a:rPr lang="ja-JP" altLang="en-US" sz="1200" b="1" dirty="0">
                <a:latin typeface="Helvetica" panose="020B0604020202020204" pitchFamily="34" charset="0"/>
              </a:rPr>
              <a:t>“</a:t>
            </a:r>
            <a:r>
              <a:rPr lang="en-US" altLang="ja-JP" sz="1200" b="1" dirty="0" err="1">
                <a:latin typeface="Helvetica" panose="020B0604020202020204" pitchFamily="34" charset="0"/>
              </a:rPr>
              <a:t>Chithibing</a:t>
            </a:r>
            <a:r>
              <a:rPr lang="en-US" altLang="ja-JP" sz="1200" b="1" dirty="0">
                <a:latin typeface="Helvetica" panose="020B0604020202020204" pitchFamily="34" charset="0"/>
              </a:rPr>
              <a:t>” </a:t>
            </a:r>
            <a:r>
              <a:rPr lang="en-US" altLang="ja-JP" sz="1200" b="1" dirty="0" err="1">
                <a:latin typeface="Helvetica" panose="020B0604020202020204" pitchFamily="34" charset="0"/>
              </a:rPr>
              <a:t>wui</a:t>
            </a:r>
            <a:r>
              <a:rPr lang="en-US" altLang="ja-JP" sz="1200" b="1" dirty="0">
                <a:latin typeface="Helvetica" panose="020B0604020202020204" pitchFamily="34" charset="0"/>
              </a:rPr>
              <a:t> </a:t>
            </a:r>
            <a:r>
              <a:rPr lang="en-US" altLang="ja-JP" sz="1200" b="1" dirty="0" err="1">
                <a:latin typeface="Helvetica" panose="020B0604020202020204" pitchFamily="34" charset="0"/>
              </a:rPr>
              <a:t>Khamataiya</a:t>
            </a:r>
            <a:r>
              <a:rPr lang="en-US" altLang="ja-JP" sz="1200" b="1" dirty="0">
                <a:latin typeface="Helvetica" panose="020B0604020202020204" pitchFamily="34" charset="0"/>
              </a:rPr>
              <a:t> </a:t>
            </a:r>
            <a:r>
              <a:rPr lang="en-US" altLang="ja-JP" sz="1200" b="1" dirty="0" err="1">
                <a:latin typeface="Helvetica" panose="020B0604020202020204" pitchFamily="34" charset="0"/>
              </a:rPr>
              <a:t>Tuikuibing</a:t>
            </a:r>
            <a:r>
              <a:rPr lang="en-US" altLang="ja-JP" sz="1200" b="1" dirty="0">
                <a:latin typeface="Helvetica" panose="020B0604020202020204" pitchFamily="34" charset="0"/>
              </a:rPr>
              <a:t> (26ali </a:t>
            </a:r>
            <a:r>
              <a:rPr lang="en-US" altLang="ja-JP" sz="1200" b="1" dirty="0" err="1">
                <a:latin typeface="Helvetica" panose="020B0604020202020204" pitchFamily="34" charset="0"/>
              </a:rPr>
              <a:t>ngasoda</a:t>
            </a:r>
            <a:r>
              <a:rPr lang="en-US" altLang="ja-JP" sz="1200" b="1" dirty="0">
                <a:latin typeface="Helvetica" panose="020B0604020202020204" pitchFamily="34" charset="0"/>
              </a:rPr>
              <a:t>)</a:t>
            </a:r>
          </a:p>
          <a:p>
            <a:pPr>
              <a:lnSpc>
                <a:spcPct val="65000"/>
              </a:lnSpc>
              <a:spcBef>
                <a:spcPct val="50000"/>
              </a:spcBef>
              <a:buFont typeface="Times" panose="02020603050405020304" pitchFamily="18" charset="0"/>
              <a:buAutoNum type="arabicPlain" startAt="27"/>
            </a:pPr>
            <a:r>
              <a:rPr lang="en-US" altLang="en-US" sz="1200" b="1" dirty="0" err="1">
                <a:latin typeface="Helvetica" panose="020B0604020202020204" pitchFamily="34" charset="0"/>
              </a:rPr>
              <a:t>Phongkhami</a:t>
            </a:r>
            <a:r>
              <a:rPr lang="en-US" altLang="en-US" sz="1200" b="1" dirty="0">
                <a:latin typeface="Helvetica" panose="020B0604020202020204" pitchFamily="34" charset="0"/>
              </a:rPr>
              <a:t>: </a:t>
            </a:r>
            <a:r>
              <a:rPr lang="en-US" altLang="en-US" sz="1200" b="1" dirty="0" err="1">
                <a:latin typeface="Helvetica" panose="020B0604020202020204" pitchFamily="34" charset="0"/>
              </a:rPr>
              <a:t>Khamataiya</a:t>
            </a:r>
            <a:r>
              <a:rPr lang="en-US" altLang="en-US" sz="1200" b="1" dirty="0">
                <a:latin typeface="Helvetica" panose="020B0604020202020204" pitchFamily="34" charset="0"/>
              </a:rPr>
              <a:t> </a:t>
            </a:r>
            <a:r>
              <a:rPr lang="en-US" altLang="en-US" sz="1200" b="1" dirty="0" err="1">
                <a:latin typeface="Helvetica" panose="020B0604020202020204" pitchFamily="34" charset="0"/>
              </a:rPr>
              <a:t>Apong</a:t>
            </a:r>
            <a:r>
              <a:rPr lang="en-US" altLang="en-US" sz="1200" b="1" dirty="0">
                <a:latin typeface="Helvetica" panose="020B0604020202020204" pitchFamily="34" charset="0"/>
              </a:rPr>
              <a:t> </a:t>
            </a:r>
            <a:r>
              <a:rPr lang="en-US" altLang="en-US" sz="1200" b="1" dirty="0" err="1">
                <a:latin typeface="Helvetica" panose="020B0604020202020204" pitchFamily="34" charset="0"/>
              </a:rPr>
              <a:t>Phangâ</a:t>
            </a:r>
            <a:endParaRPr lang="en-US" altLang="en-US" sz="1200" b="1" dirty="0">
              <a:latin typeface="Helvetica" panose="020B0604020202020204" pitchFamily="34" charset="0"/>
            </a:endParaRPr>
          </a:p>
          <a:p>
            <a:pPr>
              <a:lnSpc>
                <a:spcPct val="65000"/>
              </a:lnSpc>
              <a:spcBef>
                <a:spcPct val="50000"/>
              </a:spcBef>
              <a:buFont typeface="Times" panose="02020603050405020304" pitchFamily="18" charset="0"/>
              <a:buAutoNum type="arabicPlain" startAt="27"/>
            </a:pPr>
            <a:r>
              <a:rPr lang="en-US" altLang="en-US" sz="1200" b="1" dirty="0" err="1">
                <a:latin typeface="Helvetica" panose="020B0604020202020204" pitchFamily="34" charset="0"/>
              </a:rPr>
              <a:t>Bible</a:t>
            </a:r>
            <a:r>
              <a:rPr lang="en-US" altLang="ja-JP" sz="1200" b="1" dirty="0" err="1">
                <a:latin typeface="Helvetica" panose="020B0604020202020204" pitchFamily="34" charset="0"/>
              </a:rPr>
              <a:t>wui</a:t>
            </a:r>
            <a:r>
              <a:rPr lang="en-US" altLang="en-US" sz="1200" b="1" dirty="0">
                <a:latin typeface="Helvetica" panose="020B0604020202020204" pitchFamily="34" charset="0"/>
              </a:rPr>
              <a:t> </a:t>
            </a:r>
            <a:r>
              <a:rPr lang="en-US" altLang="en-US" sz="1200" b="1" dirty="0" err="1">
                <a:latin typeface="Helvetica" panose="020B0604020202020204" pitchFamily="34" charset="0"/>
              </a:rPr>
              <a:t>Ningrin</a:t>
            </a:r>
            <a:r>
              <a:rPr lang="en-US" altLang="en-US" sz="1200" b="1" dirty="0">
                <a:latin typeface="Helvetica" panose="020B0604020202020204" pitchFamily="34" charset="0"/>
              </a:rPr>
              <a:t> </a:t>
            </a:r>
            <a:r>
              <a:rPr lang="en-US" altLang="en-US" sz="1200" b="1" dirty="0" err="1">
                <a:latin typeface="Helvetica" panose="020B0604020202020204" pitchFamily="34" charset="0"/>
              </a:rPr>
              <a:t>Kharupkakhui</a:t>
            </a:r>
            <a:r>
              <a:rPr lang="en-US" altLang="en-US" sz="1200" b="1" dirty="0">
                <a:latin typeface="Helvetica" panose="020B0604020202020204" pitchFamily="34" charset="0"/>
              </a:rPr>
              <a:t>: </a:t>
            </a:r>
            <a:r>
              <a:rPr lang="en-US" altLang="en-US" sz="1200" b="1" dirty="0" err="1" smtClean="0">
                <a:latin typeface="Helvetica" panose="020B0604020202020204" pitchFamily="34" charset="0"/>
              </a:rPr>
              <a:t>Jishu</a:t>
            </a:r>
            <a:r>
              <a:rPr lang="en-US" altLang="en-US" sz="1200" b="1" dirty="0" smtClean="0">
                <a:latin typeface="Helvetica" panose="020B0604020202020204" pitchFamily="34" charset="0"/>
              </a:rPr>
              <a:t> KRISTA</a:t>
            </a:r>
            <a:endParaRPr lang="en-US" altLang="en-US" sz="1200" b="1" dirty="0">
              <a:latin typeface="Helvetica" panose="020B0604020202020204" pitchFamily="34" charset="0"/>
            </a:endParaRPr>
          </a:p>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29	</a:t>
            </a:r>
            <a:r>
              <a:rPr lang="en-US" altLang="en-US" sz="1200" b="1" dirty="0" err="1">
                <a:latin typeface="Helvetica" panose="020B0604020202020204" pitchFamily="34" charset="0"/>
              </a:rPr>
              <a:t>Kupsangkahaibing</a:t>
            </a:r>
            <a:r>
              <a:rPr lang="en-US" altLang="en-US" sz="1200" b="1" dirty="0">
                <a:latin typeface="Helvetica" panose="020B0604020202020204" pitchFamily="34" charset="0"/>
              </a:rPr>
              <a:t> </a:t>
            </a:r>
            <a:r>
              <a:rPr lang="en-US" altLang="en-US" sz="1200" b="1" dirty="0" err="1">
                <a:latin typeface="Helvetica" panose="020B0604020202020204" pitchFamily="34" charset="0"/>
              </a:rPr>
              <a:t>Kachithei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30	</a:t>
            </a:r>
            <a:r>
              <a:rPr lang="en-US" altLang="en-US" sz="1200" b="1" dirty="0" err="1">
                <a:latin typeface="Helvetica" panose="020B0604020202020204" pitchFamily="34" charset="0"/>
              </a:rPr>
              <a:t>Thâk</a:t>
            </a:r>
            <a:r>
              <a:rPr lang="en-US" altLang="en-US" sz="1200" b="1" dirty="0">
                <a:latin typeface="Helvetica" panose="020B0604020202020204" pitchFamily="34" charset="0"/>
              </a:rPr>
              <a:t> </a:t>
            </a:r>
            <a:r>
              <a:rPr lang="en-US" altLang="en-US" sz="1200" b="1" dirty="0" err="1">
                <a:latin typeface="Helvetica" panose="020B0604020202020204" pitchFamily="34" charset="0"/>
              </a:rPr>
              <a:t>maron</a:t>
            </a:r>
            <a:r>
              <a:rPr lang="en-US" altLang="en-US" sz="1200" b="1" dirty="0">
                <a:latin typeface="Helvetica" panose="020B0604020202020204" pitchFamily="34" charset="0"/>
              </a:rPr>
              <a:t> </a:t>
            </a:r>
            <a:r>
              <a:rPr lang="en-US" altLang="en-US" sz="1200" b="1" dirty="0" err="1">
                <a:latin typeface="Helvetica" panose="020B0604020202020204" pitchFamily="34" charset="0"/>
              </a:rPr>
              <a:t>maron</a:t>
            </a:r>
            <a:r>
              <a:rPr lang="en-US" altLang="en-US" sz="1200" b="1" dirty="0">
                <a:latin typeface="Helvetica" panose="020B0604020202020204" pitchFamily="34" charset="0"/>
              </a:rPr>
              <a:t> </a:t>
            </a:r>
            <a:r>
              <a:rPr lang="en-US" altLang="en-US" sz="1200" b="1" dirty="0" err="1">
                <a:latin typeface="Helvetica" panose="020B0604020202020204" pitchFamily="34" charset="0"/>
              </a:rPr>
              <a:t>semkakâ</a:t>
            </a:r>
            <a:r>
              <a:rPr lang="en-US" altLang="en-US" sz="1200" b="1" dirty="0">
                <a:latin typeface="Helvetica" panose="020B0604020202020204" pitchFamily="34" charset="0"/>
              </a:rPr>
              <a:t>: </a:t>
            </a:r>
            <a:r>
              <a:rPr lang="en-US" altLang="en-US" sz="1200" b="1" dirty="0" err="1">
                <a:latin typeface="Helvetica" panose="020B0604020202020204" pitchFamily="34" charset="0"/>
              </a:rPr>
              <a:t>Kupsangkahai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31	</a:t>
            </a:r>
            <a:r>
              <a:rPr lang="en-US" altLang="ja-JP" sz="1200" b="1" dirty="0">
                <a:latin typeface="Helvetica" panose="020B0604020202020204" pitchFamily="34" charset="0"/>
              </a:rPr>
              <a:t>Bible File </a:t>
            </a:r>
            <a:r>
              <a:rPr lang="en-US" altLang="ja-JP" sz="1200" b="1" dirty="0" err="1">
                <a:latin typeface="Helvetica" panose="020B0604020202020204" pitchFamily="34" charset="0"/>
              </a:rPr>
              <a:t>Kazipkasang</a:t>
            </a:r>
            <a:r>
              <a:rPr lang="en-US" altLang="ja-JP" sz="1200" b="1" dirty="0">
                <a:latin typeface="Helvetica" panose="020B0604020202020204" pitchFamily="34" charset="0"/>
              </a:rPr>
              <a:t>: </a:t>
            </a:r>
            <a:r>
              <a:rPr lang="en-US" altLang="ja-JP" sz="1200" b="1" dirty="0" err="1">
                <a:latin typeface="Helvetica" panose="020B0604020202020204" pitchFamily="34" charset="0"/>
              </a:rPr>
              <a:t>Kupsangkahai</a:t>
            </a:r>
            <a:endParaRPr lang="en-US" altLang="ja-JP" sz="1200" b="1" dirty="0">
              <a:latin typeface="Helvetica" panose="020B0604020202020204" pitchFamily="34" charset="0"/>
            </a:endParaRPr>
          </a:p>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32	</a:t>
            </a:r>
            <a:r>
              <a:rPr lang="en-US" altLang="en-US" sz="1200" b="1" dirty="0" err="1">
                <a:latin typeface="Helvetica" panose="020B0604020202020204" pitchFamily="34" charset="0"/>
              </a:rPr>
              <a:t>Haokaphokli</a:t>
            </a:r>
            <a:r>
              <a:rPr lang="en-US" altLang="en-US" sz="1200" b="1" dirty="0">
                <a:latin typeface="Helvetica" panose="020B0604020202020204" pitchFamily="34" charset="0"/>
              </a:rPr>
              <a:t>  </a:t>
            </a:r>
            <a:r>
              <a:rPr lang="en-US" altLang="en-US" sz="1200" b="1" dirty="0" err="1">
                <a:latin typeface="Helvetica" panose="020B0604020202020204" pitchFamily="34" charset="0"/>
              </a:rPr>
              <a:t>Abrahamli</a:t>
            </a:r>
            <a:r>
              <a:rPr lang="en-US" altLang="en-US" sz="1200" b="1" dirty="0">
                <a:latin typeface="Helvetica" panose="020B0604020202020204" pitchFamily="34" charset="0"/>
              </a:rPr>
              <a:t> </a:t>
            </a:r>
            <a:r>
              <a:rPr lang="en-US" altLang="en-US" sz="1200" b="1" dirty="0" err="1">
                <a:latin typeface="Helvetica" panose="020B0604020202020204" pitchFamily="34" charset="0"/>
              </a:rPr>
              <a:t>Ngashitkahai</a:t>
            </a:r>
            <a:r>
              <a:rPr lang="en-US" altLang="en-US" sz="1200" b="1" dirty="0">
                <a:latin typeface="Helvetica" panose="020B0604020202020204" pitchFamily="34" charset="0"/>
              </a:rPr>
              <a:t>: </a:t>
            </a:r>
            <a:r>
              <a:rPr lang="en-US" altLang="en-US" sz="1200" b="1" dirty="0" err="1">
                <a:latin typeface="Helvetica" panose="020B0604020202020204" pitchFamily="34" charset="0"/>
              </a:rPr>
              <a:t>Kupsangkahai</a:t>
            </a:r>
            <a:r>
              <a:rPr lang="en-US" altLang="en-US" sz="1200" b="1" dirty="0">
                <a:latin typeface="Helvetica" panose="020B0604020202020204" pitchFamily="34" charset="0"/>
              </a:rPr>
              <a:t> </a:t>
            </a:r>
          </a:p>
          <a:p>
            <a:pPr>
              <a:lnSpc>
                <a:spcPct val="65000"/>
              </a:lnSpc>
              <a:spcBef>
                <a:spcPct val="50000"/>
              </a:spcBef>
              <a:buFont typeface="Times" panose="02020603050405020304" pitchFamily="18" charset="0"/>
              <a:buNone/>
            </a:pPr>
            <a:r>
              <a:rPr lang="en-US" altLang="en-US" sz="1200" b="1" dirty="0">
                <a:latin typeface="Helvetica" panose="020B0604020202020204" pitchFamily="34" charset="0"/>
              </a:rPr>
              <a:t>33	</a:t>
            </a:r>
            <a:r>
              <a:rPr lang="en-US" altLang="en-US" sz="1200" b="1" dirty="0" err="1">
                <a:latin typeface="Helvetica" panose="020B0604020202020204" pitchFamily="34" charset="0"/>
              </a:rPr>
              <a:t>Hârkahaiya</a:t>
            </a:r>
            <a:r>
              <a:rPr lang="en-US" altLang="en-US" sz="1200" b="1" dirty="0">
                <a:latin typeface="Helvetica" panose="020B0604020202020204" pitchFamily="34" charset="0"/>
              </a:rPr>
              <a:t> </a:t>
            </a:r>
            <a:r>
              <a:rPr lang="en-US" altLang="ja-JP" sz="1200" b="1" dirty="0">
                <a:latin typeface="Helvetica" panose="020B0604020202020204" pitchFamily="34" charset="0"/>
              </a:rPr>
              <a:t>Bible: </a:t>
            </a:r>
            <a:r>
              <a:rPr lang="en-US" altLang="en-US" sz="1200" b="1" dirty="0" err="1">
                <a:latin typeface="Helvetica" panose="020B0604020202020204" pitchFamily="34" charset="0"/>
              </a:rPr>
              <a:t>Kupsangkahai</a:t>
            </a:r>
            <a:endParaRPr lang="en-US" altLang="ja-JP"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34	</a:t>
            </a:r>
            <a:r>
              <a:rPr lang="en-US" altLang="en-US" sz="1200" b="1" dirty="0" err="1">
                <a:latin typeface="Helvetica" panose="020B0604020202020204" pitchFamily="34" charset="0"/>
              </a:rPr>
              <a:t>Kachama</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Tuingashitwui</a:t>
            </a:r>
            <a:r>
              <a:rPr lang="en-US" altLang="en-US" sz="1200" b="1" dirty="0">
                <a:latin typeface="Helvetica" panose="020B0604020202020204" pitchFamily="34" charset="0"/>
              </a:rPr>
              <a:t> </a:t>
            </a:r>
            <a:r>
              <a:rPr lang="en-US" altLang="en-US" sz="1200" b="1" dirty="0" err="1">
                <a:latin typeface="Helvetica" panose="020B0604020202020204" pitchFamily="34" charset="0"/>
              </a:rPr>
              <a:t>Lairikbing</a:t>
            </a:r>
            <a:r>
              <a:rPr lang="en-US" altLang="en-US" sz="1200" b="1" dirty="0">
                <a:latin typeface="Helvetica" panose="020B0604020202020204" pitchFamily="34" charset="0"/>
              </a:rPr>
              <a:t> </a:t>
            </a:r>
            <a:r>
              <a:rPr lang="en-US" altLang="en-US" sz="1200" b="1" dirty="0" err="1">
                <a:latin typeface="Helvetica" panose="020B0604020202020204" pitchFamily="34" charset="0"/>
              </a:rPr>
              <a:t>Semkak</a:t>
            </a:r>
            <a:r>
              <a:rPr lang="en-US" altLang="ja-JP" sz="1200" b="1" dirty="0" err="1">
                <a:latin typeface="Helvetica" panose="020B0604020202020204" pitchFamily="34" charset="0"/>
              </a:rPr>
              <a:t>â</a:t>
            </a:r>
            <a:r>
              <a:rPr lang="en-US" altLang="en-US" sz="1200" b="1" dirty="0">
                <a:latin typeface="Helvetica" panose="020B0604020202020204" pitchFamily="34" charset="0"/>
              </a:rPr>
              <a:t>: </a:t>
            </a:r>
            <a:r>
              <a:rPr lang="en-US" altLang="en-US" sz="1200" b="1" dirty="0" err="1">
                <a:latin typeface="Helvetica" panose="020B0604020202020204" pitchFamily="34" charset="0"/>
              </a:rPr>
              <a:t>Kupsangkahai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35	</a:t>
            </a:r>
            <a:r>
              <a:rPr lang="en-US" altLang="en-US" sz="1200" b="1" dirty="0" err="1">
                <a:latin typeface="Helvetica" panose="020B0604020202020204" pitchFamily="34" charset="0"/>
              </a:rPr>
              <a:t>Kachama</a:t>
            </a:r>
            <a:r>
              <a:rPr lang="en-US" altLang="en-US" sz="1200" b="1" dirty="0">
                <a:latin typeface="Helvetica" panose="020B0604020202020204" pitchFamily="34" charset="0"/>
              </a:rPr>
              <a:t> </a:t>
            </a:r>
            <a:r>
              <a:rPr lang="en-US" altLang="en-US" sz="1200" b="1" dirty="0" err="1">
                <a:latin typeface="Helvetica" panose="020B0604020202020204" pitchFamily="34" charset="0"/>
              </a:rPr>
              <a:t>Tuingashitwui</a:t>
            </a:r>
            <a:r>
              <a:rPr lang="en-US" altLang="en-US" sz="1200" b="1" dirty="0">
                <a:latin typeface="Helvetica" panose="020B0604020202020204" pitchFamily="34" charset="0"/>
              </a:rPr>
              <a:t> </a:t>
            </a:r>
            <a:r>
              <a:rPr lang="en-US" altLang="en-US" sz="1200" b="1" dirty="0" err="1">
                <a:latin typeface="Helvetica" panose="020B0604020202020204" pitchFamily="34" charset="0"/>
              </a:rPr>
              <a:t>Lairikbing</a:t>
            </a:r>
            <a:r>
              <a:rPr lang="en-US" altLang="en-US" sz="1200" b="1" dirty="0">
                <a:latin typeface="Helvetica" panose="020B0604020202020204" pitchFamily="34" charset="0"/>
              </a:rPr>
              <a:t> </a:t>
            </a:r>
            <a:r>
              <a:rPr lang="en-US" altLang="en-US" sz="1200" b="1" dirty="0" err="1">
                <a:latin typeface="Helvetica" panose="020B0604020202020204" pitchFamily="34" charset="0"/>
              </a:rPr>
              <a:t>Khorkak</a:t>
            </a:r>
            <a:r>
              <a:rPr lang="en-US" altLang="ja-JP" sz="1200" b="1" dirty="0" err="1">
                <a:latin typeface="Helvetica" panose="020B0604020202020204" pitchFamily="34" charset="0"/>
              </a:rPr>
              <a:t>â</a:t>
            </a:r>
            <a:r>
              <a:rPr lang="en-US" altLang="en-US" sz="1200" b="1" dirty="0">
                <a:latin typeface="Helvetica" panose="020B0604020202020204" pitchFamily="34" charset="0"/>
              </a:rPr>
              <a:t>: </a:t>
            </a:r>
            <a:r>
              <a:rPr lang="en-US" altLang="en-US" sz="1200" b="1" dirty="0" err="1">
                <a:latin typeface="Helvetica" panose="020B0604020202020204" pitchFamily="34" charset="0"/>
              </a:rPr>
              <a:t>Kupsangkahai</a:t>
            </a:r>
            <a:endParaRPr lang="en-US" altLang="en-US" sz="1200" b="1" dirty="0">
              <a:latin typeface="Helvetica" panose="020B0604020202020204" pitchFamily="34" charset="0"/>
            </a:endParaRPr>
          </a:p>
          <a:p>
            <a:pPr>
              <a:lnSpc>
                <a:spcPct val="65000"/>
              </a:lnSpc>
              <a:spcBef>
                <a:spcPct val="50000"/>
              </a:spcBef>
            </a:pPr>
            <a:r>
              <a:rPr lang="en-US" altLang="en-US" sz="1200" b="1" dirty="0">
                <a:latin typeface="Helvetica" panose="020B0604020202020204" pitchFamily="34" charset="0"/>
              </a:rPr>
              <a:t>36	Paul: </a:t>
            </a:r>
            <a:r>
              <a:rPr lang="en-US" altLang="en-US" sz="1200" b="1" dirty="0" err="1">
                <a:latin typeface="Helvetica" panose="020B0604020202020204" pitchFamily="34" charset="0"/>
              </a:rPr>
              <a:t>Awui</a:t>
            </a:r>
            <a:r>
              <a:rPr lang="en-US" altLang="en-US" sz="1200" b="1" dirty="0">
                <a:latin typeface="Helvetica" panose="020B0604020202020204" pitchFamily="34" charset="0"/>
              </a:rPr>
              <a:t> </a:t>
            </a:r>
            <a:r>
              <a:rPr lang="en-US" altLang="en-US" sz="1200" b="1" dirty="0" err="1">
                <a:latin typeface="Helvetica" panose="020B0604020202020204" pitchFamily="34" charset="0"/>
              </a:rPr>
              <a:t>Kh</a:t>
            </a:r>
            <a:r>
              <a:rPr lang="en-US" altLang="en-US" sz="1200" b="1" u="sng" dirty="0" err="1">
                <a:latin typeface="Helvetica" panose="020B0604020202020204" pitchFamily="34" charset="0"/>
              </a:rPr>
              <a:t>a</a:t>
            </a:r>
            <a:r>
              <a:rPr lang="en-US" altLang="en-US" sz="1200" b="1" dirty="0" err="1">
                <a:latin typeface="Helvetica" panose="020B0604020202020204" pitchFamily="34" charset="0"/>
              </a:rPr>
              <a:t>ramkazat</a:t>
            </a:r>
            <a:r>
              <a:rPr lang="en-US" altLang="en-US" sz="1200" b="1" dirty="0">
                <a:latin typeface="Helvetica" panose="020B0604020202020204" pitchFamily="34" charset="0"/>
              </a:rPr>
              <a:t> </a:t>
            </a:r>
            <a:r>
              <a:rPr lang="en-US" altLang="en-US" sz="1200" b="1" dirty="0" err="1">
                <a:latin typeface="Helvetica" panose="020B0604020202020204" pitchFamily="34" charset="0"/>
              </a:rPr>
              <a:t>Yangkhakakhui</a:t>
            </a:r>
            <a:r>
              <a:rPr lang="en-US" altLang="en-US" sz="1200" b="1" dirty="0">
                <a:latin typeface="Helvetica" panose="020B0604020202020204" pitchFamily="34" charset="0"/>
              </a:rPr>
              <a:t>: </a:t>
            </a:r>
            <a:r>
              <a:rPr lang="en-US" altLang="en-US" sz="1200" b="1" dirty="0" err="1">
                <a:latin typeface="Helvetica" panose="020B0604020202020204" pitchFamily="34" charset="0"/>
              </a:rPr>
              <a:t>Kupsangkahai</a:t>
            </a:r>
            <a:endParaRPr lang="en-US" altLang="en-US" sz="1200" b="1" dirty="0">
              <a:latin typeface="Helvetica"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734175" y="182563"/>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33</a:t>
            </a:r>
            <a:endParaRPr lang="en-US" altLang="en-US" sz="1800" b="1">
              <a:latin typeface="Comic Sans MS" panose="030F0702030302020204" pitchFamily="66" charset="0"/>
            </a:endParaRPr>
          </a:p>
        </p:txBody>
      </p:sp>
      <p:sp>
        <p:nvSpPr>
          <p:cNvPr id="135171" name="Text Box 3"/>
          <p:cNvSpPr txBox="1">
            <a:spLocks noChangeArrowheads="1"/>
          </p:cNvSpPr>
          <p:nvPr/>
        </p:nvSpPr>
        <p:spPr bwMode="auto">
          <a:xfrm>
            <a:off x="30163" y="1017588"/>
            <a:ext cx="7499350"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3600" b="1" i="1" smtClean="0">
                <a:latin typeface="Comic Sans MS" panose="030F0702030302020204" pitchFamily="66" charset="0"/>
              </a:rPr>
              <a:t>HARKAHAIYA” BIBLE</a:t>
            </a:r>
          </a:p>
        </p:txBody>
      </p:sp>
      <p:sp>
        <p:nvSpPr>
          <p:cNvPr id="54276" name="Rectangle 4"/>
          <p:cNvSpPr>
            <a:spLocks noChangeArrowheads="1"/>
          </p:cNvSpPr>
          <p:nvPr/>
        </p:nvSpPr>
        <p:spPr bwMode="auto">
          <a:xfrm>
            <a:off x="2516188" y="6192838"/>
            <a:ext cx="2608262" cy="382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54277"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2455863"/>
            <a:ext cx="4994275"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8" name="Rectangle 7"/>
          <p:cNvSpPr>
            <a:spLocks noChangeArrowheads="1"/>
          </p:cNvSpPr>
          <p:nvPr/>
        </p:nvSpPr>
        <p:spPr bwMode="auto">
          <a:xfrm>
            <a:off x="3665538" y="5640388"/>
            <a:ext cx="1830387" cy="612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279" name="Rectangle 8"/>
          <p:cNvSpPr>
            <a:spLocks noChangeArrowheads="1"/>
          </p:cNvSpPr>
          <p:nvPr/>
        </p:nvSpPr>
        <p:spPr bwMode="auto">
          <a:xfrm>
            <a:off x="4016375" y="2268538"/>
            <a:ext cx="290513" cy="4381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280" name="Oval 9"/>
          <p:cNvSpPr>
            <a:spLocks noChangeArrowheads="1"/>
          </p:cNvSpPr>
          <p:nvPr/>
        </p:nvSpPr>
        <p:spPr bwMode="auto">
          <a:xfrm>
            <a:off x="4114800" y="2457450"/>
            <a:ext cx="303213" cy="454025"/>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281" name="Rectangle 10"/>
          <p:cNvSpPr>
            <a:spLocks noChangeArrowheads="1"/>
          </p:cNvSpPr>
          <p:nvPr/>
        </p:nvSpPr>
        <p:spPr bwMode="auto">
          <a:xfrm>
            <a:off x="4824413" y="2649538"/>
            <a:ext cx="90487" cy="485775"/>
          </a:xfrm>
          <a:prstGeom prst="rect">
            <a:avLst/>
          </a:prstGeom>
          <a:solidFill>
            <a:schemeClr val="tx2"/>
          </a:solidFill>
          <a:ln w="12700">
            <a:solidFill>
              <a:schemeClr val="tx2"/>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282" name="Rectangle 11"/>
          <p:cNvSpPr>
            <a:spLocks noChangeArrowheads="1"/>
          </p:cNvSpPr>
          <p:nvPr/>
        </p:nvSpPr>
        <p:spPr bwMode="auto">
          <a:xfrm>
            <a:off x="4713288" y="2720975"/>
            <a:ext cx="320675" cy="106363"/>
          </a:xfrm>
          <a:prstGeom prst="rect">
            <a:avLst/>
          </a:prstGeom>
          <a:solidFill>
            <a:schemeClr val="tx2"/>
          </a:soli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283" name="Line 12"/>
          <p:cNvSpPr>
            <a:spLocks noChangeShapeType="1"/>
          </p:cNvSpPr>
          <p:nvPr/>
        </p:nvSpPr>
        <p:spPr bwMode="auto">
          <a:xfrm>
            <a:off x="989013" y="2620963"/>
            <a:ext cx="15605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84" name="Line 13"/>
          <p:cNvSpPr>
            <a:spLocks noChangeShapeType="1"/>
          </p:cNvSpPr>
          <p:nvPr/>
        </p:nvSpPr>
        <p:spPr bwMode="auto">
          <a:xfrm>
            <a:off x="2895600" y="23383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85" name="Line 14"/>
          <p:cNvSpPr>
            <a:spLocks noChangeShapeType="1"/>
          </p:cNvSpPr>
          <p:nvPr/>
        </p:nvSpPr>
        <p:spPr bwMode="auto">
          <a:xfrm>
            <a:off x="2870200" y="3008313"/>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86" name="Rectangle 15"/>
          <p:cNvSpPr>
            <a:spLocks noChangeArrowheads="1"/>
          </p:cNvSpPr>
          <p:nvPr/>
        </p:nvSpPr>
        <p:spPr bwMode="auto">
          <a:xfrm>
            <a:off x="3109913" y="2432050"/>
            <a:ext cx="1287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TUIKUI  AKHA:</a:t>
            </a:r>
          </a:p>
        </p:txBody>
      </p:sp>
      <p:sp>
        <p:nvSpPr>
          <p:cNvPr id="54287" name="Line 16"/>
          <p:cNvSpPr>
            <a:spLocks noChangeShapeType="1"/>
          </p:cNvSpPr>
          <p:nvPr/>
        </p:nvSpPr>
        <p:spPr bwMode="auto">
          <a:xfrm>
            <a:off x="5545138" y="2620963"/>
            <a:ext cx="1390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88" name="Line 17"/>
          <p:cNvSpPr>
            <a:spLocks noChangeShapeType="1"/>
          </p:cNvSpPr>
          <p:nvPr/>
        </p:nvSpPr>
        <p:spPr bwMode="auto">
          <a:xfrm>
            <a:off x="890588" y="3227388"/>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89" name="Line 18"/>
          <p:cNvSpPr>
            <a:spLocks noChangeShapeType="1"/>
          </p:cNvSpPr>
          <p:nvPr/>
        </p:nvSpPr>
        <p:spPr bwMode="auto">
          <a:xfrm>
            <a:off x="5651500" y="3190875"/>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0" name="Line 19"/>
          <p:cNvSpPr>
            <a:spLocks noChangeShapeType="1"/>
          </p:cNvSpPr>
          <p:nvPr/>
        </p:nvSpPr>
        <p:spPr bwMode="auto">
          <a:xfrm>
            <a:off x="628650" y="3629025"/>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1" name="Line 20"/>
          <p:cNvSpPr>
            <a:spLocks noChangeShapeType="1"/>
          </p:cNvSpPr>
          <p:nvPr/>
        </p:nvSpPr>
        <p:spPr bwMode="auto">
          <a:xfrm>
            <a:off x="5748338" y="3594100"/>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2" name="Line 21"/>
          <p:cNvSpPr>
            <a:spLocks noChangeShapeType="1"/>
          </p:cNvSpPr>
          <p:nvPr/>
        </p:nvSpPr>
        <p:spPr bwMode="auto">
          <a:xfrm>
            <a:off x="525463" y="4213225"/>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3" name="Line 22"/>
          <p:cNvSpPr>
            <a:spLocks noChangeShapeType="1"/>
          </p:cNvSpPr>
          <p:nvPr/>
        </p:nvSpPr>
        <p:spPr bwMode="auto">
          <a:xfrm flipV="1">
            <a:off x="5864225" y="4170363"/>
            <a:ext cx="14335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4" name="Line 23"/>
          <p:cNvSpPr>
            <a:spLocks noChangeShapeType="1"/>
          </p:cNvSpPr>
          <p:nvPr/>
        </p:nvSpPr>
        <p:spPr bwMode="auto">
          <a:xfrm>
            <a:off x="968375" y="5803900"/>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5" name="Line 24"/>
          <p:cNvSpPr>
            <a:spLocks noChangeShapeType="1"/>
          </p:cNvSpPr>
          <p:nvPr/>
        </p:nvSpPr>
        <p:spPr bwMode="auto">
          <a:xfrm>
            <a:off x="5786438" y="5884863"/>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6" name="Line 25"/>
          <p:cNvSpPr>
            <a:spLocks noChangeShapeType="1"/>
          </p:cNvSpPr>
          <p:nvPr/>
        </p:nvSpPr>
        <p:spPr bwMode="auto">
          <a:xfrm>
            <a:off x="2049463" y="6259513"/>
            <a:ext cx="12319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297" name="Rectangle 26"/>
          <p:cNvSpPr>
            <a:spLocks noChangeArrowheads="1"/>
          </p:cNvSpPr>
          <p:nvPr/>
        </p:nvSpPr>
        <p:spPr bwMode="auto">
          <a:xfrm>
            <a:off x="336550" y="2319338"/>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D(KT)</a:t>
            </a:r>
          </a:p>
        </p:txBody>
      </p:sp>
      <p:sp>
        <p:nvSpPr>
          <p:cNvPr id="54298" name="Rectangle 27"/>
          <p:cNvSpPr>
            <a:spLocks noChangeArrowheads="1"/>
          </p:cNvSpPr>
          <p:nvPr/>
        </p:nvSpPr>
        <p:spPr bwMode="auto">
          <a:xfrm>
            <a:off x="4865688" y="2319338"/>
            <a:ext cx="762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D(NT)</a:t>
            </a:r>
          </a:p>
        </p:txBody>
      </p:sp>
      <p:sp>
        <p:nvSpPr>
          <p:cNvPr id="54299" name="Rectangle 28"/>
          <p:cNvSpPr>
            <a:spLocks noChangeArrowheads="1"/>
          </p:cNvSpPr>
          <p:nvPr/>
        </p:nvSpPr>
        <p:spPr bwMode="auto">
          <a:xfrm>
            <a:off x="2663825" y="1793875"/>
            <a:ext cx="219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A</a:t>
            </a:r>
          </a:p>
        </p:txBody>
      </p:sp>
      <p:sp>
        <p:nvSpPr>
          <p:cNvPr id="54300" name="Rectangle 29"/>
          <p:cNvSpPr>
            <a:spLocks noChangeArrowheads="1"/>
          </p:cNvSpPr>
          <p:nvPr/>
        </p:nvSpPr>
        <p:spPr bwMode="auto">
          <a:xfrm>
            <a:off x="2663825" y="2132013"/>
            <a:ext cx="241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B</a:t>
            </a:r>
          </a:p>
        </p:txBody>
      </p:sp>
      <p:sp>
        <p:nvSpPr>
          <p:cNvPr id="54301" name="Rectangle 30"/>
          <p:cNvSpPr>
            <a:spLocks noChangeArrowheads="1"/>
          </p:cNvSpPr>
          <p:nvPr/>
        </p:nvSpPr>
        <p:spPr bwMode="auto">
          <a:xfrm>
            <a:off x="2660650" y="2409825"/>
            <a:ext cx="23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C</a:t>
            </a:r>
          </a:p>
        </p:txBody>
      </p:sp>
      <p:sp>
        <p:nvSpPr>
          <p:cNvPr id="54302" name="Rectangle 31"/>
          <p:cNvSpPr>
            <a:spLocks noChangeArrowheads="1"/>
          </p:cNvSpPr>
          <p:nvPr/>
        </p:nvSpPr>
        <p:spPr bwMode="auto">
          <a:xfrm>
            <a:off x="274638" y="2965450"/>
            <a:ext cx="860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E(KT)</a:t>
            </a:r>
          </a:p>
        </p:txBody>
      </p:sp>
      <p:sp>
        <p:nvSpPr>
          <p:cNvPr id="54303" name="Rectangle 32"/>
          <p:cNvSpPr>
            <a:spLocks noChangeArrowheads="1"/>
          </p:cNvSpPr>
          <p:nvPr/>
        </p:nvSpPr>
        <p:spPr bwMode="auto">
          <a:xfrm>
            <a:off x="5043488" y="2949575"/>
            <a:ext cx="8445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E(NT)</a:t>
            </a:r>
          </a:p>
        </p:txBody>
      </p:sp>
      <p:sp>
        <p:nvSpPr>
          <p:cNvPr id="54304" name="Rectangle 33"/>
          <p:cNvSpPr>
            <a:spLocks noChangeArrowheads="1"/>
          </p:cNvSpPr>
          <p:nvPr/>
        </p:nvSpPr>
        <p:spPr bwMode="auto">
          <a:xfrm>
            <a:off x="5135563" y="3348038"/>
            <a:ext cx="8810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F(NT)</a:t>
            </a:r>
          </a:p>
        </p:txBody>
      </p:sp>
      <p:sp>
        <p:nvSpPr>
          <p:cNvPr id="54305" name="Rectangle 34"/>
          <p:cNvSpPr>
            <a:spLocks noChangeArrowheads="1"/>
          </p:cNvSpPr>
          <p:nvPr/>
        </p:nvSpPr>
        <p:spPr bwMode="auto">
          <a:xfrm>
            <a:off x="5254625" y="3973513"/>
            <a:ext cx="881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G(NT)</a:t>
            </a:r>
          </a:p>
        </p:txBody>
      </p:sp>
      <p:sp>
        <p:nvSpPr>
          <p:cNvPr id="54306" name="Rectangle 35"/>
          <p:cNvSpPr>
            <a:spLocks noChangeArrowheads="1"/>
          </p:cNvSpPr>
          <p:nvPr/>
        </p:nvSpPr>
        <p:spPr bwMode="auto">
          <a:xfrm>
            <a:off x="284163" y="3376613"/>
            <a:ext cx="827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F(KT)</a:t>
            </a:r>
          </a:p>
        </p:txBody>
      </p:sp>
      <p:sp>
        <p:nvSpPr>
          <p:cNvPr id="54307" name="Rectangle 36"/>
          <p:cNvSpPr>
            <a:spLocks noChangeArrowheads="1"/>
          </p:cNvSpPr>
          <p:nvPr/>
        </p:nvSpPr>
        <p:spPr bwMode="auto">
          <a:xfrm>
            <a:off x="263525" y="3944938"/>
            <a:ext cx="795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G(KT)</a:t>
            </a:r>
          </a:p>
        </p:txBody>
      </p:sp>
      <p:sp>
        <p:nvSpPr>
          <p:cNvPr id="54308" name="Rectangle 37"/>
          <p:cNvSpPr>
            <a:spLocks noChangeArrowheads="1"/>
          </p:cNvSpPr>
          <p:nvPr/>
        </p:nvSpPr>
        <p:spPr bwMode="auto">
          <a:xfrm>
            <a:off x="315913" y="5599113"/>
            <a:ext cx="8445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H(OT)</a:t>
            </a:r>
          </a:p>
        </p:txBody>
      </p:sp>
      <p:sp>
        <p:nvSpPr>
          <p:cNvPr id="54309" name="Rectangle 38"/>
          <p:cNvSpPr>
            <a:spLocks noChangeArrowheads="1"/>
          </p:cNvSpPr>
          <p:nvPr/>
        </p:nvSpPr>
        <p:spPr bwMode="auto">
          <a:xfrm>
            <a:off x="5513388" y="5632450"/>
            <a:ext cx="9128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H(NT)</a:t>
            </a:r>
          </a:p>
        </p:txBody>
      </p:sp>
      <p:sp>
        <p:nvSpPr>
          <p:cNvPr id="54310" name="Rectangle 39"/>
          <p:cNvSpPr>
            <a:spLocks noChangeArrowheads="1"/>
          </p:cNvSpPr>
          <p:nvPr/>
        </p:nvSpPr>
        <p:spPr bwMode="auto">
          <a:xfrm>
            <a:off x="1724025" y="5997575"/>
            <a:ext cx="9461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I(OT)</a:t>
            </a:r>
          </a:p>
        </p:txBody>
      </p:sp>
      <p:sp>
        <p:nvSpPr>
          <p:cNvPr id="54311" name="Rectangle 40"/>
          <p:cNvSpPr>
            <a:spLocks noChangeArrowheads="1"/>
          </p:cNvSpPr>
          <p:nvPr/>
        </p:nvSpPr>
        <p:spPr bwMode="auto">
          <a:xfrm>
            <a:off x="3681413" y="5800725"/>
            <a:ext cx="258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J</a:t>
            </a:r>
          </a:p>
        </p:txBody>
      </p:sp>
      <p:sp>
        <p:nvSpPr>
          <p:cNvPr id="54312" name="Line 49"/>
          <p:cNvSpPr>
            <a:spLocks noChangeShapeType="1"/>
          </p:cNvSpPr>
          <p:nvPr/>
        </p:nvSpPr>
        <p:spPr bwMode="auto">
          <a:xfrm>
            <a:off x="1866900" y="5260975"/>
            <a:ext cx="1117600" cy="492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3" name="Line 50"/>
          <p:cNvSpPr>
            <a:spLocks noChangeShapeType="1"/>
          </p:cNvSpPr>
          <p:nvPr/>
        </p:nvSpPr>
        <p:spPr bwMode="auto">
          <a:xfrm>
            <a:off x="2068513" y="4681538"/>
            <a:ext cx="1035050"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4" name="Line 51"/>
          <p:cNvSpPr>
            <a:spLocks noChangeShapeType="1"/>
          </p:cNvSpPr>
          <p:nvPr/>
        </p:nvSpPr>
        <p:spPr bwMode="auto">
          <a:xfrm>
            <a:off x="2530475" y="4124325"/>
            <a:ext cx="774700" cy="8397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5" name="Line 52"/>
          <p:cNvSpPr>
            <a:spLocks noChangeShapeType="1"/>
          </p:cNvSpPr>
          <p:nvPr/>
        </p:nvSpPr>
        <p:spPr bwMode="auto">
          <a:xfrm>
            <a:off x="3300413" y="3856038"/>
            <a:ext cx="300037" cy="1163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6" name="Line 53"/>
          <p:cNvSpPr>
            <a:spLocks noChangeShapeType="1"/>
          </p:cNvSpPr>
          <p:nvPr/>
        </p:nvSpPr>
        <p:spPr bwMode="auto">
          <a:xfrm flipH="1">
            <a:off x="3976688" y="4100513"/>
            <a:ext cx="639762"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7" name="Line 54"/>
          <p:cNvSpPr>
            <a:spLocks noChangeShapeType="1"/>
          </p:cNvSpPr>
          <p:nvPr/>
        </p:nvSpPr>
        <p:spPr bwMode="auto">
          <a:xfrm flipH="1">
            <a:off x="4165600" y="4391025"/>
            <a:ext cx="865188" cy="5730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8" name="Line 55"/>
          <p:cNvSpPr>
            <a:spLocks noChangeShapeType="1"/>
          </p:cNvSpPr>
          <p:nvPr/>
        </p:nvSpPr>
        <p:spPr bwMode="auto">
          <a:xfrm flipV="1">
            <a:off x="4235450" y="4927600"/>
            <a:ext cx="1223963" cy="257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19" name="Line 56"/>
          <p:cNvSpPr>
            <a:spLocks noChangeShapeType="1"/>
          </p:cNvSpPr>
          <p:nvPr/>
        </p:nvSpPr>
        <p:spPr bwMode="auto">
          <a:xfrm flipV="1">
            <a:off x="4365625" y="5356225"/>
            <a:ext cx="1090613" cy="1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20" name="Freeform 57"/>
          <p:cNvSpPr>
            <a:spLocks/>
          </p:cNvSpPr>
          <p:nvPr/>
        </p:nvSpPr>
        <p:spPr bwMode="auto">
          <a:xfrm>
            <a:off x="1211263" y="5376863"/>
            <a:ext cx="117475" cy="101600"/>
          </a:xfrm>
          <a:custGeom>
            <a:avLst/>
            <a:gdLst>
              <a:gd name="T0" fmla="*/ 2147483646 w 97"/>
              <a:gd name="T1" fmla="*/ 2147483646 h 89"/>
              <a:gd name="T2" fmla="*/ 2147483646 w 97"/>
              <a:gd name="T3" fmla="*/ 2147483646 h 89"/>
              <a:gd name="T4" fmla="*/ 2147483646 w 97"/>
              <a:gd name="T5" fmla="*/ 2147483646 h 89"/>
              <a:gd name="T6" fmla="*/ 2147483646 w 97"/>
              <a:gd name="T7" fmla="*/ 2147483646 h 89"/>
              <a:gd name="T8" fmla="*/ 2147483646 w 97"/>
              <a:gd name="T9" fmla="*/ 2147483646 h 89"/>
              <a:gd name="T10" fmla="*/ 2147483646 w 97"/>
              <a:gd name="T11" fmla="*/ 2147483646 h 89"/>
              <a:gd name="T12" fmla="*/ 2147483646 w 97"/>
              <a:gd name="T13" fmla="*/ 2147483646 h 89"/>
              <a:gd name="T14" fmla="*/ 2147483646 w 97"/>
              <a:gd name="T15" fmla="*/ 2147483646 h 89"/>
              <a:gd name="T16" fmla="*/ 2147483646 w 97"/>
              <a:gd name="T17" fmla="*/ 2147483646 h 89"/>
              <a:gd name="T18" fmla="*/ 2147483646 w 97"/>
              <a:gd name="T19" fmla="*/ 2147483646 h 89"/>
              <a:gd name="T20" fmla="*/ 2147483646 w 97"/>
              <a:gd name="T21" fmla="*/ 2147483646 h 89"/>
              <a:gd name="T22" fmla="*/ 2147483646 w 97"/>
              <a:gd name="T23" fmla="*/ 2147483646 h 89"/>
              <a:gd name="T24" fmla="*/ 2147483646 w 97"/>
              <a:gd name="T25" fmla="*/ 2147483646 h 89"/>
              <a:gd name="T26" fmla="*/ 2147483646 w 97"/>
              <a:gd name="T27" fmla="*/ 2147483646 h 89"/>
              <a:gd name="T28" fmla="*/ 2147483646 w 97"/>
              <a:gd name="T29" fmla="*/ 2147483646 h 89"/>
              <a:gd name="T30" fmla="*/ 2147483646 w 97"/>
              <a:gd name="T31" fmla="*/ 2147483646 h 89"/>
              <a:gd name="T32" fmla="*/ 2147483646 w 97"/>
              <a:gd name="T33" fmla="*/ 2147483646 h 89"/>
              <a:gd name="T34" fmla="*/ 2147483646 w 97"/>
              <a:gd name="T35" fmla="*/ 2147483646 h 89"/>
              <a:gd name="T36" fmla="*/ 2147483646 w 97"/>
              <a:gd name="T37" fmla="*/ 2147483646 h 89"/>
              <a:gd name="T38" fmla="*/ 2147483646 w 97"/>
              <a:gd name="T39" fmla="*/ 2147483646 h 89"/>
              <a:gd name="T40" fmla="*/ 2147483646 w 97"/>
              <a:gd name="T41" fmla="*/ 2147483646 h 89"/>
              <a:gd name="T42" fmla="*/ 2147483646 w 97"/>
              <a:gd name="T43" fmla="*/ 2147483646 h 89"/>
              <a:gd name="T44" fmla="*/ 2147483646 w 97"/>
              <a:gd name="T45" fmla="*/ 0 h 89"/>
              <a:gd name="T46" fmla="*/ 2147483646 w 97"/>
              <a:gd name="T47" fmla="*/ 2147483646 h 89"/>
              <a:gd name="T48" fmla="*/ 2147483646 w 97"/>
              <a:gd name="T49" fmla="*/ 2147483646 h 89"/>
              <a:gd name="T50" fmla="*/ 2147483646 w 97"/>
              <a:gd name="T51" fmla="*/ 2147483646 h 89"/>
              <a:gd name="T52" fmla="*/ 2147483646 w 97"/>
              <a:gd name="T53" fmla="*/ 2147483646 h 89"/>
              <a:gd name="T54" fmla="*/ 2147483646 w 97"/>
              <a:gd name="T55" fmla="*/ 2147483646 h 89"/>
              <a:gd name="T56" fmla="*/ 2147483646 w 97"/>
              <a:gd name="T57" fmla="*/ 2147483646 h 89"/>
              <a:gd name="T58" fmla="*/ 2147483646 w 97"/>
              <a:gd name="T59" fmla="*/ 2147483646 h 89"/>
              <a:gd name="T60" fmla="*/ 2147483646 w 97"/>
              <a:gd name="T61" fmla="*/ 2147483646 h 89"/>
              <a:gd name="T62" fmla="*/ 2147483646 w 97"/>
              <a:gd name="T63" fmla="*/ 2147483646 h 89"/>
              <a:gd name="T64" fmla="*/ 2147483646 w 97"/>
              <a:gd name="T65" fmla="*/ 2147483646 h 89"/>
              <a:gd name="T66" fmla="*/ 2147483646 w 97"/>
              <a:gd name="T67" fmla="*/ 2147483646 h 89"/>
              <a:gd name="T68" fmla="*/ 2147483646 w 97"/>
              <a:gd name="T69" fmla="*/ 2147483646 h 89"/>
              <a:gd name="T70" fmla="*/ 2147483646 w 97"/>
              <a:gd name="T71" fmla="*/ 2147483646 h 89"/>
              <a:gd name="T72" fmla="*/ 2147483646 w 97"/>
              <a:gd name="T73" fmla="*/ 2147483646 h 89"/>
              <a:gd name="T74" fmla="*/ 0 w 97"/>
              <a:gd name="T75" fmla="*/ 2147483646 h 89"/>
              <a:gd name="T76" fmla="*/ 0 w 97"/>
              <a:gd name="T77" fmla="*/ 2147483646 h 89"/>
              <a:gd name="T78" fmla="*/ 2147483646 w 97"/>
              <a:gd name="T79" fmla="*/ 2147483646 h 89"/>
              <a:gd name="T80" fmla="*/ 2147483646 w 97"/>
              <a:gd name="T81" fmla="*/ 2147483646 h 89"/>
              <a:gd name="T82" fmla="*/ 2147483646 w 97"/>
              <a:gd name="T83" fmla="*/ 2147483646 h 89"/>
              <a:gd name="T84" fmla="*/ 2147483646 w 97"/>
              <a:gd name="T85" fmla="*/ 2147483646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21" name="Rectangle 59"/>
          <p:cNvSpPr>
            <a:spLocks noChangeArrowheads="1"/>
          </p:cNvSpPr>
          <p:nvPr/>
        </p:nvSpPr>
        <p:spPr bwMode="auto">
          <a:xfrm>
            <a:off x="1157288" y="3957638"/>
            <a:ext cx="2047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2" name="Rectangle 60"/>
          <p:cNvSpPr>
            <a:spLocks noChangeArrowheads="1"/>
          </p:cNvSpPr>
          <p:nvPr/>
        </p:nvSpPr>
        <p:spPr bwMode="auto">
          <a:xfrm>
            <a:off x="7219950" y="3757613"/>
            <a:ext cx="2936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a:latin typeface="Times" panose="02020603050405020304" pitchFamily="18" charset="0"/>
              </a:rPr>
              <a:t>/</a:t>
            </a:r>
          </a:p>
        </p:txBody>
      </p:sp>
      <p:sp>
        <p:nvSpPr>
          <p:cNvPr id="54323" name="Rectangle 61"/>
          <p:cNvSpPr>
            <a:spLocks noChangeArrowheads="1"/>
          </p:cNvSpPr>
          <p:nvPr/>
        </p:nvSpPr>
        <p:spPr bwMode="auto">
          <a:xfrm>
            <a:off x="4235450" y="2493963"/>
            <a:ext cx="165100" cy="22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4" name="Oval 66"/>
          <p:cNvSpPr>
            <a:spLocks noChangeArrowheads="1"/>
          </p:cNvSpPr>
          <p:nvPr/>
        </p:nvSpPr>
        <p:spPr bwMode="auto">
          <a:xfrm>
            <a:off x="338138" y="5237163"/>
            <a:ext cx="65087" cy="2032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5" name="Oval 67"/>
          <p:cNvSpPr>
            <a:spLocks noChangeArrowheads="1"/>
          </p:cNvSpPr>
          <p:nvPr/>
        </p:nvSpPr>
        <p:spPr bwMode="auto">
          <a:xfrm>
            <a:off x="712788" y="5237163"/>
            <a:ext cx="66675" cy="20320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6" name="Oval 68"/>
          <p:cNvSpPr>
            <a:spLocks noChangeArrowheads="1"/>
          </p:cNvSpPr>
          <p:nvPr/>
        </p:nvSpPr>
        <p:spPr bwMode="auto">
          <a:xfrm>
            <a:off x="1030288" y="5262563"/>
            <a:ext cx="39687" cy="1524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7" name="Oval 69"/>
          <p:cNvSpPr>
            <a:spLocks noChangeArrowheads="1"/>
          </p:cNvSpPr>
          <p:nvPr/>
        </p:nvSpPr>
        <p:spPr bwMode="auto">
          <a:xfrm>
            <a:off x="1341438" y="5316538"/>
            <a:ext cx="14287" cy="444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28" name="Line 70"/>
          <p:cNvSpPr>
            <a:spLocks noChangeShapeType="1"/>
          </p:cNvSpPr>
          <p:nvPr/>
        </p:nvSpPr>
        <p:spPr bwMode="auto">
          <a:xfrm>
            <a:off x="379413" y="5232400"/>
            <a:ext cx="3651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29" name="Line 71"/>
          <p:cNvSpPr>
            <a:spLocks noChangeShapeType="1"/>
          </p:cNvSpPr>
          <p:nvPr/>
        </p:nvSpPr>
        <p:spPr bwMode="auto">
          <a:xfrm>
            <a:off x="373063" y="5445125"/>
            <a:ext cx="3698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30" name="Line 72"/>
          <p:cNvSpPr>
            <a:spLocks noChangeShapeType="1"/>
          </p:cNvSpPr>
          <p:nvPr/>
        </p:nvSpPr>
        <p:spPr bwMode="auto">
          <a:xfrm flipH="1">
            <a:off x="768350" y="5257800"/>
            <a:ext cx="2746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31" name="Line 73"/>
          <p:cNvSpPr>
            <a:spLocks noChangeShapeType="1"/>
          </p:cNvSpPr>
          <p:nvPr/>
        </p:nvSpPr>
        <p:spPr bwMode="auto">
          <a:xfrm flipH="1">
            <a:off x="768350" y="5419725"/>
            <a:ext cx="2746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32" name="Line 74"/>
          <p:cNvSpPr>
            <a:spLocks noChangeShapeType="1"/>
          </p:cNvSpPr>
          <p:nvPr/>
        </p:nvSpPr>
        <p:spPr bwMode="auto">
          <a:xfrm flipH="1">
            <a:off x="1074738" y="5311775"/>
            <a:ext cx="276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33" name="Line 75"/>
          <p:cNvSpPr>
            <a:spLocks noChangeShapeType="1"/>
          </p:cNvSpPr>
          <p:nvPr/>
        </p:nvSpPr>
        <p:spPr bwMode="auto">
          <a:xfrm flipH="1">
            <a:off x="1074738" y="5365750"/>
            <a:ext cx="276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34" name="Rectangle 76"/>
          <p:cNvSpPr>
            <a:spLocks noChangeArrowheads="1"/>
          </p:cNvSpPr>
          <p:nvPr/>
        </p:nvSpPr>
        <p:spPr bwMode="auto">
          <a:xfrm>
            <a:off x="379413" y="5233988"/>
            <a:ext cx="363537" cy="20955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35" name="Rectangle 77"/>
          <p:cNvSpPr>
            <a:spLocks noChangeArrowheads="1"/>
          </p:cNvSpPr>
          <p:nvPr/>
        </p:nvSpPr>
        <p:spPr bwMode="auto">
          <a:xfrm>
            <a:off x="774700" y="5260975"/>
            <a:ext cx="277813" cy="1539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36" name="Rectangle 78"/>
          <p:cNvSpPr>
            <a:spLocks noChangeArrowheads="1"/>
          </p:cNvSpPr>
          <p:nvPr/>
        </p:nvSpPr>
        <p:spPr bwMode="auto">
          <a:xfrm>
            <a:off x="1074738" y="5310188"/>
            <a:ext cx="269875" cy="5556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37" name="Oval 79"/>
          <p:cNvSpPr>
            <a:spLocks noChangeArrowheads="1"/>
          </p:cNvSpPr>
          <p:nvPr/>
        </p:nvSpPr>
        <p:spPr bwMode="auto">
          <a:xfrm>
            <a:off x="346075" y="5253038"/>
            <a:ext cx="42863" cy="171450"/>
          </a:xfrm>
          <a:prstGeom prst="ellipse">
            <a:avLst/>
          </a:prstGeom>
          <a:solidFill>
            <a:schemeClr val="bg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38" name="Arc 80"/>
          <p:cNvSpPr>
            <a:spLocks/>
          </p:cNvSpPr>
          <p:nvPr/>
        </p:nvSpPr>
        <p:spPr bwMode="auto">
          <a:xfrm rot="-10500000">
            <a:off x="1423988" y="5253038"/>
            <a:ext cx="142875" cy="82550"/>
          </a:xfrm>
          <a:custGeom>
            <a:avLst/>
            <a:gdLst>
              <a:gd name="T0" fmla="*/ 0 w 21785"/>
              <a:gd name="T1" fmla="*/ 2147483646 h 21600"/>
              <a:gd name="T2" fmla="*/ 2147483646 w 21785"/>
              <a:gd name="T3" fmla="*/ 2147483646 h 21600"/>
              <a:gd name="T4" fmla="*/ 2147483646 w 21785"/>
              <a:gd name="T5" fmla="*/ 2147483646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339" name="Arc 81"/>
          <p:cNvSpPr>
            <a:spLocks/>
          </p:cNvSpPr>
          <p:nvPr/>
        </p:nvSpPr>
        <p:spPr bwMode="auto">
          <a:xfrm rot="-420000">
            <a:off x="1411288" y="5360988"/>
            <a:ext cx="146050" cy="71437"/>
          </a:xfrm>
          <a:custGeom>
            <a:avLst/>
            <a:gdLst>
              <a:gd name="T0" fmla="*/ 0 w 21597"/>
              <a:gd name="T1" fmla="*/ 2147483646 h 21599"/>
              <a:gd name="T2" fmla="*/ 2147483646 w 21597"/>
              <a:gd name="T3" fmla="*/ 0 h 21599"/>
              <a:gd name="T4" fmla="*/ 2147483646 w 21597"/>
              <a:gd name="T5" fmla="*/ 2147483646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340" name="Arc 82"/>
          <p:cNvSpPr>
            <a:spLocks/>
          </p:cNvSpPr>
          <p:nvPr/>
        </p:nvSpPr>
        <p:spPr bwMode="auto">
          <a:xfrm rot="10800000">
            <a:off x="1381125" y="5341938"/>
            <a:ext cx="28575" cy="71437"/>
          </a:xfrm>
          <a:custGeom>
            <a:avLst/>
            <a:gdLst>
              <a:gd name="T0" fmla="*/ 0 w 22518"/>
              <a:gd name="T1" fmla="*/ 2147483646 h 21600"/>
              <a:gd name="T2" fmla="*/ 119388259 w 22518"/>
              <a:gd name="T3" fmla="*/ 2147483646 h 21600"/>
              <a:gd name="T4" fmla="*/ 4867936 w 22518"/>
              <a:gd name="T5" fmla="*/ 2147483646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341" name="Oval 83"/>
          <p:cNvSpPr>
            <a:spLocks noChangeArrowheads="1"/>
          </p:cNvSpPr>
          <p:nvPr/>
        </p:nvSpPr>
        <p:spPr bwMode="auto">
          <a:xfrm>
            <a:off x="1393825" y="5297488"/>
            <a:ext cx="26988" cy="87312"/>
          </a:xfrm>
          <a:prstGeom prst="ellipse">
            <a:avLst/>
          </a:prstGeom>
          <a:solidFill>
            <a:schemeClr val="accent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42" name="Arc 84"/>
          <p:cNvSpPr>
            <a:spLocks/>
          </p:cNvSpPr>
          <p:nvPr/>
        </p:nvSpPr>
        <p:spPr bwMode="auto">
          <a:xfrm>
            <a:off x="1385888" y="5272088"/>
            <a:ext cx="34925" cy="68262"/>
          </a:xfrm>
          <a:custGeom>
            <a:avLst/>
            <a:gdLst>
              <a:gd name="T0" fmla="*/ 0 w 21600"/>
              <a:gd name="T1" fmla="*/ 2147483646 h 21586"/>
              <a:gd name="T2" fmla="*/ 2147483646 w 21600"/>
              <a:gd name="T3" fmla="*/ 0 h 21586"/>
              <a:gd name="T4" fmla="*/ 2147483646 w 21600"/>
              <a:gd name="T5" fmla="*/ 2147483646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343" name="Oval 85"/>
          <p:cNvSpPr>
            <a:spLocks noChangeArrowheads="1"/>
          </p:cNvSpPr>
          <p:nvPr/>
        </p:nvSpPr>
        <p:spPr bwMode="auto">
          <a:xfrm>
            <a:off x="1406525" y="5327650"/>
            <a:ext cx="1588" cy="26988"/>
          </a:xfrm>
          <a:prstGeom prst="ellipse">
            <a:avLst/>
          </a:prstGeom>
          <a:solidFill>
            <a:schemeClr val="tx2"/>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54344" name="Group 86"/>
          <p:cNvGrpSpPr>
            <a:grpSpLocks/>
          </p:cNvGrpSpPr>
          <p:nvPr/>
        </p:nvGrpSpPr>
        <p:grpSpPr bwMode="auto">
          <a:xfrm>
            <a:off x="6013450" y="5238750"/>
            <a:ext cx="1157288" cy="204788"/>
            <a:chOff x="4652" y="3084"/>
            <a:chExt cx="954" cy="180"/>
          </a:xfrm>
        </p:grpSpPr>
        <p:sp>
          <p:nvSpPr>
            <p:cNvPr id="54428" name="Oval 87"/>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9" name="Oval 88"/>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30" name="Oval 89"/>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31" name="Oval 90"/>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32" name="Line 91"/>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3" name="Line 92"/>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4" name="Line 93"/>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5" name="Line 94"/>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6" name="Line 95"/>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7" name="Line 96"/>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38" name="Rectangle 97"/>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39" name="Rectangle 98"/>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40" name="Rectangle 99"/>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41" name="Oval 100"/>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42" name="Arc 101"/>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443" name="Arc 102"/>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444" name="Arc 103"/>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445" name="Oval 104"/>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46" name="Arc 105"/>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4447" name="Oval 106"/>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4345" name="Freeform 107"/>
          <p:cNvSpPr>
            <a:spLocks/>
          </p:cNvSpPr>
          <p:nvPr/>
        </p:nvSpPr>
        <p:spPr bwMode="auto">
          <a:xfrm>
            <a:off x="4249738" y="2698750"/>
            <a:ext cx="452437" cy="982663"/>
          </a:xfrm>
          <a:custGeom>
            <a:avLst/>
            <a:gdLst>
              <a:gd name="T0" fmla="*/ 2147483646 w 373"/>
              <a:gd name="T1" fmla="*/ 2147483646 h 859"/>
              <a:gd name="T2" fmla="*/ 2147483646 w 373"/>
              <a:gd name="T3" fmla="*/ 2147483646 h 859"/>
              <a:gd name="T4" fmla="*/ 2147483646 w 373"/>
              <a:gd name="T5" fmla="*/ 2147483646 h 859"/>
              <a:gd name="T6" fmla="*/ 2147483646 w 373"/>
              <a:gd name="T7" fmla="*/ 2147483646 h 859"/>
              <a:gd name="T8" fmla="*/ 2147483646 w 373"/>
              <a:gd name="T9" fmla="*/ 2147483646 h 859"/>
              <a:gd name="T10" fmla="*/ 2147483646 w 373"/>
              <a:gd name="T11" fmla="*/ 2147483646 h 859"/>
              <a:gd name="T12" fmla="*/ 2147483646 w 373"/>
              <a:gd name="T13" fmla="*/ 2147483646 h 859"/>
              <a:gd name="T14" fmla="*/ 2147483646 w 373"/>
              <a:gd name="T15" fmla="*/ 2147483646 h 859"/>
              <a:gd name="T16" fmla="*/ 2147483646 w 373"/>
              <a:gd name="T17" fmla="*/ 2147483646 h 859"/>
              <a:gd name="T18" fmla="*/ 2147483646 w 373"/>
              <a:gd name="T19" fmla="*/ 2147483646 h 859"/>
              <a:gd name="T20" fmla="*/ 2147483646 w 373"/>
              <a:gd name="T21" fmla="*/ 2147483646 h 859"/>
              <a:gd name="T22" fmla="*/ 2147483646 w 373"/>
              <a:gd name="T23" fmla="*/ 2147483646 h 859"/>
              <a:gd name="T24" fmla="*/ 2147483646 w 373"/>
              <a:gd name="T25" fmla="*/ 2147483646 h 859"/>
              <a:gd name="T26" fmla="*/ 2147483646 w 373"/>
              <a:gd name="T27" fmla="*/ 2147483646 h 859"/>
              <a:gd name="T28" fmla="*/ 0 w 373"/>
              <a:gd name="T29" fmla="*/ 2147483646 h 859"/>
              <a:gd name="T30" fmla="*/ 2147483646 w 373"/>
              <a:gd name="T31" fmla="*/ 2147483646 h 859"/>
              <a:gd name="T32" fmla="*/ 2147483646 w 373"/>
              <a:gd name="T33" fmla="*/ 2147483646 h 859"/>
              <a:gd name="T34" fmla="*/ 2147483646 w 373"/>
              <a:gd name="T35" fmla="*/ 2147483646 h 859"/>
              <a:gd name="T36" fmla="*/ 2147483646 w 373"/>
              <a:gd name="T37" fmla="*/ 2147483646 h 859"/>
              <a:gd name="T38" fmla="*/ 2147483646 w 373"/>
              <a:gd name="T39" fmla="*/ 2147483646 h 859"/>
              <a:gd name="T40" fmla="*/ 2147483646 w 373"/>
              <a:gd name="T41" fmla="*/ 2147483646 h 859"/>
              <a:gd name="T42" fmla="*/ 2147483646 w 373"/>
              <a:gd name="T43" fmla="*/ 2147483646 h 859"/>
              <a:gd name="T44" fmla="*/ 2147483646 w 373"/>
              <a:gd name="T45" fmla="*/ 2147483646 h 859"/>
              <a:gd name="T46" fmla="*/ 2147483646 w 373"/>
              <a:gd name="T47" fmla="*/ 2147483646 h 859"/>
              <a:gd name="T48" fmla="*/ 2147483646 w 373"/>
              <a:gd name="T49" fmla="*/ 2147483646 h 859"/>
              <a:gd name="T50" fmla="*/ 2147483646 w 373"/>
              <a:gd name="T51" fmla="*/ 2147483646 h 859"/>
              <a:gd name="T52" fmla="*/ 2147483646 w 373"/>
              <a:gd name="T53" fmla="*/ 2147483646 h 859"/>
              <a:gd name="T54" fmla="*/ 2147483646 w 373"/>
              <a:gd name="T55" fmla="*/ 2147483646 h 859"/>
              <a:gd name="T56" fmla="*/ 2147483646 w 373"/>
              <a:gd name="T57" fmla="*/ 2147483646 h 859"/>
              <a:gd name="T58" fmla="*/ 2147483646 w 373"/>
              <a:gd name="T59" fmla="*/ 2147483646 h 859"/>
              <a:gd name="T60" fmla="*/ 2147483646 w 373"/>
              <a:gd name="T61" fmla="*/ 2147483646 h 859"/>
              <a:gd name="T62" fmla="*/ 2147483646 w 373"/>
              <a:gd name="T63" fmla="*/ 2147483646 h 859"/>
              <a:gd name="T64" fmla="*/ 2147483646 w 373"/>
              <a:gd name="T65" fmla="*/ 2147483646 h 859"/>
              <a:gd name="T66" fmla="*/ 2147483646 w 373"/>
              <a:gd name="T67" fmla="*/ 2147483646 h 859"/>
              <a:gd name="T68" fmla="*/ 2147483646 w 373"/>
              <a:gd name="T69" fmla="*/ 2147483646 h 859"/>
              <a:gd name="T70" fmla="*/ 2147483646 w 373"/>
              <a:gd name="T71" fmla="*/ 2147483646 h 859"/>
              <a:gd name="T72" fmla="*/ 2147483646 w 373"/>
              <a:gd name="T73" fmla="*/ 2147483646 h 859"/>
              <a:gd name="T74" fmla="*/ 2147483646 w 373"/>
              <a:gd name="T75" fmla="*/ 2147483646 h 859"/>
              <a:gd name="T76" fmla="*/ 2147483646 w 373"/>
              <a:gd name="T77" fmla="*/ 2147483646 h 859"/>
              <a:gd name="T78" fmla="*/ 2147483646 w 373"/>
              <a:gd name="T79" fmla="*/ 2147483646 h 859"/>
              <a:gd name="T80" fmla="*/ 2147483646 w 373"/>
              <a:gd name="T81" fmla="*/ 2147483646 h 859"/>
              <a:gd name="T82" fmla="*/ 2147483646 w 373"/>
              <a:gd name="T83" fmla="*/ 2147483646 h 859"/>
              <a:gd name="T84" fmla="*/ 2147483646 w 373"/>
              <a:gd name="T85" fmla="*/ 2147483646 h 859"/>
              <a:gd name="T86" fmla="*/ 2147483646 w 373"/>
              <a:gd name="T87" fmla="*/ 2147483646 h 859"/>
              <a:gd name="T88" fmla="*/ 2147483646 w 373"/>
              <a:gd name="T89" fmla="*/ 2147483646 h 859"/>
              <a:gd name="T90" fmla="*/ 2147483646 w 373"/>
              <a:gd name="T91" fmla="*/ 2147483646 h 859"/>
              <a:gd name="T92" fmla="*/ 2147483646 w 373"/>
              <a:gd name="T93" fmla="*/ 2147483646 h 859"/>
              <a:gd name="T94" fmla="*/ 2147483646 w 373"/>
              <a:gd name="T95" fmla="*/ 2147483646 h 859"/>
              <a:gd name="T96" fmla="*/ 2147483646 w 373"/>
              <a:gd name="T97" fmla="*/ 2147483646 h 859"/>
              <a:gd name="T98" fmla="*/ 2147483646 w 373"/>
              <a:gd name="T99" fmla="*/ 2147483646 h 859"/>
              <a:gd name="T100" fmla="*/ 2147483646 w 373"/>
              <a:gd name="T101" fmla="*/ 2147483646 h 859"/>
              <a:gd name="T102" fmla="*/ 2147483646 w 373"/>
              <a:gd name="T103" fmla="*/ 2147483646 h 859"/>
              <a:gd name="T104" fmla="*/ 2147483646 w 373"/>
              <a:gd name="T105" fmla="*/ 2147483646 h 859"/>
              <a:gd name="T106" fmla="*/ 2147483646 w 373"/>
              <a:gd name="T107" fmla="*/ 2147483646 h 859"/>
              <a:gd name="T108" fmla="*/ 2147483646 w 373"/>
              <a:gd name="T109" fmla="*/ 2147483646 h 859"/>
              <a:gd name="T110" fmla="*/ 2147483646 w 373"/>
              <a:gd name="T111" fmla="*/ 2147483646 h 859"/>
              <a:gd name="T112" fmla="*/ 2147483646 w 373"/>
              <a:gd name="T113" fmla="*/ 214748364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SG"/>
          </a:p>
        </p:txBody>
      </p:sp>
      <p:sp>
        <p:nvSpPr>
          <p:cNvPr id="54346" name="Rectangle 108"/>
          <p:cNvSpPr>
            <a:spLocks noChangeArrowheads="1"/>
          </p:cNvSpPr>
          <p:nvPr/>
        </p:nvSpPr>
        <p:spPr bwMode="auto">
          <a:xfrm>
            <a:off x="5721350" y="3690938"/>
            <a:ext cx="903288" cy="22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47" name="Freeform 110"/>
          <p:cNvSpPr>
            <a:spLocks/>
          </p:cNvSpPr>
          <p:nvPr/>
        </p:nvSpPr>
        <p:spPr bwMode="auto">
          <a:xfrm>
            <a:off x="5529263" y="5172075"/>
            <a:ext cx="79375" cy="12700"/>
          </a:xfrm>
          <a:custGeom>
            <a:avLst/>
            <a:gdLst>
              <a:gd name="T0" fmla="*/ 0 w 65"/>
              <a:gd name="T1" fmla="*/ 2147483646 h 11"/>
              <a:gd name="T2" fmla="*/ 2147483646 w 65"/>
              <a:gd name="T3" fmla="*/ 2147483646 h 11"/>
              <a:gd name="T4" fmla="*/ 2147483646 w 65"/>
              <a:gd name="T5" fmla="*/ 2147483646 h 11"/>
              <a:gd name="T6" fmla="*/ 2147483646 w 65"/>
              <a:gd name="T7" fmla="*/ 2147483646 h 11"/>
              <a:gd name="T8" fmla="*/ 2147483646 w 65"/>
              <a:gd name="T9" fmla="*/ 2147483646 h 11"/>
              <a:gd name="T10" fmla="*/ 2147483646 w 65"/>
              <a:gd name="T11" fmla="*/ 2147483646 h 11"/>
              <a:gd name="T12" fmla="*/ 2147483646 w 65"/>
              <a:gd name="T13" fmla="*/ 2147483646 h 11"/>
              <a:gd name="T14" fmla="*/ 2147483646 w 65"/>
              <a:gd name="T15" fmla="*/ 2147483646 h 11"/>
              <a:gd name="T16" fmla="*/ 2147483646 w 65"/>
              <a:gd name="T17" fmla="*/ 2147483646 h 11"/>
              <a:gd name="T18" fmla="*/ 2147483646 w 65"/>
              <a:gd name="T19" fmla="*/ 2147483646 h 11"/>
              <a:gd name="T20" fmla="*/ 2147483646 w 65"/>
              <a:gd name="T21" fmla="*/ 2147483646 h 11"/>
              <a:gd name="T22" fmla="*/ 2147483646 w 65"/>
              <a:gd name="T23" fmla="*/ 2147483646 h 11"/>
              <a:gd name="T24" fmla="*/ 2147483646 w 65"/>
              <a:gd name="T25" fmla="*/ 2147483646 h 11"/>
              <a:gd name="T26" fmla="*/ 2147483646 w 65"/>
              <a:gd name="T27" fmla="*/ 2147483646 h 11"/>
              <a:gd name="T28" fmla="*/ 2147483646 w 65"/>
              <a:gd name="T29" fmla="*/ 2147483646 h 11"/>
              <a:gd name="T30" fmla="*/ 2147483646 w 65"/>
              <a:gd name="T31" fmla="*/ 2147483646 h 11"/>
              <a:gd name="T32" fmla="*/ 2147483646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48" name="Freeform 111"/>
          <p:cNvSpPr>
            <a:spLocks/>
          </p:cNvSpPr>
          <p:nvPr/>
        </p:nvSpPr>
        <p:spPr bwMode="auto">
          <a:xfrm>
            <a:off x="5583238" y="5086350"/>
            <a:ext cx="57150" cy="168275"/>
          </a:xfrm>
          <a:custGeom>
            <a:avLst/>
            <a:gdLst>
              <a:gd name="T0" fmla="*/ 2147483646 w 47"/>
              <a:gd name="T1" fmla="*/ 2147483646 h 147"/>
              <a:gd name="T2" fmla="*/ 2147483646 w 47"/>
              <a:gd name="T3" fmla="*/ 2147483646 h 147"/>
              <a:gd name="T4" fmla="*/ 2147483646 w 47"/>
              <a:gd name="T5" fmla="*/ 2147483646 h 147"/>
              <a:gd name="T6" fmla="*/ 2147483646 w 47"/>
              <a:gd name="T7" fmla="*/ 2147483646 h 147"/>
              <a:gd name="T8" fmla="*/ 2147483646 w 47"/>
              <a:gd name="T9" fmla="*/ 2147483646 h 147"/>
              <a:gd name="T10" fmla="*/ 2147483646 w 47"/>
              <a:gd name="T11" fmla="*/ 2147483646 h 147"/>
              <a:gd name="T12" fmla="*/ 2147483646 w 47"/>
              <a:gd name="T13" fmla="*/ 2147483646 h 147"/>
              <a:gd name="T14" fmla="*/ 2147483646 w 47"/>
              <a:gd name="T15" fmla="*/ 2147483646 h 147"/>
              <a:gd name="T16" fmla="*/ 2147483646 w 47"/>
              <a:gd name="T17" fmla="*/ 2147483646 h 147"/>
              <a:gd name="T18" fmla="*/ 2147483646 w 47"/>
              <a:gd name="T19" fmla="*/ 2147483646 h 147"/>
              <a:gd name="T20" fmla="*/ 2147483646 w 47"/>
              <a:gd name="T21" fmla="*/ 0 h 147"/>
              <a:gd name="T22" fmla="*/ 2147483646 w 47"/>
              <a:gd name="T23" fmla="*/ 2147483646 h 147"/>
              <a:gd name="T24" fmla="*/ 2147483646 w 47"/>
              <a:gd name="T25" fmla="*/ 2147483646 h 147"/>
              <a:gd name="T26" fmla="*/ 2147483646 w 47"/>
              <a:gd name="T27" fmla="*/ 2147483646 h 147"/>
              <a:gd name="T28" fmla="*/ 2147483646 w 47"/>
              <a:gd name="T29" fmla="*/ 2147483646 h 147"/>
              <a:gd name="T30" fmla="*/ 2147483646 w 47"/>
              <a:gd name="T31" fmla="*/ 2147483646 h 147"/>
              <a:gd name="T32" fmla="*/ 2147483646 w 47"/>
              <a:gd name="T33" fmla="*/ 2147483646 h 147"/>
              <a:gd name="T34" fmla="*/ 2147483646 w 47"/>
              <a:gd name="T35" fmla="*/ 2147483646 h 147"/>
              <a:gd name="T36" fmla="*/ 2147483646 w 47"/>
              <a:gd name="T37" fmla="*/ 2147483646 h 147"/>
              <a:gd name="T38" fmla="*/ 2147483646 w 47"/>
              <a:gd name="T39" fmla="*/ 2147483646 h 147"/>
              <a:gd name="T40" fmla="*/ 2147483646 w 47"/>
              <a:gd name="T41" fmla="*/ 2147483646 h 147"/>
              <a:gd name="T42" fmla="*/ 2147483646 w 47"/>
              <a:gd name="T43" fmla="*/ 2147483646 h 147"/>
              <a:gd name="T44" fmla="*/ 2147483646 w 47"/>
              <a:gd name="T45" fmla="*/ 2147483646 h 147"/>
              <a:gd name="T46" fmla="*/ 2147483646 w 47"/>
              <a:gd name="T47" fmla="*/ 2147483646 h 147"/>
              <a:gd name="T48" fmla="*/ 2147483646 w 47"/>
              <a:gd name="T49" fmla="*/ 2147483646 h 147"/>
              <a:gd name="T50" fmla="*/ 2147483646 w 47"/>
              <a:gd name="T51" fmla="*/ 2147483646 h 147"/>
              <a:gd name="T52" fmla="*/ 2147483646 w 47"/>
              <a:gd name="T53" fmla="*/ 2147483646 h 147"/>
              <a:gd name="T54" fmla="*/ 2147483646 w 47"/>
              <a:gd name="T55" fmla="*/ 2147483646 h 147"/>
              <a:gd name="T56" fmla="*/ 2147483646 w 47"/>
              <a:gd name="T57" fmla="*/ 2147483646 h 147"/>
              <a:gd name="T58" fmla="*/ 2147483646 w 47"/>
              <a:gd name="T59" fmla="*/ 2147483646 h 147"/>
              <a:gd name="T60" fmla="*/ 2147483646 w 47"/>
              <a:gd name="T61" fmla="*/ 2147483646 h 147"/>
              <a:gd name="T62" fmla="*/ 2147483646 w 47"/>
              <a:gd name="T63" fmla="*/ 2147483646 h 147"/>
              <a:gd name="T64" fmla="*/ 2147483646 w 47"/>
              <a:gd name="T65" fmla="*/ 2147483646 h 147"/>
              <a:gd name="T66" fmla="*/ 2147483646 w 47"/>
              <a:gd name="T67" fmla="*/ 2147483646 h 147"/>
              <a:gd name="T68" fmla="*/ 2147483646 w 47"/>
              <a:gd name="T69" fmla="*/ 2147483646 h 147"/>
              <a:gd name="T70" fmla="*/ 2147483646 w 47"/>
              <a:gd name="T71" fmla="*/ 2147483646 h 147"/>
              <a:gd name="T72" fmla="*/ 2147483646 w 47"/>
              <a:gd name="T73" fmla="*/ 2147483646 h 147"/>
              <a:gd name="T74" fmla="*/ 2147483646 w 47"/>
              <a:gd name="T75" fmla="*/ 2147483646 h 147"/>
              <a:gd name="T76" fmla="*/ 2147483646 w 47"/>
              <a:gd name="T77" fmla="*/ 2147483646 h 147"/>
              <a:gd name="T78" fmla="*/ 2147483646 w 47"/>
              <a:gd name="T79" fmla="*/ 2147483646 h 147"/>
              <a:gd name="T80" fmla="*/ 2147483646 w 47"/>
              <a:gd name="T81" fmla="*/ 2147483646 h 147"/>
              <a:gd name="T82" fmla="*/ 2147483646 w 47"/>
              <a:gd name="T83" fmla="*/ 2147483646 h 147"/>
              <a:gd name="T84" fmla="*/ 2147483646 w 47"/>
              <a:gd name="T85" fmla="*/ 2147483646 h 147"/>
              <a:gd name="T86" fmla="*/ 2147483646 w 47"/>
              <a:gd name="T87" fmla="*/ 2147483646 h 147"/>
              <a:gd name="T88" fmla="*/ 2147483646 w 47"/>
              <a:gd name="T89" fmla="*/ 2147483646 h 147"/>
              <a:gd name="T90" fmla="*/ 2147483646 w 47"/>
              <a:gd name="T91" fmla="*/ 2147483646 h 147"/>
              <a:gd name="T92" fmla="*/ 2147483646 w 47"/>
              <a:gd name="T93" fmla="*/ 2147483646 h 147"/>
              <a:gd name="T94" fmla="*/ 2147483646 w 47"/>
              <a:gd name="T95" fmla="*/ 2147483646 h 147"/>
              <a:gd name="T96" fmla="*/ 2147483646 w 47"/>
              <a:gd name="T97" fmla="*/ 2147483646 h 147"/>
              <a:gd name="T98" fmla="*/ 2147483646 w 47"/>
              <a:gd name="T99" fmla="*/ 2147483646 h 147"/>
              <a:gd name="T100" fmla="*/ 2147483646 w 47"/>
              <a:gd name="T101" fmla="*/ 2147483646 h 147"/>
              <a:gd name="T102" fmla="*/ 2147483646 w 47"/>
              <a:gd name="T103" fmla="*/ 2147483646 h 147"/>
              <a:gd name="T104" fmla="*/ 2147483646 w 47"/>
              <a:gd name="T105" fmla="*/ 2147483646 h 147"/>
              <a:gd name="T106" fmla="*/ 2147483646 w 47"/>
              <a:gd name="T107" fmla="*/ 2147483646 h 147"/>
              <a:gd name="T108" fmla="*/ 2147483646 w 47"/>
              <a:gd name="T109" fmla="*/ 2147483646 h 147"/>
              <a:gd name="T110" fmla="*/ 2147483646 w 47"/>
              <a:gd name="T111" fmla="*/ 2147483646 h 147"/>
              <a:gd name="T112" fmla="*/ 2147483646 w 47"/>
              <a:gd name="T113" fmla="*/ 2147483646 h 147"/>
              <a:gd name="T114" fmla="*/ 2147483646 w 47"/>
              <a:gd name="T115" fmla="*/ 2147483646 h 147"/>
              <a:gd name="T116" fmla="*/ 2147483646 w 47"/>
              <a:gd name="T117" fmla="*/ 2147483646 h 147"/>
              <a:gd name="T118" fmla="*/ 2147483646 w 47"/>
              <a:gd name="T119" fmla="*/ 2147483646 h 147"/>
              <a:gd name="T120" fmla="*/ 2147483646 w 47"/>
              <a:gd name="T121" fmla="*/ 2147483646 h 147"/>
              <a:gd name="T122" fmla="*/ 2147483646 w 47"/>
              <a:gd name="T123" fmla="*/ 2147483646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49" name="Freeform 112"/>
          <p:cNvSpPr>
            <a:spLocks/>
          </p:cNvSpPr>
          <p:nvPr/>
        </p:nvSpPr>
        <p:spPr bwMode="auto">
          <a:xfrm>
            <a:off x="5507038" y="5114925"/>
            <a:ext cx="92075" cy="73025"/>
          </a:xfrm>
          <a:custGeom>
            <a:avLst/>
            <a:gdLst>
              <a:gd name="T0" fmla="*/ 2147483646 w 75"/>
              <a:gd name="T1" fmla="*/ 2147483646 h 65"/>
              <a:gd name="T2" fmla="*/ 2147483646 w 75"/>
              <a:gd name="T3" fmla="*/ 2147483646 h 65"/>
              <a:gd name="T4" fmla="*/ 2147483646 w 75"/>
              <a:gd name="T5" fmla="*/ 2147483646 h 65"/>
              <a:gd name="T6" fmla="*/ 2147483646 w 75"/>
              <a:gd name="T7" fmla="*/ 2147483646 h 65"/>
              <a:gd name="T8" fmla="*/ 2147483646 w 75"/>
              <a:gd name="T9" fmla="*/ 2147483646 h 65"/>
              <a:gd name="T10" fmla="*/ 2147483646 w 75"/>
              <a:gd name="T11" fmla="*/ 2147483646 h 65"/>
              <a:gd name="T12" fmla="*/ 2147483646 w 75"/>
              <a:gd name="T13" fmla="*/ 2147483646 h 65"/>
              <a:gd name="T14" fmla="*/ 2147483646 w 75"/>
              <a:gd name="T15" fmla="*/ 2147483646 h 65"/>
              <a:gd name="T16" fmla="*/ 2147483646 w 75"/>
              <a:gd name="T17" fmla="*/ 2147483646 h 65"/>
              <a:gd name="T18" fmla="*/ 2147483646 w 75"/>
              <a:gd name="T19" fmla="*/ 2147483646 h 65"/>
              <a:gd name="T20" fmla="*/ 2147483646 w 75"/>
              <a:gd name="T21" fmla="*/ 2147483646 h 65"/>
              <a:gd name="T22" fmla="*/ 2147483646 w 75"/>
              <a:gd name="T23" fmla="*/ 2147483646 h 65"/>
              <a:gd name="T24" fmla="*/ 2147483646 w 75"/>
              <a:gd name="T25" fmla="*/ 2147483646 h 65"/>
              <a:gd name="T26" fmla="*/ 2147483646 w 75"/>
              <a:gd name="T27" fmla="*/ 2147483646 h 65"/>
              <a:gd name="T28" fmla="*/ 2147483646 w 75"/>
              <a:gd name="T29" fmla="*/ 2147483646 h 65"/>
              <a:gd name="T30" fmla="*/ 2147483646 w 75"/>
              <a:gd name="T31" fmla="*/ 2147483646 h 65"/>
              <a:gd name="T32" fmla="*/ 2147483646 w 75"/>
              <a:gd name="T33" fmla="*/ 2147483646 h 65"/>
              <a:gd name="T34" fmla="*/ 2147483646 w 75"/>
              <a:gd name="T35" fmla="*/ 2147483646 h 65"/>
              <a:gd name="T36" fmla="*/ 2147483646 w 75"/>
              <a:gd name="T37" fmla="*/ 2147483646 h 65"/>
              <a:gd name="T38" fmla="*/ 2147483646 w 75"/>
              <a:gd name="T39" fmla="*/ 2147483646 h 65"/>
              <a:gd name="T40" fmla="*/ 2147483646 w 75"/>
              <a:gd name="T41" fmla="*/ 2147483646 h 65"/>
              <a:gd name="T42" fmla="*/ 2147483646 w 75"/>
              <a:gd name="T43" fmla="*/ 2147483646 h 65"/>
              <a:gd name="T44" fmla="*/ 2147483646 w 75"/>
              <a:gd name="T45" fmla="*/ 2147483646 h 65"/>
              <a:gd name="T46" fmla="*/ 2147483646 w 75"/>
              <a:gd name="T47" fmla="*/ 2147483646 h 65"/>
              <a:gd name="T48" fmla="*/ 2147483646 w 75"/>
              <a:gd name="T49" fmla="*/ 2147483646 h 65"/>
              <a:gd name="T50" fmla="*/ 2147483646 w 75"/>
              <a:gd name="T51" fmla="*/ 2147483646 h 65"/>
              <a:gd name="T52" fmla="*/ 2147483646 w 75"/>
              <a:gd name="T53" fmla="*/ 2147483646 h 65"/>
              <a:gd name="T54" fmla="*/ 2147483646 w 75"/>
              <a:gd name="T55" fmla="*/ 2147483646 h 65"/>
              <a:gd name="T56" fmla="*/ 2147483646 w 75"/>
              <a:gd name="T57" fmla="*/ 2147483646 h 65"/>
              <a:gd name="T58" fmla="*/ 2147483646 w 75"/>
              <a:gd name="T59" fmla="*/ 2147483646 h 65"/>
              <a:gd name="T60" fmla="*/ 2147483646 w 75"/>
              <a:gd name="T61" fmla="*/ 2147483646 h 65"/>
              <a:gd name="T62" fmla="*/ 2147483646 w 75"/>
              <a:gd name="T63" fmla="*/ 2147483646 h 65"/>
              <a:gd name="T64" fmla="*/ 2147483646 w 75"/>
              <a:gd name="T65" fmla="*/ 2147483646 h 65"/>
              <a:gd name="T66" fmla="*/ 2147483646 w 75"/>
              <a:gd name="T67" fmla="*/ 2147483646 h 65"/>
              <a:gd name="T68" fmla="*/ 2147483646 w 75"/>
              <a:gd name="T69" fmla="*/ 2147483646 h 65"/>
              <a:gd name="T70" fmla="*/ 2147483646 w 75"/>
              <a:gd name="T71" fmla="*/ 2147483646 h 65"/>
              <a:gd name="T72" fmla="*/ 2147483646 w 75"/>
              <a:gd name="T73" fmla="*/ 2147483646 h 65"/>
              <a:gd name="T74" fmla="*/ 2147483646 w 75"/>
              <a:gd name="T75" fmla="*/ 2147483646 h 65"/>
              <a:gd name="T76" fmla="*/ 2147483646 w 75"/>
              <a:gd name="T77" fmla="*/ 2147483646 h 65"/>
              <a:gd name="T78" fmla="*/ 2147483646 w 75"/>
              <a:gd name="T79" fmla="*/ 2147483646 h 65"/>
              <a:gd name="T80" fmla="*/ 2147483646 w 75"/>
              <a:gd name="T81" fmla="*/ 2147483646 h 65"/>
              <a:gd name="T82" fmla="*/ 2147483646 w 75"/>
              <a:gd name="T83" fmla="*/ 2147483646 h 65"/>
              <a:gd name="T84" fmla="*/ 2147483646 w 75"/>
              <a:gd name="T85" fmla="*/ 2147483646 h 65"/>
              <a:gd name="T86" fmla="*/ 2147483646 w 75"/>
              <a:gd name="T87" fmla="*/ 2147483646 h 65"/>
              <a:gd name="T88" fmla="*/ 2147483646 w 75"/>
              <a:gd name="T89" fmla="*/ 2147483646 h 65"/>
              <a:gd name="T90" fmla="*/ 2147483646 w 75"/>
              <a:gd name="T91" fmla="*/ 2147483646 h 65"/>
              <a:gd name="T92" fmla="*/ 2147483646 w 75"/>
              <a:gd name="T93" fmla="*/ 2147483646 h 65"/>
              <a:gd name="T94" fmla="*/ 2147483646 w 75"/>
              <a:gd name="T95" fmla="*/ 2147483646 h 65"/>
              <a:gd name="T96" fmla="*/ 2147483646 w 75"/>
              <a:gd name="T97" fmla="*/ 2147483646 h 65"/>
              <a:gd name="T98" fmla="*/ 2147483646 w 75"/>
              <a:gd name="T99" fmla="*/ 2147483646 h 65"/>
              <a:gd name="T100" fmla="*/ 2147483646 w 75"/>
              <a:gd name="T101" fmla="*/ 2147483646 h 65"/>
              <a:gd name="T102" fmla="*/ 2147483646 w 75"/>
              <a:gd name="T103" fmla="*/ 2147483646 h 65"/>
              <a:gd name="T104" fmla="*/ 2147483646 w 75"/>
              <a:gd name="T105" fmla="*/ 2147483646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SG"/>
          </a:p>
        </p:txBody>
      </p:sp>
      <p:sp>
        <p:nvSpPr>
          <p:cNvPr id="54350" name="Freeform 113"/>
          <p:cNvSpPr>
            <a:spLocks/>
          </p:cNvSpPr>
          <p:nvPr/>
        </p:nvSpPr>
        <p:spPr bwMode="auto">
          <a:xfrm>
            <a:off x="5634038" y="5094288"/>
            <a:ext cx="93662" cy="169862"/>
          </a:xfrm>
          <a:custGeom>
            <a:avLst/>
            <a:gdLst>
              <a:gd name="T0" fmla="*/ 2147483646 w 77"/>
              <a:gd name="T1" fmla="*/ 0 h 149"/>
              <a:gd name="T2" fmla="*/ 2147483646 w 77"/>
              <a:gd name="T3" fmla="*/ 2147483646 h 149"/>
              <a:gd name="T4" fmla="*/ 2147483646 w 77"/>
              <a:gd name="T5" fmla="*/ 2147483646 h 149"/>
              <a:gd name="T6" fmla="*/ 2147483646 w 77"/>
              <a:gd name="T7" fmla="*/ 2147483646 h 149"/>
              <a:gd name="T8" fmla="*/ 2147483646 w 77"/>
              <a:gd name="T9" fmla="*/ 2147483646 h 149"/>
              <a:gd name="T10" fmla="*/ 2147483646 w 77"/>
              <a:gd name="T11" fmla="*/ 2147483646 h 149"/>
              <a:gd name="T12" fmla="*/ 2147483646 w 77"/>
              <a:gd name="T13" fmla="*/ 2147483646 h 149"/>
              <a:gd name="T14" fmla="*/ 2147483646 w 77"/>
              <a:gd name="T15" fmla="*/ 2147483646 h 149"/>
              <a:gd name="T16" fmla="*/ 2147483646 w 77"/>
              <a:gd name="T17" fmla="*/ 2147483646 h 149"/>
              <a:gd name="T18" fmla="*/ 2147483646 w 77"/>
              <a:gd name="T19" fmla="*/ 2147483646 h 149"/>
              <a:gd name="T20" fmla="*/ 2147483646 w 77"/>
              <a:gd name="T21" fmla="*/ 2147483646 h 149"/>
              <a:gd name="T22" fmla="*/ 2147483646 w 77"/>
              <a:gd name="T23" fmla="*/ 2147483646 h 149"/>
              <a:gd name="T24" fmla="*/ 2147483646 w 77"/>
              <a:gd name="T25" fmla="*/ 2147483646 h 149"/>
              <a:gd name="T26" fmla="*/ 2147483646 w 77"/>
              <a:gd name="T27" fmla="*/ 2147483646 h 149"/>
              <a:gd name="T28" fmla="*/ 2147483646 w 77"/>
              <a:gd name="T29" fmla="*/ 2147483646 h 149"/>
              <a:gd name="T30" fmla="*/ 2147483646 w 77"/>
              <a:gd name="T31" fmla="*/ 2147483646 h 149"/>
              <a:gd name="T32" fmla="*/ 2147483646 w 77"/>
              <a:gd name="T33" fmla="*/ 2147483646 h 149"/>
              <a:gd name="T34" fmla="*/ 2147483646 w 77"/>
              <a:gd name="T35" fmla="*/ 2147483646 h 149"/>
              <a:gd name="T36" fmla="*/ 2147483646 w 77"/>
              <a:gd name="T37" fmla="*/ 2147483646 h 149"/>
              <a:gd name="T38" fmla="*/ 2147483646 w 77"/>
              <a:gd name="T39" fmla="*/ 2147483646 h 149"/>
              <a:gd name="T40" fmla="*/ 2147483646 w 77"/>
              <a:gd name="T41" fmla="*/ 2147483646 h 149"/>
              <a:gd name="T42" fmla="*/ 0 w 77"/>
              <a:gd name="T43" fmla="*/ 2147483646 h 149"/>
              <a:gd name="T44" fmla="*/ 2147483646 w 77"/>
              <a:gd name="T45" fmla="*/ 2147483646 h 149"/>
              <a:gd name="T46" fmla="*/ 2147483646 w 77"/>
              <a:gd name="T47" fmla="*/ 2147483646 h 149"/>
              <a:gd name="T48" fmla="*/ 2147483646 w 77"/>
              <a:gd name="T49" fmla="*/ 2147483646 h 149"/>
              <a:gd name="T50" fmla="*/ 2147483646 w 77"/>
              <a:gd name="T51" fmla="*/ 2147483646 h 149"/>
              <a:gd name="T52" fmla="*/ 2147483646 w 77"/>
              <a:gd name="T53" fmla="*/ 2147483646 h 149"/>
              <a:gd name="T54" fmla="*/ 2147483646 w 77"/>
              <a:gd name="T55" fmla="*/ 2147483646 h 149"/>
              <a:gd name="T56" fmla="*/ 2147483646 w 77"/>
              <a:gd name="T57" fmla="*/ 2147483646 h 149"/>
              <a:gd name="T58" fmla="*/ 2147483646 w 77"/>
              <a:gd name="T59" fmla="*/ 2147483646 h 149"/>
              <a:gd name="T60" fmla="*/ 2147483646 w 77"/>
              <a:gd name="T61" fmla="*/ 2147483646 h 149"/>
              <a:gd name="T62" fmla="*/ 2147483646 w 77"/>
              <a:gd name="T63" fmla="*/ 2147483646 h 149"/>
              <a:gd name="T64" fmla="*/ 2147483646 w 77"/>
              <a:gd name="T65" fmla="*/ 2147483646 h 149"/>
              <a:gd name="T66" fmla="*/ 2147483646 w 77"/>
              <a:gd name="T67" fmla="*/ 2147483646 h 149"/>
              <a:gd name="T68" fmla="*/ 2147483646 w 77"/>
              <a:gd name="T69" fmla="*/ 2147483646 h 149"/>
              <a:gd name="T70" fmla="*/ 2147483646 w 77"/>
              <a:gd name="T71" fmla="*/ 2147483646 h 149"/>
              <a:gd name="T72" fmla="*/ 2147483646 w 77"/>
              <a:gd name="T73" fmla="*/ 2147483646 h 149"/>
              <a:gd name="T74" fmla="*/ 2147483646 w 77"/>
              <a:gd name="T75" fmla="*/ 2147483646 h 149"/>
              <a:gd name="T76" fmla="*/ 2147483646 w 77"/>
              <a:gd name="T77" fmla="*/ 2147483646 h 149"/>
              <a:gd name="T78" fmla="*/ 2147483646 w 77"/>
              <a:gd name="T79" fmla="*/ 2147483646 h 149"/>
              <a:gd name="T80" fmla="*/ 2147483646 w 77"/>
              <a:gd name="T81" fmla="*/ 2147483646 h 149"/>
              <a:gd name="T82" fmla="*/ 2147483646 w 77"/>
              <a:gd name="T83" fmla="*/ 2147483646 h 149"/>
              <a:gd name="T84" fmla="*/ 2147483646 w 77"/>
              <a:gd name="T85" fmla="*/ 2147483646 h 149"/>
              <a:gd name="T86" fmla="*/ 2147483646 w 77"/>
              <a:gd name="T87" fmla="*/ 2147483646 h 149"/>
              <a:gd name="T88" fmla="*/ 2147483646 w 77"/>
              <a:gd name="T89" fmla="*/ 2147483646 h 149"/>
              <a:gd name="T90" fmla="*/ 2147483646 w 77"/>
              <a:gd name="T91" fmla="*/ 2147483646 h 149"/>
              <a:gd name="T92" fmla="*/ 2147483646 w 77"/>
              <a:gd name="T93" fmla="*/ 2147483646 h 149"/>
              <a:gd name="T94" fmla="*/ 2147483646 w 77"/>
              <a:gd name="T95" fmla="*/ 2147483646 h 149"/>
              <a:gd name="T96" fmla="*/ 2147483646 w 77"/>
              <a:gd name="T97" fmla="*/ 2147483646 h 149"/>
              <a:gd name="T98" fmla="*/ 2147483646 w 77"/>
              <a:gd name="T99" fmla="*/ 2147483646 h 149"/>
              <a:gd name="T100" fmla="*/ 2147483646 w 77"/>
              <a:gd name="T101" fmla="*/ 2147483646 h 149"/>
              <a:gd name="T102" fmla="*/ 2147483646 w 77"/>
              <a:gd name="T103" fmla="*/ 2147483646 h 149"/>
              <a:gd name="T104" fmla="*/ 2147483646 w 77"/>
              <a:gd name="T105" fmla="*/ 2147483646 h 149"/>
              <a:gd name="T106" fmla="*/ 2147483646 w 77"/>
              <a:gd name="T107" fmla="*/ 2147483646 h 149"/>
              <a:gd name="T108" fmla="*/ 2147483646 w 77"/>
              <a:gd name="T109" fmla="*/ 2147483646 h 149"/>
              <a:gd name="T110" fmla="*/ 2147483646 w 77"/>
              <a:gd name="T111" fmla="*/ 2147483646 h 149"/>
              <a:gd name="T112" fmla="*/ 2147483646 w 77"/>
              <a:gd name="T113" fmla="*/ 2147483646 h 149"/>
              <a:gd name="T114" fmla="*/ 2147483646 w 77"/>
              <a:gd name="T115" fmla="*/ 2147483646 h 149"/>
              <a:gd name="T116" fmla="*/ 2147483646 w 77"/>
              <a:gd name="T117" fmla="*/ 2147483646 h 149"/>
              <a:gd name="T118" fmla="*/ 2147483646 w 77"/>
              <a:gd name="T119" fmla="*/ 2147483646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51" name="Freeform 114"/>
          <p:cNvSpPr>
            <a:spLocks/>
          </p:cNvSpPr>
          <p:nvPr/>
        </p:nvSpPr>
        <p:spPr bwMode="auto">
          <a:xfrm>
            <a:off x="5226050" y="5457825"/>
            <a:ext cx="53975" cy="44450"/>
          </a:xfrm>
          <a:custGeom>
            <a:avLst/>
            <a:gdLst>
              <a:gd name="T0" fmla="*/ 2147483646 w 45"/>
              <a:gd name="T1" fmla="*/ 2147483646 h 39"/>
              <a:gd name="T2" fmla="*/ 2147483646 w 45"/>
              <a:gd name="T3" fmla="*/ 2147483646 h 39"/>
              <a:gd name="T4" fmla="*/ 2147483646 w 45"/>
              <a:gd name="T5" fmla="*/ 2147483646 h 39"/>
              <a:gd name="T6" fmla="*/ 2147483646 w 45"/>
              <a:gd name="T7" fmla="*/ 2147483646 h 39"/>
              <a:gd name="T8" fmla="*/ 0 w 45"/>
              <a:gd name="T9" fmla="*/ 2147483646 h 39"/>
              <a:gd name="T10" fmla="*/ 2147483646 w 45"/>
              <a:gd name="T11" fmla="*/ 2147483646 h 39"/>
              <a:gd name="T12" fmla="*/ 2147483646 w 45"/>
              <a:gd name="T13" fmla="*/ 2147483646 h 39"/>
              <a:gd name="T14" fmla="*/ 2147483646 w 45"/>
              <a:gd name="T15" fmla="*/ 2147483646 h 39"/>
              <a:gd name="T16" fmla="*/ 2147483646 w 45"/>
              <a:gd name="T17" fmla="*/ 2147483646 h 39"/>
              <a:gd name="T18" fmla="*/ 2147483646 w 45"/>
              <a:gd name="T19" fmla="*/ 2147483646 h 39"/>
              <a:gd name="T20" fmla="*/ 2147483646 w 45"/>
              <a:gd name="T21" fmla="*/ 2147483646 h 39"/>
              <a:gd name="T22" fmla="*/ 2147483646 w 45"/>
              <a:gd name="T23" fmla="*/ 2147483646 h 39"/>
              <a:gd name="T24" fmla="*/ 2147483646 w 45"/>
              <a:gd name="T25" fmla="*/ 2147483646 h 39"/>
              <a:gd name="T26" fmla="*/ 2147483646 w 45"/>
              <a:gd name="T27" fmla="*/ 2147483646 h 39"/>
              <a:gd name="T28" fmla="*/ 2147483646 w 45"/>
              <a:gd name="T29" fmla="*/ 0 h 39"/>
              <a:gd name="T30" fmla="*/ 2147483646 w 45"/>
              <a:gd name="T31" fmla="*/ 0 h 39"/>
              <a:gd name="T32" fmla="*/ 2147483646 w 45"/>
              <a:gd name="T33" fmla="*/ 2147483646 h 39"/>
              <a:gd name="T34" fmla="*/ 2147483646 w 45"/>
              <a:gd name="T35" fmla="*/ 2147483646 h 39"/>
              <a:gd name="T36" fmla="*/ 2147483646 w 45"/>
              <a:gd name="T37" fmla="*/ 2147483646 h 39"/>
              <a:gd name="T38" fmla="*/ 2147483646 w 45"/>
              <a:gd name="T39" fmla="*/ 2147483646 h 39"/>
              <a:gd name="T40" fmla="*/ 2147483646 w 45"/>
              <a:gd name="T41" fmla="*/ 2147483646 h 39"/>
              <a:gd name="T42" fmla="*/ 2147483646 w 45"/>
              <a:gd name="T43" fmla="*/ 2147483646 h 39"/>
              <a:gd name="T44" fmla="*/ 2147483646 w 45"/>
              <a:gd name="T45" fmla="*/ 2147483646 h 39"/>
              <a:gd name="T46" fmla="*/ 2147483646 w 45"/>
              <a:gd name="T47" fmla="*/ 2147483646 h 39"/>
              <a:gd name="T48" fmla="*/ 2147483646 w 45"/>
              <a:gd name="T49" fmla="*/ 2147483646 h 39"/>
              <a:gd name="T50" fmla="*/ 2147483646 w 45"/>
              <a:gd name="T51" fmla="*/ 2147483646 h 39"/>
              <a:gd name="T52" fmla="*/ 2147483646 w 45"/>
              <a:gd name="T53" fmla="*/ 2147483646 h 39"/>
              <a:gd name="T54" fmla="*/ 2147483646 w 45"/>
              <a:gd name="T55" fmla="*/ 2147483646 h 39"/>
              <a:gd name="T56" fmla="*/ 2147483646 w 45"/>
              <a:gd name="T57" fmla="*/ 2147483646 h 39"/>
              <a:gd name="T58" fmla="*/ 2147483646 w 45"/>
              <a:gd name="T59" fmla="*/ 2147483646 h 39"/>
              <a:gd name="T60" fmla="*/ 2147483646 w 45"/>
              <a:gd name="T61" fmla="*/ 2147483646 h 39"/>
              <a:gd name="T62" fmla="*/ 2147483646 w 45"/>
              <a:gd name="T63" fmla="*/ 2147483646 h 39"/>
              <a:gd name="T64" fmla="*/ 2147483646 w 45"/>
              <a:gd name="T65" fmla="*/ 2147483646 h 39"/>
              <a:gd name="T66" fmla="*/ 2147483646 w 45"/>
              <a:gd name="T67" fmla="*/ 2147483646 h 39"/>
              <a:gd name="T68" fmla="*/ 2147483646 w 45"/>
              <a:gd name="T69" fmla="*/ 2147483646 h 39"/>
              <a:gd name="T70" fmla="*/ 2147483646 w 45"/>
              <a:gd name="T71" fmla="*/ 2147483646 h 39"/>
              <a:gd name="T72" fmla="*/ 2147483646 w 45"/>
              <a:gd name="T73" fmla="*/ 2147483646 h 39"/>
              <a:gd name="T74" fmla="*/ 2147483646 w 45"/>
              <a:gd name="T75" fmla="*/ 2147483646 h 39"/>
              <a:gd name="T76" fmla="*/ 2147483646 w 45"/>
              <a:gd name="T77" fmla="*/ 2147483646 h 39"/>
              <a:gd name="T78" fmla="*/ 2147483646 w 45"/>
              <a:gd name="T79" fmla="*/ 2147483646 h 39"/>
              <a:gd name="T80" fmla="*/ 2147483646 w 45"/>
              <a:gd name="T81" fmla="*/ 2147483646 h 39"/>
              <a:gd name="T82" fmla="*/ 2147483646 w 45"/>
              <a:gd name="T83" fmla="*/ 2147483646 h 39"/>
              <a:gd name="T84" fmla="*/ 2147483646 w 45"/>
              <a:gd name="T85" fmla="*/ 2147483646 h 39"/>
              <a:gd name="T86" fmla="*/ 2147483646 w 45"/>
              <a:gd name="T87" fmla="*/ 2147483646 h 39"/>
              <a:gd name="T88" fmla="*/ 2147483646 w 45"/>
              <a:gd name="T89" fmla="*/ 2147483646 h 39"/>
              <a:gd name="T90" fmla="*/ 2147483646 w 45"/>
              <a:gd name="T91" fmla="*/ 2147483646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SG"/>
          </a:p>
        </p:txBody>
      </p:sp>
      <p:sp>
        <p:nvSpPr>
          <p:cNvPr id="54352" name="Freeform 115"/>
          <p:cNvSpPr>
            <a:spLocks/>
          </p:cNvSpPr>
          <p:nvPr/>
        </p:nvSpPr>
        <p:spPr bwMode="auto">
          <a:xfrm>
            <a:off x="5381625" y="5153025"/>
            <a:ext cx="42863" cy="28575"/>
          </a:xfrm>
          <a:custGeom>
            <a:avLst/>
            <a:gdLst>
              <a:gd name="T0" fmla="*/ 0 w 35"/>
              <a:gd name="T1" fmla="*/ 2147483646 h 25"/>
              <a:gd name="T2" fmla="*/ 2147483646 w 35"/>
              <a:gd name="T3" fmla="*/ 2147483646 h 25"/>
              <a:gd name="T4" fmla="*/ 2147483646 w 35"/>
              <a:gd name="T5" fmla="*/ 2147483646 h 25"/>
              <a:gd name="T6" fmla="*/ 2147483646 w 35"/>
              <a:gd name="T7" fmla="*/ 2147483646 h 25"/>
              <a:gd name="T8" fmla="*/ 2147483646 w 35"/>
              <a:gd name="T9" fmla="*/ 2147483646 h 25"/>
              <a:gd name="T10" fmla="*/ 2147483646 w 35"/>
              <a:gd name="T11" fmla="*/ 2147483646 h 25"/>
              <a:gd name="T12" fmla="*/ 2147483646 w 35"/>
              <a:gd name="T13" fmla="*/ 2147483646 h 25"/>
              <a:gd name="T14" fmla="*/ 2147483646 w 35"/>
              <a:gd name="T15" fmla="*/ 2147483646 h 25"/>
              <a:gd name="T16" fmla="*/ 2147483646 w 35"/>
              <a:gd name="T17" fmla="*/ 2147483646 h 25"/>
              <a:gd name="T18" fmla="*/ 2147483646 w 35"/>
              <a:gd name="T19" fmla="*/ 2147483646 h 25"/>
              <a:gd name="T20" fmla="*/ 2147483646 w 35"/>
              <a:gd name="T21" fmla="*/ 2147483646 h 25"/>
              <a:gd name="T22" fmla="*/ 2147483646 w 35"/>
              <a:gd name="T23" fmla="*/ 2147483646 h 25"/>
              <a:gd name="T24" fmla="*/ 2147483646 w 35"/>
              <a:gd name="T25" fmla="*/ 2147483646 h 25"/>
              <a:gd name="T26" fmla="*/ 2147483646 w 35"/>
              <a:gd name="T27" fmla="*/ 2147483646 h 25"/>
              <a:gd name="T28" fmla="*/ 2147483646 w 35"/>
              <a:gd name="T29" fmla="*/ 2147483646 h 25"/>
              <a:gd name="T30" fmla="*/ 2147483646 w 35"/>
              <a:gd name="T31" fmla="*/ 2147483646 h 25"/>
              <a:gd name="T32" fmla="*/ 0 w 35"/>
              <a:gd name="T33" fmla="*/ 2147483646 h 25"/>
              <a:gd name="T34" fmla="*/ 0 w 35"/>
              <a:gd name="T35" fmla="*/ 2147483646 h 25"/>
              <a:gd name="T36" fmla="*/ 2147483646 w 35"/>
              <a:gd name="T37" fmla="*/ 2147483646 h 25"/>
              <a:gd name="T38" fmla="*/ 2147483646 w 35"/>
              <a:gd name="T39" fmla="*/ 2147483646 h 25"/>
              <a:gd name="T40" fmla="*/ 2147483646 w 35"/>
              <a:gd name="T41" fmla="*/ 2147483646 h 25"/>
              <a:gd name="T42" fmla="*/ 2147483646 w 35"/>
              <a:gd name="T43" fmla="*/ 2147483646 h 25"/>
              <a:gd name="T44" fmla="*/ 2147483646 w 35"/>
              <a:gd name="T45" fmla="*/ 2147483646 h 25"/>
              <a:gd name="T46" fmla="*/ 2147483646 w 35"/>
              <a:gd name="T47" fmla="*/ 2147483646 h 25"/>
              <a:gd name="T48" fmla="*/ 2147483646 w 35"/>
              <a:gd name="T49" fmla="*/ 2147483646 h 25"/>
              <a:gd name="T50" fmla="*/ 2147483646 w 35"/>
              <a:gd name="T51" fmla="*/ 2147483646 h 25"/>
              <a:gd name="T52" fmla="*/ 2147483646 w 35"/>
              <a:gd name="T53" fmla="*/ 2147483646 h 25"/>
              <a:gd name="T54" fmla="*/ 2147483646 w 35"/>
              <a:gd name="T55" fmla="*/ 2147483646 h 25"/>
              <a:gd name="T56" fmla="*/ 2147483646 w 35"/>
              <a:gd name="T57" fmla="*/ 2147483646 h 25"/>
              <a:gd name="T58" fmla="*/ 2147483646 w 35"/>
              <a:gd name="T59" fmla="*/ 2147483646 h 25"/>
              <a:gd name="T60" fmla="*/ 2147483646 w 35"/>
              <a:gd name="T61" fmla="*/ 2147483646 h 25"/>
              <a:gd name="T62" fmla="*/ 2147483646 w 35"/>
              <a:gd name="T63" fmla="*/ 2147483646 h 25"/>
              <a:gd name="T64" fmla="*/ 2147483646 w 35"/>
              <a:gd name="T65" fmla="*/ 2147483646 h 25"/>
              <a:gd name="T66" fmla="*/ 2147483646 w 35"/>
              <a:gd name="T67" fmla="*/ 2147483646 h 25"/>
              <a:gd name="T68" fmla="*/ 2147483646 w 35"/>
              <a:gd name="T69" fmla="*/ 2147483646 h 25"/>
              <a:gd name="T70" fmla="*/ 2147483646 w 35"/>
              <a:gd name="T71" fmla="*/ 2147483646 h 25"/>
              <a:gd name="T72" fmla="*/ 2147483646 w 35"/>
              <a:gd name="T73" fmla="*/ 2147483646 h 25"/>
              <a:gd name="T74" fmla="*/ 2147483646 w 35"/>
              <a:gd name="T75" fmla="*/ 2147483646 h 25"/>
              <a:gd name="T76" fmla="*/ 2147483646 w 35"/>
              <a:gd name="T77" fmla="*/ 2147483646 h 25"/>
              <a:gd name="T78" fmla="*/ 2147483646 w 35"/>
              <a:gd name="T79" fmla="*/ 2147483646 h 25"/>
              <a:gd name="T80" fmla="*/ 2147483646 w 35"/>
              <a:gd name="T81" fmla="*/ 2147483646 h 25"/>
              <a:gd name="T82" fmla="*/ 2147483646 w 35"/>
              <a:gd name="T83" fmla="*/ 2147483646 h 25"/>
              <a:gd name="T84" fmla="*/ 2147483646 w 35"/>
              <a:gd name="T85" fmla="*/ 2147483646 h 25"/>
              <a:gd name="T86" fmla="*/ 2147483646 w 35"/>
              <a:gd name="T87" fmla="*/ 2147483646 h 25"/>
              <a:gd name="T88" fmla="*/ 2147483646 w 35"/>
              <a:gd name="T89" fmla="*/ 2147483646 h 25"/>
              <a:gd name="T90" fmla="*/ 2147483646 w 35"/>
              <a:gd name="T91" fmla="*/ 2147483646 h 25"/>
              <a:gd name="T92" fmla="*/ 2147483646 w 35"/>
              <a:gd name="T93" fmla="*/ 2147483646 h 25"/>
              <a:gd name="T94" fmla="*/ 2147483646 w 35"/>
              <a:gd name="T95" fmla="*/ 2147483646 h 25"/>
              <a:gd name="T96" fmla="*/ 2147483646 w 35"/>
              <a:gd name="T97" fmla="*/ 2147483646 h 25"/>
              <a:gd name="T98" fmla="*/ 2147483646 w 35"/>
              <a:gd name="T99" fmla="*/ 2147483646 h 25"/>
              <a:gd name="T100" fmla="*/ 2147483646 w 35"/>
              <a:gd name="T101" fmla="*/ 0 h 25"/>
              <a:gd name="T102" fmla="*/ 2147483646 w 35"/>
              <a:gd name="T103" fmla="*/ 2147483646 h 25"/>
              <a:gd name="T104" fmla="*/ 2147483646 w 35"/>
              <a:gd name="T105" fmla="*/ 0 h 25"/>
              <a:gd name="T106" fmla="*/ 2147483646 w 35"/>
              <a:gd name="T107" fmla="*/ 2147483646 h 25"/>
              <a:gd name="T108" fmla="*/ 2147483646 w 35"/>
              <a:gd name="T109" fmla="*/ 2147483646 h 25"/>
              <a:gd name="T110" fmla="*/ 2147483646 w 35"/>
              <a:gd name="T111" fmla="*/ 2147483646 h 25"/>
              <a:gd name="T112" fmla="*/ 2147483646 w 35"/>
              <a:gd name="T113" fmla="*/ 2147483646 h 25"/>
              <a:gd name="T114" fmla="*/ 2147483646 w 35"/>
              <a:gd name="T115" fmla="*/ 2147483646 h 25"/>
              <a:gd name="T116" fmla="*/ 2147483646 w 35"/>
              <a:gd name="T117" fmla="*/ 2147483646 h 25"/>
              <a:gd name="T118" fmla="*/ 0 w 35"/>
              <a:gd name="T119" fmla="*/ 2147483646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SG"/>
          </a:p>
        </p:txBody>
      </p:sp>
      <p:sp>
        <p:nvSpPr>
          <p:cNvPr id="54353" name="Freeform 116"/>
          <p:cNvSpPr>
            <a:spLocks/>
          </p:cNvSpPr>
          <p:nvPr/>
        </p:nvSpPr>
        <p:spPr bwMode="auto">
          <a:xfrm>
            <a:off x="5286375" y="5141913"/>
            <a:ext cx="101600" cy="55562"/>
          </a:xfrm>
          <a:custGeom>
            <a:avLst/>
            <a:gdLst>
              <a:gd name="T0" fmla="*/ 2147483646 w 83"/>
              <a:gd name="T1" fmla="*/ 2147483646 h 49"/>
              <a:gd name="T2" fmla="*/ 2147483646 w 83"/>
              <a:gd name="T3" fmla="*/ 2147483646 h 49"/>
              <a:gd name="T4" fmla="*/ 2147483646 w 83"/>
              <a:gd name="T5" fmla="*/ 2147483646 h 49"/>
              <a:gd name="T6" fmla="*/ 2147483646 w 83"/>
              <a:gd name="T7" fmla="*/ 2147483646 h 49"/>
              <a:gd name="T8" fmla="*/ 2147483646 w 83"/>
              <a:gd name="T9" fmla="*/ 2147483646 h 49"/>
              <a:gd name="T10" fmla="*/ 2147483646 w 83"/>
              <a:gd name="T11" fmla="*/ 2147483646 h 49"/>
              <a:gd name="T12" fmla="*/ 2147483646 w 83"/>
              <a:gd name="T13" fmla="*/ 2147483646 h 49"/>
              <a:gd name="T14" fmla="*/ 2147483646 w 83"/>
              <a:gd name="T15" fmla="*/ 2147483646 h 49"/>
              <a:gd name="T16" fmla="*/ 2147483646 w 83"/>
              <a:gd name="T17" fmla="*/ 2147483646 h 49"/>
              <a:gd name="T18" fmla="*/ 2147483646 w 83"/>
              <a:gd name="T19" fmla="*/ 2147483646 h 49"/>
              <a:gd name="T20" fmla="*/ 2147483646 w 83"/>
              <a:gd name="T21" fmla="*/ 2147483646 h 49"/>
              <a:gd name="T22" fmla="*/ 2147483646 w 83"/>
              <a:gd name="T23" fmla="*/ 2147483646 h 49"/>
              <a:gd name="T24" fmla="*/ 2147483646 w 83"/>
              <a:gd name="T25" fmla="*/ 2147483646 h 49"/>
              <a:gd name="T26" fmla="*/ 2147483646 w 83"/>
              <a:gd name="T27" fmla="*/ 2147483646 h 49"/>
              <a:gd name="T28" fmla="*/ 2147483646 w 83"/>
              <a:gd name="T29" fmla="*/ 2147483646 h 49"/>
              <a:gd name="T30" fmla="*/ 2147483646 w 83"/>
              <a:gd name="T31" fmla="*/ 0 h 49"/>
              <a:gd name="T32" fmla="*/ 2147483646 w 83"/>
              <a:gd name="T33" fmla="*/ 2147483646 h 49"/>
              <a:gd name="T34" fmla="*/ 2147483646 w 83"/>
              <a:gd name="T35" fmla="*/ 2147483646 h 49"/>
              <a:gd name="T36" fmla="*/ 2147483646 w 83"/>
              <a:gd name="T37" fmla="*/ 2147483646 h 49"/>
              <a:gd name="T38" fmla="*/ 2147483646 w 83"/>
              <a:gd name="T39" fmla="*/ 2147483646 h 49"/>
              <a:gd name="T40" fmla="*/ 2147483646 w 83"/>
              <a:gd name="T41" fmla="*/ 2147483646 h 49"/>
              <a:gd name="T42" fmla="*/ 2147483646 w 83"/>
              <a:gd name="T43" fmla="*/ 2147483646 h 49"/>
              <a:gd name="T44" fmla="*/ 2147483646 w 83"/>
              <a:gd name="T45" fmla="*/ 2147483646 h 49"/>
              <a:gd name="T46" fmla="*/ 2147483646 w 83"/>
              <a:gd name="T47" fmla="*/ 2147483646 h 49"/>
              <a:gd name="T48" fmla="*/ 2147483646 w 83"/>
              <a:gd name="T49" fmla="*/ 2147483646 h 49"/>
              <a:gd name="T50" fmla="*/ 2147483646 w 83"/>
              <a:gd name="T51" fmla="*/ 2147483646 h 49"/>
              <a:gd name="T52" fmla="*/ 2147483646 w 83"/>
              <a:gd name="T53" fmla="*/ 2147483646 h 49"/>
              <a:gd name="T54" fmla="*/ 2147483646 w 83"/>
              <a:gd name="T55" fmla="*/ 2147483646 h 49"/>
              <a:gd name="T56" fmla="*/ 2147483646 w 83"/>
              <a:gd name="T57" fmla="*/ 2147483646 h 49"/>
              <a:gd name="T58" fmla="*/ 2147483646 w 83"/>
              <a:gd name="T59" fmla="*/ 2147483646 h 49"/>
              <a:gd name="T60" fmla="*/ 2147483646 w 83"/>
              <a:gd name="T61" fmla="*/ 2147483646 h 49"/>
              <a:gd name="T62" fmla="*/ 0 w 83"/>
              <a:gd name="T63" fmla="*/ 2147483646 h 49"/>
              <a:gd name="T64" fmla="*/ 2147483646 w 83"/>
              <a:gd name="T65" fmla="*/ 2147483646 h 49"/>
              <a:gd name="T66" fmla="*/ 2147483646 w 83"/>
              <a:gd name="T67" fmla="*/ 2147483646 h 49"/>
              <a:gd name="T68" fmla="*/ 2147483646 w 83"/>
              <a:gd name="T69" fmla="*/ 2147483646 h 49"/>
              <a:gd name="T70" fmla="*/ 2147483646 w 83"/>
              <a:gd name="T71" fmla="*/ 2147483646 h 49"/>
              <a:gd name="T72" fmla="*/ 2147483646 w 83"/>
              <a:gd name="T73" fmla="*/ 2147483646 h 49"/>
              <a:gd name="T74" fmla="*/ 2147483646 w 83"/>
              <a:gd name="T75" fmla="*/ 2147483646 h 49"/>
              <a:gd name="T76" fmla="*/ 2147483646 w 83"/>
              <a:gd name="T77" fmla="*/ 2147483646 h 49"/>
              <a:gd name="T78" fmla="*/ 2147483646 w 83"/>
              <a:gd name="T79" fmla="*/ 2147483646 h 49"/>
              <a:gd name="T80" fmla="*/ 2147483646 w 83"/>
              <a:gd name="T81" fmla="*/ 2147483646 h 49"/>
              <a:gd name="T82" fmla="*/ 2147483646 w 83"/>
              <a:gd name="T83" fmla="*/ 2147483646 h 49"/>
              <a:gd name="T84" fmla="*/ 2147483646 w 83"/>
              <a:gd name="T85" fmla="*/ 2147483646 h 49"/>
              <a:gd name="T86" fmla="*/ 2147483646 w 83"/>
              <a:gd name="T87" fmla="*/ 2147483646 h 49"/>
              <a:gd name="T88" fmla="*/ 2147483646 w 83"/>
              <a:gd name="T89" fmla="*/ 2147483646 h 49"/>
              <a:gd name="T90" fmla="*/ 2147483646 w 83"/>
              <a:gd name="T91" fmla="*/ 2147483646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54" name="Freeform 117"/>
          <p:cNvSpPr>
            <a:spLocks/>
          </p:cNvSpPr>
          <p:nvPr/>
        </p:nvSpPr>
        <p:spPr bwMode="auto">
          <a:xfrm>
            <a:off x="2339975" y="5554663"/>
            <a:ext cx="203200" cy="130175"/>
          </a:xfrm>
          <a:custGeom>
            <a:avLst/>
            <a:gdLst>
              <a:gd name="T0" fmla="*/ 2147483646 w 167"/>
              <a:gd name="T1" fmla="*/ 2147483646 h 113"/>
              <a:gd name="T2" fmla="*/ 2147483646 w 167"/>
              <a:gd name="T3" fmla="*/ 2147483646 h 113"/>
              <a:gd name="T4" fmla="*/ 2147483646 w 167"/>
              <a:gd name="T5" fmla="*/ 2147483646 h 113"/>
              <a:gd name="T6" fmla="*/ 2147483646 w 167"/>
              <a:gd name="T7" fmla="*/ 2147483646 h 113"/>
              <a:gd name="T8" fmla="*/ 2147483646 w 167"/>
              <a:gd name="T9" fmla="*/ 2147483646 h 113"/>
              <a:gd name="T10" fmla="*/ 2147483646 w 167"/>
              <a:gd name="T11" fmla="*/ 2147483646 h 113"/>
              <a:gd name="T12" fmla="*/ 2147483646 w 167"/>
              <a:gd name="T13" fmla="*/ 2147483646 h 113"/>
              <a:gd name="T14" fmla="*/ 2147483646 w 167"/>
              <a:gd name="T15" fmla="*/ 2147483646 h 113"/>
              <a:gd name="T16" fmla="*/ 2147483646 w 167"/>
              <a:gd name="T17" fmla="*/ 2147483646 h 113"/>
              <a:gd name="T18" fmla="*/ 2147483646 w 167"/>
              <a:gd name="T19" fmla="*/ 2147483646 h 113"/>
              <a:gd name="T20" fmla="*/ 2147483646 w 167"/>
              <a:gd name="T21" fmla="*/ 2147483646 h 113"/>
              <a:gd name="T22" fmla="*/ 2147483646 w 167"/>
              <a:gd name="T23" fmla="*/ 0 h 113"/>
              <a:gd name="T24" fmla="*/ 2147483646 w 167"/>
              <a:gd name="T25" fmla="*/ 0 h 113"/>
              <a:gd name="T26" fmla="*/ 2147483646 w 167"/>
              <a:gd name="T27" fmla="*/ 2147483646 h 113"/>
              <a:gd name="T28" fmla="*/ 2147483646 w 167"/>
              <a:gd name="T29" fmla="*/ 2147483646 h 113"/>
              <a:gd name="T30" fmla="*/ 2147483646 w 167"/>
              <a:gd name="T31" fmla="*/ 2147483646 h 113"/>
              <a:gd name="T32" fmla="*/ 2147483646 w 167"/>
              <a:gd name="T33" fmla="*/ 2147483646 h 113"/>
              <a:gd name="T34" fmla="*/ 2147483646 w 167"/>
              <a:gd name="T35" fmla="*/ 2147483646 h 113"/>
              <a:gd name="T36" fmla="*/ 2147483646 w 167"/>
              <a:gd name="T37" fmla="*/ 2147483646 h 113"/>
              <a:gd name="T38" fmla="*/ 2147483646 w 167"/>
              <a:gd name="T39" fmla="*/ 2147483646 h 113"/>
              <a:gd name="T40" fmla="*/ 2147483646 w 167"/>
              <a:gd name="T41" fmla="*/ 2147483646 h 113"/>
              <a:gd name="T42" fmla="*/ 2147483646 w 167"/>
              <a:gd name="T43" fmla="*/ 2147483646 h 113"/>
              <a:gd name="T44" fmla="*/ 2147483646 w 167"/>
              <a:gd name="T45" fmla="*/ 2147483646 h 113"/>
              <a:gd name="T46" fmla="*/ 2147483646 w 167"/>
              <a:gd name="T47" fmla="*/ 2147483646 h 113"/>
              <a:gd name="T48" fmla="*/ 2147483646 w 167"/>
              <a:gd name="T49" fmla="*/ 2147483646 h 113"/>
              <a:gd name="T50" fmla="*/ 2147483646 w 167"/>
              <a:gd name="T51" fmla="*/ 2147483646 h 113"/>
              <a:gd name="T52" fmla="*/ 2147483646 w 167"/>
              <a:gd name="T53" fmla="*/ 2147483646 h 113"/>
              <a:gd name="T54" fmla="*/ 2147483646 w 167"/>
              <a:gd name="T55" fmla="*/ 2147483646 h 113"/>
              <a:gd name="T56" fmla="*/ 2147483646 w 167"/>
              <a:gd name="T57" fmla="*/ 2147483646 h 113"/>
              <a:gd name="T58" fmla="*/ 2147483646 w 167"/>
              <a:gd name="T59" fmla="*/ 2147483646 h 113"/>
              <a:gd name="T60" fmla="*/ 2147483646 w 167"/>
              <a:gd name="T61" fmla="*/ 2147483646 h 113"/>
              <a:gd name="T62" fmla="*/ 2147483646 w 167"/>
              <a:gd name="T63" fmla="*/ 2147483646 h 113"/>
              <a:gd name="T64" fmla="*/ 2147483646 w 167"/>
              <a:gd name="T65" fmla="*/ 2147483646 h 113"/>
              <a:gd name="T66" fmla="*/ 2147483646 w 167"/>
              <a:gd name="T67" fmla="*/ 2147483646 h 113"/>
              <a:gd name="T68" fmla="*/ 2147483646 w 167"/>
              <a:gd name="T69" fmla="*/ 2147483646 h 113"/>
              <a:gd name="T70" fmla="*/ 2147483646 w 167"/>
              <a:gd name="T71" fmla="*/ 2147483646 h 113"/>
              <a:gd name="T72" fmla="*/ 2147483646 w 167"/>
              <a:gd name="T73" fmla="*/ 2147483646 h 113"/>
              <a:gd name="T74" fmla="*/ 2147483646 w 167"/>
              <a:gd name="T75" fmla="*/ 2147483646 h 113"/>
              <a:gd name="T76" fmla="*/ 2147483646 w 167"/>
              <a:gd name="T77" fmla="*/ 2147483646 h 113"/>
              <a:gd name="T78" fmla="*/ 2147483646 w 167"/>
              <a:gd name="T79" fmla="*/ 2147483646 h 113"/>
              <a:gd name="T80" fmla="*/ 2147483646 w 167"/>
              <a:gd name="T81" fmla="*/ 2147483646 h 113"/>
              <a:gd name="T82" fmla="*/ 2147483646 w 167"/>
              <a:gd name="T83" fmla="*/ 2147483646 h 113"/>
              <a:gd name="T84" fmla="*/ 2147483646 w 167"/>
              <a:gd name="T85" fmla="*/ 2147483646 h 113"/>
              <a:gd name="T86" fmla="*/ 2147483646 w 167"/>
              <a:gd name="T87" fmla="*/ 2147483646 h 113"/>
              <a:gd name="T88" fmla="*/ 2147483646 w 167"/>
              <a:gd name="T89" fmla="*/ 2147483646 h 113"/>
              <a:gd name="T90" fmla="*/ 0 w 167"/>
              <a:gd name="T91" fmla="*/ 2147483646 h 113"/>
              <a:gd name="T92" fmla="*/ 2147483646 w 167"/>
              <a:gd name="T93" fmla="*/ 2147483646 h 113"/>
              <a:gd name="T94" fmla="*/ 2147483646 w 167"/>
              <a:gd name="T95" fmla="*/ 2147483646 h 113"/>
              <a:gd name="T96" fmla="*/ 2147483646 w 167"/>
              <a:gd name="T97" fmla="*/ 2147483646 h 113"/>
              <a:gd name="T98" fmla="*/ 2147483646 w 167"/>
              <a:gd name="T99" fmla="*/ 2147483646 h 113"/>
              <a:gd name="T100" fmla="*/ 2147483646 w 167"/>
              <a:gd name="T101" fmla="*/ 2147483646 h 113"/>
              <a:gd name="T102" fmla="*/ 2147483646 w 167"/>
              <a:gd name="T103" fmla="*/ 2147483646 h 113"/>
              <a:gd name="T104" fmla="*/ 2147483646 w 167"/>
              <a:gd name="T105" fmla="*/ 2147483646 h 113"/>
              <a:gd name="T106" fmla="*/ 2147483646 w 167"/>
              <a:gd name="T107" fmla="*/ 2147483646 h 113"/>
              <a:gd name="T108" fmla="*/ 2147483646 w 167"/>
              <a:gd name="T109" fmla="*/ 2147483646 h 113"/>
              <a:gd name="T110" fmla="*/ 2147483646 w 167"/>
              <a:gd name="T111" fmla="*/ 2147483646 h 113"/>
              <a:gd name="T112" fmla="*/ 2147483646 w 167"/>
              <a:gd name="T113" fmla="*/ 2147483646 h 113"/>
              <a:gd name="T114" fmla="*/ 2147483646 w 167"/>
              <a:gd name="T115" fmla="*/ 2147483646 h 113"/>
              <a:gd name="T116" fmla="*/ 2147483646 w 167"/>
              <a:gd name="T117" fmla="*/ 2147483646 h 113"/>
              <a:gd name="T118" fmla="*/ 2147483646 w 167"/>
              <a:gd name="T119" fmla="*/ 2147483646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55" name="Freeform 118"/>
          <p:cNvSpPr>
            <a:spLocks/>
          </p:cNvSpPr>
          <p:nvPr/>
        </p:nvSpPr>
        <p:spPr bwMode="auto">
          <a:xfrm>
            <a:off x="2533650" y="5360988"/>
            <a:ext cx="88900" cy="23812"/>
          </a:xfrm>
          <a:custGeom>
            <a:avLst/>
            <a:gdLst>
              <a:gd name="T0" fmla="*/ 2147483646 w 73"/>
              <a:gd name="T1" fmla="*/ 2147483646 h 21"/>
              <a:gd name="T2" fmla="*/ 2147483646 w 73"/>
              <a:gd name="T3" fmla="*/ 2147483646 h 21"/>
              <a:gd name="T4" fmla="*/ 2147483646 w 73"/>
              <a:gd name="T5" fmla="*/ 2147483646 h 21"/>
              <a:gd name="T6" fmla="*/ 2147483646 w 73"/>
              <a:gd name="T7" fmla="*/ 2147483646 h 21"/>
              <a:gd name="T8" fmla="*/ 2147483646 w 73"/>
              <a:gd name="T9" fmla="*/ 2147483646 h 21"/>
              <a:gd name="T10" fmla="*/ 2147483646 w 73"/>
              <a:gd name="T11" fmla="*/ 2147483646 h 21"/>
              <a:gd name="T12" fmla="*/ 2147483646 w 73"/>
              <a:gd name="T13" fmla="*/ 2147483646 h 21"/>
              <a:gd name="T14" fmla="*/ 2147483646 w 73"/>
              <a:gd name="T15" fmla="*/ 2147483646 h 21"/>
              <a:gd name="T16" fmla="*/ 2147483646 w 73"/>
              <a:gd name="T17" fmla="*/ 2147483646 h 21"/>
              <a:gd name="T18" fmla="*/ 2147483646 w 73"/>
              <a:gd name="T19" fmla="*/ 2147483646 h 21"/>
              <a:gd name="T20" fmla="*/ 2147483646 w 73"/>
              <a:gd name="T21" fmla="*/ 2147483646 h 21"/>
              <a:gd name="T22" fmla="*/ 2147483646 w 73"/>
              <a:gd name="T23" fmla="*/ 2147483646 h 21"/>
              <a:gd name="T24" fmla="*/ 2147483646 w 73"/>
              <a:gd name="T25" fmla="*/ 2147483646 h 21"/>
              <a:gd name="T26" fmla="*/ 2147483646 w 73"/>
              <a:gd name="T27" fmla="*/ 2147483646 h 21"/>
              <a:gd name="T28" fmla="*/ 2147483646 w 73"/>
              <a:gd name="T29" fmla="*/ 2147483646 h 21"/>
              <a:gd name="T30" fmla="*/ 2147483646 w 73"/>
              <a:gd name="T31" fmla="*/ 2147483646 h 21"/>
              <a:gd name="T32" fmla="*/ 2147483646 w 73"/>
              <a:gd name="T33" fmla="*/ 2147483646 h 21"/>
              <a:gd name="T34" fmla="*/ 2147483646 w 73"/>
              <a:gd name="T35" fmla="*/ 2147483646 h 21"/>
              <a:gd name="T36" fmla="*/ 2147483646 w 73"/>
              <a:gd name="T37" fmla="*/ 2147483646 h 21"/>
              <a:gd name="T38" fmla="*/ 2147483646 w 73"/>
              <a:gd name="T39" fmla="*/ 2147483646 h 21"/>
              <a:gd name="T40" fmla="*/ 2147483646 w 73"/>
              <a:gd name="T41" fmla="*/ 2147483646 h 21"/>
              <a:gd name="T42" fmla="*/ 2147483646 w 73"/>
              <a:gd name="T43" fmla="*/ 2147483646 h 21"/>
              <a:gd name="T44" fmla="*/ 2147483646 w 73"/>
              <a:gd name="T45" fmla="*/ 2147483646 h 21"/>
              <a:gd name="T46" fmla="*/ 2147483646 w 73"/>
              <a:gd name="T47" fmla="*/ 2147483646 h 21"/>
              <a:gd name="T48" fmla="*/ 2147483646 w 73"/>
              <a:gd name="T49" fmla="*/ 2147483646 h 21"/>
              <a:gd name="T50" fmla="*/ 2147483646 w 73"/>
              <a:gd name="T51" fmla="*/ 0 h 21"/>
              <a:gd name="T52" fmla="*/ 2147483646 w 73"/>
              <a:gd name="T53" fmla="*/ 0 h 21"/>
              <a:gd name="T54" fmla="*/ 2147483646 w 73"/>
              <a:gd name="T55" fmla="*/ 0 h 21"/>
              <a:gd name="T56" fmla="*/ 2147483646 w 73"/>
              <a:gd name="T57" fmla="*/ 0 h 21"/>
              <a:gd name="T58" fmla="*/ 2147483646 w 73"/>
              <a:gd name="T59" fmla="*/ 0 h 21"/>
              <a:gd name="T60" fmla="*/ 2147483646 w 73"/>
              <a:gd name="T61" fmla="*/ 0 h 21"/>
              <a:gd name="T62" fmla="*/ 2147483646 w 73"/>
              <a:gd name="T63" fmla="*/ 0 h 21"/>
              <a:gd name="T64" fmla="*/ 2147483646 w 73"/>
              <a:gd name="T65" fmla="*/ 0 h 21"/>
              <a:gd name="T66" fmla="*/ 2147483646 w 73"/>
              <a:gd name="T67" fmla="*/ 0 h 21"/>
              <a:gd name="T68" fmla="*/ 2147483646 w 73"/>
              <a:gd name="T69" fmla="*/ 0 h 21"/>
              <a:gd name="T70" fmla="*/ 2147483646 w 73"/>
              <a:gd name="T71" fmla="*/ 0 h 21"/>
              <a:gd name="T72" fmla="*/ 2147483646 w 73"/>
              <a:gd name="T73" fmla="*/ 2147483646 h 21"/>
              <a:gd name="T74" fmla="*/ 2147483646 w 73"/>
              <a:gd name="T75" fmla="*/ 2147483646 h 21"/>
              <a:gd name="T76" fmla="*/ 0 w 73"/>
              <a:gd name="T77" fmla="*/ 2147483646 h 21"/>
              <a:gd name="T78" fmla="*/ 0 w 73"/>
              <a:gd name="T79" fmla="*/ 2147483646 h 21"/>
              <a:gd name="T80" fmla="*/ 2147483646 w 73"/>
              <a:gd name="T81" fmla="*/ 2147483646 h 21"/>
              <a:gd name="T82" fmla="*/ 2147483646 w 73"/>
              <a:gd name="T83" fmla="*/ 214748364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56" name="Freeform 119"/>
          <p:cNvSpPr>
            <a:spLocks/>
          </p:cNvSpPr>
          <p:nvPr/>
        </p:nvSpPr>
        <p:spPr bwMode="auto">
          <a:xfrm>
            <a:off x="2555875" y="5330825"/>
            <a:ext cx="74613" cy="17463"/>
          </a:xfrm>
          <a:custGeom>
            <a:avLst/>
            <a:gdLst>
              <a:gd name="T0" fmla="*/ 2147483646 w 61"/>
              <a:gd name="T1" fmla="*/ 2147483646 h 15"/>
              <a:gd name="T2" fmla="*/ 2147483646 w 61"/>
              <a:gd name="T3" fmla="*/ 2147483646 h 15"/>
              <a:gd name="T4" fmla="*/ 2147483646 w 61"/>
              <a:gd name="T5" fmla="*/ 2147483646 h 15"/>
              <a:gd name="T6" fmla="*/ 2147483646 w 61"/>
              <a:gd name="T7" fmla="*/ 2147483646 h 15"/>
              <a:gd name="T8" fmla="*/ 2147483646 w 61"/>
              <a:gd name="T9" fmla="*/ 2147483646 h 15"/>
              <a:gd name="T10" fmla="*/ 2147483646 w 61"/>
              <a:gd name="T11" fmla="*/ 2147483646 h 15"/>
              <a:gd name="T12" fmla="*/ 2147483646 w 61"/>
              <a:gd name="T13" fmla="*/ 2147483646 h 15"/>
              <a:gd name="T14" fmla="*/ 2147483646 w 61"/>
              <a:gd name="T15" fmla="*/ 2147483646 h 15"/>
              <a:gd name="T16" fmla="*/ 2147483646 w 61"/>
              <a:gd name="T17" fmla="*/ 2147483646 h 15"/>
              <a:gd name="T18" fmla="*/ 2147483646 w 61"/>
              <a:gd name="T19" fmla="*/ 2147483646 h 15"/>
              <a:gd name="T20" fmla="*/ 2147483646 w 61"/>
              <a:gd name="T21" fmla="*/ 2147483646 h 15"/>
              <a:gd name="T22" fmla="*/ 2147483646 w 61"/>
              <a:gd name="T23" fmla="*/ 2147483646 h 15"/>
              <a:gd name="T24" fmla="*/ 2147483646 w 61"/>
              <a:gd name="T25" fmla="*/ 2147483646 h 15"/>
              <a:gd name="T26" fmla="*/ 2147483646 w 61"/>
              <a:gd name="T27" fmla="*/ 2147483646 h 15"/>
              <a:gd name="T28" fmla="*/ 2147483646 w 61"/>
              <a:gd name="T29" fmla="*/ 2147483646 h 15"/>
              <a:gd name="T30" fmla="*/ 2147483646 w 61"/>
              <a:gd name="T31" fmla="*/ 2147483646 h 15"/>
              <a:gd name="T32" fmla="*/ 2147483646 w 61"/>
              <a:gd name="T33" fmla="*/ 2147483646 h 15"/>
              <a:gd name="T34" fmla="*/ 2147483646 w 61"/>
              <a:gd name="T35" fmla="*/ 2147483646 h 15"/>
              <a:gd name="T36" fmla="*/ 2147483646 w 61"/>
              <a:gd name="T37" fmla="*/ 2147483646 h 15"/>
              <a:gd name="T38" fmla="*/ 2147483646 w 61"/>
              <a:gd name="T39" fmla="*/ 2147483646 h 15"/>
              <a:gd name="T40" fmla="*/ 2147483646 w 61"/>
              <a:gd name="T41" fmla="*/ 2147483646 h 15"/>
              <a:gd name="T42" fmla="*/ 2147483646 w 61"/>
              <a:gd name="T43" fmla="*/ 2147483646 h 15"/>
              <a:gd name="T44" fmla="*/ 0 w 61"/>
              <a:gd name="T45" fmla="*/ 2147483646 h 15"/>
              <a:gd name="T46" fmla="*/ 2147483646 w 61"/>
              <a:gd name="T47" fmla="*/ 2147483646 h 15"/>
              <a:gd name="T48" fmla="*/ 2147483646 w 61"/>
              <a:gd name="T49" fmla="*/ 2147483646 h 15"/>
              <a:gd name="T50" fmla="*/ 2147483646 w 61"/>
              <a:gd name="T51" fmla="*/ 2147483646 h 15"/>
              <a:gd name="T52" fmla="*/ 2147483646 w 61"/>
              <a:gd name="T53" fmla="*/ 2147483646 h 15"/>
              <a:gd name="T54" fmla="*/ 2147483646 w 61"/>
              <a:gd name="T55" fmla="*/ 2147483646 h 15"/>
              <a:gd name="T56" fmla="*/ 2147483646 w 61"/>
              <a:gd name="T57" fmla="*/ 2147483646 h 15"/>
              <a:gd name="T58" fmla="*/ 2147483646 w 61"/>
              <a:gd name="T59" fmla="*/ 2147483646 h 15"/>
              <a:gd name="T60" fmla="*/ 2147483646 w 61"/>
              <a:gd name="T61" fmla="*/ 2147483646 h 15"/>
              <a:gd name="T62" fmla="*/ 2147483646 w 61"/>
              <a:gd name="T63" fmla="*/ 2147483646 h 15"/>
              <a:gd name="T64" fmla="*/ 2147483646 w 61"/>
              <a:gd name="T65" fmla="*/ 2147483646 h 15"/>
              <a:gd name="T66" fmla="*/ 2147483646 w 61"/>
              <a:gd name="T67" fmla="*/ 2147483646 h 15"/>
              <a:gd name="T68" fmla="*/ 2147483646 w 61"/>
              <a:gd name="T69" fmla="*/ 2147483646 h 15"/>
              <a:gd name="T70" fmla="*/ 2147483646 w 61"/>
              <a:gd name="T71" fmla="*/ 2147483646 h 15"/>
              <a:gd name="T72" fmla="*/ 2147483646 w 61"/>
              <a:gd name="T73" fmla="*/ 2147483646 h 15"/>
              <a:gd name="T74" fmla="*/ 2147483646 w 61"/>
              <a:gd name="T75" fmla="*/ 2147483646 h 15"/>
              <a:gd name="T76" fmla="*/ 2147483646 w 61"/>
              <a:gd name="T77" fmla="*/ 2147483646 h 15"/>
              <a:gd name="T78" fmla="*/ 2147483646 w 61"/>
              <a:gd name="T79" fmla="*/ 2147483646 h 15"/>
              <a:gd name="T80" fmla="*/ 2147483646 w 61"/>
              <a:gd name="T81" fmla="*/ 2147483646 h 15"/>
              <a:gd name="T82" fmla="*/ 2147483646 w 61"/>
              <a:gd name="T83" fmla="*/ 2147483646 h 15"/>
              <a:gd name="T84" fmla="*/ 2147483646 w 61"/>
              <a:gd name="T85" fmla="*/ 2147483646 h 15"/>
              <a:gd name="T86" fmla="*/ 2147483646 w 61"/>
              <a:gd name="T87" fmla="*/ 2147483646 h 15"/>
              <a:gd name="T88" fmla="*/ 2147483646 w 61"/>
              <a:gd name="T89" fmla="*/ 2147483646 h 15"/>
              <a:gd name="T90" fmla="*/ 2147483646 w 61"/>
              <a:gd name="T91" fmla="*/ 2147483646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57" name="Freeform 120"/>
          <p:cNvSpPr>
            <a:spLocks/>
          </p:cNvSpPr>
          <p:nvPr/>
        </p:nvSpPr>
        <p:spPr bwMode="auto">
          <a:xfrm>
            <a:off x="2432050" y="5397500"/>
            <a:ext cx="195263" cy="84138"/>
          </a:xfrm>
          <a:custGeom>
            <a:avLst/>
            <a:gdLst>
              <a:gd name="T0" fmla="*/ 2147483646 w 161"/>
              <a:gd name="T1" fmla="*/ 2147483646 h 73"/>
              <a:gd name="T2" fmla="*/ 2147483646 w 161"/>
              <a:gd name="T3" fmla="*/ 2147483646 h 73"/>
              <a:gd name="T4" fmla="*/ 2147483646 w 161"/>
              <a:gd name="T5" fmla="*/ 2147483646 h 73"/>
              <a:gd name="T6" fmla="*/ 2147483646 w 161"/>
              <a:gd name="T7" fmla="*/ 2147483646 h 73"/>
              <a:gd name="T8" fmla="*/ 2147483646 w 161"/>
              <a:gd name="T9" fmla="*/ 0 h 73"/>
              <a:gd name="T10" fmla="*/ 2147483646 w 161"/>
              <a:gd name="T11" fmla="*/ 2147483646 h 73"/>
              <a:gd name="T12" fmla="*/ 2147483646 w 161"/>
              <a:gd name="T13" fmla="*/ 0 h 73"/>
              <a:gd name="T14" fmla="*/ 2147483646 w 161"/>
              <a:gd name="T15" fmla="*/ 0 h 73"/>
              <a:gd name="T16" fmla="*/ 2147483646 w 161"/>
              <a:gd name="T17" fmla="*/ 0 h 73"/>
              <a:gd name="T18" fmla="*/ 2147483646 w 161"/>
              <a:gd name="T19" fmla="*/ 0 h 73"/>
              <a:gd name="T20" fmla="*/ 2147483646 w 161"/>
              <a:gd name="T21" fmla="*/ 2147483646 h 73"/>
              <a:gd name="T22" fmla="*/ 2147483646 w 161"/>
              <a:gd name="T23" fmla="*/ 2147483646 h 73"/>
              <a:gd name="T24" fmla="*/ 2147483646 w 161"/>
              <a:gd name="T25" fmla="*/ 0 h 73"/>
              <a:gd name="T26" fmla="*/ 2147483646 w 161"/>
              <a:gd name="T27" fmla="*/ 2147483646 h 73"/>
              <a:gd name="T28" fmla="*/ 2147483646 w 161"/>
              <a:gd name="T29" fmla="*/ 2147483646 h 73"/>
              <a:gd name="T30" fmla="*/ 2147483646 w 161"/>
              <a:gd name="T31" fmla="*/ 2147483646 h 73"/>
              <a:gd name="T32" fmla="*/ 2147483646 w 161"/>
              <a:gd name="T33" fmla="*/ 2147483646 h 73"/>
              <a:gd name="T34" fmla="*/ 2147483646 w 161"/>
              <a:gd name="T35" fmla="*/ 2147483646 h 73"/>
              <a:gd name="T36" fmla="*/ 2147483646 w 161"/>
              <a:gd name="T37" fmla="*/ 2147483646 h 73"/>
              <a:gd name="T38" fmla="*/ 2147483646 w 161"/>
              <a:gd name="T39" fmla="*/ 2147483646 h 73"/>
              <a:gd name="T40" fmla="*/ 2147483646 w 161"/>
              <a:gd name="T41" fmla="*/ 2147483646 h 73"/>
              <a:gd name="T42" fmla="*/ 2147483646 w 161"/>
              <a:gd name="T43" fmla="*/ 2147483646 h 73"/>
              <a:gd name="T44" fmla="*/ 2147483646 w 161"/>
              <a:gd name="T45" fmla="*/ 2147483646 h 73"/>
              <a:gd name="T46" fmla="*/ 2147483646 w 161"/>
              <a:gd name="T47" fmla="*/ 2147483646 h 73"/>
              <a:gd name="T48" fmla="*/ 2147483646 w 161"/>
              <a:gd name="T49" fmla="*/ 2147483646 h 73"/>
              <a:gd name="T50" fmla="*/ 2147483646 w 161"/>
              <a:gd name="T51" fmla="*/ 2147483646 h 73"/>
              <a:gd name="T52" fmla="*/ 2147483646 w 161"/>
              <a:gd name="T53" fmla="*/ 2147483646 h 73"/>
              <a:gd name="T54" fmla="*/ 2147483646 w 161"/>
              <a:gd name="T55" fmla="*/ 2147483646 h 73"/>
              <a:gd name="T56" fmla="*/ 2147483646 w 161"/>
              <a:gd name="T57" fmla="*/ 2147483646 h 73"/>
              <a:gd name="T58" fmla="*/ 2147483646 w 161"/>
              <a:gd name="T59" fmla="*/ 2147483646 h 73"/>
              <a:gd name="T60" fmla="*/ 2147483646 w 161"/>
              <a:gd name="T61" fmla="*/ 2147483646 h 73"/>
              <a:gd name="T62" fmla="*/ 2147483646 w 161"/>
              <a:gd name="T63" fmla="*/ 2147483646 h 73"/>
              <a:gd name="T64" fmla="*/ 2147483646 w 161"/>
              <a:gd name="T65" fmla="*/ 2147483646 h 73"/>
              <a:gd name="T66" fmla="*/ 2147483646 w 161"/>
              <a:gd name="T67" fmla="*/ 2147483646 h 73"/>
              <a:gd name="T68" fmla="*/ 2147483646 w 161"/>
              <a:gd name="T69" fmla="*/ 2147483646 h 73"/>
              <a:gd name="T70" fmla="*/ 2147483646 w 161"/>
              <a:gd name="T71" fmla="*/ 2147483646 h 73"/>
              <a:gd name="T72" fmla="*/ 2147483646 w 161"/>
              <a:gd name="T73" fmla="*/ 2147483646 h 73"/>
              <a:gd name="T74" fmla="*/ 2147483646 w 161"/>
              <a:gd name="T75" fmla="*/ 2147483646 h 73"/>
              <a:gd name="T76" fmla="*/ 2147483646 w 161"/>
              <a:gd name="T77" fmla="*/ 2147483646 h 73"/>
              <a:gd name="T78" fmla="*/ 2147483646 w 161"/>
              <a:gd name="T79" fmla="*/ 2147483646 h 73"/>
              <a:gd name="T80" fmla="*/ 2147483646 w 161"/>
              <a:gd name="T81" fmla="*/ 2147483646 h 73"/>
              <a:gd name="T82" fmla="*/ 2147483646 w 161"/>
              <a:gd name="T83" fmla="*/ 2147483646 h 73"/>
              <a:gd name="T84" fmla="*/ 2147483646 w 161"/>
              <a:gd name="T85" fmla="*/ 2147483646 h 73"/>
              <a:gd name="T86" fmla="*/ 2147483646 w 161"/>
              <a:gd name="T87" fmla="*/ 2147483646 h 73"/>
              <a:gd name="T88" fmla="*/ 2147483646 w 161"/>
              <a:gd name="T89" fmla="*/ 2147483646 h 73"/>
              <a:gd name="T90" fmla="*/ 2147483646 w 161"/>
              <a:gd name="T91" fmla="*/ 2147483646 h 73"/>
              <a:gd name="T92" fmla="*/ 2147483646 w 161"/>
              <a:gd name="T93" fmla="*/ 2147483646 h 73"/>
              <a:gd name="T94" fmla="*/ 2147483646 w 161"/>
              <a:gd name="T95" fmla="*/ 2147483646 h 73"/>
              <a:gd name="T96" fmla="*/ 2147483646 w 161"/>
              <a:gd name="T97" fmla="*/ 2147483646 h 73"/>
              <a:gd name="T98" fmla="*/ 2147483646 w 161"/>
              <a:gd name="T99" fmla="*/ 2147483646 h 73"/>
              <a:gd name="T100" fmla="*/ 2147483646 w 161"/>
              <a:gd name="T101" fmla="*/ 2147483646 h 73"/>
              <a:gd name="T102" fmla="*/ 2147483646 w 161"/>
              <a:gd name="T103" fmla="*/ 2147483646 h 73"/>
              <a:gd name="T104" fmla="*/ 2147483646 w 161"/>
              <a:gd name="T105" fmla="*/ 2147483646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58" name="Freeform 121"/>
          <p:cNvSpPr>
            <a:spLocks/>
          </p:cNvSpPr>
          <p:nvPr/>
        </p:nvSpPr>
        <p:spPr bwMode="auto">
          <a:xfrm>
            <a:off x="2501900" y="5403850"/>
            <a:ext cx="34925" cy="69850"/>
          </a:xfrm>
          <a:custGeom>
            <a:avLst/>
            <a:gdLst>
              <a:gd name="T0" fmla="*/ 2147483646 w 29"/>
              <a:gd name="T1" fmla="*/ 2147483646 h 61"/>
              <a:gd name="T2" fmla="*/ 2147483646 w 29"/>
              <a:gd name="T3" fmla="*/ 2147483646 h 61"/>
              <a:gd name="T4" fmla="*/ 2147483646 w 29"/>
              <a:gd name="T5" fmla="*/ 2147483646 h 61"/>
              <a:gd name="T6" fmla="*/ 2147483646 w 29"/>
              <a:gd name="T7" fmla="*/ 2147483646 h 61"/>
              <a:gd name="T8" fmla="*/ 2147483646 w 29"/>
              <a:gd name="T9" fmla="*/ 2147483646 h 61"/>
              <a:gd name="T10" fmla="*/ 2147483646 w 29"/>
              <a:gd name="T11" fmla="*/ 2147483646 h 61"/>
              <a:gd name="T12" fmla="*/ 2147483646 w 29"/>
              <a:gd name="T13" fmla="*/ 2147483646 h 61"/>
              <a:gd name="T14" fmla="*/ 2147483646 w 29"/>
              <a:gd name="T15" fmla="*/ 2147483646 h 61"/>
              <a:gd name="T16" fmla="*/ 2147483646 w 29"/>
              <a:gd name="T17" fmla="*/ 2147483646 h 61"/>
              <a:gd name="T18" fmla="*/ 2147483646 w 29"/>
              <a:gd name="T19" fmla="*/ 2147483646 h 61"/>
              <a:gd name="T20" fmla="*/ 2147483646 w 29"/>
              <a:gd name="T21" fmla="*/ 2147483646 h 61"/>
              <a:gd name="T22" fmla="*/ 2147483646 w 29"/>
              <a:gd name="T23" fmla="*/ 2147483646 h 61"/>
              <a:gd name="T24" fmla="*/ 2147483646 w 29"/>
              <a:gd name="T25" fmla="*/ 2147483646 h 61"/>
              <a:gd name="T26" fmla="*/ 0 w 29"/>
              <a:gd name="T27" fmla="*/ 2147483646 h 61"/>
              <a:gd name="T28" fmla="*/ 0 w 29"/>
              <a:gd name="T29" fmla="*/ 2147483646 h 61"/>
              <a:gd name="T30" fmla="*/ 2147483646 w 29"/>
              <a:gd name="T31" fmla="*/ 2147483646 h 61"/>
              <a:gd name="T32" fmla="*/ 2147483646 w 29"/>
              <a:gd name="T33" fmla="*/ 2147483646 h 61"/>
              <a:gd name="T34" fmla="*/ 2147483646 w 29"/>
              <a:gd name="T35" fmla="*/ 2147483646 h 61"/>
              <a:gd name="T36" fmla="*/ 2147483646 w 29"/>
              <a:gd name="T37" fmla="*/ 2147483646 h 61"/>
              <a:gd name="T38" fmla="*/ 2147483646 w 29"/>
              <a:gd name="T39" fmla="*/ 2147483646 h 61"/>
              <a:gd name="T40" fmla="*/ 2147483646 w 29"/>
              <a:gd name="T41" fmla="*/ 2147483646 h 61"/>
              <a:gd name="T42" fmla="*/ 2147483646 w 29"/>
              <a:gd name="T43" fmla="*/ 2147483646 h 61"/>
              <a:gd name="T44" fmla="*/ 2147483646 w 29"/>
              <a:gd name="T45" fmla="*/ 2147483646 h 61"/>
              <a:gd name="T46" fmla="*/ 2147483646 w 29"/>
              <a:gd name="T47" fmla="*/ 2147483646 h 61"/>
              <a:gd name="T48" fmla="*/ 2147483646 w 29"/>
              <a:gd name="T49" fmla="*/ 2147483646 h 61"/>
              <a:gd name="T50" fmla="*/ 2147483646 w 29"/>
              <a:gd name="T51" fmla="*/ 2147483646 h 61"/>
              <a:gd name="T52" fmla="*/ 2147483646 w 29"/>
              <a:gd name="T53" fmla="*/ 2147483646 h 61"/>
              <a:gd name="T54" fmla="*/ 2147483646 w 29"/>
              <a:gd name="T55" fmla="*/ 2147483646 h 61"/>
              <a:gd name="T56" fmla="*/ 2147483646 w 29"/>
              <a:gd name="T57" fmla="*/ 2147483646 h 61"/>
              <a:gd name="T58" fmla="*/ 2147483646 w 29"/>
              <a:gd name="T59" fmla="*/ 2147483646 h 61"/>
              <a:gd name="T60" fmla="*/ 2147483646 w 29"/>
              <a:gd name="T61" fmla="*/ 2147483646 h 61"/>
              <a:gd name="T62" fmla="*/ 2147483646 w 29"/>
              <a:gd name="T63" fmla="*/ 2147483646 h 61"/>
              <a:gd name="T64" fmla="*/ 2147483646 w 29"/>
              <a:gd name="T65" fmla="*/ 2147483646 h 61"/>
              <a:gd name="T66" fmla="*/ 2147483646 w 29"/>
              <a:gd name="T67" fmla="*/ 0 h 61"/>
              <a:gd name="T68" fmla="*/ 2147483646 w 29"/>
              <a:gd name="T69" fmla="*/ 0 h 61"/>
              <a:gd name="T70" fmla="*/ 2147483646 w 29"/>
              <a:gd name="T71" fmla="*/ 2147483646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SG"/>
          </a:p>
        </p:txBody>
      </p:sp>
      <p:sp>
        <p:nvSpPr>
          <p:cNvPr id="54359" name="Freeform 122"/>
          <p:cNvSpPr>
            <a:spLocks/>
          </p:cNvSpPr>
          <p:nvPr/>
        </p:nvSpPr>
        <p:spPr bwMode="auto">
          <a:xfrm>
            <a:off x="2570163" y="5407025"/>
            <a:ext cx="33337" cy="66675"/>
          </a:xfrm>
          <a:custGeom>
            <a:avLst/>
            <a:gdLst>
              <a:gd name="T0" fmla="*/ 2147483646 w 27"/>
              <a:gd name="T1" fmla="*/ 2147483646 h 59"/>
              <a:gd name="T2" fmla="*/ 2147483646 w 27"/>
              <a:gd name="T3" fmla="*/ 2147483646 h 59"/>
              <a:gd name="T4" fmla="*/ 2147483646 w 27"/>
              <a:gd name="T5" fmla="*/ 2147483646 h 59"/>
              <a:gd name="T6" fmla="*/ 2147483646 w 27"/>
              <a:gd name="T7" fmla="*/ 2147483646 h 59"/>
              <a:gd name="T8" fmla="*/ 2147483646 w 27"/>
              <a:gd name="T9" fmla="*/ 2147483646 h 59"/>
              <a:gd name="T10" fmla="*/ 2147483646 w 27"/>
              <a:gd name="T11" fmla="*/ 2147483646 h 59"/>
              <a:gd name="T12" fmla="*/ 2147483646 w 27"/>
              <a:gd name="T13" fmla="*/ 2147483646 h 59"/>
              <a:gd name="T14" fmla="*/ 2147483646 w 27"/>
              <a:gd name="T15" fmla="*/ 2147483646 h 59"/>
              <a:gd name="T16" fmla="*/ 2147483646 w 27"/>
              <a:gd name="T17" fmla="*/ 2147483646 h 59"/>
              <a:gd name="T18" fmla="*/ 2147483646 w 27"/>
              <a:gd name="T19" fmla="*/ 2147483646 h 59"/>
              <a:gd name="T20" fmla="*/ 2147483646 w 27"/>
              <a:gd name="T21" fmla="*/ 2147483646 h 59"/>
              <a:gd name="T22" fmla="*/ 2147483646 w 27"/>
              <a:gd name="T23" fmla="*/ 2147483646 h 59"/>
              <a:gd name="T24" fmla="*/ 2147483646 w 27"/>
              <a:gd name="T25" fmla="*/ 2147483646 h 59"/>
              <a:gd name="T26" fmla="*/ 2147483646 w 27"/>
              <a:gd name="T27" fmla="*/ 2147483646 h 59"/>
              <a:gd name="T28" fmla="*/ 2147483646 w 27"/>
              <a:gd name="T29" fmla="*/ 2147483646 h 59"/>
              <a:gd name="T30" fmla="*/ 2147483646 w 27"/>
              <a:gd name="T31" fmla="*/ 2147483646 h 59"/>
              <a:gd name="T32" fmla="*/ 0 w 27"/>
              <a:gd name="T33" fmla="*/ 2147483646 h 59"/>
              <a:gd name="T34" fmla="*/ 0 w 27"/>
              <a:gd name="T35" fmla="*/ 2147483646 h 59"/>
              <a:gd name="T36" fmla="*/ 2147483646 w 27"/>
              <a:gd name="T37" fmla="*/ 2147483646 h 59"/>
              <a:gd name="T38" fmla="*/ 2147483646 w 27"/>
              <a:gd name="T39" fmla="*/ 2147483646 h 59"/>
              <a:gd name="T40" fmla="*/ 2147483646 w 27"/>
              <a:gd name="T41" fmla="*/ 2147483646 h 59"/>
              <a:gd name="T42" fmla="*/ 2147483646 w 27"/>
              <a:gd name="T43" fmla="*/ 2147483646 h 59"/>
              <a:gd name="T44" fmla="*/ 2147483646 w 27"/>
              <a:gd name="T45" fmla="*/ 2147483646 h 59"/>
              <a:gd name="T46" fmla="*/ 2147483646 w 27"/>
              <a:gd name="T47" fmla="*/ 2147483646 h 59"/>
              <a:gd name="T48" fmla="*/ 2147483646 w 27"/>
              <a:gd name="T49" fmla="*/ 2147483646 h 59"/>
              <a:gd name="T50" fmla="*/ 2147483646 w 27"/>
              <a:gd name="T51" fmla="*/ 2147483646 h 59"/>
              <a:gd name="T52" fmla="*/ 2147483646 w 27"/>
              <a:gd name="T53" fmla="*/ 2147483646 h 59"/>
              <a:gd name="T54" fmla="*/ 2147483646 w 27"/>
              <a:gd name="T55" fmla="*/ 2147483646 h 59"/>
              <a:gd name="T56" fmla="*/ 2147483646 w 27"/>
              <a:gd name="T57" fmla="*/ 2147483646 h 59"/>
              <a:gd name="T58" fmla="*/ 2147483646 w 27"/>
              <a:gd name="T59" fmla="*/ 2147483646 h 59"/>
              <a:gd name="T60" fmla="*/ 2147483646 w 27"/>
              <a:gd name="T61" fmla="*/ 2147483646 h 59"/>
              <a:gd name="T62" fmla="*/ 2147483646 w 27"/>
              <a:gd name="T63" fmla="*/ 0 h 59"/>
              <a:gd name="T64" fmla="*/ 2147483646 w 27"/>
              <a:gd name="T65" fmla="*/ 0 h 59"/>
              <a:gd name="T66" fmla="*/ 2147483646 w 27"/>
              <a:gd name="T67" fmla="*/ 2147483646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SG"/>
          </a:p>
        </p:txBody>
      </p:sp>
      <p:sp>
        <p:nvSpPr>
          <p:cNvPr id="54360" name="Freeform 123"/>
          <p:cNvSpPr>
            <a:spLocks/>
          </p:cNvSpPr>
          <p:nvPr/>
        </p:nvSpPr>
        <p:spPr bwMode="auto">
          <a:xfrm>
            <a:off x="2538413" y="5408613"/>
            <a:ext cx="30162" cy="69850"/>
          </a:xfrm>
          <a:custGeom>
            <a:avLst/>
            <a:gdLst>
              <a:gd name="T0" fmla="*/ 2147483646 w 25"/>
              <a:gd name="T1" fmla="*/ 0 h 61"/>
              <a:gd name="T2" fmla="*/ 2147483646 w 25"/>
              <a:gd name="T3" fmla="*/ 2147483646 h 61"/>
              <a:gd name="T4" fmla="*/ 2147483646 w 25"/>
              <a:gd name="T5" fmla="*/ 2147483646 h 61"/>
              <a:gd name="T6" fmla="*/ 2147483646 w 25"/>
              <a:gd name="T7" fmla="*/ 2147483646 h 61"/>
              <a:gd name="T8" fmla="*/ 2147483646 w 25"/>
              <a:gd name="T9" fmla="*/ 2147483646 h 61"/>
              <a:gd name="T10" fmla="*/ 2147483646 w 25"/>
              <a:gd name="T11" fmla="*/ 2147483646 h 61"/>
              <a:gd name="T12" fmla="*/ 2147483646 w 25"/>
              <a:gd name="T13" fmla="*/ 2147483646 h 61"/>
              <a:gd name="T14" fmla="*/ 2147483646 w 25"/>
              <a:gd name="T15" fmla="*/ 2147483646 h 61"/>
              <a:gd name="T16" fmla="*/ 2147483646 w 25"/>
              <a:gd name="T17" fmla="*/ 2147483646 h 61"/>
              <a:gd name="T18" fmla="*/ 2147483646 w 25"/>
              <a:gd name="T19" fmla="*/ 2147483646 h 61"/>
              <a:gd name="T20" fmla="*/ 2147483646 w 25"/>
              <a:gd name="T21" fmla="*/ 2147483646 h 61"/>
              <a:gd name="T22" fmla="*/ 2147483646 w 25"/>
              <a:gd name="T23" fmla="*/ 2147483646 h 61"/>
              <a:gd name="T24" fmla="*/ 2147483646 w 25"/>
              <a:gd name="T25" fmla="*/ 2147483646 h 61"/>
              <a:gd name="T26" fmla="*/ 2147483646 w 25"/>
              <a:gd name="T27" fmla="*/ 2147483646 h 61"/>
              <a:gd name="T28" fmla="*/ 2147483646 w 25"/>
              <a:gd name="T29" fmla="*/ 2147483646 h 61"/>
              <a:gd name="T30" fmla="*/ 2147483646 w 25"/>
              <a:gd name="T31" fmla="*/ 2147483646 h 61"/>
              <a:gd name="T32" fmla="*/ 2147483646 w 25"/>
              <a:gd name="T33" fmla="*/ 2147483646 h 61"/>
              <a:gd name="T34" fmla="*/ 0 w 25"/>
              <a:gd name="T35" fmla="*/ 2147483646 h 61"/>
              <a:gd name="T36" fmla="*/ 2147483646 w 25"/>
              <a:gd name="T37" fmla="*/ 2147483646 h 61"/>
              <a:gd name="T38" fmla="*/ 2147483646 w 25"/>
              <a:gd name="T39" fmla="*/ 2147483646 h 61"/>
              <a:gd name="T40" fmla="*/ 2147483646 w 25"/>
              <a:gd name="T41" fmla="*/ 2147483646 h 61"/>
              <a:gd name="T42" fmla="*/ 2147483646 w 25"/>
              <a:gd name="T43" fmla="*/ 2147483646 h 61"/>
              <a:gd name="T44" fmla="*/ 2147483646 w 25"/>
              <a:gd name="T45" fmla="*/ 2147483646 h 61"/>
              <a:gd name="T46" fmla="*/ 2147483646 w 25"/>
              <a:gd name="T47" fmla="*/ 2147483646 h 61"/>
              <a:gd name="T48" fmla="*/ 2147483646 w 25"/>
              <a:gd name="T49" fmla="*/ 2147483646 h 61"/>
              <a:gd name="T50" fmla="*/ 2147483646 w 25"/>
              <a:gd name="T51" fmla="*/ 2147483646 h 61"/>
              <a:gd name="T52" fmla="*/ 2147483646 w 25"/>
              <a:gd name="T53" fmla="*/ 2147483646 h 61"/>
              <a:gd name="T54" fmla="*/ 2147483646 w 25"/>
              <a:gd name="T55" fmla="*/ 2147483646 h 61"/>
              <a:gd name="T56" fmla="*/ 2147483646 w 25"/>
              <a:gd name="T57" fmla="*/ 2147483646 h 61"/>
              <a:gd name="T58" fmla="*/ 2147483646 w 25"/>
              <a:gd name="T59" fmla="*/ 2147483646 h 61"/>
              <a:gd name="T60" fmla="*/ 2147483646 w 25"/>
              <a:gd name="T61" fmla="*/ 2147483646 h 61"/>
              <a:gd name="T62" fmla="*/ 2147483646 w 25"/>
              <a:gd name="T63" fmla="*/ 0 h 61"/>
              <a:gd name="T64" fmla="*/ 2147483646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SG"/>
          </a:p>
        </p:txBody>
      </p:sp>
      <p:sp>
        <p:nvSpPr>
          <p:cNvPr id="54361" name="Freeform 124"/>
          <p:cNvSpPr>
            <a:spLocks/>
          </p:cNvSpPr>
          <p:nvPr/>
        </p:nvSpPr>
        <p:spPr bwMode="auto">
          <a:xfrm>
            <a:off x="1235075" y="4975225"/>
            <a:ext cx="452438" cy="327025"/>
          </a:xfrm>
          <a:custGeom>
            <a:avLst/>
            <a:gdLst>
              <a:gd name="T0" fmla="*/ 2147483646 w 373"/>
              <a:gd name="T1" fmla="*/ 2147483646 h 287"/>
              <a:gd name="T2" fmla="*/ 2147483646 w 373"/>
              <a:gd name="T3" fmla="*/ 2147483646 h 287"/>
              <a:gd name="T4" fmla="*/ 2147483646 w 373"/>
              <a:gd name="T5" fmla="*/ 2147483646 h 287"/>
              <a:gd name="T6" fmla="*/ 2147483646 w 373"/>
              <a:gd name="T7" fmla="*/ 2147483646 h 287"/>
              <a:gd name="T8" fmla="*/ 2147483646 w 373"/>
              <a:gd name="T9" fmla="*/ 2147483646 h 287"/>
              <a:gd name="T10" fmla="*/ 2147483646 w 373"/>
              <a:gd name="T11" fmla="*/ 2147483646 h 287"/>
              <a:gd name="T12" fmla="*/ 2147483646 w 373"/>
              <a:gd name="T13" fmla="*/ 2147483646 h 287"/>
              <a:gd name="T14" fmla="*/ 2147483646 w 373"/>
              <a:gd name="T15" fmla="*/ 2147483646 h 287"/>
              <a:gd name="T16" fmla="*/ 2147483646 w 373"/>
              <a:gd name="T17" fmla="*/ 2147483646 h 287"/>
              <a:gd name="T18" fmla="*/ 2147483646 w 373"/>
              <a:gd name="T19" fmla="*/ 2147483646 h 287"/>
              <a:gd name="T20" fmla="*/ 2147483646 w 373"/>
              <a:gd name="T21" fmla="*/ 2147483646 h 287"/>
              <a:gd name="T22" fmla="*/ 2147483646 w 373"/>
              <a:gd name="T23" fmla="*/ 2147483646 h 287"/>
              <a:gd name="T24" fmla="*/ 2147483646 w 373"/>
              <a:gd name="T25" fmla="*/ 2147483646 h 287"/>
              <a:gd name="T26" fmla="*/ 2147483646 w 373"/>
              <a:gd name="T27" fmla="*/ 2147483646 h 287"/>
              <a:gd name="T28" fmla="*/ 2147483646 w 373"/>
              <a:gd name="T29" fmla="*/ 2147483646 h 287"/>
              <a:gd name="T30" fmla="*/ 2147483646 w 373"/>
              <a:gd name="T31" fmla="*/ 2147483646 h 287"/>
              <a:gd name="T32" fmla="*/ 2147483646 w 373"/>
              <a:gd name="T33" fmla="*/ 2147483646 h 287"/>
              <a:gd name="T34" fmla="*/ 2147483646 w 373"/>
              <a:gd name="T35" fmla="*/ 2147483646 h 287"/>
              <a:gd name="T36" fmla="*/ 2147483646 w 373"/>
              <a:gd name="T37" fmla="*/ 2147483646 h 287"/>
              <a:gd name="T38" fmla="*/ 2147483646 w 373"/>
              <a:gd name="T39" fmla="*/ 2147483646 h 287"/>
              <a:gd name="T40" fmla="*/ 2147483646 w 373"/>
              <a:gd name="T41" fmla="*/ 2147483646 h 287"/>
              <a:gd name="T42" fmla="*/ 2147483646 w 373"/>
              <a:gd name="T43" fmla="*/ 2147483646 h 287"/>
              <a:gd name="T44" fmla="*/ 2147483646 w 373"/>
              <a:gd name="T45" fmla="*/ 2147483646 h 287"/>
              <a:gd name="T46" fmla="*/ 2147483646 w 373"/>
              <a:gd name="T47" fmla="*/ 2147483646 h 287"/>
              <a:gd name="T48" fmla="*/ 2147483646 w 373"/>
              <a:gd name="T49" fmla="*/ 2147483646 h 287"/>
              <a:gd name="T50" fmla="*/ 2147483646 w 373"/>
              <a:gd name="T51" fmla="*/ 2147483646 h 287"/>
              <a:gd name="T52" fmla="*/ 2147483646 w 373"/>
              <a:gd name="T53" fmla="*/ 2147483646 h 287"/>
              <a:gd name="T54" fmla="*/ 2147483646 w 373"/>
              <a:gd name="T55" fmla="*/ 2147483646 h 287"/>
              <a:gd name="T56" fmla="*/ 2147483646 w 373"/>
              <a:gd name="T57" fmla="*/ 2147483646 h 287"/>
              <a:gd name="T58" fmla="*/ 2147483646 w 373"/>
              <a:gd name="T59" fmla="*/ 2147483646 h 287"/>
              <a:gd name="T60" fmla="*/ 2147483646 w 373"/>
              <a:gd name="T61" fmla="*/ 2147483646 h 287"/>
              <a:gd name="T62" fmla="*/ 2147483646 w 373"/>
              <a:gd name="T63" fmla="*/ 2147483646 h 287"/>
              <a:gd name="T64" fmla="*/ 2147483646 w 373"/>
              <a:gd name="T65" fmla="*/ 2147483646 h 287"/>
              <a:gd name="T66" fmla="*/ 2147483646 w 373"/>
              <a:gd name="T67" fmla="*/ 2147483646 h 287"/>
              <a:gd name="T68" fmla="*/ 2147483646 w 373"/>
              <a:gd name="T69" fmla="*/ 2147483646 h 287"/>
              <a:gd name="T70" fmla="*/ 0 w 373"/>
              <a:gd name="T71" fmla="*/ 2147483646 h 287"/>
              <a:gd name="T72" fmla="*/ 2147483646 w 373"/>
              <a:gd name="T73" fmla="*/ 2147483646 h 287"/>
              <a:gd name="T74" fmla="*/ 2147483646 w 373"/>
              <a:gd name="T75" fmla="*/ 2147483646 h 287"/>
              <a:gd name="T76" fmla="*/ 2147483646 w 373"/>
              <a:gd name="T77" fmla="*/ 2147483646 h 287"/>
              <a:gd name="T78" fmla="*/ 2147483646 w 373"/>
              <a:gd name="T79" fmla="*/ 2147483646 h 287"/>
              <a:gd name="T80" fmla="*/ 2147483646 w 373"/>
              <a:gd name="T81" fmla="*/ 2147483646 h 287"/>
              <a:gd name="T82" fmla="*/ 2147483646 w 373"/>
              <a:gd name="T83" fmla="*/ 2147483646 h 287"/>
              <a:gd name="T84" fmla="*/ 2147483646 w 373"/>
              <a:gd name="T85" fmla="*/ 2147483646 h 287"/>
              <a:gd name="T86" fmla="*/ 2147483646 w 373"/>
              <a:gd name="T87" fmla="*/ 2147483646 h 287"/>
              <a:gd name="T88" fmla="*/ 2147483646 w 373"/>
              <a:gd name="T89" fmla="*/ 2147483646 h 287"/>
              <a:gd name="T90" fmla="*/ 2147483646 w 373"/>
              <a:gd name="T91" fmla="*/ 2147483646 h 287"/>
              <a:gd name="T92" fmla="*/ 2147483646 w 373"/>
              <a:gd name="T93" fmla="*/ 2147483646 h 287"/>
              <a:gd name="T94" fmla="*/ 2147483646 w 373"/>
              <a:gd name="T95" fmla="*/ 2147483646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62" name="Freeform 125"/>
          <p:cNvSpPr>
            <a:spLocks/>
          </p:cNvSpPr>
          <p:nvPr/>
        </p:nvSpPr>
        <p:spPr bwMode="auto">
          <a:xfrm>
            <a:off x="1754188" y="5180013"/>
            <a:ext cx="111125" cy="152400"/>
          </a:xfrm>
          <a:custGeom>
            <a:avLst/>
            <a:gdLst>
              <a:gd name="T0" fmla="*/ 2147483646 w 91"/>
              <a:gd name="T1" fmla="*/ 2147483646 h 133"/>
              <a:gd name="T2" fmla="*/ 2147483646 w 91"/>
              <a:gd name="T3" fmla="*/ 2147483646 h 133"/>
              <a:gd name="T4" fmla="*/ 2147483646 w 91"/>
              <a:gd name="T5" fmla="*/ 2147483646 h 133"/>
              <a:gd name="T6" fmla="*/ 2147483646 w 91"/>
              <a:gd name="T7" fmla="*/ 2147483646 h 133"/>
              <a:gd name="T8" fmla="*/ 2147483646 w 91"/>
              <a:gd name="T9" fmla="*/ 2147483646 h 133"/>
              <a:gd name="T10" fmla="*/ 2147483646 w 91"/>
              <a:gd name="T11" fmla="*/ 2147483646 h 133"/>
              <a:gd name="T12" fmla="*/ 2147483646 w 91"/>
              <a:gd name="T13" fmla="*/ 2147483646 h 133"/>
              <a:gd name="T14" fmla="*/ 2147483646 w 91"/>
              <a:gd name="T15" fmla="*/ 2147483646 h 133"/>
              <a:gd name="T16" fmla="*/ 2147483646 w 91"/>
              <a:gd name="T17" fmla="*/ 2147483646 h 133"/>
              <a:gd name="T18" fmla="*/ 2147483646 w 91"/>
              <a:gd name="T19" fmla="*/ 2147483646 h 133"/>
              <a:gd name="T20" fmla="*/ 2147483646 w 91"/>
              <a:gd name="T21" fmla="*/ 2147483646 h 133"/>
              <a:gd name="T22" fmla="*/ 0 w 91"/>
              <a:gd name="T23" fmla="*/ 2147483646 h 133"/>
              <a:gd name="T24" fmla="*/ 0 w 91"/>
              <a:gd name="T25" fmla="*/ 2147483646 h 133"/>
              <a:gd name="T26" fmla="*/ 0 w 91"/>
              <a:gd name="T27" fmla="*/ 2147483646 h 133"/>
              <a:gd name="T28" fmla="*/ 2147483646 w 91"/>
              <a:gd name="T29" fmla="*/ 2147483646 h 133"/>
              <a:gd name="T30" fmla="*/ 2147483646 w 91"/>
              <a:gd name="T31" fmla="*/ 2147483646 h 133"/>
              <a:gd name="T32" fmla="*/ 2147483646 w 91"/>
              <a:gd name="T33" fmla="*/ 2147483646 h 133"/>
              <a:gd name="T34" fmla="*/ 2147483646 w 91"/>
              <a:gd name="T35" fmla="*/ 2147483646 h 133"/>
              <a:gd name="T36" fmla="*/ 2147483646 w 91"/>
              <a:gd name="T37" fmla="*/ 2147483646 h 133"/>
              <a:gd name="T38" fmla="*/ 2147483646 w 91"/>
              <a:gd name="T39" fmla="*/ 2147483646 h 133"/>
              <a:gd name="T40" fmla="*/ 2147483646 w 91"/>
              <a:gd name="T41" fmla="*/ 2147483646 h 133"/>
              <a:gd name="T42" fmla="*/ 2147483646 w 91"/>
              <a:gd name="T43" fmla="*/ 2147483646 h 133"/>
              <a:gd name="T44" fmla="*/ 2147483646 w 91"/>
              <a:gd name="T45" fmla="*/ 2147483646 h 133"/>
              <a:gd name="T46" fmla="*/ 2147483646 w 91"/>
              <a:gd name="T47" fmla="*/ 2147483646 h 133"/>
              <a:gd name="T48" fmla="*/ 2147483646 w 91"/>
              <a:gd name="T49" fmla="*/ 2147483646 h 133"/>
              <a:gd name="T50" fmla="*/ 2147483646 w 91"/>
              <a:gd name="T51" fmla="*/ 2147483646 h 133"/>
              <a:gd name="T52" fmla="*/ 2147483646 w 91"/>
              <a:gd name="T53" fmla="*/ 2147483646 h 133"/>
              <a:gd name="T54" fmla="*/ 2147483646 w 91"/>
              <a:gd name="T55" fmla="*/ 0 h 133"/>
              <a:gd name="T56" fmla="*/ 2147483646 w 91"/>
              <a:gd name="T57" fmla="*/ 2147483646 h 133"/>
              <a:gd name="T58" fmla="*/ 2147483646 w 91"/>
              <a:gd name="T59" fmla="*/ 2147483646 h 133"/>
              <a:gd name="T60" fmla="*/ 2147483646 w 91"/>
              <a:gd name="T61" fmla="*/ 2147483646 h 133"/>
              <a:gd name="T62" fmla="*/ 2147483646 w 91"/>
              <a:gd name="T63" fmla="*/ 2147483646 h 133"/>
              <a:gd name="T64" fmla="*/ 2147483646 w 91"/>
              <a:gd name="T65" fmla="*/ 2147483646 h 133"/>
              <a:gd name="T66" fmla="*/ 2147483646 w 91"/>
              <a:gd name="T67" fmla="*/ 2147483646 h 133"/>
              <a:gd name="T68" fmla="*/ 2147483646 w 91"/>
              <a:gd name="T69" fmla="*/ 2147483646 h 133"/>
              <a:gd name="T70" fmla="*/ 2147483646 w 91"/>
              <a:gd name="T71" fmla="*/ 2147483646 h 133"/>
              <a:gd name="T72" fmla="*/ 2147483646 w 91"/>
              <a:gd name="T73" fmla="*/ 2147483646 h 133"/>
              <a:gd name="T74" fmla="*/ 2147483646 w 91"/>
              <a:gd name="T75" fmla="*/ 2147483646 h 133"/>
              <a:gd name="T76" fmla="*/ 2147483646 w 91"/>
              <a:gd name="T77" fmla="*/ 2147483646 h 133"/>
              <a:gd name="T78" fmla="*/ 2147483646 w 91"/>
              <a:gd name="T79" fmla="*/ 2147483646 h 133"/>
              <a:gd name="T80" fmla="*/ 2147483646 w 91"/>
              <a:gd name="T81" fmla="*/ 2147483646 h 133"/>
              <a:gd name="T82" fmla="*/ 2147483646 w 91"/>
              <a:gd name="T83" fmla="*/ 2147483646 h 133"/>
              <a:gd name="T84" fmla="*/ 2147483646 w 91"/>
              <a:gd name="T85" fmla="*/ 2147483646 h 133"/>
              <a:gd name="T86" fmla="*/ 2147483646 w 91"/>
              <a:gd name="T87" fmla="*/ 2147483646 h 133"/>
              <a:gd name="T88" fmla="*/ 2147483646 w 91"/>
              <a:gd name="T89" fmla="*/ 2147483646 h 133"/>
              <a:gd name="T90" fmla="*/ 2147483646 w 91"/>
              <a:gd name="T91" fmla="*/ 2147483646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63" name="Freeform 126"/>
          <p:cNvSpPr>
            <a:spLocks/>
          </p:cNvSpPr>
          <p:nvPr/>
        </p:nvSpPr>
        <p:spPr bwMode="auto">
          <a:xfrm>
            <a:off x="1717675" y="5203825"/>
            <a:ext cx="41275" cy="128588"/>
          </a:xfrm>
          <a:custGeom>
            <a:avLst/>
            <a:gdLst>
              <a:gd name="T0" fmla="*/ 2147483646 w 33"/>
              <a:gd name="T1" fmla="*/ 2147483646 h 113"/>
              <a:gd name="T2" fmla="*/ 2147483646 w 33"/>
              <a:gd name="T3" fmla="*/ 2147483646 h 113"/>
              <a:gd name="T4" fmla="*/ 2147483646 w 33"/>
              <a:gd name="T5" fmla="*/ 2147483646 h 113"/>
              <a:gd name="T6" fmla="*/ 2147483646 w 33"/>
              <a:gd name="T7" fmla="*/ 2147483646 h 113"/>
              <a:gd name="T8" fmla="*/ 2147483646 w 33"/>
              <a:gd name="T9" fmla="*/ 2147483646 h 113"/>
              <a:gd name="T10" fmla="*/ 2147483646 w 33"/>
              <a:gd name="T11" fmla="*/ 2147483646 h 113"/>
              <a:gd name="T12" fmla="*/ 2147483646 w 33"/>
              <a:gd name="T13" fmla="*/ 2147483646 h 113"/>
              <a:gd name="T14" fmla="*/ 2147483646 w 33"/>
              <a:gd name="T15" fmla="*/ 2147483646 h 113"/>
              <a:gd name="T16" fmla="*/ 2147483646 w 33"/>
              <a:gd name="T17" fmla="*/ 2147483646 h 113"/>
              <a:gd name="T18" fmla="*/ 2147483646 w 33"/>
              <a:gd name="T19" fmla="*/ 2147483646 h 113"/>
              <a:gd name="T20" fmla="*/ 2147483646 w 33"/>
              <a:gd name="T21" fmla="*/ 2147483646 h 113"/>
              <a:gd name="T22" fmla="*/ 2147483646 w 33"/>
              <a:gd name="T23" fmla="*/ 2147483646 h 113"/>
              <a:gd name="T24" fmla="*/ 2147483646 w 33"/>
              <a:gd name="T25" fmla="*/ 2147483646 h 113"/>
              <a:gd name="T26" fmla="*/ 2147483646 w 33"/>
              <a:gd name="T27" fmla="*/ 0 h 113"/>
              <a:gd name="T28" fmla="*/ 2147483646 w 33"/>
              <a:gd name="T29" fmla="*/ 2147483646 h 113"/>
              <a:gd name="T30" fmla="*/ 2147483646 w 33"/>
              <a:gd name="T31" fmla="*/ 2147483646 h 113"/>
              <a:gd name="T32" fmla="*/ 2147483646 w 33"/>
              <a:gd name="T33" fmla="*/ 2147483646 h 113"/>
              <a:gd name="T34" fmla="*/ 2147483646 w 33"/>
              <a:gd name="T35" fmla="*/ 2147483646 h 113"/>
              <a:gd name="T36" fmla="*/ 2147483646 w 33"/>
              <a:gd name="T37" fmla="*/ 2147483646 h 113"/>
              <a:gd name="T38" fmla="*/ 2147483646 w 33"/>
              <a:gd name="T39" fmla="*/ 2147483646 h 113"/>
              <a:gd name="T40" fmla="*/ 2147483646 w 33"/>
              <a:gd name="T41" fmla="*/ 2147483646 h 113"/>
              <a:gd name="T42" fmla="*/ 2147483646 w 33"/>
              <a:gd name="T43" fmla="*/ 2147483646 h 113"/>
              <a:gd name="T44" fmla="*/ 0 w 33"/>
              <a:gd name="T45" fmla="*/ 2147483646 h 113"/>
              <a:gd name="T46" fmla="*/ 0 w 33"/>
              <a:gd name="T47" fmla="*/ 2147483646 h 113"/>
              <a:gd name="T48" fmla="*/ 0 w 33"/>
              <a:gd name="T49" fmla="*/ 2147483646 h 113"/>
              <a:gd name="T50" fmla="*/ 2147483646 w 33"/>
              <a:gd name="T51" fmla="*/ 2147483646 h 113"/>
              <a:gd name="T52" fmla="*/ 2147483646 w 33"/>
              <a:gd name="T53" fmla="*/ 2147483646 h 113"/>
              <a:gd name="T54" fmla="*/ 2147483646 w 33"/>
              <a:gd name="T55" fmla="*/ 2147483646 h 113"/>
              <a:gd name="T56" fmla="*/ 2147483646 w 33"/>
              <a:gd name="T57" fmla="*/ 2147483646 h 113"/>
              <a:gd name="T58" fmla="*/ 2147483646 w 33"/>
              <a:gd name="T59" fmla="*/ 2147483646 h 113"/>
              <a:gd name="T60" fmla="*/ 2147483646 w 33"/>
              <a:gd name="T61" fmla="*/ 2147483646 h 113"/>
              <a:gd name="T62" fmla="*/ 2147483646 w 33"/>
              <a:gd name="T63" fmla="*/ 2147483646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64" name="Freeform 127"/>
          <p:cNvSpPr>
            <a:spLocks/>
          </p:cNvSpPr>
          <p:nvPr/>
        </p:nvSpPr>
        <p:spPr bwMode="auto">
          <a:xfrm>
            <a:off x="744538" y="6124575"/>
            <a:ext cx="207962" cy="117475"/>
          </a:xfrm>
          <a:custGeom>
            <a:avLst/>
            <a:gdLst>
              <a:gd name="T0" fmla="*/ 2147483646 w 171"/>
              <a:gd name="T1" fmla="*/ 2147483646 h 103"/>
              <a:gd name="T2" fmla="*/ 2147483646 w 171"/>
              <a:gd name="T3" fmla="*/ 2147483646 h 103"/>
              <a:gd name="T4" fmla="*/ 2147483646 w 171"/>
              <a:gd name="T5" fmla="*/ 2147483646 h 103"/>
              <a:gd name="T6" fmla="*/ 2147483646 w 171"/>
              <a:gd name="T7" fmla="*/ 2147483646 h 103"/>
              <a:gd name="T8" fmla="*/ 2147483646 w 171"/>
              <a:gd name="T9" fmla="*/ 2147483646 h 103"/>
              <a:gd name="T10" fmla="*/ 2147483646 w 171"/>
              <a:gd name="T11" fmla="*/ 0 h 103"/>
              <a:gd name="T12" fmla="*/ 2147483646 w 171"/>
              <a:gd name="T13" fmla="*/ 0 h 103"/>
              <a:gd name="T14" fmla="*/ 2147483646 w 171"/>
              <a:gd name="T15" fmla="*/ 0 h 103"/>
              <a:gd name="T16" fmla="*/ 2147483646 w 171"/>
              <a:gd name="T17" fmla="*/ 2147483646 h 103"/>
              <a:gd name="T18" fmla="*/ 2147483646 w 171"/>
              <a:gd name="T19" fmla="*/ 2147483646 h 103"/>
              <a:gd name="T20" fmla="*/ 2147483646 w 171"/>
              <a:gd name="T21" fmla="*/ 2147483646 h 103"/>
              <a:gd name="T22" fmla="*/ 2147483646 w 171"/>
              <a:gd name="T23" fmla="*/ 2147483646 h 103"/>
              <a:gd name="T24" fmla="*/ 2147483646 w 171"/>
              <a:gd name="T25" fmla="*/ 2147483646 h 103"/>
              <a:gd name="T26" fmla="*/ 2147483646 w 171"/>
              <a:gd name="T27" fmla="*/ 2147483646 h 103"/>
              <a:gd name="T28" fmla="*/ 2147483646 w 171"/>
              <a:gd name="T29" fmla="*/ 2147483646 h 103"/>
              <a:gd name="T30" fmla="*/ 2147483646 w 171"/>
              <a:gd name="T31" fmla="*/ 2147483646 h 103"/>
              <a:gd name="T32" fmla="*/ 2147483646 w 171"/>
              <a:gd name="T33" fmla="*/ 2147483646 h 103"/>
              <a:gd name="T34" fmla="*/ 2147483646 w 171"/>
              <a:gd name="T35" fmla="*/ 2147483646 h 103"/>
              <a:gd name="T36" fmla="*/ 2147483646 w 171"/>
              <a:gd name="T37" fmla="*/ 2147483646 h 103"/>
              <a:gd name="T38" fmla="*/ 2147483646 w 171"/>
              <a:gd name="T39" fmla="*/ 2147483646 h 103"/>
              <a:gd name="T40" fmla="*/ 2147483646 w 171"/>
              <a:gd name="T41" fmla="*/ 2147483646 h 103"/>
              <a:gd name="T42" fmla="*/ 2147483646 w 171"/>
              <a:gd name="T43" fmla="*/ 2147483646 h 103"/>
              <a:gd name="T44" fmla="*/ 2147483646 w 171"/>
              <a:gd name="T45" fmla="*/ 2147483646 h 103"/>
              <a:gd name="T46" fmla="*/ 2147483646 w 171"/>
              <a:gd name="T47" fmla="*/ 2147483646 h 103"/>
              <a:gd name="T48" fmla="*/ 2147483646 w 171"/>
              <a:gd name="T49" fmla="*/ 2147483646 h 103"/>
              <a:gd name="T50" fmla="*/ 2147483646 w 171"/>
              <a:gd name="T51" fmla="*/ 2147483646 h 103"/>
              <a:gd name="T52" fmla="*/ 2147483646 w 171"/>
              <a:gd name="T53" fmla="*/ 2147483646 h 103"/>
              <a:gd name="T54" fmla="*/ 2147483646 w 171"/>
              <a:gd name="T55" fmla="*/ 2147483646 h 103"/>
              <a:gd name="T56" fmla="*/ 2147483646 w 171"/>
              <a:gd name="T57" fmla="*/ 2147483646 h 103"/>
              <a:gd name="T58" fmla="*/ 2147483646 w 171"/>
              <a:gd name="T59" fmla="*/ 2147483646 h 103"/>
              <a:gd name="T60" fmla="*/ 2147483646 w 171"/>
              <a:gd name="T61" fmla="*/ 2147483646 h 103"/>
              <a:gd name="T62" fmla="*/ 2147483646 w 171"/>
              <a:gd name="T63" fmla="*/ 2147483646 h 103"/>
              <a:gd name="T64" fmla="*/ 2147483646 w 171"/>
              <a:gd name="T65" fmla="*/ 2147483646 h 103"/>
              <a:gd name="T66" fmla="*/ 0 w 171"/>
              <a:gd name="T67" fmla="*/ 2147483646 h 103"/>
              <a:gd name="T68" fmla="*/ 2147483646 w 171"/>
              <a:gd name="T69" fmla="*/ 2147483646 h 103"/>
              <a:gd name="T70" fmla="*/ 2147483646 w 171"/>
              <a:gd name="T71" fmla="*/ 2147483646 h 103"/>
              <a:gd name="T72" fmla="*/ 2147483646 w 171"/>
              <a:gd name="T73" fmla="*/ 2147483646 h 103"/>
              <a:gd name="T74" fmla="*/ 2147483646 w 171"/>
              <a:gd name="T75" fmla="*/ 2147483646 h 103"/>
              <a:gd name="T76" fmla="*/ 2147483646 w 171"/>
              <a:gd name="T77" fmla="*/ 2147483646 h 103"/>
              <a:gd name="T78" fmla="*/ 2147483646 w 171"/>
              <a:gd name="T79" fmla="*/ 2147483646 h 103"/>
              <a:gd name="T80" fmla="*/ 2147483646 w 171"/>
              <a:gd name="T81" fmla="*/ 2147483646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SG"/>
          </a:p>
        </p:txBody>
      </p:sp>
      <p:sp>
        <p:nvSpPr>
          <p:cNvPr id="54365" name="Freeform 128"/>
          <p:cNvSpPr>
            <a:spLocks/>
          </p:cNvSpPr>
          <p:nvPr/>
        </p:nvSpPr>
        <p:spPr bwMode="auto">
          <a:xfrm>
            <a:off x="2487613" y="5461000"/>
            <a:ext cx="25400" cy="36513"/>
          </a:xfrm>
          <a:custGeom>
            <a:avLst/>
            <a:gdLst>
              <a:gd name="T0" fmla="*/ 2147483646 w 21"/>
              <a:gd name="T1" fmla="*/ 2147483646 h 31"/>
              <a:gd name="T2" fmla="*/ 2147483646 w 21"/>
              <a:gd name="T3" fmla="*/ 2147483646 h 31"/>
              <a:gd name="T4" fmla="*/ 2147483646 w 21"/>
              <a:gd name="T5" fmla="*/ 2147483646 h 31"/>
              <a:gd name="T6" fmla="*/ 2147483646 w 21"/>
              <a:gd name="T7" fmla="*/ 2147483646 h 31"/>
              <a:gd name="T8" fmla="*/ 2147483646 w 21"/>
              <a:gd name="T9" fmla="*/ 2147483646 h 31"/>
              <a:gd name="T10" fmla="*/ 2147483646 w 21"/>
              <a:gd name="T11" fmla="*/ 2147483646 h 31"/>
              <a:gd name="T12" fmla="*/ 2147483646 w 21"/>
              <a:gd name="T13" fmla="*/ 2147483646 h 31"/>
              <a:gd name="T14" fmla="*/ 2147483646 w 21"/>
              <a:gd name="T15" fmla="*/ 2147483646 h 31"/>
              <a:gd name="T16" fmla="*/ 2147483646 w 21"/>
              <a:gd name="T17" fmla="*/ 2147483646 h 31"/>
              <a:gd name="T18" fmla="*/ 2147483646 w 21"/>
              <a:gd name="T19" fmla="*/ 2147483646 h 31"/>
              <a:gd name="T20" fmla="*/ 2147483646 w 21"/>
              <a:gd name="T21" fmla="*/ 2147483646 h 31"/>
              <a:gd name="T22" fmla="*/ 2147483646 w 21"/>
              <a:gd name="T23" fmla="*/ 2147483646 h 31"/>
              <a:gd name="T24" fmla="*/ 2147483646 w 21"/>
              <a:gd name="T25" fmla="*/ 2147483646 h 31"/>
              <a:gd name="T26" fmla="*/ 2147483646 w 21"/>
              <a:gd name="T27" fmla="*/ 2147483646 h 31"/>
              <a:gd name="T28" fmla="*/ 2147483646 w 21"/>
              <a:gd name="T29" fmla="*/ 2147483646 h 31"/>
              <a:gd name="T30" fmla="*/ 2147483646 w 21"/>
              <a:gd name="T31" fmla="*/ 2147483646 h 31"/>
              <a:gd name="T32" fmla="*/ 2147483646 w 21"/>
              <a:gd name="T33" fmla="*/ 2147483646 h 31"/>
              <a:gd name="T34" fmla="*/ 2147483646 w 21"/>
              <a:gd name="T35" fmla="*/ 2147483646 h 31"/>
              <a:gd name="T36" fmla="*/ 2147483646 w 21"/>
              <a:gd name="T37" fmla="*/ 2147483646 h 31"/>
              <a:gd name="T38" fmla="*/ 2147483646 w 21"/>
              <a:gd name="T39" fmla="*/ 2147483646 h 31"/>
              <a:gd name="T40" fmla="*/ 2147483646 w 21"/>
              <a:gd name="T41" fmla="*/ 2147483646 h 31"/>
              <a:gd name="T42" fmla="*/ 2147483646 w 21"/>
              <a:gd name="T43" fmla="*/ 2147483646 h 31"/>
              <a:gd name="T44" fmla="*/ 2147483646 w 21"/>
              <a:gd name="T45" fmla="*/ 2147483646 h 31"/>
              <a:gd name="T46" fmla="*/ 2147483646 w 21"/>
              <a:gd name="T47" fmla="*/ 2147483646 h 31"/>
              <a:gd name="T48" fmla="*/ 2147483646 w 21"/>
              <a:gd name="T49" fmla="*/ 2147483646 h 31"/>
              <a:gd name="T50" fmla="*/ 2147483646 w 21"/>
              <a:gd name="T51" fmla="*/ 2147483646 h 31"/>
              <a:gd name="T52" fmla="*/ 2147483646 w 21"/>
              <a:gd name="T53" fmla="*/ 2147483646 h 31"/>
              <a:gd name="T54" fmla="*/ 2147483646 w 21"/>
              <a:gd name="T55" fmla="*/ 2147483646 h 31"/>
              <a:gd name="T56" fmla="*/ 2147483646 w 21"/>
              <a:gd name="T57" fmla="*/ 2147483646 h 31"/>
              <a:gd name="T58" fmla="*/ 2147483646 w 21"/>
              <a:gd name="T59" fmla="*/ 2147483646 h 31"/>
              <a:gd name="T60" fmla="*/ 2147483646 w 21"/>
              <a:gd name="T61" fmla="*/ 2147483646 h 31"/>
              <a:gd name="T62" fmla="*/ 2147483646 w 21"/>
              <a:gd name="T63" fmla="*/ 2147483646 h 31"/>
              <a:gd name="T64" fmla="*/ 2147483646 w 21"/>
              <a:gd name="T65" fmla="*/ 2147483646 h 31"/>
              <a:gd name="T66" fmla="*/ 2147483646 w 21"/>
              <a:gd name="T67" fmla="*/ 2147483646 h 31"/>
              <a:gd name="T68" fmla="*/ 2147483646 w 21"/>
              <a:gd name="T69" fmla="*/ 2147483646 h 31"/>
              <a:gd name="T70" fmla="*/ 2147483646 w 21"/>
              <a:gd name="T71" fmla="*/ 2147483646 h 31"/>
              <a:gd name="T72" fmla="*/ 2147483646 w 21"/>
              <a:gd name="T73" fmla="*/ 2147483646 h 31"/>
              <a:gd name="T74" fmla="*/ 2147483646 w 21"/>
              <a:gd name="T75" fmla="*/ 2147483646 h 31"/>
              <a:gd name="T76" fmla="*/ 2147483646 w 21"/>
              <a:gd name="T77" fmla="*/ 2147483646 h 31"/>
              <a:gd name="T78" fmla="*/ 2147483646 w 21"/>
              <a:gd name="T79" fmla="*/ 2147483646 h 31"/>
              <a:gd name="T80" fmla="*/ 2147483646 w 21"/>
              <a:gd name="T81" fmla="*/ 2147483646 h 31"/>
              <a:gd name="T82" fmla="*/ 2147483646 w 21"/>
              <a:gd name="T83" fmla="*/ 2147483646 h 31"/>
              <a:gd name="T84" fmla="*/ 2147483646 w 21"/>
              <a:gd name="T85" fmla="*/ 2147483646 h 31"/>
              <a:gd name="T86" fmla="*/ 2147483646 w 21"/>
              <a:gd name="T87" fmla="*/ 2147483646 h 31"/>
              <a:gd name="T88" fmla="*/ 2147483646 w 21"/>
              <a:gd name="T89" fmla="*/ 2147483646 h 31"/>
              <a:gd name="T90" fmla="*/ 2147483646 w 21"/>
              <a:gd name="T91" fmla="*/ 0 h 31"/>
              <a:gd name="T92" fmla="*/ 2147483646 w 21"/>
              <a:gd name="T93" fmla="*/ 2147483646 h 31"/>
              <a:gd name="T94" fmla="*/ 2147483646 w 21"/>
              <a:gd name="T95" fmla="*/ 2147483646 h 31"/>
              <a:gd name="T96" fmla="*/ 2147483646 w 21"/>
              <a:gd name="T97" fmla="*/ 2147483646 h 31"/>
              <a:gd name="T98" fmla="*/ 2147483646 w 21"/>
              <a:gd name="T99" fmla="*/ 2147483646 h 31"/>
              <a:gd name="T100" fmla="*/ 2147483646 w 21"/>
              <a:gd name="T101" fmla="*/ 2147483646 h 31"/>
              <a:gd name="T102" fmla="*/ 2147483646 w 21"/>
              <a:gd name="T103" fmla="*/ 2147483646 h 31"/>
              <a:gd name="T104" fmla="*/ 2147483646 w 21"/>
              <a:gd name="T105" fmla="*/ 2147483646 h 31"/>
              <a:gd name="T106" fmla="*/ 2147483646 w 21"/>
              <a:gd name="T107" fmla="*/ 2147483646 h 31"/>
              <a:gd name="T108" fmla="*/ 2147483646 w 21"/>
              <a:gd name="T109" fmla="*/ 2147483646 h 31"/>
              <a:gd name="T110" fmla="*/ 2147483646 w 21"/>
              <a:gd name="T111" fmla="*/ 2147483646 h 31"/>
              <a:gd name="T112" fmla="*/ 2147483646 w 21"/>
              <a:gd name="T113" fmla="*/ 2147483646 h 31"/>
              <a:gd name="T114" fmla="*/ 2147483646 w 21"/>
              <a:gd name="T115" fmla="*/ 2147483646 h 31"/>
              <a:gd name="T116" fmla="*/ 2147483646 w 21"/>
              <a:gd name="T117" fmla="*/ 2147483646 h 31"/>
              <a:gd name="T118" fmla="*/ 2147483646 w 21"/>
              <a:gd name="T119" fmla="*/ 2147483646 h 31"/>
              <a:gd name="T120" fmla="*/ 0 w 21"/>
              <a:gd name="T121" fmla="*/ 214748364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4366" name="Freeform 129"/>
          <p:cNvSpPr>
            <a:spLocks/>
          </p:cNvSpPr>
          <p:nvPr/>
        </p:nvSpPr>
        <p:spPr bwMode="auto">
          <a:xfrm>
            <a:off x="2455863" y="5434013"/>
            <a:ext cx="28575" cy="44450"/>
          </a:xfrm>
          <a:custGeom>
            <a:avLst/>
            <a:gdLst>
              <a:gd name="T0" fmla="*/ 2147483646 w 23"/>
              <a:gd name="T1" fmla="*/ 0 h 39"/>
              <a:gd name="T2" fmla="*/ 2147483646 w 23"/>
              <a:gd name="T3" fmla="*/ 2147483646 h 39"/>
              <a:gd name="T4" fmla="*/ 2147483646 w 23"/>
              <a:gd name="T5" fmla="*/ 2147483646 h 39"/>
              <a:gd name="T6" fmla="*/ 2147483646 w 23"/>
              <a:gd name="T7" fmla="*/ 2147483646 h 39"/>
              <a:gd name="T8" fmla="*/ 2147483646 w 23"/>
              <a:gd name="T9" fmla="*/ 2147483646 h 39"/>
              <a:gd name="T10" fmla="*/ 2147483646 w 23"/>
              <a:gd name="T11" fmla="*/ 2147483646 h 39"/>
              <a:gd name="T12" fmla="*/ 2147483646 w 23"/>
              <a:gd name="T13" fmla="*/ 2147483646 h 39"/>
              <a:gd name="T14" fmla="*/ 2147483646 w 23"/>
              <a:gd name="T15" fmla="*/ 2147483646 h 39"/>
              <a:gd name="T16" fmla="*/ 2147483646 w 23"/>
              <a:gd name="T17" fmla="*/ 2147483646 h 39"/>
              <a:gd name="T18" fmla="*/ 2147483646 w 23"/>
              <a:gd name="T19" fmla="*/ 2147483646 h 39"/>
              <a:gd name="T20" fmla="*/ 2147483646 w 23"/>
              <a:gd name="T21" fmla="*/ 2147483646 h 39"/>
              <a:gd name="T22" fmla="*/ 2147483646 w 23"/>
              <a:gd name="T23" fmla="*/ 2147483646 h 39"/>
              <a:gd name="T24" fmla="*/ 0 w 23"/>
              <a:gd name="T25" fmla="*/ 2147483646 h 39"/>
              <a:gd name="T26" fmla="*/ 0 w 23"/>
              <a:gd name="T27" fmla="*/ 2147483646 h 39"/>
              <a:gd name="T28" fmla="*/ 2147483646 w 23"/>
              <a:gd name="T29" fmla="*/ 2147483646 h 39"/>
              <a:gd name="T30" fmla="*/ 2147483646 w 23"/>
              <a:gd name="T31" fmla="*/ 2147483646 h 39"/>
              <a:gd name="T32" fmla="*/ 2147483646 w 23"/>
              <a:gd name="T33" fmla="*/ 2147483646 h 39"/>
              <a:gd name="T34" fmla="*/ 2147483646 w 23"/>
              <a:gd name="T35" fmla="*/ 2147483646 h 39"/>
              <a:gd name="T36" fmla="*/ 2147483646 w 23"/>
              <a:gd name="T37" fmla="*/ 2147483646 h 39"/>
              <a:gd name="T38" fmla="*/ 2147483646 w 23"/>
              <a:gd name="T39" fmla="*/ 2147483646 h 39"/>
              <a:gd name="T40" fmla="*/ 2147483646 w 23"/>
              <a:gd name="T41" fmla="*/ 2147483646 h 39"/>
              <a:gd name="T42" fmla="*/ 2147483646 w 23"/>
              <a:gd name="T43" fmla="*/ 2147483646 h 39"/>
              <a:gd name="T44" fmla="*/ 2147483646 w 23"/>
              <a:gd name="T45" fmla="*/ 2147483646 h 39"/>
              <a:gd name="T46" fmla="*/ 2147483646 w 23"/>
              <a:gd name="T47" fmla="*/ 2147483646 h 39"/>
              <a:gd name="T48" fmla="*/ 2147483646 w 23"/>
              <a:gd name="T49" fmla="*/ 2147483646 h 39"/>
              <a:gd name="T50" fmla="*/ 2147483646 w 23"/>
              <a:gd name="T51" fmla="*/ 2147483646 h 39"/>
              <a:gd name="T52" fmla="*/ 2147483646 w 23"/>
              <a:gd name="T53" fmla="*/ 2147483646 h 39"/>
              <a:gd name="T54" fmla="*/ 2147483646 w 23"/>
              <a:gd name="T55" fmla="*/ 2147483646 h 39"/>
              <a:gd name="T56" fmla="*/ 2147483646 w 23"/>
              <a:gd name="T57" fmla="*/ 2147483646 h 39"/>
              <a:gd name="T58" fmla="*/ 2147483646 w 23"/>
              <a:gd name="T59" fmla="*/ 2147483646 h 39"/>
              <a:gd name="T60" fmla="*/ 2147483646 w 23"/>
              <a:gd name="T61" fmla="*/ 2147483646 h 39"/>
              <a:gd name="T62" fmla="*/ 2147483646 w 23"/>
              <a:gd name="T63" fmla="*/ 2147483646 h 39"/>
              <a:gd name="T64" fmla="*/ 2147483646 w 23"/>
              <a:gd name="T65" fmla="*/ 2147483646 h 39"/>
              <a:gd name="T66" fmla="*/ 2147483646 w 23"/>
              <a:gd name="T67" fmla="*/ 2147483646 h 39"/>
              <a:gd name="T68" fmla="*/ 2147483646 w 23"/>
              <a:gd name="T69" fmla="*/ 2147483646 h 39"/>
              <a:gd name="T70" fmla="*/ 2147483646 w 23"/>
              <a:gd name="T71" fmla="*/ 2147483646 h 39"/>
              <a:gd name="T72" fmla="*/ 2147483646 w 23"/>
              <a:gd name="T73" fmla="*/ 2147483646 h 39"/>
              <a:gd name="T74" fmla="*/ 2147483646 w 23"/>
              <a:gd name="T75" fmla="*/ 2147483646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grpSp>
        <p:nvGrpSpPr>
          <p:cNvPr id="54367" name="Group 130"/>
          <p:cNvGrpSpPr>
            <a:grpSpLocks/>
          </p:cNvGrpSpPr>
          <p:nvPr/>
        </p:nvGrpSpPr>
        <p:grpSpPr bwMode="auto">
          <a:xfrm>
            <a:off x="3124200" y="5622925"/>
            <a:ext cx="357188" cy="466725"/>
            <a:chOff x="2372" y="3451"/>
            <a:chExt cx="295" cy="409"/>
          </a:xfrm>
        </p:grpSpPr>
        <p:sp>
          <p:nvSpPr>
            <p:cNvPr id="54421" name="Rectangle 131"/>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2" name="Rectangle 132"/>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3" name="Rectangle 133"/>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4" name="Oval 134"/>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5" name="Rectangle 135"/>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6" name="Rectangle 136"/>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427" name="Rectangle 137"/>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4368" name="Rectangle 138"/>
          <p:cNvSpPr>
            <a:spLocks noChangeArrowheads="1"/>
          </p:cNvSpPr>
          <p:nvPr/>
        </p:nvSpPr>
        <p:spPr bwMode="auto">
          <a:xfrm>
            <a:off x="1670050" y="3781425"/>
            <a:ext cx="2936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3200" b="1">
                <a:latin typeface="Times" panose="02020603050405020304" pitchFamily="18" charset="0"/>
              </a:rPr>
              <a:t>/</a:t>
            </a:r>
          </a:p>
        </p:txBody>
      </p:sp>
      <p:sp>
        <p:nvSpPr>
          <p:cNvPr id="54369" name="Line 139"/>
          <p:cNvSpPr>
            <a:spLocks noChangeShapeType="1"/>
          </p:cNvSpPr>
          <p:nvPr/>
        </p:nvSpPr>
        <p:spPr bwMode="auto">
          <a:xfrm>
            <a:off x="369888" y="6248400"/>
            <a:ext cx="121443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0" name="Line 140"/>
          <p:cNvSpPr>
            <a:spLocks noChangeShapeType="1"/>
          </p:cNvSpPr>
          <p:nvPr/>
        </p:nvSpPr>
        <p:spPr bwMode="auto">
          <a:xfrm>
            <a:off x="5751513" y="6229350"/>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1" name="Line 141"/>
          <p:cNvSpPr>
            <a:spLocks noChangeShapeType="1"/>
          </p:cNvSpPr>
          <p:nvPr/>
        </p:nvSpPr>
        <p:spPr bwMode="auto">
          <a:xfrm>
            <a:off x="4108450" y="5942013"/>
            <a:ext cx="12477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2" name="Rectangle 142"/>
          <p:cNvSpPr>
            <a:spLocks noChangeArrowheads="1"/>
          </p:cNvSpPr>
          <p:nvPr/>
        </p:nvSpPr>
        <p:spPr bwMode="auto">
          <a:xfrm>
            <a:off x="3825875" y="5670550"/>
            <a:ext cx="15605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600" b="1">
                <a:latin typeface="Capitals" charset="0"/>
              </a:rPr>
              <a:t>2 </a:t>
            </a:r>
            <a:endParaRPr lang="en-US" altLang="en-US" sz="1600" b="1" u="sng">
              <a:latin typeface="Capitals" charset="0"/>
            </a:endParaRPr>
          </a:p>
          <a:p>
            <a:r>
              <a:rPr lang="en-US" altLang="en-US" sz="1600" b="1">
                <a:latin typeface="Capitals" charset="0"/>
              </a:rPr>
              <a:t>1</a:t>
            </a:r>
          </a:p>
        </p:txBody>
      </p:sp>
      <p:sp>
        <p:nvSpPr>
          <p:cNvPr id="54373" name="Rectangle 143"/>
          <p:cNvSpPr>
            <a:spLocks noChangeArrowheads="1"/>
          </p:cNvSpPr>
          <p:nvPr/>
        </p:nvSpPr>
        <p:spPr bwMode="auto">
          <a:xfrm>
            <a:off x="323850" y="6015038"/>
            <a:ext cx="4254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400">
              <a:latin typeface="Times" panose="02020603050405020304" pitchFamily="18" charset="0"/>
            </a:endParaRPr>
          </a:p>
        </p:txBody>
      </p:sp>
      <p:sp>
        <p:nvSpPr>
          <p:cNvPr id="54374" name="Line 144"/>
          <p:cNvSpPr>
            <a:spLocks noChangeShapeType="1"/>
          </p:cNvSpPr>
          <p:nvPr/>
        </p:nvSpPr>
        <p:spPr bwMode="auto">
          <a:xfrm>
            <a:off x="2930525" y="20208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5" name="Text Box 145"/>
          <p:cNvSpPr txBox="1">
            <a:spLocks noChangeArrowheads="1"/>
          </p:cNvSpPr>
          <p:nvPr/>
        </p:nvSpPr>
        <p:spPr bwMode="auto">
          <a:xfrm>
            <a:off x="6438900" y="6011863"/>
            <a:ext cx="72866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000" b="1">
              <a:solidFill>
                <a:srgbClr val="5B5B5B"/>
              </a:solidFill>
              <a:latin typeface="Comic Sans MS" panose="030F0702030302020204" pitchFamily="66" charset="0"/>
            </a:endParaRPr>
          </a:p>
        </p:txBody>
      </p:sp>
      <p:sp>
        <p:nvSpPr>
          <p:cNvPr id="54376" name="Line 146"/>
          <p:cNvSpPr>
            <a:spLocks noChangeShapeType="1"/>
          </p:cNvSpPr>
          <p:nvPr/>
        </p:nvSpPr>
        <p:spPr bwMode="auto">
          <a:xfrm>
            <a:off x="338138" y="4537075"/>
            <a:ext cx="1389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7" name="Line 147"/>
          <p:cNvSpPr>
            <a:spLocks noChangeShapeType="1"/>
          </p:cNvSpPr>
          <p:nvPr/>
        </p:nvSpPr>
        <p:spPr bwMode="auto">
          <a:xfrm>
            <a:off x="5661025" y="4510088"/>
            <a:ext cx="1389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8" name="Line 148"/>
          <p:cNvSpPr>
            <a:spLocks noChangeShapeType="1"/>
          </p:cNvSpPr>
          <p:nvPr/>
        </p:nvSpPr>
        <p:spPr bwMode="auto">
          <a:xfrm>
            <a:off x="4121150" y="6170613"/>
            <a:ext cx="12477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379" name="Text Box 149"/>
          <p:cNvSpPr txBox="1">
            <a:spLocks noChangeArrowheads="1"/>
          </p:cNvSpPr>
          <p:nvPr/>
        </p:nvSpPr>
        <p:spPr bwMode="auto">
          <a:xfrm>
            <a:off x="2852738" y="1701800"/>
            <a:ext cx="26590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baseline="-25000">
                <a:latin typeface="Capitals" charset="0"/>
              </a:rPr>
              <a:t>Zingkum 1600</a:t>
            </a:r>
          </a:p>
        </p:txBody>
      </p:sp>
      <p:sp>
        <p:nvSpPr>
          <p:cNvPr id="54380" name="Text Box 150"/>
          <p:cNvSpPr txBox="1">
            <a:spLocks noChangeArrowheads="1"/>
          </p:cNvSpPr>
          <p:nvPr/>
        </p:nvSpPr>
        <p:spPr bwMode="auto">
          <a:xfrm>
            <a:off x="2852738" y="1990725"/>
            <a:ext cx="26590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baseline="-25000">
                <a:latin typeface="Capitals" charset="0"/>
              </a:rPr>
              <a:t>Kapimebing 40</a:t>
            </a:r>
          </a:p>
        </p:txBody>
      </p:sp>
      <p:sp>
        <p:nvSpPr>
          <p:cNvPr id="54381" name="Text Box 154"/>
          <p:cNvSpPr txBox="1">
            <a:spLocks noChangeArrowheads="1"/>
          </p:cNvSpPr>
          <p:nvPr/>
        </p:nvSpPr>
        <p:spPr bwMode="auto">
          <a:xfrm>
            <a:off x="849313" y="3275013"/>
            <a:ext cx="11699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Hebrew</a:t>
            </a:r>
          </a:p>
        </p:txBody>
      </p:sp>
      <p:sp>
        <p:nvSpPr>
          <p:cNvPr id="54382" name="Text Box 155"/>
          <p:cNvSpPr txBox="1">
            <a:spLocks noChangeArrowheads="1"/>
          </p:cNvSpPr>
          <p:nvPr/>
        </p:nvSpPr>
        <p:spPr bwMode="auto">
          <a:xfrm>
            <a:off x="793750" y="2865438"/>
            <a:ext cx="17700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latin typeface="Capitals" charset="0"/>
              </a:rPr>
              <a:t>Lairik </a:t>
            </a:r>
            <a:r>
              <a:rPr lang="ja-JP" altLang="en-US" sz="2400" b="1" baseline="-25000">
                <a:latin typeface="Capitals" charset="0"/>
              </a:rPr>
              <a:t>“</a:t>
            </a:r>
            <a:r>
              <a:rPr lang="en-US" altLang="ja-JP" sz="2400" b="1" baseline="-25000">
                <a:latin typeface="Capitals" charset="0"/>
              </a:rPr>
              <a:t>39</a:t>
            </a:r>
            <a:r>
              <a:rPr lang="ja-JP" altLang="en-US" sz="2400" b="1" baseline="-25000">
                <a:latin typeface="Capitals" charset="0"/>
              </a:rPr>
              <a:t>”</a:t>
            </a:r>
            <a:endParaRPr lang="en-US" altLang="en-US" sz="2400" b="1" baseline="-25000">
              <a:latin typeface="Capitals" charset="0"/>
            </a:endParaRPr>
          </a:p>
        </p:txBody>
      </p:sp>
      <p:sp>
        <p:nvSpPr>
          <p:cNvPr id="54383" name="Text Box 156"/>
          <p:cNvSpPr txBox="1">
            <a:spLocks noChangeArrowheads="1"/>
          </p:cNvSpPr>
          <p:nvPr/>
        </p:nvSpPr>
        <p:spPr bwMode="auto">
          <a:xfrm>
            <a:off x="5848350" y="3240088"/>
            <a:ext cx="10747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Greek</a:t>
            </a:r>
          </a:p>
        </p:txBody>
      </p:sp>
      <p:sp>
        <p:nvSpPr>
          <p:cNvPr id="54384" name="Text Box 160"/>
          <p:cNvSpPr txBox="1">
            <a:spLocks noChangeArrowheads="1"/>
          </p:cNvSpPr>
          <p:nvPr/>
        </p:nvSpPr>
        <p:spPr bwMode="auto">
          <a:xfrm>
            <a:off x="930275" y="3848100"/>
            <a:ext cx="7699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Ain</a:t>
            </a:r>
          </a:p>
        </p:txBody>
      </p:sp>
      <p:sp>
        <p:nvSpPr>
          <p:cNvPr id="54385" name="Text Box 161"/>
          <p:cNvSpPr txBox="1">
            <a:spLocks noChangeArrowheads="1"/>
          </p:cNvSpPr>
          <p:nvPr/>
        </p:nvSpPr>
        <p:spPr bwMode="auto">
          <a:xfrm>
            <a:off x="325438" y="4160838"/>
            <a:ext cx="1512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Khangashit</a:t>
            </a:r>
          </a:p>
        </p:txBody>
      </p:sp>
      <p:sp>
        <p:nvSpPr>
          <p:cNvPr id="54386" name="Text Box 162"/>
          <p:cNvSpPr txBox="1">
            <a:spLocks noChangeArrowheads="1"/>
          </p:cNvSpPr>
          <p:nvPr/>
        </p:nvSpPr>
        <p:spPr bwMode="auto">
          <a:xfrm>
            <a:off x="909638" y="5445125"/>
            <a:ext cx="17700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Telescope</a:t>
            </a:r>
          </a:p>
        </p:txBody>
      </p:sp>
      <p:sp>
        <p:nvSpPr>
          <p:cNvPr id="54387" name="Text Box 164"/>
          <p:cNvSpPr txBox="1">
            <a:spLocks noChangeArrowheads="1"/>
          </p:cNvSpPr>
          <p:nvPr/>
        </p:nvSpPr>
        <p:spPr bwMode="auto">
          <a:xfrm>
            <a:off x="2206625" y="5956300"/>
            <a:ext cx="120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Microscope</a:t>
            </a:r>
          </a:p>
        </p:txBody>
      </p:sp>
      <p:sp>
        <p:nvSpPr>
          <p:cNvPr id="54388" name="Text Box 165"/>
          <p:cNvSpPr txBox="1">
            <a:spLocks noChangeArrowheads="1"/>
          </p:cNvSpPr>
          <p:nvPr/>
        </p:nvSpPr>
        <p:spPr bwMode="auto">
          <a:xfrm>
            <a:off x="3989388" y="5629275"/>
            <a:ext cx="17700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Telescopes</a:t>
            </a:r>
          </a:p>
        </p:txBody>
      </p:sp>
      <p:sp>
        <p:nvSpPr>
          <p:cNvPr id="54389" name="Text Box 166"/>
          <p:cNvSpPr txBox="1">
            <a:spLocks noChangeArrowheads="1"/>
          </p:cNvSpPr>
          <p:nvPr/>
        </p:nvSpPr>
        <p:spPr bwMode="auto">
          <a:xfrm>
            <a:off x="4005263" y="5849938"/>
            <a:ext cx="17700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Microscope</a:t>
            </a:r>
          </a:p>
        </p:txBody>
      </p:sp>
      <p:sp>
        <p:nvSpPr>
          <p:cNvPr id="54390" name="Text Box 167"/>
          <p:cNvSpPr txBox="1">
            <a:spLocks noChangeArrowheads="1"/>
          </p:cNvSpPr>
          <p:nvPr/>
        </p:nvSpPr>
        <p:spPr bwMode="auto">
          <a:xfrm>
            <a:off x="6057900" y="5518150"/>
            <a:ext cx="14478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Telescope</a:t>
            </a:r>
          </a:p>
        </p:txBody>
      </p:sp>
      <p:sp>
        <p:nvSpPr>
          <p:cNvPr id="54391" name="Text Box 169"/>
          <p:cNvSpPr txBox="1">
            <a:spLocks noChangeArrowheads="1"/>
          </p:cNvSpPr>
          <p:nvPr/>
        </p:nvSpPr>
        <p:spPr bwMode="auto">
          <a:xfrm>
            <a:off x="2655888" y="2692400"/>
            <a:ext cx="265906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Varewui Tekhamatei</a:t>
            </a:r>
          </a:p>
        </p:txBody>
      </p:sp>
      <p:sp>
        <p:nvSpPr>
          <p:cNvPr id="54392" name="Text Box 170"/>
          <p:cNvSpPr txBox="1">
            <a:spLocks noChangeArrowheads="1"/>
          </p:cNvSpPr>
          <p:nvPr/>
        </p:nvSpPr>
        <p:spPr bwMode="auto">
          <a:xfrm>
            <a:off x="847725" y="2328863"/>
            <a:ext cx="199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1800" b="1" baseline="-25000">
                <a:latin typeface="Capitals" charset="0"/>
              </a:rPr>
              <a:t>“</a:t>
            </a:r>
            <a:r>
              <a:rPr lang="en-US" altLang="ja-JP" sz="1800" b="1" baseline="-25000">
                <a:latin typeface="Capitals" charset="0"/>
              </a:rPr>
              <a:t>Kachama</a:t>
            </a:r>
            <a:r>
              <a:rPr lang="ja-JP" altLang="en-US" sz="1800" b="1" baseline="-25000">
                <a:latin typeface="Capitals" charset="0"/>
              </a:rPr>
              <a:t>”</a:t>
            </a:r>
            <a:r>
              <a:rPr lang="en-US" altLang="ja-JP" sz="1800" b="1" baseline="-25000">
                <a:latin typeface="Capitals" charset="0"/>
              </a:rPr>
              <a:t> Tuingashit</a:t>
            </a:r>
            <a:endParaRPr lang="en-US" altLang="en-US" sz="2400" b="1" baseline="-25000">
              <a:latin typeface="Capitals" charset="0"/>
            </a:endParaRPr>
          </a:p>
        </p:txBody>
      </p:sp>
      <p:sp>
        <p:nvSpPr>
          <p:cNvPr id="54393" name="Text Box 171"/>
          <p:cNvSpPr txBox="1">
            <a:spLocks noChangeArrowheads="1"/>
          </p:cNvSpPr>
          <p:nvPr/>
        </p:nvSpPr>
        <p:spPr bwMode="auto">
          <a:xfrm>
            <a:off x="5389563" y="2338388"/>
            <a:ext cx="1998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1800" b="1" baseline="-25000">
                <a:latin typeface="Capitals" charset="0"/>
              </a:rPr>
              <a:t>“</a:t>
            </a:r>
            <a:r>
              <a:rPr lang="en-US" altLang="ja-JP" sz="1800" b="1" baseline="-25000">
                <a:latin typeface="Capitals" charset="0"/>
              </a:rPr>
              <a:t>Kadhara</a:t>
            </a:r>
            <a:r>
              <a:rPr lang="ja-JP" altLang="en-US" sz="1800" b="1" baseline="-25000">
                <a:latin typeface="Capitals" charset="0"/>
              </a:rPr>
              <a:t>”</a:t>
            </a:r>
            <a:r>
              <a:rPr lang="en-US" altLang="ja-JP" sz="1800" b="1" baseline="-25000">
                <a:latin typeface="Capitals" charset="0"/>
              </a:rPr>
              <a:t> Tuingashit</a:t>
            </a:r>
            <a:endParaRPr lang="en-US" altLang="en-US" sz="2400" b="1" baseline="-25000">
              <a:latin typeface="Capitals" charset="0"/>
            </a:endParaRPr>
          </a:p>
        </p:txBody>
      </p:sp>
      <p:sp>
        <p:nvSpPr>
          <p:cNvPr id="54394" name="Text Box 172"/>
          <p:cNvSpPr txBox="1">
            <a:spLocks noChangeArrowheads="1"/>
          </p:cNvSpPr>
          <p:nvPr/>
        </p:nvSpPr>
        <p:spPr bwMode="auto">
          <a:xfrm>
            <a:off x="5686425" y="2830513"/>
            <a:ext cx="15398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ja-JP" sz="2400" b="1" baseline="-25000">
                <a:latin typeface="Capitals" charset="0"/>
              </a:rPr>
              <a:t>Lairik </a:t>
            </a:r>
            <a:r>
              <a:rPr lang="ja-JP" altLang="en-US" sz="2400" b="1" baseline="-25000">
                <a:latin typeface="Capitals" charset="0"/>
              </a:rPr>
              <a:t>“</a:t>
            </a:r>
            <a:r>
              <a:rPr lang="en-US" altLang="ja-JP" sz="2400" b="1" baseline="-25000">
                <a:latin typeface="Capitals" charset="0"/>
              </a:rPr>
              <a:t>27</a:t>
            </a:r>
            <a:r>
              <a:rPr lang="ja-JP" altLang="en-US" sz="2400" b="1" baseline="-25000">
                <a:latin typeface="Capitals" charset="0"/>
              </a:rPr>
              <a:t>”</a:t>
            </a:r>
            <a:endParaRPr lang="en-US" altLang="en-US" sz="2400" b="1" baseline="-25000">
              <a:latin typeface="Capitals" charset="0"/>
            </a:endParaRPr>
          </a:p>
        </p:txBody>
      </p:sp>
      <p:sp>
        <p:nvSpPr>
          <p:cNvPr id="54395" name="Text Box 178"/>
          <p:cNvSpPr txBox="1">
            <a:spLocks noChangeArrowheads="1"/>
          </p:cNvSpPr>
          <p:nvPr/>
        </p:nvSpPr>
        <p:spPr bwMode="auto">
          <a:xfrm>
            <a:off x="2719388" y="5240338"/>
            <a:ext cx="14732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HISTORIES</a:t>
            </a:r>
          </a:p>
        </p:txBody>
      </p:sp>
      <p:grpSp>
        <p:nvGrpSpPr>
          <p:cNvPr id="54396" name="Group 183"/>
          <p:cNvGrpSpPr>
            <a:grpSpLocks/>
          </p:cNvGrpSpPr>
          <p:nvPr/>
        </p:nvGrpSpPr>
        <p:grpSpPr bwMode="auto">
          <a:xfrm>
            <a:off x="1776413" y="3443288"/>
            <a:ext cx="4265612" cy="1965325"/>
            <a:chOff x="1119" y="2169"/>
            <a:chExt cx="2687" cy="1238"/>
          </a:xfrm>
        </p:grpSpPr>
        <p:sp>
          <p:nvSpPr>
            <p:cNvPr id="54413" name="Rectangle 184"/>
            <p:cNvSpPr>
              <a:spLocks noChangeArrowheads="1"/>
            </p:cNvSpPr>
            <p:nvPr/>
          </p:nvSpPr>
          <p:spPr bwMode="auto">
            <a:xfrm>
              <a:off x="1119" y="3083"/>
              <a:ext cx="3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1</a:t>
              </a:r>
            </a:p>
          </p:txBody>
        </p:sp>
        <p:sp>
          <p:nvSpPr>
            <p:cNvPr id="54414" name="Rectangle 185"/>
            <p:cNvSpPr>
              <a:spLocks noChangeArrowheads="1"/>
            </p:cNvSpPr>
            <p:nvPr/>
          </p:nvSpPr>
          <p:spPr bwMode="auto">
            <a:xfrm>
              <a:off x="1250" y="2697"/>
              <a:ext cx="39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2</a:t>
              </a:r>
            </a:p>
          </p:txBody>
        </p:sp>
        <p:sp>
          <p:nvSpPr>
            <p:cNvPr id="54415" name="Rectangle 186"/>
            <p:cNvSpPr>
              <a:spLocks noChangeArrowheads="1"/>
            </p:cNvSpPr>
            <p:nvPr/>
          </p:nvSpPr>
          <p:spPr bwMode="auto">
            <a:xfrm>
              <a:off x="1604" y="2369"/>
              <a:ext cx="3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3</a:t>
              </a:r>
            </a:p>
          </p:txBody>
        </p:sp>
        <p:sp>
          <p:nvSpPr>
            <p:cNvPr id="54416" name="Rectangle 187"/>
            <p:cNvSpPr>
              <a:spLocks noChangeArrowheads="1"/>
            </p:cNvSpPr>
            <p:nvPr/>
          </p:nvSpPr>
          <p:spPr bwMode="auto">
            <a:xfrm>
              <a:off x="2213" y="2169"/>
              <a:ext cx="3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4</a:t>
              </a:r>
            </a:p>
          </p:txBody>
        </p:sp>
        <p:sp>
          <p:nvSpPr>
            <p:cNvPr id="54417" name="Rectangle 188"/>
            <p:cNvSpPr>
              <a:spLocks noChangeArrowheads="1"/>
            </p:cNvSpPr>
            <p:nvPr/>
          </p:nvSpPr>
          <p:spPr bwMode="auto">
            <a:xfrm>
              <a:off x="2796" y="2356"/>
              <a:ext cx="3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5</a:t>
              </a:r>
            </a:p>
          </p:txBody>
        </p:sp>
        <p:sp>
          <p:nvSpPr>
            <p:cNvPr id="54418" name="Rectangle 189"/>
            <p:cNvSpPr>
              <a:spLocks noChangeArrowheads="1"/>
            </p:cNvSpPr>
            <p:nvPr/>
          </p:nvSpPr>
          <p:spPr bwMode="auto">
            <a:xfrm>
              <a:off x="3070" y="2558"/>
              <a:ext cx="39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Times" panose="02020603050405020304" pitchFamily="18" charset="0"/>
                </a:rPr>
                <a:t>6</a:t>
              </a:r>
            </a:p>
          </p:txBody>
        </p:sp>
        <p:sp>
          <p:nvSpPr>
            <p:cNvPr id="54419" name="Rectangle 190"/>
            <p:cNvSpPr>
              <a:spLocks noChangeArrowheads="1"/>
            </p:cNvSpPr>
            <p:nvPr/>
          </p:nvSpPr>
          <p:spPr bwMode="auto">
            <a:xfrm>
              <a:off x="3302" y="2868"/>
              <a:ext cx="39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Times" panose="02020603050405020304" pitchFamily="18" charset="0"/>
                </a:rPr>
                <a:t>7</a:t>
              </a:r>
            </a:p>
          </p:txBody>
        </p:sp>
        <p:sp>
          <p:nvSpPr>
            <p:cNvPr id="54420" name="Rectangle 191"/>
            <p:cNvSpPr>
              <a:spLocks noChangeArrowheads="1"/>
            </p:cNvSpPr>
            <p:nvPr/>
          </p:nvSpPr>
          <p:spPr bwMode="auto">
            <a:xfrm>
              <a:off x="3411" y="3236"/>
              <a:ext cx="3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Times" panose="02020603050405020304" pitchFamily="18" charset="0"/>
                </a:rPr>
                <a:t>8</a:t>
              </a:r>
            </a:p>
          </p:txBody>
        </p:sp>
      </p:grpSp>
      <p:sp>
        <p:nvSpPr>
          <p:cNvPr id="54397" name="Rectangle 192"/>
          <p:cNvSpPr>
            <a:spLocks noChangeArrowheads="1"/>
          </p:cNvSpPr>
          <p:nvPr/>
        </p:nvSpPr>
        <p:spPr bwMode="auto">
          <a:xfrm rot="-1421558">
            <a:off x="5640388" y="4845050"/>
            <a:ext cx="61595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4398" name="Text Box 4"/>
          <p:cNvSpPr txBox="1">
            <a:spLocks noChangeArrowheads="1"/>
          </p:cNvSpPr>
          <p:nvPr/>
        </p:nvSpPr>
        <p:spPr bwMode="auto">
          <a:xfrm>
            <a:off x="76200" y="6554788"/>
            <a:ext cx="73866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a:latin typeface="Helvetica" panose="020B0604020202020204" pitchFamily="34" charset="0"/>
              </a:rPr>
              <a:t>KACHAMA KALA KADHARA TUINGASHITWUI NGARAIKACHÂ ÂYANBING:</a:t>
            </a:r>
            <a:r>
              <a:rPr lang="en-US" altLang="en-US" sz="2000" b="1" i="1">
                <a:latin typeface="Helvetica" panose="020B0604020202020204" pitchFamily="34" charset="0"/>
              </a:rPr>
              <a:t/>
            </a:r>
            <a:br>
              <a:rPr lang="en-US" altLang="en-US" sz="2000" b="1" i="1">
                <a:latin typeface="Helvetica" panose="020B0604020202020204" pitchFamily="34" charset="0"/>
              </a:rPr>
            </a:br>
            <a:r>
              <a:rPr lang="en-US" altLang="en-US" sz="1400" b="1" u="sng">
                <a:latin typeface="Helvetica" panose="020B0604020202020204" pitchFamily="34" charset="0"/>
              </a:rPr>
              <a:t>AIN</a:t>
            </a:r>
            <a:r>
              <a:rPr lang="en-US" altLang="en-US" sz="1400" b="1">
                <a:latin typeface="Helvetica" panose="020B0604020202020204" pitchFamily="34" charset="0"/>
              </a:rPr>
              <a:t> (1) kala </a:t>
            </a:r>
            <a:r>
              <a:rPr lang="en-US" altLang="en-US" sz="1400" b="1" u="sng">
                <a:latin typeface="Helvetica" panose="020B0604020202020204" pitchFamily="34" charset="0"/>
              </a:rPr>
              <a:t>PAOKAPHÂ</a:t>
            </a:r>
            <a:r>
              <a:rPr lang="en-US" altLang="en-US" sz="1400" b="1">
                <a:latin typeface="Helvetica" panose="020B0604020202020204" pitchFamily="34" charset="0"/>
              </a:rPr>
              <a:t> (5)</a:t>
            </a:r>
            <a:br>
              <a:rPr lang="en-US" altLang="en-US" sz="1400" b="1">
                <a:latin typeface="Helvetica" panose="020B0604020202020204" pitchFamily="34" charset="0"/>
              </a:rPr>
            </a:br>
            <a:r>
              <a:rPr lang="en-US" altLang="en-US" sz="1400" b="1">
                <a:latin typeface="Helvetica" panose="020B0604020202020204" pitchFamily="34" charset="0"/>
              </a:rPr>
              <a:t>na thotrinchân khuikashok,</a:t>
            </a:r>
            <a:br>
              <a:rPr lang="en-US" altLang="en-US" sz="1400" b="1">
                <a:latin typeface="Helvetica" panose="020B0604020202020204" pitchFamily="34" charset="0"/>
              </a:rPr>
            </a:br>
            <a:r>
              <a:rPr lang="en-US" altLang="en-US" sz="1400" b="1" u="sng">
                <a:latin typeface="Helvetica" panose="020B0604020202020204" pitchFamily="34" charset="0"/>
              </a:rPr>
              <a:t>THOTRINCHÂNBING</a:t>
            </a:r>
            <a:r>
              <a:rPr lang="en-US" altLang="en-US" sz="1400" b="1">
                <a:latin typeface="Helvetica" panose="020B0604020202020204" pitchFamily="34" charset="0"/>
              </a:rPr>
              <a:t> (2) kala </a:t>
            </a:r>
            <a:r>
              <a:rPr lang="en-US" altLang="en-US" sz="1400" b="1" u="sng">
                <a:latin typeface="Helvetica" panose="020B0604020202020204" pitchFamily="34" charset="0"/>
              </a:rPr>
              <a:t>OTSAK</a:t>
            </a:r>
            <a:r>
              <a:rPr lang="en-US" altLang="en-US" sz="1400" b="1">
                <a:latin typeface="Helvetica" panose="020B0604020202020204" pitchFamily="34" charset="0"/>
              </a:rPr>
              <a:t> (6); </a:t>
            </a:r>
            <a:br>
              <a:rPr lang="en-US" altLang="en-US" sz="1400" b="1">
                <a:latin typeface="Helvetica" panose="020B0604020202020204" pitchFamily="34" charset="0"/>
              </a:rPr>
            </a:br>
            <a:r>
              <a:rPr lang="en-US" altLang="en-US" sz="1400" b="1">
                <a:latin typeface="Helvetica" panose="020B0604020202020204" pitchFamily="34" charset="0"/>
              </a:rPr>
              <a:t>ngashan reikasang kachithei; </a:t>
            </a:r>
            <a:br>
              <a:rPr lang="en-US" altLang="en-US" sz="1400" b="1">
                <a:latin typeface="Helvetica" panose="020B0604020202020204" pitchFamily="34" charset="0"/>
              </a:rPr>
            </a:br>
            <a:r>
              <a:rPr lang="en-US" altLang="en-US" sz="1400" b="1">
                <a:latin typeface="Helvetica" panose="020B0604020202020204" pitchFamily="34" charset="0"/>
              </a:rPr>
              <a:t>Lairik kachungkha khuikashok;</a:t>
            </a:r>
          </a:p>
          <a:p>
            <a:pPr algn="ctr"/>
            <a:r>
              <a:rPr lang="en-US" altLang="en-US" sz="1400" b="1" u="sng">
                <a:latin typeface="Helvetica" panose="020B0604020202020204" pitchFamily="34" charset="0"/>
              </a:rPr>
              <a:t>LAASEM</a:t>
            </a:r>
            <a:r>
              <a:rPr lang="en-US" altLang="en-US" sz="1400" b="1">
                <a:latin typeface="Helvetica" panose="020B0604020202020204" pitchFamily="34" charset="0"/>
              </a:rPr>
              <a:t> (3) kala </a:t>
            </a:r>
            <a:r>
              <a:rPr lang="en-US" altLang="en-US" sz="1400" b="1" u="sng">
                <a:latin typeface="Helvetica" panose="020B0604020202020204" pitchFamily="34" charset="0"/>
              </a:rPr>
              <a:t>CHITHIBING</a:t>
            </a:r>
            <a:r>
              <a:rPr lang="en-US" altLang="en-US" sz="1400" b="1">
                <a:latin typeface="Helvetica" panose="020B0604020202020204" pitchFamily="34" charset="0"/>
              </a:rPr>
              <a:t> (7), </a:t>
            </a:r>
            <a:br>
              <a:rPr lang="en-US" altLang="en-US" sz="1400" b="1">
                <a:latin typeface="Helvetica" panose="020B0604020202020204" pitchFamily="34" charset="0"/>
              </a:rPr>
            </a:br>
            <a:r>
              <a:rPr lang="en-US" altLang="en-US" sz="1400" b="1">
                <a:latin typeface="Helvetica" panose="020B0604020202020204" pitchFamily="34" charset="0"/>
              </a:rPr>
              <a:t>ithumwui Bibleli ngakheikhang kahai khani shokhangasak, </a:t>
            </a:r>
            <a:br>
              <a:rPr lang="en-US" altLang="en-US" sz="1400" b="1">
                <a:latin typeface="Helvetica" panose="020B0604020202020204" pitchFamily="34" charset="0"/>
              </a:rPr>
            </a:br>
            <a:r>
              <a:rPr lang="en-US" altLang="en-US" sz="1400" b="1" u="sng">
                <a:latin typeface="Helvetica" panose="020B0604020202020204" pitchFamily="34" charset="0"/>
              </a:rPr>
              <a:t>MARÂNKHAMI</a:t>
            </a:r>
            <a:r>
              <a:rPr lang="en-US" altLang="en-US" sz="1400" b="1">
                <a:latin typeface="Helvetica" panose="020B0604020202020204" pitchFamily="34" charset="0"/>
              </a:rPr>
              <a:t> (4) kala </a:t>
            </a:r>
            <a:r>
              <a:rPr lang="en-US" altLang="en-US" sz="1400" b="1" u="sng">
                <a:latin typeface="Helvetica" panose="020B0604020202020204" pitchFamily="34" charset="0"/>
              </a:rPr>
              <a:t>PHONGKHAMI</a:t>
            </a:r>
            <a:r>
              <a:rPr lang="en-US" altLang="en-US" sz="1400" b="1">
                <a:latin typeface="Helvetica" panose="020B0604020202020204" pitchFamily="34" charset="0"/>
              </a:rPr>
              <a:t> (8).</a:t>
            </a:r>
          </a:p>
        </p:txBody>
      </p:sp>
      <p:sp>
        <p:nvSpPr>
          <p:cNvPr id="54399" name="Text Box 140"/>
          <p:cNvSpPr txBox="1">
            <a:spLocks noChangeArrowheads="1"/>
          </p:cNvSpPr>
          <p:nvPr/>
        </p:nvSpPr>
        <p:spPr bwMode="auto">
          <a:xfrm>
            <a:off x="5775325" y="3814763"/>
            <a:ext cx="16748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200" b="1" baseline="-25000">
                <a:latin typeface="Capitals" charset="0"/>
              </a:rPr>
              <a:t>Lukhamashan</a:t>
            </a:r>
          </a:p>
        </p:txBody>
      </p:sp>
      <p:sp>
        <p:nvSpPr>
          <p:cNvPr id="54400" name="Text Box 141"/>
          <p:cNvSpPr txBox="1">
            <a:spLocks noChangeArrowheads="1"/>
          </p:cNvSpPr>
          <p:nvPr/>
        </p:nvSpPr>
        <p:spPr bwMode="auto">
          <a:xfrm>
            <a:off x="5691188" y="4137025"/>
            <a:ext cx="177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Ungkashung</a:t>
            </a:r>
          </a:p>
        </p:txBody>
      </p:sp>
      <p:sp>
        <p:nvSpPr>
          <p:cNvPr id="54401" name="Text Box 145"/>
          <p:cNvSpPr txBox="1">
            <a:spLocks noChangeArrowheads="1"/>
          </p:cNvSpPr>
          <p:nvPr/>
        </p:nvSpPr>
        <p:spPr bwMode="auto">
          <a:xfrm>
            <a:off x="314325" y="5945188"/>
            <a:ext cx="1770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Kânthui Kahai Katang Makhavai</a:t>
            </a:r>
          </a:p>
        </p:txBody>
      </p:sp>
      <p:sp>
        <p:nvSpPr>
          <p:cNvPr id="54402" name="Text Box 150"/>
          <p:cNvSpPr txBox="1">
            <a:spLocks noChangeArrowheads="1"/>
          </p:cNvSpPr>
          <p:nvPr/>
        </p:nvSpPr>
        <p:spPr bwMode="auto">
          <a:xfrm>
            <a:off x="5729288" y="5918200"/>
            <a:ext cx="17700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Rârâda khalei Katang Makhavai</a:t>
            </a:r>
          </a:p>
        </p:txBody>
      </p:sp>
      <p:sp>
        <p:nvSpPr>
          <p:cNvPr id="54403" name="Text Box 155"/>
          <p:cNvSpPr txBox="1">
            <a:spLocks noChangeArrowheads="1"/>
          </p:cNvSpPr>
          <p:nvPr/>
        </p:nvSpPr>
        <p:spPr bwMode="auto">
          <a:xfrm rot="91668">
            <a:off x="1998663" y="49180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AIN</a:t>
            </a:r>
          </a:p>
        </p:txBody>
      </p:sp>
      <p:sp>
        <p:nvSpPr>
          <p:cNvPr id="54404" name="Text Box 156"/>
          <p:cNvSpPr txBox="1">
            <a:spLocks noChangeArrowheads="1"/>
          </p:cNvSpPr>
          <p:nvPr/>
        </p:nvSpPr>
        <p:spPr bwMode="auto">
          <a:xfrm rot="4577662">
            <a:off x="2840832" y="4145756"/>
            <a:ext cx="1473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900" b="1" baseline="-25000">
                <a:latin typeface="Capitals" charset="0"/>
              </a:rPr>
              <a:t>MAR</a:t>
            </a:r>
            <a:r>
              <a:rPr lang="en-US" altLang="en-US" sz="2000" b="1" baseline="-25000">
                <a:latin typeface="Capitals" charset="0"/>
              </a:rPr>
              <a:t>Â</a:t>
            </a:r>
            <a:r>
              <a:rPr lang="en-US" altLang="en-US" sz="1900" b="1" baseline="-25000">
                <a:latin typeface="Capitals" charset="0"/>
              </a:rPr>
              <a:t>NKHAMI</a:t>
            </a:r>
          </a:p>
        </p:txBody>
      </p:sp>
      <p:sp>
        <p:nvSpPr>
          <p:cNvPr id="54405" name="Text Box 157"/>
          <p:cNvSpPr txBox="1">
            <a:spLocks noChangeArrowheads="1"/>
          </p:cNvSpPr>
          <p:nvPr/>
        </p:nvSpPr>
        <p:spPr bwMode="auto">
          <a:xfrm>
            <a:off x="4440238" y="5149850"/>
            <a:ext cx="14732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baseline="-25000">
                <a:latin typeface="Capitals" charset="0"/>
              </a:rPr>
              <a:t>PHONGKHAMI</a:t>
            </a:r>
          </a:p>
        </p:txBody>
      </p:sp>
      <p:sp>
        <p:nvSpPr>
          <p:cNvPr id="54406" name="Text Box 158"/>
          <p:cNvSpPr txBox="1">
            <a:spLocks noChangeArrowheads="1"/>
          </p:cNvSpPr>
          <p:nvPr/>
        </p:nvSpPr>
        <p:spPr bwMode="auto">
          <a:xfrm rot="-3033647">
            <a:off x="3702844" y="3979069"/>
            <a:ext cx="1473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PAOKAPHÂ</a:t>
            </a:r>
          </a:p>
        </p:txBody>
      </p:sp>
      <p:sp>
        <p:nvSpPr>
          <p:cNvPr id="54407" name="Text Box 159"/>
          <p:cNvSpPr txBox="1">
            <a:spLocks noChangeArrowheads="1"/>
          </p:cNvSpPr>
          <p:nvPr/>
        </p:nvSpPr>
        <p:spPr bwMode="auto">
          <a:xfrm rot="-762753">
            <a:off x="4395788" y="4706938"/>
            <a:ext cx="1473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CHITHIBING</a:t>
            </a:r>
          </a:p>
        </p:txBody>
      </p:sp>
      <p:sp>
        <p:nvSpPr>
          <p:cNvPr id="54408" name="Text Box 161"/>
          <p:cNvSpPr txBox="1">
            <a:spLocks noChangeArrowheads="1"/>
          </p:cNvSpPr>
          <p:nvPr/>
        </p:nvSpPr>
        <p:spPr bwMode="auto">
          <a:xfrm rot="-2034800">
            <a:off x="4202113" y="4152900"/>
            <a:ext cx="1473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OTSAK</a:t>
            </a:r>
          </a:p>
        </p:txBody>
      </p:sp>
      <p:sp>
        <p:nvSpPr>
          <p:cNvPr id="54409" name="Text Box 162"/>
          <p:cNvSpPr txBox="1">
            <a:spLocks noChangeArrowheads="1"/>
          </p:cNvSpPr>
          <p:nvPr/>
        </p:nvSpPr>
        <p:spPr bwMode="auto">
          <a:xfrm rot="3053071">
            <a:off x="2434432" y="4436268"/>
            <a:ext cx="1473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LAASEM</a:t>
            </a:r>
          </a:p>
        </p:txBody>
      </p:sp>
      <p:sp>
        <p:nvSpPr>
          <p:cNvPr id="54410" name="Text Box 163"/>
          <p:cNvSpPr txBox="1">
            <a:spLocks noChangeArrowheads="1"/>
          </p:cNvSpPr>
          <p:nvPr/>
        </p:nvSpPr>
        <p:spPr bwMode="auto">
          <a:xfrm rot="1226197">
            <a:off x="1974850" y="4635500"/>
            <a:ext cx="1479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THOTCHÂNBING</a:t>
            </a:r>
          </a:p>
        </p:txBody>
      </p:sp>
      <p:sp>
        <p:nvSpPr>
          <p:cNvPr id="54411" name="Line 25"/>
          <p:cNvSpPr>
            <a:spLocks noChangeShapeType="1"/>
          </p:cNvSpPr>
          <p:nvPr/>
        </p:nvSpPr>
        <p:spPr bwMode="auto">
          <a:xfrm>
            <a:off x="373063" y="6450013"/>
            <a:ext cx="12319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4412" name="Line 25"/>
          <p:cNvSpPr>
            <a:spLocks noChangeShapeType="1"/>
          </p:cNvSpPr>
          <p:nvPr/>
        </p:nvSpPr>
        <p:spPr bwMode="auto">
          <a:xfrm>
            <a:off x="5792788" y="6440488"/>
            <a:ext cx="12319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785813" y="4567238"/>
            <a:ext cx="503237" cy="2595562"/>
            <a:chOff x="192" y="1824"/>
            <a:chExt cx="288" cy="2304"/>
          </a:xfrm>
        </p:grpSpPr>
        <p:sp>
          <p:nvSpPr>
            <p:cNvPr id="55638"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39"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299" name="Group 5"/>
          <p:cNvGrpSpPr>
            <a:grpSpLocks/>
          </p:cNvGrpSpPr>
          <p:nvPr/>
        </p:nvGrpSpPr>
        <p:grpSpPr bwMode="auto">
          <a:xfrm>
            <a:off x="785813" y="1343025"/>
            <a:ext cx="503237" cy="2909888"/>
            <a:chOff x="192" y="1824"/>
            <a:chExt cx="288" cy="2304"/>
          </a:xfrm>
        </p:grpSpPr>
        <p:sp>
          <p:nvSpPr>
            <p:cNvPr id="55636"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37"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300" name="Text Box 8"/>
          <p:cNvSpPr txBox="1">
            <a:spLocks noChangeArrowheads="1"/>
          </p:cNvSpPr>
          <p:nvPr/>
        </p:nvSpPr>
        <p:spPr bwMode="auto">
          <a:xfrm>
            <a:off x="6473825" y="53975"/>
            <a:ext cx="401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34</a:t>
            </a:r>
            <a:endParaRPr lang="en-US" altLang="en-US" sz="1800" b="1">
              <a:latin typeface="Comic Sans MS" panose="030F0702030302020204" pitchFamily="66" charset="0"/>
            </a:endParaRPr>
          </a:p>
        </p:txBody>
      </p:sp>
      <p:sp>
        <p:nvSpPr>
          <p:cNvPr id="55301" name="Rectangle 9"/>
          <p:cNvSpPr>
            <a:spLocks noChangeArrowheads="1"/>
          </p:cNvSpPr>
          <p:nvPr/>
        </p:nvSpPr>
        <p:spPr bwMode="auto">
          <a:xfrm>
            <a:off x="0" y="798513"/>
            <a:ext cx="627063" cy="78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302" name="Text Box 10"/>
          <p:cNvSpPr txBox="1">
            <a:spLocks noChangeArrowheads="1"/>
          </p:cNvSpPr>
          <p:nvPr/>
        </p:nvSpPr>
        <p:spPr bwMode="auto">
          <a:xfrm>
            <a:off x="803275" y="741363"/>
            <a:ext cx="5818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dirty="0" smtClean="0">
                <a:latin typeface="Comic Sans MS" panose="030F0702030302020204" pitchFamily="66" charset="0"/>
              </a:rPr>
              <a:t>KACHAMA TUINGASHIT PARENG EINA KHANGASUN</a:t>
            </a:r>
            <a:endParaRPr lang="en-US" altLang="en-US" sz="1600" b="1" i="1" dirty="0">
              <a:latin typeface="Comic Sans MS" panose="030F0702030302020204" pitchFamily="66" charset="0"/>
            </a:endParaRPr>
          </a:p>
        </p:txBody>
      </p:sp>
      <p:sp>
        <p:nvSpPr>
          <p:cNvPr id="55303" name="Text Box 11"/>
          <p:cNvSpPr txBox="1">
            <a:spLocks noChangeArrowheads="1"/>
          </p:cNvSpPr>
          <p:nvPr/>
        </p:nvSpPr>
        <p:spPr bwMode="auto">
          <a:xfrm>
            <a:off x="0" y="8666163"/>
            <a:ext cx="754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i="1" u="sng"/>
              <a:t>KATAMLI KHANGACHON MASING19LI ÂNÂ HILI NGARAIKACHÂ KHAMASAI NGARANMIHAIDA LEI.</a:t>
            </a:r>
          </a:p>
        </p:txBody>
      </p:sp>
      <p:sp>
        <p:nvSpPr>
          <p:cNvPr id="55304" name="Line 12"/>
          <p:cNvSpPr>
            <a:spLocks noChangeShapeType="1"/>
          </p:cNvSpPr>
          <p:nvPr/>
        </p:nvSpPr>
        <p:spPr bwMode="auto">
          <a:xfrm>
            <a:off x="4846638" y="1422400"/>
            <a:ext cx="8096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SG"/>
          </a:p>
        </p:txBody>
      </p:sp>
      <p:grpSp>
        <p:nvGrpSpPr>
          <p:cNvPr id="55305" name="Group 13"/>
          <p:cNvGrpSpPr>
            <a:grpSpLocks/>
          </p:cNvGrpSpPr>
          <p:nvPr/>
        </p:nvGrpSpPr>
        <p:grpSpPr bwMode="auto">
          <a:xfrm>
            <a:off x="938213" y="1073150"/>
            <a:ext cx="1571625" cy="427038"/>
            <a:chOff x="458" y="303"/>
            <a:chExt cx="779" cy="270"/>
          </a:xfrm>
        </p:grpSpPr>
        <p:sp>
          <p:nvSpPr>
            <p:cNvPr id="55630" name="AutoShape 1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31" name="Rectangle 1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32" name="Line 1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33" name="Line 1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2" name="Text Box 18"/>
            <p:cNvSpPr txBox="1">
              <a:spLocks noChangeArrowheads="1"/>
            </p:cNvSpPr>
            <p:nvPr/>
          </p:nvSpPr>
          <p:spPr bwMode="auto">
            <a:xfrm>
              <a:off x="458" y="303"/>
              <a:ext cx="690" cy="159"/>
            </a:xfrm>
            <a:prstGeom prst="rect">
              <a:avLst/>
            </a:prstGeom>
            <a:noFill/>
            <a:ln w="9525">
              <a:noFill/>
              <a:miter lim="800000"/>
              <a:headEnd/>
              <a:tailEnd/>
            </a:ln>
          </p:spPr>
          <p:txBody>
            <a:bodyPr lIns="97025" tIns="48512" rIns="97025" bIns="48512">
              <a:spAutoFit/>
            </a:bodyPr>
            <a:lstStyle/>
            <a:p>
              <a:pPr algn="ctr" defTabSz="969963">
                <a:spcBef>
                  <a:spcPct val="50000"/>
                </a:spcBef>
                <a:defRPr/>
              </a:pPr>
              <a:r>
                <a:rPr lang="en-US" sz="950" b="1" dirty="0">
                  <a:latin typeface="Arial" pitchFamily="34" charset="0"/>
                  <a:ea typeface="ＭＳ Ｐゴシック"/>
                  <a:cs typeface="ＭＳ Ｐゴシック"/>
                </a:rPr>
                <a:t>OKATHUI KASEM</a:t>
              </a:r>
            </a:p>
          </p:txBody>
        </p:sp>
        <p:sp>
          <p:nvSpPr>
            <p:cNvPr id="55635" name="Rectangle 1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06" name="Group 20"/>
          <p:cNvGrpSpPr>
            <a:grpSpLocks/>
          </p:cNvGrpSpPr>
          <p:nvPr/>
        </p:nvGrpSpPr>
        <p:grpSpPr bwMode="auto">
          <a:xfrm>
            <a:off x="938213" y="1500188"/>
            <a:ext cx="1571625" cy="428625"/>
            <a:chOff x="458" y="303"/>
            <a:chExt cx="779" cy="270"/>
          </a:xfrm>
        </p:grpSpPr>
        <p:sp>
          <p:nvSpPr>
            <p:cNvPr id="55624" name="AutoShape 2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25" name="Rectangle 2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26" name="Line 2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27" name="Line 2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28" name="Text Box 25"/>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ABRAHAM</a:t>
              </a:r>
            </a:p>
          </p:txBody>
        </p:sp>
        <p:sp>
          <p:nvSpPr>
            <p:cNvPr id="55629" name="Rectangle 2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07" name="Group 27"/>
          <p:cNvGrpSpPr>
            <a:grpSpLocks/>
          </p:cNvGrpSpPr>
          <p:nvPr/>
        </p:nvGrpSpPr>
        <p:grpSpPr bwMode="auto">
          <a:xfrm>
            <a:off x="927100" y="2130425"/>
            <a:ext cx="1579563" cy="428625"/>
            <a:chOff x="458" y="303"/>
            <a:chExt cx="779" cy="270"/>
          </a:xfrm>
        </p:grpSpPr>
        <p:sp>
          <p:nvSpPr>
            <p:cNvPr id="55618" name="AutoShape 2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19" name="Rectangle 2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20" name="Line 3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21" name="Line 3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22" name="Text Box 32"/>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JOSEPH</a:t>
              </a:r>
              <a:endParaRPr lang="en-US" altLang="en-US" sz="800" b="1">
                <a:latin typeface="Arial" panose="020B0604020202020204" pitchFamily="34" charset="0"/>
              </a:endParaRPr>
            </a:p>
          </p:txBody>
        </p:sp>
        <p:sp>
          <p:nvSpPr>
            <p:cNvPr id="55623" name="Rectangle 3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08" name="Group 34"/>
          <p:cNvGrpSpPr>
            <a:grpSpLocks/>
          </p:cNvGrpSpPr>
          <p:nvPr/>
        </p:nvGrpSpPr>
        <p:grpSpPr bwMode="auto">
          <a:xfrm>
            <a:off x="947738" y="2679700"/>
            <a:ext cx="1570037" cy="428625"/>
            <a:chOff x="458" y="303"/>
            <a:chExt cx="779" cy="270"/>
          </a:xfrm>
        </p:grpSpPr>
        <p:sp>
          <p:nvSpPr>
            <p:cNvPr id="55612" name="AutoShape 3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13" name="Rectangle 3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14" name="Line 3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15" name="Line 3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16" name="Text Box 39"/>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MOSES</a:t>
              </a:r>
              <a:endParaRPr lang="en-US" altLang="en-US" sz="800" b="1">
                <a:latin typeface="Arial" panose="020B0604020202020204" pitchFamily="34" charset="0"/>
              </a:endParaRPr>
            </a:p>
          </p:txBody>
        </p:sp>
        <p:sp>
          <p:nvSpPr>
            <p:cNvPr id="55617" name="Rectangle 4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09" name="Group 41"/>
          <p:cNvGrpSpPr>
            <a:grpSpLocks/>
          </p:cNvGrpSpPr>
          <p:nvPr/>
        </p:nvGrpSpPr>
        <p:grpSpPr bwMode="auto">
          <a:xfrm>
            <a:off x="947738" y="3781425"/>
            <a:ext cx="1587500" cy="427038"/>
            <a:chOff x="458" y="303"/>
            <a:chExt cx="779" cy="270"/>
          </a:xfrm>
        </p:grpSpPr>
        <p:sp>
          <p:nvSpPr>
            <p:cNvPr id="55606" name="AutoShape 4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07" name="Rectangle 4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08" name="Line 4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09" name="Line 4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10" name="Text Box 46"/>
            <p:cNvSpPr txBox="1">
              <a:spLocks noChangeArrowheads="1"/>
            </p:cNvSpPr>
            <p:nvPr/>
          </p:nvSpPr>
          <p:spPr bwMode="auto">
            <a:xfrm>
              <a:off x="458" y="303"/>
              <a:ext cx="69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JOSHUA</a:t>
              </a:r>
              <a:endParaRPr lang="en-US" altLang="en-US" sz="800" b="1">
                <a:latin typeface="Arial" panose="020B0604020202020204" pitchFamily="34" charset="0"/>
              </a:endParaRPr>
            </a:p>
          </p:txBody>
        </p:sp>
        <p:sp>
          <p:nvSpPr>
            <p:cNvPr id="55611" name="Rectangle 4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10" name="Group 48"/>
          <p:cNvGrpSpPr>
            <a:grpSpLocks/>
          </p:cNvGrpSpPr>
          <p:nvPr/>
        </p:nvGrpSpPr>
        <p:grpSpPr bwMode="auto">
          <a:xfrm>
            <a:off x="938213" y="4724400"/>
            <a:ext cx="1592262" cy="427038"/>
            <a:chOff x="458" y="303"/>
            <a:chExt cx="779" cy="270"/>
          </a:xfrm>
        </p:grpSpPr>
        <p:sp>
          <p:nvSpPr>
            <p:cNvPr id="55600" name="AutoShape 4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01" name="Rectangle 5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602" name="Line 5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03" name="Line 5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604" name="Text Box 53"/>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ROTKHAMARAT</a:t>
              </a:r>
            </a:p>
          </p:txBody>
        </p:sp>
        <p:sp>
          <p:nvSpPr>
            <p:cNvPr id="55605" name="Rectangle 5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11" name="Group 55"/>
          <p:cNvGrpSpPr>
            <a:grpSpLocks/>
          </p:cNvGrpSpPr>
          <p:nvPr/>
        </p:nvGrpSpPr>
        <p:grpSpPr bwMode="auto">
          <a:xfrm>
            <a:off x="938213" y="6734175"/>
            <a:ext cx="1592262" cy="428625"/>
            <a:chOff x="458" y="303"/>
            <a:chExt cx="779" cy="270"/>
          </a:xfrm>
        </p:grpSpPr>
        <p:sp>
          <p:nvSpPr>
            <p:cNvPr id="55594" name="AutoShape 5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95" name="Rectangle 5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96" name="Line 5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97" name="Line 5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98" name="Text Box 60"/>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NARKAHAI</a:t>
              </a:r>
              <a:endParaRPr lang="en-US" altLang="en-US" sz="800" b="1">
                <a:latin typeface="Arial" panose="020B0604020202020204" pitchFamily="34" charset="0"/>
              </a:endParaRPr>
            </a:p>
          </p:txBody>
        </p:sp>
        <p:sp>
          <p:nvSpPr>
            <p:cNvPr id="55599" name="Rectangle 6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12" name="Group 62"/>
          <p:cNvGrpSpPr>
            <a:grpSpLocks/>
          </p:cNvGrpSpPr>
          <p:nvPr/>
        </p:nvGrpSpPr>
        <p:grpSpPr bwMode="auto">
          <a:xfrm>
            <a:off x="938213" y="7597775"/>
            <a:ext cx="1592262" cy="430213"/>
            <a:chOff x="458" y="303"/>
            <a:chExt cx="779" cy="270"/>
          </a:xfrm>
        </p:grpSpPr>
        <p:sp>
          <p:nvSpPr>
            <p:cNvPr id="55588" name="AutoShape 6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89" name="Rectangle 6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90" name="Line 6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91" name="Line 6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92" name="Text Box 67"/>
            <p:cNvSpPr txBox="1">
              <a:spLocks noChangeArrowheads="1"/>
            </p:cNvSpPr>
            <p:nvPr/>
          </p:nvSpPr>
          <p:spPr bwMode="auto">
            <a:xfrm>
              <a:off x="458" y="303"/>
              <a:ext cx="69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VARI KAHAI</a:t>
              </a:r>
              <a:endParaRPr lang="en-US" altLang="en-US" sz="800" b="1">
                <a:latin typeface="Arial" panose="020B0604020202020204" pitchFamily="34" charset="0"/>
              </a:endParaRPr>
            </a:p>
          </p:txBody>
        </p:sp>
        <p:sp>
          <p:nvSpPr>
            <p:cNvPr id="55593" name="Rectangle 6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13" name="Group 69"/>
          <p:cNvGrpSpPr>
            <a:grpSpLocks/>
          </p:cNvGrpSpPr>
          <p:nvPr/>
        </p:nvGrpSpPr>
        <p:grpSpPr bwMode="auto">
          <a:xfrm>
            <a:off x="938213" y="8105775"/>
            <a:ext cx="1592262" cy="428625"/>
            <a:chOff x="458" y="303"/>
            <a:chExt cx="779" cy="270"/>
          </a:xfrm>
        </p:grpSpPr>
        <p:sp>
          <p:nvSpPr>
            <p:cNvPr id="55582" name="AutoShape 7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83" name="Rectangle 7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84" name="Line 7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85" name="Line 7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86" name="Text Box 74"/>
            <p:cNvSpPr txBox="1">
              <a:spLocks noChangeArrowheads="1"/>
            </p:cNvSpPr>
            <p:nvPr/>
          </p:nvSpPr>
          <p:spPr bwMode="auto">
            <a:xfrm>
              <a:off x="458" y="303"/>
              <a:ext cx="69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dirty="0" err="1" smtClean="0">
                  <a:latin typeface="Arial" panose="020B0604020202020204" pitchFamily="34" charset="0"/>
                </a:rPr>
                <a:t>Jishu</a:t>
              </a:r>
              <a:endParaRPr lang="en-US" altLang="en-US" sz="800" b="1" dirty="0">
                <a:latin typeface="Arial" panose="020B0604020202020204" pitchFamily="34" charset="0"/>
              </a:endParaRPr>
            </a:p>
          </p:txBody>
        </p:sp>
        <p:sp>
          <p:nvSpPr>
            <p:cNvPr id="55587" name="Rectangle 7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grpSp>
        <p:nvGrpSpPr>
          <p:cNvPr id="55314" name="Group 76"/>
          <p:cNvGrpSpPr>
            <a:grpSpLocks/>
          </p:cNvGrpSpPr>
          <p:nvPr/>
        </p:nvGrpSpPr>
        <p:grpSpPr bwMode="auto">
          <a:xfrm>
            <a:off x="942975" y="5510213"/>
            <a:ext cx="1592263" cy="428625"/>
            <a:chOff x="458" y="303"/>
            <a:chExt cx="779" cy="270"/>
          </a:xfrm>
        </p:grpSpPr>
        <p:sp>
          <p:nvSpPr>
            <p:cNvPr id="55576" name="AutoShape 7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77" name="Rectangle 7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578" name="Line 7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79" name="Line 8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5" tIns="48512" rIns="97025" bIns="48512">
              <a:spAutoFit/>
            </a:bodyPr>
            <a:lstStyle/>
            <a:p>
              <a:endParaRPr lang="en-SG"/>
            </a:p>
          </p:txBody>
        </p:sp>
        <p:sp>
          <p:nvSpPr>
            <p:cNvPr id="55580" name="Text Box 81"/>
            <p:cNvSpPr txBox="1">
              <a:spLocks noChangeArrowheads="1"/>
            </p:cNvSpPr>
            <p:nvPr/>
          </p:nvSpPr>
          <p:spPr bwMode="auto">
            <a:xfrm>
              <a:off x="458" y="303"/>
              <a:ext cx="69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100" b="1">
                  <a:latin typeface="Arial" panose="020B0604020202020204" pitchFamily="34" charset="0"/>
                </a:rPr>
                <a:t>WUNGNAO</a:t>
              </a:r>
              <a:endParaRPr lang="en-US" altLang="en-US" sz="800" b="1">
                <a:latin typeface="Arial" panose="020B0604020202020204" pitchFamily="34" charset="0"/>
              </a:endParaRPr>
            </a:p>
          </p:txBody>
        </p:sp>
        <p:sp>
          <p:nvSpPr>
            <p:cNvPr id="55581" name="Rectangle 8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315" name="Rectangle 83"/>
          <p:cNvSpPr>
            <a:spLocks noChangeArrowheads="1"/>
          </p:cNvSpPr>
          <p:nvPr/>
        </p:nvSpPr>
        <p:spPr bwMode="auto">
          <a:xfrm>
            <a:off x="4525963" y="1422400"/>
            <a:ext cx="1257300" cy="2262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endParaRPr lang="en-US" altLang="en-US" sz="2500">
              <a:latin typeface="Times" panose="02020603050405020304" pitchFamily="18" charset="0"/>
            </a:endParaRPr>
          </a:p>
        </p:txBody>
      </p:sp>
      <p:sp>
        <p:nvSpPr>
          <p:cNvPr id="55316" name="Rectangle 84"/>
          <p:cNvSpPr>
            <a:spLocks noChangeArrowheads="1"/>
          </p:cNvSpPr>
          <p:nvPr/>
        </p:nvSpPr>
        <p:spPr bwMode="auto">
          <a:xfrm>
            <a:off x="2682875" y="8105775"/>
            <a:ext cx="1508125" cy="314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55317" name="Text Box 85"/>
          <p:cNvSpPr txBox="1">
            <a:spLocks noChangeArrowheads="1"/>
          </p:cNvSpPr>
          <p:nvPr/>
        </p:nvSpPr>
        <p:spPr bwMode="auto">
          <a:xfrm>
            <a:off x="669925" y="1108075"/>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1.</a:t>
            </a:r>
          </a:p>
        </p:txBody>
      </p:sp>
      <p:sp>
        <p:nvSpPr>
          <p:cNvPr id="55318" name="Text Box 86"/>
          <p:cNvSpPr txBox="1">
            <a:spLocks noChangeArrowheads="1"/>
          </p:cNvSpPr>
          <p:nvPr/>
        </p:nvSpPr>
        <p:spPr bwMode="auto">
          <a:xfrm>
            <a:off x="665163" y="1539875"/>
            <a:ext cx="6715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2.</a:t>
            </a:r>
          </a:p>
        </p:txBody>
      </p:sp>
      <p:sp>
        <p:nvSpPr>
          <p:cNvPr id="55319" name="Text Box 87"/>
          <p:cNvSpPr txBox="1">
            <a:spLocks noChangeArrowheads="1"/>
          </p:cNvSpPr>
          <p:nvPr/>
        </p:nvSpPr>
        <p:spPr bwMode="auto">
          <a:xfrm>
            <a:off x="669925" y="2173288"/>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3.</a:t>
            </a:r>
          </a:p>
        </p:txBody>
      </p:sp>
      <p:sp>
        <p:nvSpPr>
          <p:cNvPr id="55320" name="Text Box 88"/>
          <p:cNvSpPr txBox="1">
            <a:spLocks noChangeArrowheads="1"/>
          </p:cNvSpPr>
          <p:nvPr/>
        </p:nvSpPr>
        <p:spPr bwMode="auto">
          <a:xfrm>
            <a:off x="676275" y="2719388"/>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4.</a:t>
            </a:r>
          </a:p>
        </p:txBody>
      </p:sp>
      <p:sp>
        <p:nvSpPr>
          <p:cNvPr id="55321" name="Text Box 89"/>
          <p:cNvSpPr txBox="1">
            <a:spLocks noChangeArrowheads="1"/>
          </p:cNvSpPr>
          <p:nvPr/>
        </p:nvSpPr>
        <p:spPr bwMode="auto">
          <a:xfrm>
            <a:off x="669925" y="3814763"/>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5.</a:t>
            </a:r>
          </a:p>
        </p:txBody>
      </p:sp>
      <p:sp>
        <p:nvSpPr>
          <p:cNvPr id="55322" name="Text Box 90"/>
          <p:cNvSpPr txBox="1">
            <a:spLocks noChangeArrowheads="1"/>
          </p:cNvSpPr>
          <p:nvPr/>
        </p:nvSpPr>
        <p:spPr bwMode="auto">
          <a:xfrm>
            <a:off x="669925" y="4764088"/>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6.</a:t>
            </a:r>
          </a:p>
        </p:txBody>
      </p:sp>
      <p:sp>
        <p:nvSpPr>
          <p:cNvPr id="55323" name="Text Box 91"/>
          <p:cNvSpPr txBox="1">
            <a:spLocks noChangeArrowheads="1"/>
          </p:cNvSpPr>
          <p:nvPr/>
        </p:nvSpPr>
        <p:spPr bwMode="auto">
          <a:xfrm>
            <a:off x="676275" y="5549900"/>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7.</a:t>
            </a:r>
          </a:p>
        </p:txBody>
      </p:sp>
      <p:sp>
        <p:nvSpPr>
          <p:cNvPr id="55324" name="Text Box 92"/>
          <p:cNvSpPr txBox="1">
            <a:spLocks noChangeArrowheads="1"/>
          </p:cNvSpPr>
          <p:nvPr/>
        </p:nvSpPr>
        <p:spPr bwMode="auto">
          <a:xfrm>
            <a:off x="676275" y="6773863"/>
            <a:ext cx="669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8.</a:t>
            </a:r>
          </a:p>
        </p:txBody>
      </p:sp>
      <p:sp>
        <p:nvSpPr>
          <p:cNvPr id="55325" name="Text Box 93"/>
          <p:cNvSpPr txBox="1">
            <a:spLocks noChangeArrowheads="1"/>
          </p:cNvSpPr>
          <p:nvPr/>
        </p:nvSpPr>
        <p:spPr bwMode="auto">
          <a:xfrm>
            <a:off x="669925" y="7639050"/>
            <a:ext cx="6715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9.</a:t>
            </a:r>
          </a:p>
        </p:txBody>
      </p:sp>
      <p:sp>
        <p:nvSpPr>
          <p:cNvPr id="55326" name="Text Box 94"/>
          <p:cNvSpPr txBox="1">
            <a:spLocks noChangeArrowheads="1"/>
          </p:cNvSpPr>
          <p:nvPr/>
        </p:nvSpPr>
        <p:spPr bwMode="auto">
          <a:xfrm>
            <a:off x="617538" y="8150225"/>
            <a:ext cx="6715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Arial" panose="020B0604020202020204" pitchFamily="34" charset="0"/>
              </a:rPr>
              <a:t>10.</a:t>
            </a:r>
          </a:p>
        </p:txBody>
      </p:sp>
      <p:sp>
        <p:nvSpPr>
          <p:cNvPr id="55327" name="Text Box 95"/>
          <p:cNvSpPr txBox="1">
            <a:spLocks noChangeArrowheads="1"/>
          </p:cNvSpPr>
          <p:nvPr/>
        </p:nvSpPr>
        <p:spPr bwMode="auto">
          <a:xfrm>
            <a:off x="352425" y="1035050"/>
            <a:ext cx="3730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O</a:t>
            </a:r>
          </a:p>
        </p:txBody>
      </p:sp>
      <p:sp>
        <p:nvSpPr>
          <p:cNvPr id="55328" name="Text Box 96"/>
          <p:cNvSpPr txBox="1">
            <a:spLocks noChangeArrowheads="1"/>
          </p:cNvSpPr>
          <p:nvPr/>
        </p:nvSpPr>
        <p:spPr bwMode="auto">
          <a:xfrm rot="-5388474">
            <a:off x="-388143" y="2393156"/>
            <a:ext cx="18335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a:latin typeface="Arial" panose="020B0604020202020204" pitchFamily="34" charset="0"/>
              </a:rPr>
              <a:t>MI 4</a:t>
            </a:r>
          </a:p>
        </p:txBody>
      </p:sp>
      <p:sp>
        <p:nvSpPr>
          <p:cNvPr id="55329" name="Text Box 97"/>
          <p:cNvSpPr txBox="1">
            <a:spLocks noChangeArrowheads="1"/>
          </p:cNvSpPr>
          <p:nvPr/>
        </p:nvSpPr>
        <p:spPr bwMode="auto">
          <a:xfrm rot="-5389253">
            <a:off x="-1015999" y="5472112"/>
            <a:ext cx="3073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500" b="1">
                <a:latin typeface="Arial" panose="020B0604020202020204" pitchFamily="34" charset="0"/>
              </a:rPr>
              <a:t>MISHANG 3</a:t>
            </a:r>
          </a:p>
        </p:txBody>
      </p:sp>
      <p:sp>
        <p:nvSpPr>
          <p:cNvPr id="55330" name="Text Box 98"/>
          <p:cNvSpPr txBox="1">
            <a:spLocks noChangeArrowheads="1"/>
          </p:cNvSpPr>
          <p:nvPr/>
        </p:nvSpPr>
        <p:spPr bwMode="auto">
          <a:xfrm>
            <a:off x="373063" y="7527925"/>
            <a:ext cx="3730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V</a:t>
            </a:r>
          </a:p>
        </p:txBody>
      </p:sp>
      <p:sp>
        <p:nvSpPr>
          <p:cNvPr id="55331" name="Text Box 99"/>
          <p:cNvSpPr txBox="1">
            <a:spLocks noChangeArrowheads="1"/>
          </p:cNvSpPr>
          <p:nvPr/>
        </p:nvSpPr>
        <p:spPr bwMode="auto">
          <a:xfrm>
            <a:off x="390525" y="8035925"/>
            <a:ext cx="3730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J</a:t>
            </a:r>
          </a:p>
        </p:txBody>
      </p:sp>
      <p:grpSp>
        <p:nvGrpSpPr>
          <p:cNvPr id="55332" name="Group 100"/>
          <p:cNvGrpSpPr>
            <a:grpSpLocks/>
          </p:cNvGrpSpPr>
          <p:nvPr/>
        </p:nvGrpSpPr>
        <p:grpSpPr bwMode="auto">
          <a:xfrm>
            <a:off x="258763" y="407988"/>
            <a:ext cx="1768475" cy="357187"/>
            <a:chOff x="148" y="271"/>
            <a:chExt cx="1013" cy="218"/>
          </a:xfrm>
        </p:grpSpPr>
        <p:sp>
          <p:nvSpPr>
            <p:cNvPr id="55574" name="Text Box 101"/>
            <p:cNvSpPr txBox="1">
              <a:spLocks noChangeArrowheads="1"/>
            </p:cNvSpPr>
            <p:nvPr/>
          </p:nvSpPr>
          <p:spPr bwMode="auto">
            <a:xfrm>
              <a:off x="148" y="271"/>
              <a:ext cx="101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700" b="1">
                  <a:latin typeface="Arial" panose="020B0604020202020204" pitchFamily="34" charset="0"/>
                </a:rPr>
                <a:t>O 7 V J</a:t>
              </a:r>
            </a:p>
          </p:txBody>
        </p:sp>
        <p:sp>
          <p:nvSpPr>
            <p:cNvPr id="55575" name="Line 102"/>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SG"/>
            </a:p>
          </p:txBody>
        </p:sp>
      </p:grpSp>
      <p:sp>
        <p:nvSpPr>
          <p:cNvPr id="55333" name="AutoShape 103" descr="Dark upward diagonal"/>
          <p:cNvSpPr>
            <a:spLocks noChangeArrowheads="1"/>
          </p:cNvSpPr>
          <p:nvPr/>
        </p:nvSpPr>
        <p:spPr bwMode="auto">
          <a:xfrm>
            <a:off x="468313" y="723900"/>
            <a:ext cx="236537" cy="366713"/>
          </a:xfrm>
          <a:prstGeom prst="downArrow">
            <a:avLst>
              <a:gd name="adj1" fmla="val 50000"/>
              <a:gd name="adj2" fmla="val 38759"/>
            </a:avLst>
          </a:prstGeom>
          <a:pattFill prst="dkUpDiag">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334" name="Rectangle 104"/>
          <p:cNvSpPr>
            <a:spLocks noChangeArrowheads="1"/>
          </p:cNvSpPr>
          <p:nvPr/>
        </p:nvSpPr>
        <p:spPr bwMode="auto">
          <a:xfrm>
            <a:off x="2598738" y="1185863"/>
            <a:ext cx="1592262"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55335" name="Rectangle 105"/>
          <p:cNvSpPr>
            <a:spLocks noChangeArrowheads="1"/>
          </p:cNvSpPr>
          <p:nvPr/>
        </p:nvSpPr>
        <p:spPr bwMode="auto">
          <a:xfrm>
            <a:off x="2598738" y="3781425"/>
            <a:ext cx="1592262" cy="3773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55336" name="Line 106"/>
          <p:cNvSpPr>
            <a:spLocks noChangeShapeType="1"/>
          </p:cNvSpPr>
          <p:nvPr/>
        </p:nvSpPr>
        <p:spPr bwMode="auto">
          <a:xfrm>
            <a:off x="3000375" y="15001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37" name="AutoShape 107"/>
          <p:cNvSpPr>
            <a:spLocks noChangeArrowheads="1"/>
          </p:cNvSpPr>
          <p:nvPr/>
        </p:nvSpPr>
        <p:spPr bwMode="auto">
          <a:xfrm>
            <a:off x="3668713" y="6113463"/>
            <a:ext cx="1751012" cy="13271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SG"/>
          </a:p>
        </p:txBody>
      </p:sp>
      <p:sp>
        <p:nvSpPr>
          <p:cNvPr id="55338" name="Rectangle 108"/>
          <p:cNvSpPr>
            <a:spLocks noChangeArrowheads="1"/>
          </p:cNvSpPr>
          <p:nvPr/>
        </p:nvSpPr>
        <p:spPr bwMode="auto">
          <a:xfrm>
            <a:off x="4205288" y="5816600"/>
            <a:ext cx="1377950" cy="187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339" name="AutoShape 109"/>
          <p:cNvSpPr>
            <a:spLocks noChangeArrowheads="1"/>
          </p:cNvSpPr>
          <p:nvPr/>
        </p:nvSpPr>
        <p:spPr bwMode="auto">
          <a:xfrm>
            <a:off x="3817938" y="6219825"/>
            <a:ext cx="1751012" cy="11350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SG"/>
          </a:p>
        </p:txBody>
      </p:sp>
      <p:sp>
        <p:nvSpPr>
          <p:cNvPr id="55340" name="Rectangle 110"/>
          <p:cNvSpPr>
            <a:spLocks noChangeArrowheads="1"/>
          </p:cNvSpPr>
          <p:nvPr/>
        </p:nvSpPr>
        <p:spPr bwMode="auto">
          <a:xfrm>
            <a:off x="4525963" y="4233863"/>
            <a:ext cx="1257300" cy="4324350"/>
          </a:xfrm>
          <a:prstGeom prst="rect">
            <a:avLst/>
          </a:prstGeom>
          <a:solidFill>
            <a:schemeClr val="bg1"/>
          </a:solidFill>
          <a:ln w="38100">
            <a:solidFill>
              <a:schemeClr val="tx1"/>
            </a:solidFill>
            <a:miter lim="800000"/>
            <a:headEnd/>
            <a:tailEnd/>
          </a:ln>
        </p:spPr>
        <p:txBody>
          <a:bodyPr wrap="none" lIns="97027" tIns="48513" rIns="97027" bIns="48513" anchor="ct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500">
              <a:latin typeface="Times" panose="02020603050405020304" pitchFamily="18" charset="0"/>
            </a:endParaRPr>
          </a:p>
        </p:txBody>
      </p:sp>
      <p:sp>
        <p:nvSpPr>
          <p:cNvPr id="55341" name="Line 111"/>
          <p:cNvSpPr>
            <a:spLocks noChangeShapeType="1"/>
          </p:cNvSpPr>
          <p:nvPr/>
        </p:nvSpPr>
        <p:spPr bwMode="auto">
          <a:xfrm>
            <a:off x="4527550" y="6237288"/>
            <a:ext cx="0" cy="61118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2" name="Line 112"/>
          <p:cNvSpPr>
            <a:spLocks noChangeShapeType="1"/>
          </p:cNvSpPr>
          <p:nvPr/>
        </p:nvSpPr>
        <p:spPr bwMode="auto">
          <a:xfrm>
            <a:off x="4506913" y="6731000"/>
            <a:ext cx="0" cy="6111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3" name="Text Box 113"/>
          <p:cNvSpPr txBox="1">
            <a:spLocks noChangeArrowheads="1"/>
          </p:cNvSpPr>
          <p:nvPr/>
        </p:nvSpPr>
        <p:spPr bwMode="auto">
          <a:xfrm rot="-5388474">
            <a:off x="945357" y="5428456"/>
            <a:ext cx="3632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 THOTRINCHAN (12)</a:t>
            </a:r>
          </a:p>
        </p:txBody>
      </p:sp>
      <p:sp>
        <p:nvSpPr>
          <p:cNvPr id="55344" name="Line 114"/>
          <p:cNvSpPr>
            <a:spLocks noChangeShapeType="1"/>
          </p:cNvSpPr>
          <p:nvPr/>
        </p:nvSpPr>
        <p:spPr bwMode="auto">
          <a:xfrm>
            <a:off x="2908300" y="1193800"/>
            <a:ext cx="0" cy="2430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5" name="Line 115"/>
          <p:cNvSpPr>
            <a:spLocks noChangeShapeType="1"/>
          </p:cNvSpPr>
          <p:nvPr/>
        </p:nvSpPr>
        <p:spPr bwMode="auto">
          <a:xfrm>
            <a:off x="2898775" y="3784600"/>
            <a:ext cx="0" cy="3773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6" name="Text Box 116"/>
          <p:cNvSpPr txBox="1">
            <a:spLocks noChangeArrowheads="1"/>
          </p:cNvSpPr>
          <p:nvPr/>
        </p:nvSpPr>
        <p:spPr bwMode="auto">
          <a:xfrm rot="-5388474">
            <a:off x="4454526" y="2289175"/>
            <a:ext cx="23733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LAASEM (5)</a:t>
            </a:r>
          </a:p>
        </p:txBody>
      </p:sp>
      <p:sp>
        <p:nvSpPr>
          <p:cNvPr id="55347" name="Line 117"/>
          <p:cNvSpPr>
            <a:spLocks noChangeShapeType="1"/>
          </p:cNvSpPr>
          <p:nvPr/>
        </p:nvSpPr>
        <p:spPr bwMode="auto">
          <a:xfrm>
            <a:off x="5478463" y="1422400"/>
            <a:ext cx="0" cy="2249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8" name="Line 118"/>
          <p:cNvSpPr>
            <a:spLocks noChangeShapeType="1"/>
          </p:cNvSpPr>
          <p:nvPr/>
        </p:nvSpPr>
        <p:spPr bwMode="auto">
          <a:xfrm>
            <a:off x="5478463" y="4254500"/>
            <a:ext cx="0" cy="43021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49" name="Line 119"/>
          <p:cNvSpPr>
            <a:spLocks noChangeShapeType="1"/>
          </p:cNvSpPr>
          <p:nvPr/>
        </p:nvSpPr>
        <p:spPr bwMode="auto">
          <a:xfrm>
            <a:off x="3000375" y="28432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0" name="Line 120"/>
          <p:cNvSpPr>
            <a:spLocks noChangeShapeType="1"/>
          </p:cNvSpPr>
          <p:nvPr/>
        </p:nvSpPr>
        <p:spPr bwMode="auto">
          <a:xfrm>
            <a:off x="3000375" y="30861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1" name="Line 121"/>
          <p:cNvSpPr>
            <a:spLocks noChangeShapeType="1"/>
          </p:cNvSpPr>
          <p:nvPr/>
        </p:nvSpPr>
        <p:spPr bwMode="auto">
          <a:xfrm>
            <a:off x="3000375" y="33226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2" name="Line 122"/>
          <p:cNvSpPr>
            <a:spLocks noChangeShapeType="1"/>
          </p:cNvSpPr>
          <p:nvPr/>
        </p:nvSpPr>
        <p:spPr bwMode="auto">
          <a:xfrm>
            <a:off x="3000375" y="40227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3" name="Line 123"/>
          <p:cNvSpPr>
            <a:spLocks noChangeShapeType="1"/>
          </p:cNvSpPr>
          <p:nvPr/>
        </p:nvSpPr>
        <p:spPr bwMode="auto">
          <a:xfrm>
            <a:off x="3000375" y="49990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4" name="Line 124"/>
          <p:cNvSpPr>
            <a:spLocks noChangeShapeType="1"/>
          </p:cNvSpPr>
          <p:nvPr/>
        </p:nvSpPr>
        <p:spPr bwMode="auto">
          <a:xfrm>
            <a:off x="3000375" y="555625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5" name="Line 125"/>
          <p:cNvSpPr>
            <a:spLocks noChangeShapeType="1"/>
          </p:cNvSpPr>
          <p:nvPr/>
        </p:nvSpPr>
        <p:spPr bwMode="auto">
          <a:xfrm>
            <a:off x="3000375" y="58388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6" name="Line 126"/>
          <p:cNvSpPr>
            <a:spLocks noChangeShapeType="1"/>
          </p:cNvSpPr>
          <p:nvPr/>
        </p:nvSpPr>
        <p:spPr bwMode="auto">
          <a:xfrm>
            <a:off x="2992438" y="6015038"/>
            <a:ext cx="10937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7" name="Line 127"/>
          <p:cNvSpPr>
            <a:spLocks noChangeShapeType="1"/>
          </p:cNvSpPr>
          <p:nvPr/>
        </p:nvSpPr>
        <p:spPr bwMode="auto">
          <a:xfrm>
            <a:off x="3000375" y="6297613"/>
            <a:ext cx="652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8" name="Line 128"/>
          <p:cNvSpPr>
            <a:spLocks noChangeShapeType="1"/>
          </p:cNvSpPr>
          <p:nvPr/>
        </p:nvSpPr>
        <p:spPr bwMode="auto">
          <a:xfrm>
            <a:off x="3006725" y="6565900"/>
            <a:ext cx="723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59" name="Line 129"/>
          <p:cNvSpPr>
            <a:spLocks noChangeShapeType="1"/>
          </p:cNvSpPr>
          <p:nvPr/>
        </p:nvSpPr>
        <p:spPr bwMode="auto">
          <a:xfrm>
            <a:off x="3006725" y="6756400"/>
            <a:ext cx="771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0" name="Line 130"/>
          <p:cNvSpPr>
            <a:spLocks noChangeShapeType="1"/>
          </p:cNvSpPr>
          <p:nvPr/>
        </p:nvSpPr>
        <p:spPr bwMode="auto">
          <a:xfrm>
            <a:off x="3000375" y="6985000"/>
            <a:ext cx="847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1" name="Line 131"/>
          <p:cNvSpPr>
            <a:spLocks noChangeShapeType="1"/>
          </p:cNvSpPr>
          <p:nvPr/>
        </p:nvSpPr>
        <p:spPr bwMode="auto">
          <a:xfrm>
            <a:off x="3006725" y="7215188"/>
            <a:ext cx="89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2" name="Line 132"/>
          <p:cNvSpPr>
            <a:spLocks noChangeShapeType="1"/>
          </p:cNvSpPr>
          <p:nvPr/>
        </p:nvSpPr>
        <p:spPr bwMode="auto">
          <a:xfrm>
            <a:off x="3006725" y="7418388"/>
            <a:ext cx="946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3" name="Line 133"/>
          <p:cNvSpPr>
            <a:spLocks noChangeShapeType="1"/>
          </p:cNvSpPr>
          <p:nvPr/>
        </p:nvSpPr>
        <p:spPr bwMode="auto">
          <a:xfrm>
            <a:off x="3000375" y="47577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4" name="Line 134"/>
          <p:cNvSpPr>
            <a:spLocks noChangeShapeType="1"/>
          </p:cNvSpPr>
          <p:nvPr/>
        </p:nvSpPr>
        <p:spPr bwMode="auto">
          <a:xfrm>
            <a:off x="4621213" y="239871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5" name="Line 135"/>
          <p:cNvSpPr>
            <a:spLocks noChangeShapeType="1"/>
          </p:cNvSpPr>
          <p:nvPr/>
        </p:nvSpPr>
        <p:spPr bwMode="auto">
          <a:xfrm>
            <a:off x="4621213" y="282416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6" name="Line 136"/>
          <p:cNvSpPr>
            <a:spLocks noChangeShapeType="1"/>
          </p:cNvSpPr>
          <p:nvPr/>
        </p:nvSpPr>
        <p:spPr bwMode="auto">
          <a:xfrm>
            <a:off x="4613275" y="3203575"/>
            <a:ext cx="793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7" name="Line 137"/>
          <p:cNvSpPr>
            <a:spLocks noChangeShapeType="1"/>
          </p:cNvSpPr>
          <p:nvPr/>
        </p:nvSpPr>
        <p:spPr bwMode="auto">
          <a:xfrm>
            <a:off x="4613275" y="3609975"/>
            <a:ext cx="793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8" name="Line 138"/>
          <p:cNvSpPr>
            <a:spLocks noChangeShapeType="1"/>
          </p:cNvSpPr>
          <p:nvPr/>
        </p:nvSpPr>
        <p:spPr bwMode="auto">
          <a:xfrm>
            <a:off x="4621213" y="1835150"/>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69" name="Line 139"/>
          <p:cNvSpPr>
            <a:spLocks noChangeShapeType="1"/>
          </p:cNvSpPr>
          <p:nvPr/>
        </p:nvSpPr>
        <p:spPr bwMode="auto">
          <a:xfrm>
            <a:off x="4606925" y="457041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0" name="Line 140"/>
          <p:cNvSpPr>
            <a:spLocks noChangeShapeType="1"/>
          </p:cNvSpPr>
          <p:nvPr/>
        </p:nvSpPr>
        <p:spPr bwMode="auto">
          <a:xfrm>
            <a:off x="4606925" y="47418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1" name="Line 141"/>
          <p:cNvSpPr>
            <a:spLocks noChangeShapeType="1"/>
          </p:cNvSpPr>
          <p:nvPr/>
        </p:nvSpPr>
        <p:spPr bwMode="auto">
          <a:xfrm>
            <a:off x="4616450" y="4954588"/>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2" name="Line 142"/>
          <p:cNvSpPr>
            <a:spLocks noChangeShapeType="1"/>
          </p:cNvSpPr>
          <p:nvPr/>
        </p:nvSpPr>
        <p:spPr bwMode="auto">
          <a:xfrm>
            <a:off x="4606925" y="5372100"/>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3" name="Line 143"/>
          <p:cNvSpPr>
            <a:spLocks noChangeShapeType="1"/>
          </p:cNvSpPr>
          <p:nvPr/>
        </p:nvSpPr>
        <p:spPr bwMode="auto">
          <a:xfrm>
            <a:off x="4608513" y="5554663"/>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4" name="Line 144"/>
          <p:cNvSpPr>
            <a:spLocks noChangeShapeType="1"/>
          </p:cNvSpPr>
          <p:nvPr/>
        </p:nvSpPr>
        <p:spPr bwMode="auto">
          <a:xfrm>
            <a:off x="4610100" y="5745163"/>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5" name="Line 145"/>
          <p:cNvSpPr>
            <a:spLocks noChangeShapeType="1"/>
          </p:cNvSpPr>
          <p:nvPr/>
        </p:nvSpPr>
        <p:spPr bwMode="auto">
          <a:xfrm>
            <a:off x="4611688" y="5932488"/>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6" name="Line 146"/>
          <p:cNvSpPr>
            <a:spLocks noChangeShapeType="1"/>
          </p:cNvSpPr>
          <p:nvPr/>
        </p:nvSpPr>
        <p:spPr bwMode="auto">
          <a:xfrm>
            <a:off x="4610100" y="6308725"/>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7" name="Line 147"/>
          <p:cNvSpPr>
            <a:spLocks noChangeShapeType="1"/>
          </p:cNvSpPr>
          <p:nvPr/>
        </p:nvSpPr>
        <p:spPr bwMode="auto">
          <a:xfrm>
            <a:off x="4606925" y="6499225"/>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8" name="Line 148"/>
          <p:cNvSpPr>
            <a:spLocks noChangeShapeType="1"/>
          </p:cNvSpPr>
          <p:nvPr/>
        </p:nvSpPr>
        <p:spPr bwMode="auto">
          <a:xfrm>
            <a:off x="4606925" y="69262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79" name="Line 149"/>
          <p:cNvSpPr>
            <a:spLocks noChangeShapeType="1"/>
          </p:cNvSpPr>
          <p:nvPr/>
        </p:nvSpPr>
        <p:spPr bwMode="auto">
          <a:xfrm>
            <a:off x="4608513" y="7154863"/>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0" name="Line 150"/>
          <p:cNvSpPr>
            <a:spLocks noChangeShapeType="1"/>
          </p:cNvSpPr>
          <p:nvPr/>
        </p:nvSpPr>
        <p:spPr bwMode="auto">
          <a:xfrm>
            <a:off x="4610100" y="7516813"/>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1" name="Line 151"/>
          <p:cNvSpPr>
            <a:spLocks noChangeShapeType="1"/>
          </p:cNvSpPr>
          <p:nvPr/>
        </p:nvSpPr>
        <p:spPr bwMode="auto">
          <a:xfrm>
            <a:off x="4621213" y="7739063"/>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2" name="Line 152"/>
          <p:cNvSpPr>
            <a:spLocks noChangeShapeType="1"/>
          </p:cNvSpPr>
          <p:nvPr/>
        </p:nvSpPr>
        <p:spPr bwMode="auto">
          <a:xfrm>
            <a:off x="4613275" y="8134350"/>
            <a:ext cx="814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3" name="Line 153"/>
          <p:cNvSpPr>
            <a:spLocks noChangeShapeType="1"/>
          </p:cNvSpPr>
          <p:nvPr/>
        </p:nvSpPr>
        <p:spPr bwMode="auto">
          <a:xfrm>
            <a:off x="4606925" y="8315325"/>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4" name="Line 154"/>
          <p:cNvSpPr>
            <a:spLocks noChangeShapeType="1"/>
          </p:cNvSpPr>
          <p:nvPr/>
        </p:nvSpPr>
        <p:spPr bwMode="auto">
          <a:xfrm>
            <a:off x="4608513" y="8497888"/>
            <a:ext cx="814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385" name="AutoShape 155" descr="70%"/>
          <p:cNvSpPr>
            <a:spLocks noChangeArrowheads="1"/>
          </p:cNvSpPr>
          <p:nvPr/>
        </p:nvSpPr>
        <p:spPr bwMode="auto">
          <a:xfrm>
            <a:off x="2532063" y="1608138"/>
            <a:ext cx="2055812" cy="311150"/>
          </a:xfrm>
          <a:prstGeom prst="leftArrow">
            <a:avLst>
              <a:gd name="adj1" fmla="val 50000"/>
              <a:gd name="adj2" fmla="val 165179"/>
            </a:avLst>
          </a:prstGeom>
          <a:pattFill prst="pct70">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386" name="AutoShape 156" descr="20%"/>
          <p:cNvSpPr>
            <a:spLocks noChangeArrowheads="1"/>
          </p:cNvSpPr>
          <p:nvPr/>
        </p:nvSpPr>
        <p:spPr bwMode="auto">
          <a:xfrm>
            <a:off x="3408363" y="1579563"/>
            <a:ext cx="322262" cy="995362"/>
          </a:xfrm>
          <a:prstGeom prst="downArrow">
            <a:avLst>
              <a:gd name="adj1" fmla="val 50000"/>
              <a:gd name="adj2" fmla="val 77217"/>
            </a:avLst>
          </a:prstGeom>
          <a:pattFill prst="pct20">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387" name="Text Box 157"/>
          <p:cNvSpPr txBox="1">
            <a:spLocks noChangeArrowheads="1"/>
          </p:cNvSpPr>
          <p:nvPr/>
        </p:nvSpPr>
        <p:spPr bwMode="auto">
          <a:xfrm>
            <a:off x="1055688" y="1220788"/>
            <a:ext cx="11874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a:t>
            </a:r>
          </a:p>
          <a:p>
            <a:r>
              <a:rPr lang="en-US" altLang="en-US" b="1" i="1">
                <a:latin typeface="Arial" panose="020B0604020202020204" pitchFamily="34" charset="0"/>
              </a:rPr>
              <a:t>Pâreng: 2000 B.C. wui mangali</a:t>
            </a:r>
          </a:p>
        </p:txBody>
      </p:sp>
      <p:sp>
        <p:nvSpPr>
          <p:cNvPr id="55388" name="Text Box 158"/>
          <p:cNvSpPr txBox="1">
            <a:spLocks noChangeArrowheads="1"/>
          </p:cNvSpPr>
          <p:nvPr/>
        </p:nvSpPr>
        <p:spPr bwMode="auto">
          <a:xfrm>
            <a:off x="1076325" y="1654175"/>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2000 B.C.</a:t>
            </a:r>
          </a:p>
        </p:txBody>
      </p:sp>
      <p:sp>
        <p:nvSpPr>
          <p:cNvPr id="55389" name="Text Box 159"/>
          <p:cNvSpPr txBox="1">
            <a:spLocks noChangeArrowheads="1"/>
          </p:cNvSpPr>
          <p:nvPr/>
        </p:nvSpPr>
        <p:spPr bwMode="auto">
          <a:xfrm>
            <a:off x="1069975" y="2278063"/>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2000 B.C.</a:t>
            </a:r>
          </a:p>
        </p:txBody>
      </p:sp>
      <p:sp>
        <p:nvSpPr>
          <p:cNvPr id="55390" name="Text Box 160"/>
          <p:cNvSpPr txBox="1">
            <a:spLocks noChangeArrowheads="1"/>
          </p:cNvSpPr>
          <p:nvPr/>
        </p:nvSpPr>
        <p:spPr bwMode="auto">
          <a:xfrm>
            <a:off x="1079500" y="2822575"/>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1500 B.C.</a:t>
            </a:r>
          </a:p>
        </p:txBody>
      </p:sp>
      <p:sp>
        <p:nvSpPr>
          <p:cNvPr id="55391" name="Text Box 161"/>
          <p:cNvSpPr txBox="1">
            <a:spLocks noChangeArrowheads="1"/>
          </p:cNvSpPr>
          <p:nvPr/>
        </p:nvSpPr>
        <p:spPr bwMode="auto">
          <a:xfrm>
            <a:off x="1074738" y="3941763"/>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1500 B.C.</a:t>
            </a:r>
          </a:p>
        </p:txBody>
      </p:sp>
      <p:sp>
        <p:nvSpPr>
          <p:cNvPr id="55392" name="Text Box 162"/>
          <p:cNvSpPr txBox="1">
            <a:spLocks noChangeArrowheads="1"/>
          </p:cNvSpPr>
          <p:nvPr/>
        </p:nvSpPr>
        <p:spPr bwMode="auto">
          <a:xfrm>
            <a:off x="1054100" y="489267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a:t>
            </a:r>
          </a:p>
          <a:p>
            <a:r>
              <a:rPr lang="en-US" altLang="en-US" b="1" i="1">
                <a:latin typeface="Arial" panose="020B0604020202020204" pitchFamily="34" charset="0"/>
              </a:rPr>
              <a:t>pâreng:  1000 B.C.</a:t>
            </a:r>
          </a:p>
        </p:txBody>
      </p:sp>
      <p:sp>
        <p:nvSpPr>
          <p:cNvPr id="55393" name="Text Box 163"/>
          <p:cNvSpPr txBox="1">
            <a:spLocks noChangeArrowheads="1"/>
          </p:cNvSpPr>
          <p:nvPr/>
        </p:nvSpPr>
        <p:spPr bwMode="auto">
          <a:xfrm>
            <a:off x="1084263" y="5654675"/>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1000 B.C.</a:t>
            </a:r>
          </a:p>
        </p:txBody>
      </p:sp>
      <p:sp>
        <p:nvSpPr>
          <p:cNvPr id="55394" name="Text Box 164"/>
          <p:cNvSpPr txBox="1">
            <a:spLocks noChangeArrowheads="1"/>
          </p:cNvSpPr>
          <p:nvPr/>
        </p:nvSpPr>
        <p:spPr bwMode="auto">
          <a:xfrm>
            <a:off x="1074738" y="6880225"/>
            <a:ext cx="10477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500 B.C.</a:t>
            </a:r>
          </a:p>
        </p:txBody>
      </p:sp>
      <p:sp>
        <p:nvSpPr>
          <p:cNvPr id="55395" name="Text Box 165"/>
          <p:cNvSpPr txBox="1">
            <a:spLocks noChangeArrowheads="1"/>
          </p:cNvSpPr>
          <p:nvPr/>
        </p:nvSpPr>
        <p:spPr bwMode="auto">
          <a:xfrm>
            <a:off x="1074738" y="7740650"/>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a:t>
            </a:r>
          </a:p>
          <a:p>
            <a:r>
              <a:rPr lang="en-US" altLang="en-US" b="1" i="1">
                <a:latin typeface="Arial" panose="020B0604020202020204" pitchFamily="34" charset="0"/>
              </a:rPr>
              <a:t>pâreng:  500 B.C.</a:t>
            </a:r>
          </a:p>
        </p:txBody>
      </p:sp>
      <p:sp>
        <p:nvSpPr>
          <p:cNvPr id="55396" name="Text Box 166"/>
          <p:cNvSpPr txBox="1">
            <a:spLocks noChangeArrowheads="1"/>
          </p:cNvSpPr>
          <p:nvPr/>
        </p:nvSpPr>
        <p:spPr bwMode="auto">
          <a:xfrm>
            <a:off x="1074738" y="8302625"/>
            <a:ext cx="1047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i="1">
                <a:latin typeface="Arial" panose="020B0604020202020204" pitchFamily="34" charset="0"/>
              </a:rPr>
              <a:t>Nganaimeikapkaje âtam pâreng:   KhareCentury A.D.</a:t>
            </a:r>
          </a:p>
        </p:txBody>
      </p:sp>
      <p:sp>
        <p:nvSpPr>
          <p:cNvPr id="55397" name="Text Box 167"/>
          <p:cNvSpPr txBox="1">
            <a:spLocks noChangeArrowheads="1"/>
          </p:cNvSpPr>
          <p:nvPr/>
        </p:nvSpPr>
        <p:spPr bwMode="auto">
          <a:xfrm>
            <a:off x="1836738" y="1217613"/>
            <a:ext cx="6746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Shimkhur                                           Morei                                       Tar</a:t>
            </a:r>
            <a:r>
              <a:rPr lang="en-US" altLang="en-US" b="1" u="sng">
                <a:latin typeface="Arial" panose="020B0604020202020204" pitchFamily="34" charset="0"/>
              </a:rPr>
              <a:t>a</a:t>
            </a:r>
            <a:r>
              <a:rPr lang="en-US" altLang="en-US" b="1">
                <a:latin typeface="Arial" panose="020B0604020202020204" pitchFamily="34" charset="0"/>
              </a:rPr>
              <a:t> kaphong                              Dolân</a:t>
            </a:r>
          </a:p>
        </p:txBody>
      </p:sp>
      <p:sp>
        <p:nvSpPr>
          <p:cNvPr id="55398" name="Text Box 168"/>
          <p:cNvSpPr txBox="1">
            <a:spLocks noChangeArrowheads="1"/>
          </p:cNvSpPr>
          <p:nvPr/>
        </p:nvSpPr>
        <p:spPr bwMode="auto">
          <a:xfrm>
            <a:off x="1865313" y="1647825"/>
            <a:ext cx="6461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N-A-S                                           Isaac                                       Jacob                              Naomayara 12</a:t>
            </a:r>
          </a:p>
        </p:txBody>
      </p:sp>
      <p:sp>
        <p:nvSpPr>
          <p:cNvPr id="55399" name="Text Box 169"/>
          <p:cNvSpPr txBox="1">
            <a:spLocks noChangeArrowheads="1"/>
          </p:cNvSpPr>
          <p:nvPr/>
        </p:nvSpPr>
        <p:spPr bwMode="auto">
          <a:xfrm>
            <a:off x="1828800" y="2824163"/>
            <a:ext cx="6953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Sinai                                           A-Y-P                                       Kadesh                              Zingkum 40 Tamkachithei  5</a:t>
            </a:r>
          </a:p>
        </p:txBody>
      </p:sp>
      <p:sp>
        <p:nvSpPr>
          <p:cNvPr id="55400" name="Text Box 170"/>
          <p:cNvSpPr txBox="1">
            <a:spLocks noChangeArrowheads="1"/>
          </p:cNvSpPr>
          <p:nvPr/>
        </p:nvSpPr>
        <p:spPr bwMode="auto">
          <a:xfrm>
            <a:off x="1971675" y="2271713"/>
            <a:ext cx="5445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Raopam                                           430</a:t>
            </a:r>
          </a:p>
        </p:txBody>
      </p:sp>
      <p:sp>
        <p:nvSpPr>
          <p:cNvPr id="55401" name="Text Box 171"/>
          <p:cNvSpPr txBox="1">
            <a:spLocks noChangeArrowheads="1"/>
          </p:cNvSpPr>
          <p:nvPr/>
        </p:nvSpPr>
        <p:spPr bwMode="auto">
          <a:xfrm>
            <a:off x="1711325" y="3968750"/>
            <a:ext cx="8207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Jericho/Ai                                           Ngalei Ngayarkahai                                      </a:t>
            </a:r>
          </a:p>
        </p:txBody>
      </p:sp>
      <p:sp>
        <p:nvSpPr>
          <p:cNvPr id="55402" name="Text Box 172"/>
          <p:cNvSpPr txBox="1">
            <a:spLocks noChangeArrowheads="1"/>
          </p:cNvSpPr>
          <p:nvPr/>
        </p:nvSpPr>
        <p:spPr bwMode="auto">
          <a:xfrm>
            <a:off x="1806575" y="4845050"/>
            <a:ext cx="739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Wungv</a:t>
            </a:r>
            <a:r>
              <a:rPr lang="en-US" altLang="en-US" b="1" u="sng">
                <a:latin typeface="Arial" panose="020B0604020202020204" pitchFamily="34" charset="0"/>
              </a:rPr>
              <a:t>a</a:t>
            </a:r>
            <a:r>
              <a:rPr lang="en-US" altLang="en-US" b="1">
                <a:latin typeface="Arial" panose="020B0604020202020204" pitchFamily="34" charset="0"/>
              </a:rPr>
              <a:t>-Wungvâ                                          Zingkum 350</a:t>
            </a:r>
          </a:p>
        </p:txBody>
      </p:sp>
      <p:grpSp>
        <p:nvGrpSpPr>
          <p:cNvPr id="55403" name="Group 173"/>
          <p:cNvGrpSpPr>
            <a:grpSpLocks/>
          </p:cNvGrpSpPr>
          <p:nvPr/>
        </p:nvGrpSpPr>
        <p:grpSpPr bwMode="auto">
          <a:xfrm>
            <a:off x="1801813" y="5637213"/>
            <a:ext cx="874712" cy="722312"/>
            <a:chOff x="976" y="3542"/>
            <a:chExt cx="453" cy="441"/>
          </a:xfrm>
        </p:grpSpPr>
        <p:sp>
          <p:nvSpPr>
            <p:cNvPr id="55571" name="Text Box 174"/>
            <p:cNvSpPr txBox="1">
              <a:spLocks noChangeArrowheads="1"/>
            </p:cNvSpPr>
            <p:nvPr/>
          </p:nvSpPr>
          <p:spPr bwMode="auto">
            <a:xfrm>
              <a:off x="1089" y="3542"/>
              <a:ext cx="229"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S-D-S </a:t>
              </a:r>
              <a:r>
                <a:rPr lang="en-US" altLang="en-US" b="1" u="sng">
                  <a:latin typeface="Arial" panose="020B0604020202020204" pitchFamily="34" charset="0"/>
                </a:rPr>
                <a:t>KAKAI</a:t>
              </a:r>
              <a:endParaRPr lang="en-US" altLang="en-US" b="1">
                <a:latin typeface="Arial" panose="020B0604020202020204" pitchFamily="34" charset="0"/>
              </a:endParaRPr>
            </a:p>
          </p:txBody>
        </p:sp>
        <p:sp>
          <p:nvSpPr>
            <p:cNvPr id="55572" name="Text Box 175"/>
            <p:cNvSpPr txBox="1">
              <a:spLocks noChangeArrowheads="1"/>
            </p:cNvSpPr>
            <p:nvPr/>
          </p:nvSpPr>
          <p:spPr bwMode="auto">
            <a:xfrm>
              <a:off x="976" y="3634"/>
              <a:ext cx="27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Ato                                              Shang 10                 Israel    20-J                      200                         Assyria                                        </a:t>
              </a:r>
            </a:p>
          </p:txBody>
        </p:sp>
        <p:sp>
          <p:nvSpPr>
            <p:cNvPr id="55573" name="Text Box 176"/>
            <p:cNvSpPr txBox="1">
              <a:spLocks noChangeArrowheads="1"/>
            </p:cNvSpPr>
            <p:nvPr/>
          </p:nvSpPr>
          <p:spPr bwMode="auto">
            <a:xfrm>
              <a:off x="1160" y="3633"/>
              <a:ext cx="26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a:latin typeface="Arial" panose="020B0604020202020204" pitchFamily="34" charset="0"/>
                </a:rPr>
                <a:t>Aze                                              Shang 2                 Judah  20-R                      350                         Babylon                                        </a:t>
              </a:r>
            </a:p>
          </p:txBody>
        </p:sp>
      </p:grpSp>
      <p:sp>
        <p:nvSpPr>
          <p:cNvPr id="55404" name="Text Box 177"/>
          <p:cNvSpPr txBox="1">
            <a:spLocks noChangeArrowheads="1"/>
          </p:cNvSpPr>
          <p:nvPr/>
        </p:nvSpPr>
        <p:spPr bwMode="auto">
          <a:xfrm>
            <a:off x="1793875" y="6872288"/>
            <a:ext cx="739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Zingkum 70                                            Shang 2  Zingkum100                                 Mi 50,000            Z-E-N                                       </a:t>
            </a:r>
          </a:p>
        </p:txBody>
      </p:sp>
      <p:sp>
        <p:nvSpPr>
          <p:cNvPr id="55405" name="Text Box 178"/>
          <p:cNvSpPr txBox="1">
            <a:spLocks noChangeArrowheads="1"/>
          </p:cNvSpPr>
          <p:nvPr/>
        </p:nvSpPr>
        <p:spPr bwMode="auto">
          <a:xfrm>
            <a:off x="1711325" y="7732713"/>
            <a:ext cx="8318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Greekwui Alex                                           RomanwuiZatkhanâ</a:t>
            </a:r>
          </a:p>
        </p:txBody>
      </p:sp>
      <p:sp>
        <p:nvSpPr>
          <p:cNvPr id="55406" name="Text Box 179"/>
          <p:cNvSpPr txBox="1">
            <a:spLocks noChangeArrowheads="1"/>
          </p:cNvSpPr>
          <p:nvPr/>
        </p:nvSpPr>
        <p:spPr bwMode="auto">
          <a:xfrm>
            <a:off x="1797050" y="8240713"/>
            <a:ext cx="739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Life                                           Krush                    Church</a:t>
            </a:r>
          </a:p>
        </p:txBody>
      </p:sp>
      <p:sp>
        <p:nvSpPr>
          <p:cNvPr id="55407" name="Text Box 180"/>
          <p:cNvSpPr txBox="1">
            <a:spLocks noChangeArrowheads="1"/>
          </p:cNvSpPr>
          <p:nvPr/>
        </p:nvSpPr>
        <p:spPr bwMode="auto">
          <a:xfrm>
            <a:off x="4956175" y="1427163"/>
            <a:ext cx="5905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800" b="1">
                <a:latin typeface="Arial" panose="020B0604020202020204" pitchFamily="34" charset="0"/>
              </a:rPr>
              <a:t>circa:</a:t>
            </a:r>
            <a:endParaRPr lang="en-US" altLang="en-US" sz="2500">
              <a:latin typeface="Arial" panose="020B0604020202020204" pitchFamily="34" charset="0"/>
            </a:endParaRPr>
          </a:p>
        </p:txBody>
      </p:sp>
      <p:sp>
        <p:nvSpPr>
          <p:cNvPr id="55408" name="Line 181"/>
          <p:cNvSpPr>
            <a:spLocks noChangeShapeType="1"/>
          </p:cNvSpPr>
          <p:nvPr/>
        </p:nvSpPr>
        <p:spPr bwMode="auto">
          <a:xfrm>
            <a:off x="5043488" y="1644650"/>
            <a:ext cx="0" cy="202088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09" name="Line 185"/>
          <p:cNvSpPr>
            <a:spLocks noChangeShapeType="1"/>
          </p:cNvSpPr>
          <p:nvPr/>
        </p:nvSpPr>
        <p:spPr bwMode="auto">
          <a:xfrm>
            <a:off x="4629150" y="5011738"/>
            <a:ext cx="782638"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10" name="Text Box 189"/>
          <p:cNvSpPr txBox="1">
            <a:spLocks noChangeArrowheads="1"/>
          </p:cNvSpPr>
          <p:nvPr/>
        </p:nvSpPr>
        <p:spPr bwMode="auto">
          <a:xfrm>
            <a:off x="4498975" y="5019675"/>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55411" name="Text Box 190"/>
          <p:cNvSpPr txBox="1">
            <a:spLocks noChangeArrowheads="1"/>
          </p:cNvSpPr>
          <p:nvPr/>
        </p:nvSpPr>
        <p:spPr bwMode="auto">
          <a:xfrm>
            <a:off x="4484688" y="6145213"/>
            <a:ext cx="600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55412" name="Text Box 191"/>
          <p:cNvSpPr txBox="1">
            <a:spLocks noChangeArrowheads="1"/>
          </p:cNvSpPr>
          <p:nvPr/>
        </p:nvSpPr>
        <p:spPr bwMode="auto">
          <a:xfrm>
            <a:off x="4484688" y="7162800"/>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55413" name="Text Box 192"/>
          <p:cNvSpPr txBox="1">
            <a:spLocks noChangeArrowheads="1"/>
          </p:cNvSpPr>
          <p:nvPr/>
        </p:nvSpPr>
        <p:spPr bwMode="auto">
          <a:xfrm>
            <a:off x="4484688" y="7385050"/>
            <a:ext cx="600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55414" name="Line 193"/>
          <p:cNvSpPr>
            <a:spLocks noChangeShapeType="1"/>
          </p:cNvSpPr>
          <p:nvPr/>
        </p:nvSpPr>
        <p:spPr bwMode="auto">
          <a:xfrm>
            <a:off x="4611688" y="5999163"/>
            <a:ext cx="884237"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15" name="Line 194"/>
          <p:cNvSpPr>
            <a:spLocks noChangeShapeType="1"/>
          </p:cNvSpPr>
          <p:nvPr/>
        </p:nvSpPr>
        <p:spPr bwMode="auto">
          <a:xfrm>
            <a:off x="4597400" y="7212013"/>
            <a:ext cx="884238"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16" name="Line 195"/>
          <p:cNvSpPr>
            <a:spLocks noChangeShapeType="1"/>
          </p:cNvSpPr>
          <p:nvPr/>
        </p:nvSpPr>
        <p:spPr bwMode="auto">
          <a:xfrm>
            <a:off x="4597400" y="7800975"/>
            <a:ext cx="884238"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grpSp>
        <p:nvGrpSpPr>
          <p:cNvPr id="55417" name="Group 196"/>
          <p:cNvGrpSpPr>
            <a:grpSpLocks/>
          </p:cNvGrpSpPr>
          <p:nvPr/>
        </p:nvGrpSpPr>
        <p:grpSpPr bwMode="auto">
          <a:xfrm>
            <a:off x="3724275" y="3265488"/>
            <a:ext cx="477838" cy="352425"/>
            <a:chOff x="3710" y="2489"/>
            <a:chExt cx="273" cy="215"/>
          </a:xfrm>
        </p:grpSpPr>
        <p:grpSp>
          <p:nvGrpSpPr>
            <p:cNvPr id="55567" name="Group 197"/>
            <p:cNvGrpSpPr>
              <a:grpSpLocks/>
            </p:cNvGrpSpPr>
            <p:nvPr/>
          </p:nvGrpSpPr>
          <p:grpSpPr bwMode="auto">
            <a:xfrm>
              <a:off x="3710" y="2489"/>
              <a:ext cx="273" cy="215"/>
              <a:chOff x="3710" y="2489"/>
              <a:chExt cx="273" cy="215"/>
            </a:xfrm>
          </p:grpSpPr>
          <p:pic>
            <p:nvPicPr>
              <p:cNvPr id="55569" name="Picture 19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55570" name="Rectangle 199"/>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568" name="Text Box 200"/>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NT</a:t>
              </a:r>
            </a:p>
          </p:txBody>
        </p:sp>
      </p:grpSp>
      <p:grpSp>
        <p:nvGrpSpPr>
          <p:cNvPr id="55418" name="Group 201"/>
          <p:cNvGrpSpPr>
            <a:grpSpLocks/>
          </p:cNvGrpSpPr>
          <p:nvPr/>
        </p:nvGrpSpPr>
        <p:grpSpPr bwMode="auto">
          <a:xfrm>
            <a:off x="3754438" y="1249363"/>
            <a:ext cx="476250" cy="352425"/>
            <a:chOff x="3710" y="2489"/>
            <a:chExt cx="273" cy="215"/>
          </a:xfrm>
        </p:grpSpPr>
        <p:grpSp>
          <p:nvGrpSpPr>
            <p:cNvPr id="55563" name="Group 202"/>
            <p:cNvGrpSpPr>
              <a:grpSpLocks/>
            </p:cNvGrpSpPr>
            <p:nvPr/>
          </p:nvGrpSpPr>
          <p:grpSpPr bwMode="auto">
            <a:xfrm>
              <a:off x="3710" y="2489"/>
              <a:ext cx="273" cy="215"/>
              <a:chOff x="3710" y="2489"/>
              <a:chExt cx="273" cy="215"/>
            </a:xfrm>
          </p:grpSpPr>
          <p:pic>
            <p:nvPicPr>
              <p:cNvPr id="55565" name="Picture 20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55566" name="Rectangle 204"/>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564" name="Text Box 205"/>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AT</a:t>
              </a:r>
            </a:p>
          </p:txBody>
        </p:sp>
      </p:grpSp>
      <p:grpSp>
        <p:nvGrpSpPr>
          <p:cNvPr id="55419" name="Group 206"/>
          <p:cNvGrpSpPr>
            <a:grpSpLocks/>
          </p:cNvGrpSpPr>
          <p:nvPr/>
        </p:nvGrpSpPr>
        <p:grpSpPr bwMode="auto">
          <a:xfrm>
            <a:off x="3754438" y="5534025"/>
            <a:ext cx="476250" cy="352425"/>
            <a:chOff x="3710" y="2489"/>
            <a:chExt cx="273" cy="215"/>
          </a:xfrm>
        </p:grpSpPr>
        <p:grpSp>
          <p:nvGrpSpPr>
            <p:cNvPr id="55559" name="Group 207"/>
            <p:cNvGrpSpPr>
              <a:grpSpLocks/>
            </p:cNvGrpSpPr>
            <p:nvPr/>
          </p:nvGrpSpPr>
          <p:grpSpPr bwMode="auto">
            <a:xfrm>
              <a:off x="3710" y="2489"/>
              <a:ext cx="273" cy="215"/>
              <a:chOff x="3710" y="2489"/>
              <a:chExt cx="273" cy="215"/>
            </a:xfrm>
          </p:grpSpPr>
          <p:pic>
            <p:nvPicPr>
              <p:cNvPr id="55561" name="Picture 20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55562" name="Rectangle 209"/>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560" name="Text Box 210"/>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DT</a:t>
              </a:r>
            </a:p>
          </p:txBody>
        </p:sp>
      </p:grpSp>
      <p:grpSp>
        <p:nvGrpSpPr>
          <p:cNvPr id="55420" name="Group 211"/>
          <p:cNvGrpSpPr>
            <a:grpSpLocks/>
          </p:cNvGrpSpPr>
          <p:nvPr/>
        </p:nvGrpSpPr>
        <p:grpSpPr bwMode="auto">
          <a:xfrm>
            <a:off x="5118100" y="6024563"/>
            <a:ext cx="477838" cy="352425"/>
            <a:chOff x="3710" y="2489"/>
            <a:chExt cx="273" cy="215"/>
          </a:xfrm>
        </p:grpSpPr>
        <p:grpSp>
          <p:nvGrpSpPr>
            <p:cNvPr id="55555" name="Group 212"/>
            <p:cNvGrpSpPr>
              <a:grpSpLocks/>
            </p:cNvGrpSpPr>
            <p:nvPr/>
          </p:nvGrpSpPr>
          <p:grpSpPr bwMode="auto">
            <a:xfrm>
              <a:off x="3710" y="2489"/>
              <a:ext cx="273" cy="215"/>
              <a:chOff x="3710" y="2489"/>
              <a:chExt cx="273" cy="215"/>
            </a:xfrm>
          </p:grpSpPr>
          <p:pic>
            <p:nvPicPr>
              <p:cNvPr id="55557" name="Picture 21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55558" name="Rectangle 214"/>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sp>
          <p:nvSpPr>
            <p:cNvPr id="55556" name="Text Box 215"/>
            <p:cNvSpPr txBox="1">
              <a:spLocks noChangeArrowheads="1"/>
            </p:cNvSpPr>
            <p:nvPr/>
          </p:nvSpPr>
          <p:spPr bwMode="auto">
            <a:xfrm>
              <a:off x="3716" y="2528"/>
              <a:ext cx="2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Arial" panose="020B0604020202020204" pitchFamily="34" charset="0"/>
                </a:rPr>
                <a:t>KT</a:t>
              </a:r>
            </a:p>
          </p:txBody>
        </p:sp>
      </p:grpSp>
      <p:sp>
        <p:nvSpPr>
          <p:cNvPr id="55421" name="Text Box 216"/>
          <p:cNvSpPr txBox="1">
            <a:spLocks noChangeArrowheads="1"/>
          </p:cNvSpPr>
          <p:nvPr/>
        </p:nvSpPr>
        <p:spPr bwMode="auto">
          <a:xfrm>
            <a:off x="4294188" y="217487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55422" name="Text Box 217"/>
          <p:cNvSpPr txBox="1">
            <a:spLocks noChangeArrowheads="1"/>
          </p:cNvSpPr>
          <p:nvPr/>
        </p:nvSpPr>
        <p:spPr bwMode="auto">
          <a:xfrm>
            <a:off x="4287838" y="2595563"/>
            <a:ext cx="6699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55423" name="Text Box 218"/>
          <p:cNvSpPr txBox="1">
            <a:spLocks noChangeArrowheads="1"/>
          </p:cNvSpPr>
          <p:nvPr/>
        </p:nvSpPr>
        <p:spPr bwMode="auto">
          <a:xfrm>
            <a:off x="4287838" y="298132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55424" name="Text Box 219"/>
          <p:cNvSpPr txBox="1">
            <a:spLocks noChangeArrowheads="1"/>
          </p:cNvSpPr>
          <p:nvPr/>
        </p:nvSpPr>
        <p:spPr bwMode="auto">
          <a:xfrm>
            <a:off x="4294188" y="3387725"/>
            <a:ext cx="6699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7.</a:t>
            </a:r>
          </a:p>
        </p:txBody>
      </p:sp>
      <p:sp>
        <p:nvSpPr>
          <p:cNvPr id="55425" name="Text Box 220"/>
          <p:cNvSpPr txBox="1">
            <a:spLocks noChangeArrowheads="1"/>
          </p:cNvSpPr>
          <p:nvPr/>
        </p:nvSpPr>
        <p:spPr bwMode="auto">
          <a:xfrm>
            <a:off x="4329113" y="1604963"/>
            <a:ext cx="6699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Arial" panose="020B0604020202020204" pitchFamily="34" charset="0"/>
              </a:rPr>
              <a:t>2.</a:t>
            </a:r>
          </a:p>
        </p:txBody>
      </p:sp>
      <p:sp>
        <p:nvSpPr>
          <p:cNvPr id="55426" name="Text Box 222"/>
          <p:cNvSpPr txBox="1">
            <a:spLocks noChangeArrowheads="1"/>
          </p:cNvSpPr>
          <p:nvPr/>
        </p:nvSpPr>
        <p:spPr bwMode="auto">
          <a:xfrm>
            <a:off x="2566988" y="8067675"/>
            <a:ext cx="1727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spcBef>
                <a:spcPct val="50000"/>
              </a:spcBef>
            </a:pPr>
            <a:r>
              <a:rPr lang="en-US" altLang="en-US" sz="1000" b="1">
                <a:latin typeface="Arial" panose="020B0604020202020204" pitchFamily="34" charset="0"/>
              </a:rPr>
              <a:t> KADHARA TUINGASHIT</a:t>
            </a:r>
          </a:p>
          <a:p>
            <a:pPr algn="ctr">
              <a:lnSpc>
                <a:spcPct val="120000"/>
              </a:lnSpc>
            </a:pPr>
            <a:r>
              <a:rPr lang="en-US" altLang="en-US" sz="400" b="1">
                <a:latin typeface="Arial" panose="020B0604020202020204" pitchFamily="34" charset="0"/>
              </a:rPr>
              <a:t>PAOKAPHA…OTSAK…CHITHIBING…PHONGKHAMI</a:t>
            </a:r>
          </a:p>
        </p:txBody>
      </p:sp>
      <p:sp>
        <p:nvSpPr>
          <p:cNvPr id="55427" name="Text Box 223"/>
          <p:cNvSpPr txBox="1">
            <a:spLocks noChangeArrowheads="1"/>
          </p:cNvSpPr>
          <p:nvPr/>
        </p:nvSpPr>
        <p:spPr bwMode="auto">
          <a:xfrm>
            <a:off x="2595563" y="7688263"/>
            <a:ext cx="16017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120000"/>
              </a:lnSpc>
              <a:spcBef>
                <a:spcPct val="50000"/>
              </a:spcBef>
            </a:pPr>
            <a:r>
              <a:rPr lang="en-US" altLang="en-US" sz="1100" b="1">
                <a:latin typeface="Arial" panose="020B0604020202020204" pitchFamily="34" charset="0"/>
              </a:rPr>
              <a:t>©2004 John Fryman</a:t>
            </a:r>
            <a:endParaRPr lang="en-US" altLang="en-US" sz="400" b="1">
              <a:latin typeface="Arial" panose="020B0604020202020204" pitchFamily="34" charset="0"/>
            </a:endParaRPr>
          </a:p>
        </p:txBody>
      </p:sp>
      <p:sp>
        <p:nvSpPr>
          <p:cNvPr id="55428" name="Text Box 224"/>
          <p:cNvSpPr txBox="1">
            <a:spLocks noChangeArrowheads="1"/>
          </p:cNvSpPr>
          <p:nvPr/>
        </p:nvSpPr>
        <p:spPr bwMode="auto">
          <a:xfrm>
            <a:off x="2822575" y="5392738"/>
            <a:ext cx="4953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(S)</a:t>
            </a:r>
          </a:p>
        </p:txBody>
      </p:sp>
      <p:sp>
        <p:nvSpPr>
          <p:cNvPr id="55429" name="Text Box 225"/>
          <p:cNvSpPr txBox="1">
            <a:spLocks noChangeArrowheads="1"/>
          </p:cNvSpPr>
          <p:nvPr/>
        </p:nvSpPr>
        <p:spPr bwMode="auto">
          <a:xfrm>
            <a:off x="2822575" y="5675313"/>
            <a:ext cx="4953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(D)</a:t>
            </a:r>
          </a:p>
        </p:txBody>
      </p:sp>
      <p:sp>
        <p:nvSpPr>
          <p:cNvPr id="55430" name="Text Box 226"/>
          <p:cNvSpPr txBox="1">
            <a:spLocks noChangeArrowheads="1"/>
          </p:cNvSpPr>
          <p:nvPr/>
        </p:nvSpPr>
        <p:spPr bwMode="auto">
          <a:xfrm>
            <a:off x="2814638" y="5864225"/>
            <a:ext cx="49688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(S)</a:t>
            </a:r>
          </a:p>
        </p:txBody>
      </p:sp>
      <p:sp>
        <p:nvSpPr>
          <p:cNvPr id="55431" name="Text Box 227"/>
          <p:cNvSpPr txBox="1">
            <a:spLocks noChangeArrowheads="1"/>
          </p:cNvSpPr>
          <p:nvPr/>
        </p:nvSpPr>
        <p:spPr bwMode="auto">
          <a:xfrm>
            <a:off x="2814638" y="6134100"/>
            <a:ext cx="49688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700" b="1">
                <a:latin typeface="Arial" panose="020B0604020202020204" pitchFamily="34" charset="0"/>
              </a:rPr>
              <a:t>(MR)</a:t>
            </a:r>
          </a:p>
        </p:txBody>
      </p:sp>
      <p:sp>
        <p:nvSpPr>
          <p:cNvPr id="55432" name="Text Box 228"/>
          <p:cNvSpPr txBox="1">
            <a:spLocks noChangeArrowheads="1"/>
          </p:cNvSpPr>
          <p:nvPr/>
        </p:nvSpPr>
        <p:spPr bwMode="auto">
          <a:xfrm>
            <a:off x="3765550" y="5721350"/>
            <a:ext cx="5794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900" b="1">
                <a:latin typeface="Arial" panose="020B0604020202020204" pitchFamily="34" charset="0"/>
              </a:rPr>
              <a:t>}</a:t>
            </a:r>
          </a:p>
        </p:txBody>
      </p:sp>
      <p:sp>
        <p:nvSpPr>
          <p:cNvPr id="55433" name="Text Box 229"/>
          <p:cNvSpPr txBox="1">
            <a:spLocks noChangeArrowheads="1"/>
          </p:cNvSpPr>
          <p:nvPr/>
        </p:nvSpPr>
        <p:spPr bwMode="auto">
          <a:xfrm>
            <a:off x="2913063" y="4829175"/>
            <a:ext cx="5238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2500">
              <a:latin typeface="Arial" panose="020B0604020202020204" pitchFamily="34" charset="0"/>
            </a:endParaRPr>
          </a:p>
        </p:txBody>
      </p:sp>
      <p:sp>
        <p:nvSpPr>
          <p:cNvPr id="55434" name="Text Box 230"/>
          <p:cNvSpPr txBox="1">
            <a:spLocks noChangeArrowheads="1"/>
          </p:cNvSpPr>
          <p:nvPr/>
        </p:nvSpPr>
        <p:spPr bwMode="auto">
          <a:xfrm>
            <a:off x="3489325" y="4202113"/>
            <a:ext cx="193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500">
              <a:latin typeface="Arial" panose="020B0604020202020204" pitchFamily="34" charset="0"/>
            </a:endParaRPr>
          </a:p>
        </p:txBody>
      </p:sp>
      <p:sp>
        <p:nvSpPr>
          <p:cNvPr id="55435" name="Text Box 231"/>
          <p:cNvSpPr txBox="1">
            <a:spLocks noChangeArrowheads="1"/>
          </p:cNvSpPr>
          <p:nvPr/>
        </p:nvSpPr>
        <p:spPr bwMode="auto">
          <a:xfrm>
            <a:off x="3062288" y="3946525"/>
            <a:ext cx="193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sz="2500">
              <a:latin typeface="Arial" panose="020B0604020202020204" pitchFamily="34" charset="0"/>
            </a:endParaRPr>
          </a:p>
        </p:txBody>
      </p:sp>
      <p:sp>
        <p:nvSpPr>
          <p:cNvPr id="55436" name="AutoShape 232"/>
          <p:cNvSpPr>
            <a:spLocks noChangeArrowheads="1"/>
          </p:cNvSpPr>
          <p:nvPr/>
        </p:nvSpPr>
        <p:spPr bwMode="auto">
          <a:xfrm>
            <a:off x="3276600" y="6303963"/>
            <a:ext cx="152400" cy="9207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437" name="Text Box 233"/>
          <p:cNvSpPr txBox="1">
            <a:spLocks noChangeArrowheads="1"/>
          </p:cNvSpPr>
          <p:nvPr/>
        </p:nvSpPr>
        <p:spPr bwMode="auto">
          <a:xfrm>
            <a:off x="2814638" y="6396038"/>
            <a:ext cx="1265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500" b="1">
                <a:latin typeface="Arial" panose="020B0604020202020204" pitchFamily="34" charset="0"/>
              </a:rPr>
              <a:t>(       )</a:t>
            </a:r>
          </a:p>
        </p:txBody>
      </p:sp>
      <p:sp>
        <p:nvSpPr>
          <p:cNvPr id="252138" name="Text Box 234"/>
          <p:cNvSpPr txBox="1">
            <a:spLocks noChangeArrowheads="1"/>
          </p:cNvSpPr>
          <p:nvPr/>
        </p:nvSpPr>
        <p:spPr bwMode="auto">
          <a:xfrm>
            <a:off x="1612900" y="438150"/>
            <a:ext cx="4324350" cy="400110"/>
          </a:xfrm>
          <a:prstGeom prst="rect">
            <a:avLst/>
          </a:prstGeom>
          <a:noFill/>
          <a:ln w="9525">
            <a:noFill/>
            <a:miter lim="800000"/>
            <a:headEnd/>
            <a:tailEnd/>
          </a:ln>
          <a:effectLst>
            <a:outerShdw blurRad="63500" dist="53882" dir="2700000" algn="ctr" rotWithShape="0">
              <a:srgbClr val="DEDEDE">
                <a:alpha val="74998"/>
              </a:srgbClr>
            </a:outerShdw>
          </a:effectLst>
        </p:spPr>
        <p:txBody>
          <a:bodyPr lIns="91438" rIns="91438">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defRPr/>
            </a:pPr>
            <a:r>
              <a:rPr lang="en-US" altLang="en-US" sz="2000" b="1" i="1" dirty="0" smtClean="0">
                <a:latin typeface="Comic Sans MS" panose="030F0702030302020204" pitchFamily="66" charset="0"/>
              </a:rPr>
              <a:t>“LAIRIKBING SEMKAK</a:t>
            </a:r>
            <a:r>
              <a:rPr lang="en-US" altLang="en-US" sz="2000" b="1" i="1" dirty="0" smtClean="0">
                <a:latin typeface="Comic Sans MS" panose="030F0702030302020204" pitchFamily="66" charset="0"/>
                <a:cs typeface="Times New Roman" panose="02020603050405020304" pitchFamily="18" charset="0"/>
              </a:rPr>
              <a:t>Ȃ</a:t>
            </a:r>
            <a:r>
              <a:rPr lang="en-US" altLang="en-US" sz="2000" b="1" i="1" dirty="0" smtClean="0">
                <a:latin typeface="Comic Sans MS" panose="030F0702030302020204" pitchFamily="66" charset="0"/>
              </a:rPr>
              <a:t>:”       </a:t>
            </a:r>
          </a:p>
        </p:txBody>
      </p:sp>
      <p:sp>
        <p:nvSpPr>
          <p:cNvPr id="55439" name="Text Box 235"/>
          <p:cNvSpPr txBox="1">
            <a:spLocks noChangeArrowheads="1"/>
          </p:cNvSpPr>
          <p:nvPr/>
        </p:nvSpPr>
        <p:spPr bwMode="auto">
          <a:xfrm>
            <a:off x="2441575" y="34925"/>
            <a:ext cx="4143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1400" b="1" dirty="0" err="1" smtClean="0">
                <a:latin typeface="Comic Sans MS" panose="030F0702030302020204" pitchFamily="66" charset="0"/>
              </a:rPr>
              <a:t>Khayeirum</a:t>
            </a:r>
            <a:r>
              <a:rPr lang="en-US" altLang="en-US" sz="1400" b="1" dirty="0" smtClean="0">
                <a:latin typeface="Comic Sans MS" panose="030F0702030302020204" pitchFamily="66" charset="0"/>
              </a:rPr>
              <a:t> </a:t>
            </a:r>
            <a:r>
              <a:rPr lang="en-US" altLang="en-US" sz="1400" b="1" dirty="0" err="1">
                <a:latin typeface="Comic Sans MS" panose="030F0702030302020204" pitchFamily="66" charset="0"/>
              </a:rPr>
              <a:t>Katamli</a:t>
            </a:r>
            <a:r>
              <a:rPr lang="en-US" altLang="en-US" sz="1400" b="1" dirty="0">
                <a:latin typeface="Comic Sans MS" panose="030F0702030302020204" pitchFamily="66" charset="0"/>
              </a:rPr>
              <a:t> </a:t>
            </a:r>
            <a:r>
              <a:rPr lang="en-US" altLang="en-US" sz="1400" b="1" dirty="0" err="1">
                <a:latin typeface="Comic Sans MS" panose="030F0702030302020204" pitchFamily="66" charset="0"/>
              </a:rPr>
              <a:t>Khangachon</a:t>
            </a:r>
            <a:r>
              <a:rPr lang="en-US" altLang="en-US" sz="1400" b="1" dirty="0">
                <a:latin typeface="Comic Sans MS" panose="030F0702030302020204" pitchFamily="66" charset="0"/>
              </a:rPr>
              <a:t> </a:t>
            </a:r>
            <a:r>
              <a:rPr lang="en-US" altLang="en-US" sz="1400" b="1" dirty="0" err="1">
                <a:latin typeface="Comic Sans MS" panose="030F0702030302020204" pitchFamily="66" charset="0"/>
              </a:rPr>
              <a:t>Masing</a:t>
            </a:r>
            <a:endParaRPr lang="en-US" altLang="en-US" sz="1400" b="1" dirty="0">
              <a:latin typeface="Comic Sans MS" panose="030F0702030302020204" pitchFamily="66" charset="0"/>
            </a:endParaRPr>
          </a:p>
        </p:txBody>
      </p:sp>
      <p:sp>
        <p:nvSpPr>
          <p:cNvPr id="55440" name="Line 236"/>
          <p:cNvSpPr>
            <a:spLocks noChangeShapeType="1"/>
          </p:cNvSpPr>
          <p:nvPr/>
        </p:nvSpPr>
        <p:spPr bwMode="auto">
          <a:xfrm>
            <a:off x="411163" y="400050"/>
            <a:ext cx="64817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41" name="Line 237"/>
          <p:cNvSpPr>
            <a:spLocks noChangeShapeType="1"/>
          </p:cNvSpPr>
          <p:nvPr/>
        </p:nvSpPr>
        <p:spPr bwMode="auto">
          <a:xfrm>
            <a:off x="544513" y="9020175"/>
            <a:ext cx="64817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42" name="Text Box 238"/>
          <p:cNvSpPr txBox="1">
            <a:spLocks noChangeArrowheads="1"/>
          </p:cNvSpPr>
          <p:nvPr/>
        </p:nvSpPr>
        <p:spPr bwMode="auto">
          <a:xfrm>
            <a:off x="2852738" y="1271588"/>
            <a:ext cx="10810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Arial" panose="020B0604020202020204" pitchFamily="34" charset="0"/>
              </a:rPr>
              <a:t>Haokaphok</a:t>
            </a:r>
          </a:p>
        </p:txBody>
      </p:sp>
      <p:sp>
        <p:nvSpPr>
          <p:cNvPr id="55443" name="Text Box 239"/>
          <p:cNvSpPr txBox="1">
            <a:spLocks noChangeArrowheads="1"/>
          </p:cNvSpPr>
          <p:nvPr/>
        </p:nvSpPr>
        <p:spPr bwMode="auto">
          <a:xfrm>
            <a:off x="3032125" y="2865438"/>
            <a:ext cx="10556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100" b="1">
                <a:latin typeface="Arial" panose="020B0604020202020204" pitchFamily="34" charset="0"/>
              </a:rPr>
              <a:t>Pangmonshi</a:t>
            </a:r>
          </a:p>
        </p:txBody>
      </p:sp>
      <p:sp>
        <p:nvSpPr>
          <p:cNvPr id="55444" name="Text Box 240"/>
          <p:cNvSpPr txBox="1">
            <a:spLocks noChangeArrowheads="1"/>
          </p:cNvSpPr>
          <p:nvPr/>
        </p:nvSpPr>
        <p:spPr bwMode="auto">
          <a:xfrm>
            <a:off x="3062288" y="3084513"/>
            <a:ext cx="11255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300" b="1">
                <a:latin typeface="Arial" panose="020B0604020202020204" pitchFamily="34" charset="0"/>
              </a:rPr>
              <a:t>Mishan</a:t>
            </a:r>
          </a:p>
        </p:txBody>
      </p:sp>
      <p:sp>
        <p:nvSpPr>
          <p:cNvPr id="55445" name="Text Box 241"/>
          <p:cNvSpPr txBox="1">
            <a:spLocks noChangeArrowheads="1"/>
          </p:cNvSpPr>
          <p:nvPr/>
        </p:nvSpPr>
        <p:spPr bwMode="auto">
          <a:xfrm>
            <a:off x="2952750" y="3405188"/>
            <a:ext cx="8810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latin typeface="Arial" panose="020B0604020202020204" pitchFamily="34" charset="0"/>
              </a:rPr>
              <a:t>Khalatlui</a:t>
            </a:r>
          </a:p>
        </p:txBody>
      </p:sp>
      <p:sp>
        <p:nvSpPr>
          <p:cNvPr id="55446" name="Line 242"/>
          <p:cNvSpPr>
            <a:spLocks noChangeShapeType="1"/>
          </p:cNvSpPr>
          <p:nvPr/>
        </p:nvSpPr>
        <p:spPr bwMode="auto">
          <a:xfrm>
            <a:off x="3006725" y="3571875"/>
            <a:ext cx="1093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47" name="Text Box 243"/>
          <p:cNvSpPr txBox="1">
            <a:spLocks noChangeArrowheads="1"/>
          </p:cNvSpPr>
          <p:nvPr/>
        </p:nvSpPr>
        <p:spPr bwMode="auto">
          <a:xfrm>
            <a:off x="3146425" y="2614613"/>
            <a:ext cx="9477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300" b="1">
                <a:latin typeface="Arial" panose="020B0604020202020204" pitchFamily="34" charset="0"/>
              </a:rPr>
              <a:t>Shongzâ</a:t>
            </a:r>
          </a:p>
        </p:txBody>
      </p:sp>
      <p:sp>
        <p:nvSpPr>
          <p:cNvPr id="55448" name="Text Box 244"/>
          <p:cNvSpPr txBox="1">
            <a:spLocks noChangeArrowheads="1"/>
          </p:cNvSpPr>
          <p:nvPr/>
        </p:nvSpPr>
        <p:spPr bwMode="auto">
          <a:xfrm>
            <a:off x="4362450" y="1663700"/>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Job</a:t>
            </a:r>
          </a:p>
        </p:txBody>
      </p:sp>
      <p:sp>
        <p:nvSpPr>
          <p:cNvPr id="55449" name="Text Box 245"/>
          <p:cNvSpPr txBox="1">
            <a:spLocks noChangeArrowheads="1"/>
          </p:cNvSpPr>
          <p:nvPr/>
        </p:nvSpPr>
        <p:spPr bwMode="auto">
          <a:xfrm>
            <a:off x="4348163" y="2241550"/>
            <a:ext cx="998537"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latin typeface="Arial" panose="020B0604020202020204" pitchFamily="34" charset="0"/>
              </a:rPr>
              <a:t>Laa</a:t>
            </a:r>
          </a:p>
        </p:txBody>
      </p:sp>
      <p:sp>
        <p:nvSpPr>
          <p:cNvPr id="55450" name="Text Box 246"/>
          <p:cNvSpPr txBox="1">
            <a:spLocks noChangeArrowheads="1"/>
          </p:cNvSpPr>
          <p:nvPr/>
        </p:nvSpPr>
        <p:spPr bwMode="auto">
          <a:xfrm>
            <a:off x="4341813" y="2667000"/>
            <a:ext cx="99853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latin typeface="Arial" panose="020B0604020202020204" pitchFamily="34" charset="0"/>
              </a:rPr>
              <a:t>  Chan.</a:t>
            </a:r>
          </a:p>
        </p:txBody>
      </p:sp>
      <p:sp>
        <p:nvSpPr>
          <p:cNvPr id="55451" name="Text Box 247"/>
          <p:cNvSpPr txBox="1">
            <a:spLocks noChangeArrowheads="1"/>
          </p:cNvSpPr>
          <p:nvPr/>
        </p:nvSpPr>
        <p:spPr bwMode="auto">
          <a:xfrm>
            <a:off x="4348163" y="3046413"/>
            <a:ext cx="9985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latin typeface="Arial" panose="020B0604020202020204" pitchFamily="34" charset="0"/>
              </a:rPr>
              <a:t>Has.</a:t>
            </a:r>
          </a:p>
        </p:txBody>
      </p:sp>
      <p:sp>
        <p:nvSpPr>
          <p:cNvPr id="55452" name="Text Box 248"/>
          <p:cNvSpPr txBox="1">
            <a:spLocks noChangeArrowheads="1"/>
          </p:cNvSpPr>
          <p:nvPr/>
        </p:nvSpPr>
        <p:spPr bwMode="auto">
          <a:xfrm>
            <a:off x="4362450" y="3459163"/>
            <a:ext cx="9985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000" b="1">
                <a:latin typeface="Arial" panose="020B0604020202020204" pitchFamily="34" charset="0"/>
              </a:rPr>
              <a:t>Sol.</a:t>
            </a:r>
          </a:p>
        </p:txBody>
      </p:sp>
      <p:sp>
        <p:nvSpPr>
          <p:cNvPr id="55453" name="Text Box 249"/>
          <p:cNvSpPr txBox="1">
            <a:spLocks noChangeArrowheads="1"/>
          </p:cNvSpPr>
          <p:nvPr/>
        </p:nvSpPr>
        <p:spPr bwMode="auto">
          <a:xfrm>
            <a:off x="4919663" y="1611313"/>
            <a:ext cx="6429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800" b="1">
                <a:latin typeface="Arial" panose="020B0604020202020204" pitchFamily="34" charset="0"/>
              </a:rPr>
              <a:t>Abra-          ham</a:t>
            </a:r>
          </a:p>
        </p:txBody>
      </p:sp>
      <p:sp>
        <p:nvSpPr>
          <p:cNvPr id="55454" name="Text Box 250"/>
          <p:cNvSpPr txBox="1">
            <a:spLocks noChangeArrowheads="1"/>
          </p:cNvSpPr>
          <p:nvPr/>
        </p:nvSpPr>
        <p:spPr bwMode="auto">
          <a:xfrm>
            <a:off x="4627563" y="2155825"/>
            <a:ext cx="8731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600" b="1">
                <a:latin typeface="Arial" panose="020B0604020202020204" pitchFamily="34" charset="0"/>
              </a:rPr>
              <a:t>1/2 David                1 Moses</a:t>
            </a:r>
          </a:p>
        </p:txBody>
      </p:sp>
      <p:sp>
        <p:nvSpPr>
          <p:cNvPr id="55455" name="Text Box 254"/>
          <p:cNvSpPr txBox="1">
            <a:spLocks noChangeArrowheads="1"/>
          </p:cNvSpPr>
          <p:nvPr/>
        </p:nvSpPr>
        <p:spPr bwMode="auto">
          <a:xfrm>
            <a:off x="3067050" y="3852863"/>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Joshua</a:t>
            </a:r>
          </a:p>
        </p:txBody>
      </p:sp>
      <p:sp>
        <p:nvSpPr>
          <p:cNvPr id="49322" name="Text Box 255"/>
          <p:cNvSpPr txBox="1">
            <a:spLocks noChangeArrowheads="1"/>
          </p:cNvSpPr>
          <p:nvPr/>
        </p:nvSpPr>
        <p:spPr bwMode="auto">
          <a:xfrm>
            <a:off x="2919413" y="4579938"/>
            <a:ext cx="1293812" cy="212725"/>
          </a:xfrm>
          <a:prstGeom prst="rect">
            <a:avLst/>
          </a:prstGeom>
          <a:noFill/>
          <a:ln w="9525">
            <a:noFill/>
            <a:miter lim="800000"/>
            <a:headEnd/>
            <a:tailEnd/>
          </a:ln>
        </p:spPr>
        <p:txBody>
          <a:bodyPr lIns="97027" tIns="48513" rIns="97027" bIns="48513">
            <a:spAutoFit/>
          </a:bodyPr>
          <a:lstStyle/>
          <a:p>
            <a:pPr algn="ctr" defTabSz="969963">
              <a:lnSpc>
                <a:spcPct val="70000"/>
              </a:lnSpc>
              <a:spcBef>
                <a:spcPct val="50000"/>
              </a:spcBef>
              <a:defRPr/>
            </a:pPr>
            <a:r>
              <a:rPr lang="en-US" sz="1050" b="1" dirty="0" err="1">
                <a:latin typeface="Arial" pitchFamily="34" charset="0"/>
                <a:ea typeface="ＭＳ Ｐゴシック"/>
                <a:cs typeface="ＭＳ Ｐゴシック"/>
              </a:rPr>
              <a:t>Wungv</a:t>
            </a:r>
            <a:r>
              <a:rPr lang="en-US" sz="1050" b="1" u="sng" dirty="0" err="1">
                <a:latin typeface="Arial" pitchFamily="34" charset="0"/>
                <a:ea typeface="ＭＳ Ｐゴシック"/>
                <a:cs typeface="ＭＳ Ｐゴシック"/>
              </a:rPr>
              <a:t>a</a:t>
            </a:r>
            <a:r>
              <a:rPr lang="en-US" sz="1050" b="1" dirty="0" err="1">
                <a:latin typeface="Arial" pitchFamily="34" charset="0"/>
                <a:ea typeface="ＭＳ Ｐゴシック"/>
                <a:cs typeface="ＭＳ Ｐゴシック"/>
              </a:rPr>
              <a:t>-Wungvâ</a:t>
            </a:r>
            <a:endParaRPr lang="en-US" sz="1050" b="1" dirty="0">
              <a:latin typeface="Arial" pitchFamily="34" charset="0"/>
              <a:ea typeface="ＭＳ Ｐゴシック"/>
              <a:cs typeface="ＭＳ Ｐゴシック"/>
            </a:endParaRPr>
          </a:p>
        </p:txBody>
      </p:sp>
      <p:sp>
        <p:nvSpPr>
          <p:cNvPr id="55457" name="Text Box 256"/>
          <p:cNvSpPr txBox="1">
            <a:spLocks noChangeArrowheads="1"/>
          </p:cNvSpPr>
          <p:nvPr/>
        </p:nvSpPr>
        <p:spPr bwMode="auto">
          <a:xfrm>
            <a:off x="3052763" y="4822825"/>
            <a:ext cx="998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Ruth</a:t>
            </a:r>
          </a:p>
        </p:txBody>
      </p:sp>
      <p:sp>
        <p:nvSpPr>
          <p:cNvPr id="55458" name="Text Box 257"/>
          <p:cNvSpPr txBox="1">
            <a:spLocks noChangeArrowheads="1"/>
          </p:cNvSpPr>
          <p:nvPr/>
        </p:nvSpPr>
        <p:spPr bwMode="auto">
          <a:xfrm>
            <a:off x="3067050" y="5373688"/>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1 Samuel</a:t>
            </a:r>
          </a:p>
        </p:txBody>
      </p:sp>
      <p:sp>
        <p:nvSpPr>
          <p:cNvPr id="55459" name="Text Box 258"/>
          <p:cNvSpPr txBox="1">
            <a:spLocks noChangeArrowheads="1"/>
          </p:cNvSpPr>
          <p:nvPr/>
        </p:nvSpPr>
        <p:spPr bwMode="auto">
          <a:xfrm>
            <a:off x="2940050" y="5661025"/>
            <a:ext cx="1000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2 Samuel</a:t>
            </a:r>
          </a:p>
        </p:txBody>
      </p:sp>
      <p:sp>
        <p:nvSpPr>
          <p:cNvPr id="55460" name="Text Box 259"/>
          <p:cNvSpPr txBox="1">
            <a:spLocks noChangeArrowheads="1"/>
          </p:cNvSpPr>
          <p:nvPr/>
        </p:nvSpPr>
        <p:spPr bwMode="auto">
          <a:xfrm>
            <a:off x="2962275" y="5838825"/>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1 Wungnao</a:t>
            </a:r>
            <a:endParaRPr lang="en-US" altLang="en-US" sz="1300" b="1">
              <a:latin typeface="Arial" panose="020B0604020202020204" pitchFamily="34" charset="0"/>
            </a:endParaRPr>
          </a:p>
        </p:txBody>
      </p:sp>
      <p:sp>
        <p:nvSpPr>
          <p:cNvPr id="55461" name="Text Box 260"/>
          <p:cNvSpPr txBox="1">
            <a:spLocks noChangeArrowheads="1"/>
          </p:cNvSpPr>
          <p:nvPr/>
        </p:nvSpPr>
        <p:spPr bwMode="auto">
          <a:xfrm>
            <a:off x="2898775" y="6151563"/>
            <a:ext cx="1000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800" b="1">
                <a:latin typeface="Arial" panose="020B0604020202020204" pitchFamily="34" charset="0"/>
              </a:rPr>
              <a:t>2 Wungnao</a:t>
            </a:r>
            <a:endParaRPr lang="en-US" altLang="en-US" sz="1200" b="1">
              <a:latin typeface="Arial" panose="020B0604020202020204" pitchFamily="34" charset="0"/>
            </a:endParaRPr>
          </a:p>
        </p:txBody>
      </p:sp>
      <p:sp>
        <p:nvSpPr>
          <p:cNvPr id="55462" name="Text Box 261"/>
          <p:cNvSpPr txBox="1">
            <a:spLocks noChangeArrowheads="1"/>
          </p:cNvSpPr>
          <p:nvPr/>
        </p:nvSpPr>
        <p:spPr bwMode="auto">
          <a:xfrm>
            <a:off x="2857500" y="6389688"/>
            <a:ext cx="998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latin typeface="Arial" panose="020B0604020202020204" pitchFamily="34" charset="0"/>
              </a:rPr>
              <a:t>1 Thotrn</a:t>
            </a:r>
            <a:r>
              <a:rPr lang="en-US" altLang="en-US" sz="1300" b="1">
                <a:latin typeface="Arial" panose="020B0604020202020204" pitchFamily="34" charset="0"/>
              </a:rPr>
              <a:t>.</a:t>
            </a:r>
          </a:p>
        </p:txBody>
      </p:sp>
      <p:sp>
        <p:nvSpPr>
          <p:cNvPr id="55463" name="Text Box 262"/>
          <p:cNvSpPr txBox="1">
            <a:spLocks noChangeArrowheads="1"/>
          </p:cNvSpPr>
          <p:nvPr/>
        </p:nvSpPr>
        <p:spPr bwMode="auto">
          <a:xfrm>
            <a:off x="2852738" y="6578600"/>
            <a:ext cx="1000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latin typeface="Arial" panose="020B0604020202020204" pitchFamily="34" charset="0"/>
              </a:rPr>
              <a:t>2 Thotrn</a:t>
            </a:r>
            <a:r>
              <a:rPr lang="en-US" altLang="en-US" sz="1300" b="1">
                <a:latin typeface="Arial" panose="020B0604020202020204" pitchFamily="34" charset="0"/>
              </a:rPr>
              <a:t>.</a:t>
            </a:r>
          </a:p>
        </p:txBody>
      </p:sp>
      <p:sp>
        <p:nvSpPr>
          <p:cNvPr id="55464" name="Text Box 263"/>
          <p:cNvSpPr txBox="1">
            <a:spLocks noChangeArrowheads="1"/>
          </p:cNvSpPr>
          <p:nvPr/>
        </p:nvSpPr>
        <p:spPr bwMode="auto">
          <a:xfrm>
            <a:off x="2933700" y="6802438"/>
            <a:ext cx="998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Ezra</a:t>
            </a:r>
          </a:p>
        </p:txBody>
      </p:sp>
      <p:sp>
        <p:nvSpPr>
          <p:cNvPr id="55465" name="Text Box 264"/>
          <p:cNvSpPr txBox="1">
            <a:spLocks noChangeArrowheads="1"/>
          </p:cNvSpPr>
          <p:nvPr/>
        </p:nvSpPr>
        <p:spPr bwMode="auto">
          <a:xfrm>
            <a:off x="2878138" y="7031038"/>
            <a:ext cx="11588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Nehemiah</a:t>
            </a:r>
          </a:p>
        </p:txBody>
      </p:sp>
      <p:sp>
        <p:nvSpPr>
          <p:cNvPr id="55466" name="Text Box 265"/>
          <p:cNvSpPr txBox="1">
            <a:spLocks noChangeArrowheads="1"/>
          </p:cNvSpPr>
          <p:nvPr/>
        </p:nvSpPr>
        <p:spPr bwMode="auto">
          <a:xfrm>
            <a:off x="2982913" y="7240588"/>
            <a:ext cx="998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300" b="1">
                <a:latin typeface="Arial" panose="020B0604020202020204" pitchFamily="34" charset="0"/>
              </a:rPr>
              <a:t>Esther</a:t>
            </a:r>
          </a:p>
        </p:txBody>
      </p:sp>
      <p:sp>
        <p:nvSpPr>
          <p:cNvPr id="55467" name="Text Box 266"/>
          <p:cNvSpPr txBox="1">
            <a:spLocks noChangeArrowheads="1"/>
          </p:cNvSpPr>
          <p:nvPr/>
        </p:nvSpPr>
        <p:spPr bwMode="auto">
          <a:xfrm>
            <a:off x="4495800" y="4405313"/>
            <a:ext cx="1000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Amos</a:t>
            </a:r>
          </a:p>
        </p:txBody>
      </p:sp>
      <p:sp>
        <p:nvSpPr>
          <p:cNvPr id="55468" name="Text Box 267"/>
          <p:cNvSpPr txBox="1">
            <a:spLocks noChangeArrowheads="1"/>
          </p:cNvSpPr>
          <p:nvPr/>
        </p:nvSpPr>
        <p:spPr bwMode="auto">
          <a:xfrm>
            <a:off x="4495800" y="4583113"/>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Hosea</a:t>
            </a:r>
          </a:p>
        </p:txBody>
      </p:sp>
      <p:sp>
        <p:nvSpPr>
          <p:cNvPr id="55469" name="Text Box 268"/>
          <p:cNvSpPr txBox="1">
            <a:spLocks noChangeArrowheads="1"/>
          </p:cNvSpPr>
          <p:nvPr/>
        </p:nvSpPr>
        <p:spPr bwMode="auto">
          <a:xfrm>
            <a:off x="4552950" y="4706938"/>
            <a:ext cx="9985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900" b="1">
                <a:latin typeface="Arial" panose="020B0604020202020204" pitchFamily="34" charset="0"/>
              </a:rPr>
              <a:t>Jonah                   (Nineveh)</a:t>
            </a:r>
          </a:p>
        </p:txBody>
      </p:sp>
      <p:sp>
        <p:nvSpPr>
          <p:cNvPr id="55470" name="Text Box 269"/>
          <p:cNvSpPr txBox="1">
            <a:spLocks noChangeArrowheads="1"/>
          </p:cNvSpPr>
          <p:nvPr/>
        </p:nvSpPr>
        <p:spPr bwMode="auto">
          <a:xfrm>
            <a:off x="4552950" y="5216525"/>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Isaiah</a:t>
            </a:r>
          </a:p>
        </p:txBody>
      </p:sp>
      <p:sp>
        <p:nvSpPr>
          <p:cNvPr id="55471" name="Text Box 270"/>
          <p:cNvSpPr txBox="1">
            <a:spLocks noChangeArrowheads="1"/>
          </p:cNvSpPr>
          <p:nvPr/>
        </p:nvSpPr>
        <p:spPr bwMode="auto">
          <a:xfrm>
            <a:off x="4525963" y="5394325"/>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Joel</a:t>
            </a:r>
          </a:p>
        </p:txBody>
      </p:sp>
      <p:sp>
        <p:nvSpPr>
          <p:cNvPr id="55472" name="Text Box 271"/>
          <p:cNvSpPr txBox="1">
            <a:spLocks noChangeArrowheads="1"/>
          </p:cNvSpPr>
          <p:nvPr/>
        </p:nvSpPr>
        <p:spPr bwMode="auto">
          <a:xfrm>
            <a:off x="4508500" y="5584825"/>
            <a:ext cx="1000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Micah</a:t>
            </a:r>
          </a:p>
        </p:txBody>
      </p:sp>
      <p:sp>
        <p:nvSpPr>
          <p:cNvPr id="55473" name="Text Box 272"/>
          <p:cNvSpPr txBox="1">
            <a:spLocks noChangeArrowheads="1"/>
          </p:cNvSpPr>
          <p:nvPr/>
        </p:nvSpPr>
        <p:spPr bwMode="auto">
          <a:xfrm>
            <a:off x="4465638" y="6164263"/>
            <a:ext cx="9985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800" b="1">
                <a:latin typeface="Arial" panose="020B0604020202020204" pitchFamily="34" charset="0"/>
              </a:rPr>
              <a:t>Jeremiah</a:t>
            </a:r>
            <a:endParaRPr lang="en-US" altLang="en-US" sz="1000" b="1">
              <a:latin typeface="Arial" panose="020B0604020202020204" pitchFamily="34" charset="0"/>
            </a:endParaRPr>
          </a:p>
        </p:txBody>
      </p:sp>
      <p:sp>
        <p:nvSpPr>
          <p:cNvPr id="55474" name="Text Box 273"/>
          <p:cNvSpPr txBox="1">
            <a:spLocks noChangeArrowheads="1"/>
          </p:cNvSpPr>
          <p:nvPr/>
        </p:nvSpPr>
        <p:spPr bwMode="auto">
          <a:xfrm>
            <a:off x="4516438" y="65278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Habakkuk</a:t>
            </a:r>
          </a:p>
        </p:txBody>
      </p:sp>
      <p:sp>
        <p:nvSpPr>
          <p:cNvPr id="55475" name="Text Box 274"/>
          <p:cNvSpPr txBox="1">
            <a:spLocks noChangeArrowheads="1"/>
          </p:cNvSpPr>
          <p:nvPr/>
        </p:nvSpPr>
        <p:spPr bwMode="auto">
          <a:xfrm>
            <a:off x="4518025" y="6992938"/>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Zephaniah</a:t>
            </a:r>
          </a:p>
        </p:txBody>
      </p:sp>
      <p:sp>
        <p:nvSpPr>
          <p:cNvPr id="55476" name="Text Box 275"/>
          <p:cNvSpPr txBox="1">
            <a:spLocks noChangeArrowheads="1"/>
          </p:cNvSpPr>
          <p:nvPr/>
        </p:nvSpPr>
        <p:spPr bwMode="auto">
          <a:xfrm>
            <a:off x="4621213" y="73533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Ezekiel</a:t>
            </a:r>
          </a:p>
        </p:txBody>
      </p:sp>
      <p:sp>
        <p:nvSpPr>
          <p:cNvPr id="55477" name="Text Box 276"/>
          <p:cNvSpPr txBox="1">
            <a:spLocks noChangeArrowheads="1"/>
          </p:cNvSpPr>
          <p:nvPr/>
        </p:nvSpPr>
        <p:spPr bwMode="auto">
          <a:xfrm>
            <a:off x="4608513" y="7570788"/>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Daniel</a:t>
            </a:r>
          </a:p>
        </p:txBody>
      </p:sp>
      <p:sp>
        <p:nvSpPr>
          <p:cNvPr id="55478" name="Text Box 277"/>
          <p:cNvSpPr txBox="1">
            <a:spLocks noChangeArrowheads="1"/>
          </p:cNvSpPr>
          <p:nvPr/>
        </p:nvSpPr>
        <p:spPr bwMode="auto">
          <a:xfrm>
            <a:off x="4525963" y="7962900"/>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Haggai</a:t>
            </a:r>
          </a:p>
        </p:txBody>
      </p:sp>
      <p:sp>
        <p:nvSpPr>
          <p:cNvPr id="55479" name="Text Box 278"/>
          <p:cNvSpPr txBox="1">
            <a:spLocks noChangeArrowheads="1"/>
          </p:cNvSpPr>
          <p:nvPr/>
        </p:nvSpPr>
        <p:spPr bwMode="auto">
          <a:xfrm>
            <a:off x="4524375" y="8162925"/>
            <a:ext cx="998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Zechariah</a:t>
            </a:r>
          </a:p>
        </p:txBody>
      </p:sp>
      <p:sp>
        <p:nvSpPr>
          <p:cNvPr id="55480" name="Text Box 279"/>
          <p:cNvSpPr txBox="1">
            <a:spLocks noChangeArrowheads="1"/>
          </p:cNvSpPr>
          <p:nvPr/>
        </p:nvSpPr>
        <p:spPr bwMode="auto">
          <a:xfrm>
            <a:off x="4525963" y="8329613"/>
            <a:ext cx="998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100" b="1">
                <a:latin typeface="Arial" panose="020B0604020202020204" pitchFamily="34" charset="0"/>
              </a:rPr>
              <a:t>Malachi</a:t>
            </a:r>
          </a:p>
        </p:txBody>
      </p:sp>
      <p:sp>
        <p:nvSpPr>
          <p:cNvPr id="55481" name="Text Box 280"/>
          <p:cNvSpPr txBox="1">
            <a:spLocks noChangeArrowheads="1"/>
          </p:cNvSpPr>
          <p:nvPr/>
        </p:nvSpPr>
        <p:spPr bwMode="auto">
          <a:xfrm>
            <a:off x="4583113" y="5715000"/>
            <a:ext cx="9985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800" b="1">
                <a:latin typeface="Arial" panose="020B0604020202020204" pitchFamily="34" charset="0"/>
              </a:rPr>
              <a:t>Obadiah                          (Edom)</a:t>
            </a:r>
          </a:p>
        </p:txBody>
      </p:sp>
      <p:sp>
        <p:nvSpPr>
          <p:cNvPr id="55482" name="Text Box 281"/>
          <p:cNvSpPr txBox="1">
            <a:spLocks noChangeArrowheads="1"/>
          </p:cNvSpPr>
          <p:nvPr/>
        </p:nvSpPr>
        <p:spPr bwMode="auto">
          <a:xfrm>
            <a:off x="4529138" y="6678613"/>
            <a:ext cx="10001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000" b="1">
                <a:latin typeface="Arial" panose="020B0604020202020204" pitchFamily="34" charset="0"/>
              </a:rPr>
              <a:t>Nahum            (Nineveh)</a:t>
            </a:r>
          </a:p>
        </p:txBody>
      </p:sp>
      <p:sp>
        <p:nvSpPr>
          <p:cNvPr id="55483" name="AutoShape 282" descr="75%"/>
          <p:cNvSpPr>
            <a:spLocks noChangeArrowheads="1"/>
          </p:cNvSpPr>
          <p:nvPr/>
        </p:nvSpPr>
        <p:spPr bwMode="auto">
          <a:xfrm>
            <a:off x="3940175" y="5799138"/>
            <a:ext cx="425450" cy="288925"/>
          </a:xfrm>
          <a:prstGeom prst="leftArrow">
            <a:avLst>
              <a:gd name="adj1" fmla="val 50000"/>
              <a:gd name="adj2" fmla="val 36813"/>
            </a:avLst>
          </a:prstGeom>
          <a:pattFill prst="pct75">
            <a:fgClr>
              <a:schemeClr val="tx1"/>
            </a:fgClr>
            <a:bgClr>
              <a:schemeClr val="bg1"/>
            </a:bgClr>
          </a:patt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484" name="Rectangle 283" descr="75%"/>
          <p:cNvSpPr>
            <a:spLocks noChangeArrowheads="1"/>
          </p:cNvSpPr>
          <p:nvPr/>
        </p:nvSpPr>
        <p:spPr bwMode="auto">
          <a:xfrm>
            <a:off x="4421188" y="2241550"/>
            <a:ext cx="114300" cy="1444625"/>
          </a:xfrm>
          <a:prstGeom prst="rect">
            <a:avLst/>
          </a:prstGeom>
          <a:pattFill prst="pct75">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55485" name="Picture 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212850"/>
            <a:ext cx="13271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86" name="Rectangle 285" descr="75%"/>
          <p:cNvSpPr>
            <a:spLocks noChangeArrowheads="1"/>
          </p:cNvSpPr>
          <p:nvPr/>
        </p:nvSpPr>
        <p:spPr bwMode="auto">
          <a:xfrm>
            <a:off x="4311650" y="2239963"/>
            <a:ext cx="138113" cy="3792537"/>
          </a:xfrm>
          <a:prstGeom prst="rect">
            <a:avLst/>
          </a:prstGeom>
          <a:pattFill prst="pct75">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5487" name="Text Box 286"/>
          <p:cNvSpPr txBox="1">
            <a:spLocks noChangeArrowheads="1"/>
          </p:cNvSpPr>
          <p:nvPr/>
        </p:nvSpPr>
        <p:spPr bwMode="auto">
          <a:xfrm>
            <a:off x="4492625" y="5948363"/>
            <a:ext cx="600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200">
                <a:latin typeface="Arial" panose="020B0604020202020204" pitchFamily="34" charset="0"/>
              </a:rPr>
              <a:t>*</a:t>
            </a:r>
            <a:endParaRPr lang="en-US" altLang="en-US" sz="2500">
              <a:latin typeface="Arial" panose="020B0604020202020204" pitchFamily="34" charset="0"/>
            </a:endParaRPr>
          </a:p>
        </p:txBody>
      </p:sp>
      <p:sp>
        <p:nvSpPr>
          <p:cNvPr id="55488" name="Text Box 287"/>
          <p:cNvSpPr txBox="1">
            <a:spLocks noChangeArrowheads="1"/>
          </p:cNvSpPr>
          <p:nvPr/>
        </p:nvSpPr>
        <p:spPr bwMode="auto">
          <a:xfrm>
            <a:off x="4608513" y="6362700"/>
            <a:ext cx="9985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800" b="1">
                <a:latin typeface="Arial" panose="020B0604020202020204" pitchFamily="34" charset="0"/>
              </a:rPr>
              <a:t>Chapchat Laa</a:t>
            </a:r>
            <a:endParaRPr lang="en-US" altLang="en-US" sz="900" b="1">
              <a:latin typeface="Arial" panose="020B0604020202020204" pitchFamily="34" charset="0"/>
            </a:endParaRPr>
          </a:p>
        </p:txBody>
      </p:sp>
      <p:sp>
        <p:nvSpPr>
          <p:cNvPr id="55489" name="Line 288"/>
          <p:cNvSpPr>
            <a:spLocks noChangeShapeType="1"/>
          </p:cNvSpPr>
          <p:nvPr/>
        </p:nvSpPr>
        <p:spPr bwMode="auto">
          <a:xfrm>
            <a:off x="4611688" y="6694488"/>
            <a:ext cx="81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490" name="Text Box 289"/>
          <p:cNvSpPr txBox="1">
            <a:spLocks noChangeArrowheads="1"/>
          </p:cNvSpPr>
          <p:nvPr/>
        </p:nvSpPr>
        <p:spPr bwMode="auto">
          <a:xfrm>
            <a:off x="5802313" y="42275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A</a:t>
            </a:r>
          </a:p>
        </p:txBody>
      </p:sp>
      <p:sp>
        <p:nvSpPr>
          <p:cNvPr id="55491" name="Text Box 290"/>
          <p:cNvSpPr txBox="1">
            <a:spLocks noChangeArrowheads="1"/>
          </p:cNvSpPr>
          <p:nvPr/>
        </p:nvSpPr>
        <p:spPr bwMode="auto">
          <a:xfrm>
            <a:off x="5794375" y="44323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55492" name="Text Box 291"/>
          <p:cNvSpPr txBox="1">
            <a:spLocks noChangeArrowheads="1"/>
          </p:cNvSpPr>
          <p:nvPr/>
        </p:nvSpPr>
        <p:spPr bwMode="auto">
          <a:xfrm>
            <a:off x="5800725" y="46212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55493" name="Text Box 292"/>
          <p:cNvSpPr txBox="1">
            <a:spLocks noChangeArrowheads="1"/>
          </p:cNvSpPr>
          <p:nvPr/>
        </p:nvSpPr>
        <p:spPr bwMode="auto">
          <a:xfrm>
            <a:off x="5845175" y="50212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I</a:t>
            </a:r>
          </a:p>
        </p:txBody>
      </p:sp>
      <p:sp>
        <p:nvSpPr>
          <p:cNvPr id="55494" name="Text Box 293"/>
          <p:cNvSpPr txBox="1">
            <a:spLocks noChangeArrowheads="1"/>
          </p:cNvSpPr>
          <p:nvPr/>
        </p:nvSpPr>
        <p:spPr bwMode="auto">
          <a:xfrm>
            <a:off x="5800725" y="51990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55495" name="Text Box 294"/>
          <p:cNvSpPr txBox="1">
            <a:spLocks noChangeArrowheads="1"/>
          </p:cNvSpPr>
          <p:nvPr/>
        </p:nvSpPr>
        <p:spPr bwMode="auto">
          <a:xfrm>
            <a:off x="5778500" y="539908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M</a:t>
            </a:r>
          </a:p>
        </p:txBody>
      </p:sp>
      <p:sp>
        <p:nvSpPr>
          <p:cNvPr id="55496" name="Text Box 295"/>
          <p:cNvSpPr txBox="1">
            <a:spLocks noChangeArrowheads="1"/>
          </p:cNvSpPr>
          <p:nvPr/>
        </p:nvSpPr>
        <p:spPr bwMode="auto">
          <a:xfrm>
            <a:off x="5819775" y="77898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55497" name="Text Box 296"/>
          <p:cNvSpPr txBox="1">
            <a:spLocks noChangeArrowheads="1"/>
          </p:cNvSpPr>
          <p:nvPr/>
        </p:nvSpPr>
        <p:spPr bwMode="auto">
          <a:xfrm>
            <a:off x="5834063" y="79883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Z</a:t>
            </a:r>
          </a:p>
        </p:txBody>
      </p:sp>
      <p:sp>
        <p:nvSpPr>
          <p:cNvPr id="55498" name="Text Box 297"/>
          <p:cNvSpPr txBox="1">
            <a:spLocks noChangeArrowheads="1"/>
          </p:cNvSpPr>
          <p:nvPr/>
        </p:nvSpPr>
        <p:spPr bwMode="auto">
          <a:xfrm>
            <a:off x="5818188" y="81740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M</a:t>
            </a:r>
          </a:p>
        </p:txBody>
      </p:sp>
      <p:sp>
        <p:nvSpPr>
          <p:cNvPr id="55499" name="Text Box 298"/>
          <p:cNvSpPr txBox="1">
            <a:spLocks noChangeArrowheads="1"/>
          </p:cNvSpPr>
          <p:nvPr/>
        </p:nvSpPr>
        <p:spPr bwMode="auto">
          <a:xfrm>
            <a:off x="5819775" y="638016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H</a:t>
            </a:r>
          </a:p>
        </p:txBody>
      </p:sp>
      <p:sp>
        <p:nvSpPr>
          <p:cNvPr id="55500" name="Text Box 299"/>
          <p:cNvSpPr txBox="1">
            <a:spLocks noChangeArrowheads="1"/>
          </p:cNvSpPr>
          <p:nvPr/>
        </p:nvSpPr>
        <p:spPr bwMode="auto">
          <a:xfrm>
            <a:off x="5835650" y="659288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N</a:t>
            </a:r>
          </a:p>
        </p:txBody>
      </p:sp>
      <p:sp>
        <p:nvSpPr>
          <p:cNvPr id="55501" name="Text Box 300"/>
          <p:cNvSpPr txBox="1">
            <a:spLocks noChangeArrowheads="1"/>
          </p:cNvSpPr>
          <p:nvPr/>
        </p:nvSpPr>
        <p:spPr bwMode="auto">
          <a:xfrm>
            <a:off x="5791200" y="56118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O</a:t>
            </a:r>
          </a:p>
        </p:txBody>
      </p:sp>
      <p:sp>
        <p:nvSpPr>
          <p:cNvPr id="55502" name="Text Box 301"/>
          <p:cNvSpPr txBox="1">
            <a:spLocks noChangeArrowheads="1"/>
          </p:cNvSpPr>
          <p:nvPr/>
        </p:nvSpPr>
        <p:spPr bwMode="auto">
          <a:xfrm>
            <a:off x="5818188" y="7186613"/>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E</a:t>
            </a:r>
          </a:p>
        </p:txBody>
      </p:sp>
      <p:sp>
        <p:nvSpPr>
          <p:cNvPr id="55503" name="Text Box 302"/>
          <p:cNvSpPr txBox="1">
            <a:spLocks noChangeArrowheads="1"/>
          </p:cNvSpPr>
          <p:nvPr/>
        </p:nvSpPr>
        <p:spPr bwMode="auto">
          <a:xfrm>
            <a:off x="5821363" y="739775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D</a:t>
            </a:r>
          </a:p>
        </p:txBody>
      </p:sp>
      <p:sp>
        <p:nvSpPr>
          <p:cNvPr id="55504" name="Text Box 303"/>
          <p:cNvSpPr txBox="1">
            <a:spLocks noChangeArrowheads="1"/>
          </p:cNvSpPr>
          <p:nvPr/>
        </p:nvSpPr>
        <p:spPr bwMode="auto">
          <a:xfrm rot="-5414778">
            <a:off x="3771106" y="6215857"/>
            <a:ext cx="37750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MARÂNMI KAHIBING (17)</a:t>
            </a:r>
          </a:p>
        </p:txBody>
      </p:sp>
      <p:sp>
        <p:nvSpPr>
          <p:cNvPr id="55505" name="Line 304"/>
          <p:cNvSpPr>
            <a:spLocks noChangeShapeType="1"/>
          </p:cNvSpPr>
          <p:nvPr/>
        </p:nvSpPr>
        <p:spPr bwMode="auto">
          <a:xfrm>
            <a:off x="5938838" y="53324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06" name="Line 305"/>
          <p:cNvSpPr>
            <a:spLocks noChangeShapeType="1"/>
          </p:cNvSpPr>
          <p:nvPr/>
        </p:nvSpPr>
        <p:spPr bwMode="auto">
          <a:xfrm>
            <a:off x="5937250" y="55435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07" name="Line 306"/>
          <p:cNvSpPr>
            <a:spLocks noChangeShapeType="1"/>
          </p:cNvSpPr>
          <p:nvPr/>
        </p:nvSpPr>
        <p:spPr bwMode="auto">
          <a:xfrm>
            <a:off x="5934075" y="57213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08" name="Line 307"/>
          <p:cNvSpPr>
            <a:spLocks noChangeShapeType="1"/>
          </p:cNvSpPr>
          <p:nvPr/>
        </p:nvSpPr>
        <p:spPr bwMode="auto">
          <a:xfrm>
            <a:off x="5943600" y="592772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09" name="Line 308"/>
          <p:cNvSpPr>
            <a:spLocks noChangeShapeType="1"/>
          </p:cNvSpPr>
          <p:nvPr/>
        </p:nvSpPr>
        <p:spPr bwMode="auto">
          <a:xfrm>
            <a:off x="5943600" y="670560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0" name="Line 309"/>
          <p:cNvSpPr>
            <a:spLocks noChangeShapeType="1"/>
          </p:cNvSpPr>
          <p:nvPr/>
        </p:nvSpPr>
        <p:spPr bwMode="auto">
          <a:xfrm>
            <a:off x="5954713" y="691197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1" name="Line 310"/>
          <p:cNvSpPr>
            <a:spLocks noChangeShapeType="1"/>
          </p:cNvSpPr>
          <p:nvPr/>
        </p:nvSpPr>
        <p:spPr bwMode="auto">
          <a:xfrm>
            <a:off x="5938838" y="71262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2" name="Line 311"/>
          <p:cNvSpPr>
            <a:spLocks noChangeShapeType="1"/>
          </p:cNvSpPr>
          <p:nvPr/>
        </p:nvSpPr>
        <p:spPr bwMode="auto">
          <a:xfrm>
            <a:off x="5940425" y="75120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3" name="Line 312"/>
          <p:cNvSpPr>
            <a:spLocks noChangeShapeType="1"/>
          </p:cNvSpPr>
          <p:nvPr/>
        </p:nvSpPr>
        <p:spPr bwMode="auto">
          <a:xfrm>
            <a:off x="5942013" y="77200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4" name="Line 313"/>
          <p:cNvSpPr>
            <a:spLocks noChangeShapeType="1"/>
          </p:cNvSpPr>
          <p:nvPr/>
        </p:nvSpPr>
        <p:spPr bwMode="auto">
          <a:xfrm>
            <a:off x="5942013" y="81041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5" name="Line 314"/>
          <p:cNvSpPr>
            <a:spLocks noChangeShapeType="1"/>
          </p:cNvSpPr>
          <p:nvPr/>
        </p:nvSpPr>
        <p:spPr bwMode="auto">
          <a:xfrm>
            <a:off x="5943600" y="831056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6" name="Line 315"/>
          <p:cNvSpPr>
            <a:spLocks noChangeShapeType="1"/>
          </p:cNvSpPr>
          <p:nvPr/>
        </p:nvSpPr>
        <p:spPr bwMode="auto">
          <a:xfrm>
            <a:off x="5937250" y="8493125"/>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7" name="Line 316"/>
          <p:cNvSpPr>
            <a:spLocks noChangeShapeType="1"/>
          </p:cNvSpPr>
          <p:nvPr/>
        </p:nvSpPr>
        <p:spPr bwMode="auto">
          <a:xfrm>
            <a:off x="5942013" y="45529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8" name="Line 317"/>
          <p:cNvSpPr>
            <a:spLocks noChangeShapeType="1"/>
          </p:cNvSpPr>
          <p:nvPr/>
        </p:nvSpPr>
        <p:spPr bwMode="auto">
          <a:xfrm>
            <a:off x="5943600" y="4751388"/>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19" name="Line 318"/>
          <p:cNvSpPr>
            <a:spLocks noChangeShapeType="1"/>
          </p:cNvSpPr>
          <p:nvPr/>
        </p:nvSpPr>
        <p:spPr bwMode="auto">
          <a:xfrm>
            <a:off x="5937250" y="493236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20" name="Line 319"/>
          <p:cNvSpPr>
            <a:spLocks noChangeShapeType="1"/>
          </p:cNvSpPr>
          <p:nvPr/>
        </p:nvSpPr>
        <p:spPr bwMode="auto">
          <a:xfrm>
            <a:off x="5876925" y="5003800"/>
            <a:ext cx="781050"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21" name="Text Box 321"/>
          <p:cNvSpPr txBox="1">
            <a:spLocks noChangeArrowheads="1"/>
          </p:cNvSpPr>
          <p:nvPr/>
        </p:nvSpPr>
        <p:spPr bwMode="auto">
          <a:xfrm>
            <a:off x="5805488" y="4371975"/>
            <a:ext cx="1293812"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latin typeface="Arial" panose="020B0604020202020204" pitchFamily="34" charset="0"/>
              </a:rPr>
              <a:t>   gato ngarâli</a:t>
            </a:r>
            <a:endParaRPr lang="en-US" altLang="en-US" sz="1500" b="1">
              <a:latin typeface="Arial" panose="020B0604020202020204" pitchFamily="34" charset="0"/>
            </a:endParaRPr>
          </a:p>
        </p:txBody>
      </p:sp>
      <p:sp>
        <p:nvSpPr>
          <p:cNvPr id="55522" name="Text Box 322"/>
          <p:cNvSpPr txBox="1">
            <a:spLocks noChangeArrowheads="1"/>
          </p:cNvSpPr>
          <p:nvPr/>
        </p:nvSpPr>
        <p:spPr bwMode="auto">
          <a:xfrm>
            <a:off x="5807075" y="4575175"/>
            <a:ext cx="9985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a:latin typeface="Arial" panose="020B0604020202020204" pitchFamily="34" charset="0"/>
              </a:rPr>
              <a:t>uimida</a:t>
            </a:r>
            <a:endParaRPr lang="en-US" altLang="en-US" sz="1500" b="1">
              <a:latin typeface="Arial" panose="020B0604020202020204" pitchFamily="34" charset="0"/>
            </a:endParaRPr>
          </a:p>
        </p:txBody>
      </p:sp>
      <p:sp>
        <p:nvSpPr>
          <p:cNvPr id="55523" name="Text Box 323"/>
          <p:cNvSpPr txBox="1">
            <a:spLocks noChangeArrowheads="1"/>
          </p:cNvSpPr>
          <p:nvPr/>
        </p:nvSpPr>
        <p:spPr bwMode="auto">
          <a:xfrm>
            <a:off x="5897563" y="4751388"/>
            <a:ext cx="9985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en-US" altLang="en-US" sz="1200" b="1" u="sng">
                <a:latin typeface="Arial" panose="020B0604020202020204" pitchFamily="34" charset="0"/>
              </a:rPr>
              <a:t>a</a:t>
            </a:r>
            <a:r>
              <a:rPr lang="en-US" altLang="en-US" sz="1200" b="1">
                <a:latin typeface="Arial" panose="020B0604020202020204" pitchFamily="34" charset="0"/>
              </a:rPr>
              <a:t>mitheilu</a:t>
            </a:r>
            <a:endParaRPr lang="en-US" altLang="en-US" sz="1500" b="1">
              <a:latin typeface="Arial" panose="020B0604020202020204" pitchFamily="34" charset="0"/>
            </a:endParaRPr>
          </a:p>
        </p:txBody>
      </p:sp>
      <p:sp>
        <p:nvSpPr>
          <p:cNvPr id="55524" name="Text Box 324"/>
          <p:cNvSpPr txBox="1">
            <a:spLocks noChangeArrowheads="1"/>
          </p:cNvSpPr>
          <p:nvPr/>
        </p:nvSpPr>
        <p:spPr bwMode="auto">
          <a:xfrm>
            <a:off x="5949950" y="5145088"/>
            <a:ext cx="99853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latin typeface="Arial" panose="020B0604020202020204" pitchFamily="34" charset="0"/>
              </a:rPr>
              <a:t>na</a:t>
            </a:r>
          </a:p>
        </p:txBody>
      </p:sp>
      <p:sp>
        <p:nvSpPr>
          <p:cNvPr id="55525" name="Text Box 325"/>
          <p:cNvSpPr txBox="1">
            <a:spLocks noChangeArrowheads="1"/>
          </p:cNvSpPr>
          <p:nvPr/>
        </p:nvSpPr>
        <p:spPr bwMode="auto">
          <a:xfrm>
            <a:off x="5949950" y="5348288"/>
            <a:ext cx="9985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latin typeface="Arial" panose="020B0604020202020204" pitchFamily="34" charset="0"/>
              </a:rPr>
              <a:t>esuli</a:t>
            </a:r>
          </a:p>
        </p:txBody>
      </p:sp>
      <p:sp>
        <p:nvSpPr>
          <p:cNvPr id="55526" name="Text Box 326"/>
          <p:cNvSpPr txBox="1">
            <a:spLocks noChangeArrowheads="1"/>
          </p:cNvSpPr>
          <p:nvPr/>
        </p:nvSpPr>
        <p:spPr bwMode="auto">
          <a:xfrm>
            <a:off x="5949950" y="5526088"/>
            <a:ext cx="13779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500" b="1">
                <a:latin typeface="Arial" panose="020B0604020202020204" pitchFamily="34" charset="0"/>
              </a:rPr>
              <a:t>ahorhailakla</a:t>
            </a:r>
          </a:p>
        </p:txBody>
      </p:sp>
      <p:sp>
        <p:nvSpPr>
          <p:cNvPr id="55527" name="Text Box 327"/>
          <p:cNvSpPr txBox="1">
            <a:spLocks noChangeArrowheads="1"/>
          </p:cNvSpPr>
          <p:nvPr/>
        </p:nvSpPr>
        <p:spPr bwMode="auto">
          <a:xfrm>
            <a:off x="5949950" y="5735638"/>
            <a:ext cx="1270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600" b="1">
                <a:latin typeface="Arial" panose="020B0604020202020204" pitchFamily="34" charset="0"/>
              </a:rPr>
              <a:t>kthuira</a:t>
            </a:r>
            <a:endParaRPr lang="en-US" altLang="en-US" sz="1500" b="1">
              <a:latin typeface="Arial" panose="020B0604020202020204" pitchFamily="34" charset="0"/>
            </a:endParaRPr>
          </a:p>
        </p:txBody>
      </p:sp>
      <p:sp>
        <p:nvSpPr>
          <p:cNvPr id="55528" name="Text Box 328"/>
          <p:cNvSpPr txBox="1">
            <a:spLocks noChangeArrowheads="1"/>
          </p:cNvSpPr>
          <p:nvPr/>
        </p:nvSpPr>
        <p:spPr bwMode="auto">
          <a:xfrm>
            <a:off x="5973763" y="6088063"/>
            <a:ext cx="120173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esuna</a:t>
            </a:r>
            <a:endParaRPr lang="en-US" altLang="en-US" sz="1500" b="1">
              <a:latin typeface="Arial" panose="020B0604020202020204" pitchFamily="34" charset="0"/>
            </a:endParaRPr>
          </a:p>
        </p:txBody>
      </p:sp>
      <p:sp>
        <p:nvSpPr>
          <p:cNvPr id="55529" name="Text Box 329"/>
          <p:cNvSpPr txBox="1">
            <a:spLocks noChangeArrowheads="1"/>
          </p:cNvSpPr>
          <p:nvPr/>
        </p:nvSpPr>
        <p:spPr bwMode="auto">
          <a:xfrm>
            <a:off x="5973763" y="6515100"/>
            <a:ext cx="12144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oda leilakha</a:t>
            </a:r>
            <a:endParaRPr lang="en-US" altLang="en-US" sz="1500" b="1">
              <a:latin typeface="Arial" panose="020B0604020202020204" pitchFamily="34" charset="0"/>
            </a:endParaRPr>
          </a:p>
        </p:txBody>
      </p:sp>
      <p:sp>
        <p:nvSpPr>
          <p:cNvPr id="55530" name="Text Box 330"/>
          <p:cNvSpPr txBox="1">
            <a:spLocks noChangeArrowheads="1"/>
          </p:cNvSpPr>
          <p:nvPr/>
        </p:nvSpPr>
        <p:spPr bwMode="auto">
          <a:xfrm>
            <a:off x="5986463" y="6724650"/>
            <a:ext cx="10001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athum</a:t>
            </a:r>
            <a:endParaRPr lang="en-US" altLang="en-US" sz="1500" b="1">
              <a:latin typeface="Arial" panose="020B0604020202020204" pitchFamily="34" charset="0"/>
            </a:endParaRPr>
          </a:p>
        </p:txBody>
      </p:sp>
      <p:sp>
        <p:nvSpPr>
          <p:cNvPr id="55531" name="Text Box 331"/>
          <p:cNvSpPr txBox="1">
            <a:spLocks noChangeArrowheads="1"/>
          </p:cNvSpPr>
          <p:nvPr/>
        </p:nvSpPr>
        <p:spPr bwMode="auto">
          <a:xfrm>
            <a:off x="5973763" y="6927850"/>
            <a:ext cx="9985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anunglu</a:t>
            </a:r>
            <a:endParaRPr lang="en-US" altLang="en-US" sz="1200" b="1">
              <a:latin typeface="Arial" panose="020B0604020202020204" pitchFamily="34" charset="0"/>
            </a:endParaRPr>
          </a:p>
        </p:txBody>
      </p:sp>
      <p:sp>
        <p:nvSpPr>
          <p:cNvPr id="55532" name="Text Box 332"/>
          <p:cNvSpPr txBox="1">
            <a:spLocks noChangeArrowheads="1"/>
          </p:cNvSpPr>
          <p:nvPr/>
        </p:nvSpPr>
        <p:spPr bwMode="auto">
          <a:xfrm>
            <a:off x="5956300" y="7327900"/>
            <a:ext cx="15875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nochwui shim</a:t>
            </a:r>
            <a:endParaRPr lang="en-US" altLang="en-US" sz="1500" b="1">
              <a:latin typeface="Arial" panose="020B0604020202020204" pitchFamily="34" charset="0"/>
            </a:endParaRPr>
          </a:p>
        </p:txBody>
      </p:sp>
      <p:sp>
        <p:nvSpPr>
          <p:cNvPr id="55533" name="Text Box 333"/>
          <p:cNvSpPr txBox="1">
            <a:spLocks noChangeArrowheads="1"/>
          </p:cNvSpPr>
          <p:nvPr/>
        </p:nvSpPr>
        <p:spPr bwMode="auto">
          <a:xfrm>
            <a:off x="5976938" y="7531100"/>
            <a:ext cx="134461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harkachikat</a:t>
            </a:r>
            <a:endParaRPr lang="en-US" altLang="en-US" sz="1600" b="1">
              <a:latin typeface="Arial" panose="020B0604020202020204" pitchFamily="34" charset="0"/>
            </a:endParaRPr>
          </a:p>
        </p:txBody>
      </p:sp>
      <p:sp>
        <p:nvSpPr>
          <p:cNvPr id="55534" name="Text Box 334"/>
          <p:cNvSpPr txBox="1">
            <a:spLocks noChangeArrowheads="1"/>
          </p:cNvSpPr>
          <p:nvPr/>
        </p:nvSpPr>
        <p:spPr bwMode="auto">
          <a:xfrm>
            <a:off x="5965825" y="7891463"/>
            <a:ext cx="15462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angkhamichinli</a:t>
            </a:r>
            <a:endParaRPr lang="en-US" altLang="en-US" sz="1200" b="1">
              <a:latin typeface="Arial" panose="020B0604020202020204" pitchFamily="34" charset="0"/>
            </a:endParaRPr>
          </a:p>
        </p:txBody>
      </p:sp>
      <p:sp>
        <p:nvSpPr>
          <p:cNvPr id="55535" name="Text Box 335"/>
          <p:cNvSpPr txBox="1">
            <a:spLocks noChangeArrowheads="1"/>
          </p:cNvSpPr>
          <p:nvPr/>
        </p:nvSpPr>
        <p:spPr bwMode="auto">
          <a:xfrm>
            <a:off x="5984875" y="8123238"/>
            <a:ext cx="10001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akshida</a:t>
            </a:r>
            <a:endParaRPr lang="en-US" altLang="en-US" sz="1500" b="1">
              <a:latin typeface="Arial" panose="020B0604020202020204" pitchFamily="34" charset="0"/>
            </a:endParaRPr>
          </a:p>
        </p:txBody>
      </p:sp>
      <p:sp>
        <p:nvSpPr>
          <p:cNvPr id="55536" name="Text Box 336"/>
          <p:cNvSpPr txBox="1">
            <a:spLocks noChangeArrowheads="1"/>
          </p:cNvSpPr>
          <p:nvPr/>
        </p:nvSpPr>
        <p:spPr bwMode="auto">
          <a:xfrm>
            <a:off x="5984875" y="8310563"/>
            <a:ext cx="11747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akhuihaialu</a:t>
            </a:r>
            <a:endParaRPr lang="en-US" altLang="en-US" sz="1500" b="1">
              <a:latin typeface="Arial" panose="020B0604020202020204" pitchFamily="34" charset="0"/>
            </a:endParaRPr>
          </a:p>
        </p:txBody>
      </p:sp>
      <p:sp>
        <p:nvSpPr>
          <p:cNvPr id="55537" name="Text Box 337"/>
          <p:cNvSpPr txBox="1">
            <a:spLocks noChangeArrowheads="1"/>
          </p:cNvSpPr>
          <p:nvPr/>
        </p:nvSpPr>
        <p:spPr bwMode="auto">
          <a:xfrm>
            <a:off x="5829300" y="68151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Z</a:t>
            </a:r>
          </a:p>
        </p:txBody>
      </p:sp>
      <p:sp>
        <p:nvSpPr>
          <p:cNvPr id="55538" name="Text Box 338"/>
          <p:cNvSpPr txBox="1">
            <a:spLocks noChangeArrowheads="1"/>
          </p:cNvSpPr>
          <p:nvPr/>
        </p:nvSpPr>
        <p:spPr bwMode="auto">
          <a:xfrm>
            <a:off x="5830888" y="6175375"/>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L</a:t>
            </a:r>
          </a:p>
        </p:txBody>
      </p:sp>
      <p:sp>
        <p:nvSpPr>
          <p:cNvPr id="55539" name="Line 339"/>
          <p:cNvSpPr>
            <a:spLocks noChangeShapeType="1"/>
          </p:cNvSpPr>
          <p:nvPr/>
        </p:nvSpPr>
        <p:spPr bwMode="auto">
          <a:xfrm>
            <a:off x="5956300" y="6496050"/>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40" name="Text Box 340"/>
          <p:cNvSpPr txBox="1">
            <a:spLocks noChangeArrowheads="1"/>
          </p:cNvSpPr>
          <p:nvPr/>
        </p:nvSpPr>
        <p:spPr bwMode="auto">
          <a:xfrm>
            <a:off x="5973763" y="6307138"/>
            <a:ext cx="9985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50000"/>
              </a:spcBef>
            </a:pPr>
            <a:r>
              <a:rPr lang="en-US" altLang="en-US" sz="1400" b="1">
                <a:latin typeface="Arial" panose="020B0604020202020204" pitchFamily="34" charset="0"/>
              </a:rPr>
              <a:t>eishida</a:t>
            </a:r>
            <a:endParaRPr lang="en-US" altLang="en-US" sz="1500" b="1">
              <a:latin typeface="Arial" panose="020B0604020202020204" pitchFamily="34" charset="0"/>
            </a:endParaRPr>
          </a:p>
        </p:txBody>
      </p:sp>
      <p:sp>
        <p:nvSpPr>
          <p:cNvPr id="55541" name="Line 341"/>
          <p:cNvSpPr>
            <a:spLocks noChangeShapeType="1"/>
          </p:cNvSpPr>
          <p:nvPr/>
        </p:nvSpPr>
        <p:spPr bwMode="auto">
          <a:xfrm>
            <a:off x="5932488" y="6272213"/>
            <a:ext cx="977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5542" name="Text Box 342"/>
          <p:cNvSpPr txBox="1">
            <a:spLocks noChangeArrowheads="1"/>
          </p:cNvSpPr>
          <p:nvPr/>
        </p:nvSpPr>
        <p:spPr bwMode="auto">
          <a:xfrm>
            <a:off x="5807075" y="5951538"/>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Helvetica" panose="020B0604020202020204" pitchFamily="34" charset="0"/>
              </a:rPr>
              <a:t>J</a:t>
            </a:r>
          </a:p>
        </p:txBody>
      </p:sp>
      <p:sp>
        <p:nvSpPr>
          <p:cNvPr id="55543" name="Text Box 343"/>
          <p:cNvSpPr txBox="1">
            <a:spLocks noChangeArrowheads="1"/>
          </p:cNvSpPr>
          <p:nvPr/>
        </p:nvSpPr>
        <p:spPr bwMode="auto">
          <a:xfrm rot="-5388474">
            <a:off x="1600994" y="2343944"/>
            <a:ext cx="2374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a:latin typeface="Arial" panose="020B0604020202020204" pitchFamily="34" charset="0"/>
              </a:rPr>
              <a:t> AIN (5)</a:t>
            </a:r>
          </a:p>
        </p:txBody>
      </p:sp>
      <p:sp>
        <p:nvSpPr>
          <p:cNvPr id="55544" name="Text Box 182"/>
          <p:cNvSpPr txBox="1">
            <a:spLocks noChangeArrowheads="1"/>
          </p:cNvSpPr>
          <p:nvPr/>
        </p:nvSpPr>
        <p:spPr bwMode="auto">
          <a:xfrm>
            <a:off x="4479925" y="1814513"/>
            <a:ext cx="10366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KHANGATEI LAIRIK KATONGA CHI  WUNGNAO ÂTAMWUI EINA NA</a:t>
            </a:r>
            <a:endParaRPr lang="en-US" altLang="en-US" sz="400" b="1">
              <a:latin typeface="Arial" panose="020B0604020202020204" pitchFamily="34" charset="0"/>
            </a:endParaRPr>
          </a:p>
        </p:txBody>
      </p:sp>
      <p:sp>
        <p:nvSpPr>
          <p:cNvPr id="55545" name="Text Box 251"/>
          <p:cNvSpPr txBox="1">
            <a:spLocks noChangeArrowheads="1"/>
          </p:cNvSpPr>
          <p:nvPr/>
        </p:nvSpPr>
        <p:spPr bwMode="auto">
          <a:xfrm>
            <a:off x="4876800" y="2528888"/>
            <a:ext cx="6556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Solomonna              Thangkhamei wui pongli</a:t>
            </a:r>
          </a:p>
        </p:txBody>
      </p:sp>
      <p:sp>
        <p:nvSpPr>
          <p:cNvPr id="55546" name="Text Box 252"/>
          <p:cNvSpPr txBox="1">
            <a:spLocks noChangeArrowheads="1"/>
          </p:cNvSpPr>
          <p:nvPr/>
        </p:nvSpPr>
        <p:spPr bwMode="auto">
          <a:xfrm>
            <a:off x="4881563" y="2879725"/>
            <a:ext cx="6508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sz="600" b="1">
                <a:latin typeface="Arial" panose="020B0604020202020204" pitchFamily="34" charset="0"/>
              </a:rPr>
              <a:t>Solomonna Mirinwui pongli</a:t>
            </a:r>
            <a:r>
              <a:rPr lang="en-US" altLang="en-US" sz="600" b="1">
                <a:solidFill>
                  <a:srgbClr val="E32434"/>
                </a:solidFill>
                <a:latin typeface="Arial" panose="020B0604020202020204" pitchFamily="34" charset="0"/>
              </a:rPr>
              <a:t>                                       </a:t>
            </a:r>
          </a:p>
        </p:txBody>
      </p:sp>
      <p:sp>
        <p:nvSpPr>
          <p:cNvPr id="55547" name="Text Box 253"/>
          <p:cNvSpPr txBox="1">
            <a:spLocks noChangeArrowheads="1"/>
          </p:cNvSpPr>
          <p:nvPr/>
        </p:nvSpPr>
        <p:spPr bwMode="auto">
          <a:xfrm>
            <a:off x="4667250" y="3321050"/>
            <a:ext cx="86995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en-US" altLang="en-US" b="1">
                <a:latin typeface="Arial" panose="020B0604020202020204" pitchFamily="34" charset="0"/>
              </a:rPr>
              <a:t>Solomonna                Shimkapânwui                 pongli</a:t>
            </a:r>
          </a:p>
        </p:txBody>
      </p:sp>
      <p:sp>
        <p:nvSpPr>
          <p:cNvPr id="55548" name="Text Box 320"/>
          <p:cNvSpPr txBox="1">
            <a:spLocks noChangeArrowheads="1"/>
          </p:cNvSpPr>
          <p:nvPr/>
        </p:nvSpPr>
        <p:spPr bwMode="auto">
          <a:xfrm>
            <a:off x="5780088" y="3814763"/>
            <a:ext cx="1598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95000"/>
              </a:lnSpc>
              <a:spcBef>
                <a:spcPct val="50000"/>
              </a:spcBef>
            </a:pPr>
            <a:r>
              <a:rPr lang="en-US" altLang="en-US" sz="1100" b="1">
                <a:latin typeface="Arial" panose="020B0604020202020204" pitchFamily="34" charset="0"/>
              </a:rPr>
              <a:t>MARANBINGWUI KHANGANONG CHI KHALÂ KAKHUI:</a:t>
            </a:r>
            <a:endParaRPr lang="en-US" altLang="en-US" sz="200" b="1">
              <a:latin typeface="Arial" panose="020B0604020202020204" pitchFamily="34" charset="0"/>
            </a:endParaRPr>
          </a:p>
        </p:txBody>
      </p:sp>
      <p:sp>
        <p:nvSpPr>
          <p:cNvPr id="55549" name="Text Box 345"/>
          <p:cNvSpPr txBox="1">
            <a:spLocks noChangeArrowheads="1"/>
          </p:cNvSpPr>
          <p:nvPr/>
        </p:nvSpPr>
        <p:spPr bwMode="auto">
          <a:xfrm>
            <a:off x="4449763" y="4210050"/>
            <a:ext cx="11557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ISRAELLI                                                                                  (WUNGRAM ÂTO)</a:t>
            </a:r>
          </a:p>
        </p:txBody>
      </p:sp>
      <p:sp>
        <p:nvSpPr>
          <p:cNvPr id="55550" name="Text Box 346"/>
          <p:cNvSpPr txBox="1">
            <a:spLocks noChangeArrowheads="1"/>
          </p:cNvSpPr>
          <p:nvPr/>
        </p:nvSpPr>
        <p:spPr bwMode="auto">
          <a:xfrm>
            <a:off x="4497388" y="4994275"/>
            <a:ext cx="100806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(AWUI SUIKATÂ LI)</a:t>
            </a:r>
          </a:p>
        </p:txBody>
      </p:sp>
      <p:sp>
        <p:nvSpPr>
          <p:cNvPr id="55551" name="Text Box 347"/>
          <p:cNvSpPr txBox="1">
            <a:spLocks noChangeArrowheads="1"/>
          </p:cNvSpPr>
          <p:nvPr/>
        </p:nvSpPr>
        <p:spPr bwMode="auto">
          <a:xfrm>
            <a:off x="4410075" y="5970588"/>
            <a:ext cx="10080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400" b="1">
                <a:latin typeface="Arial" panose="020B0604020202020204" pitchFamily="34" charset="0"/>
              </a:rPr>
              <a:t>JUDAHLI                        (ROTKHAMARATLI)</a:t>
            </a:r>
            <a:endParaRPr lang="en-US" altLang="en-US" b="1">
              <a:latin typeface="Arial" panose="020B0604020202020204" pitchFamily="34" charset="0"/>
            </a:endParaRPr>
          </a:p>
        </p:txBody>
      </p:sp>
      <p:sp>
        <p:nvSpPr>
          <p:cNvPr id="55552" name="Text Box 348"/>
          <p:cNvSpPr txBox="1">
            <a:spLocks noChangeArrowheads="1"/>
          </p:cNvSpPr>
          <p:nvPr/>
        </p:nvSpPr>
        <p:spPr bwMode="auto">
          <a:xfrm>
            <a:off x="4521200" y="7180263"/>
            <a:ext cx="10080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(NARKAHAILI)</a:t>
            </a:r>
          </a:p>
        </p:txBody>
      </p:sp>
      <p:sp>
        <p:nvSpPr>
          <p:cNvPr id="55553" name="Text Box 349"/>
          <p:cNvSpPr txBox="1">
            <a:spLocks noChangeArrowheads="1"/>
          </p:cNvSpPr>
          <p:nvPr/>
        </p:nvSpPr>
        <p:spPr bwMode="auto">
          <a:xfrm>
            <a:off x="4521200" y="7773988"/>
            <a:ext cx="10080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b="1">
                <a:latin typeface="Arial" panose="020B0604020202020204" pitchFamily="34" charset="0"/>
              </a:rPr>
              <a:t>JUDAHLI                                      (HANKHAUNGLI)</a:t>
            </a:r>
          </a:p>
        </p:txBody>
      </p:sp>
      <p:sp>
        <p:nvSpPr>
          <p:cNvPr id="55554" name="Text Box 350"/>
          <p:cNvSpPr txBox="1">
            <a:spLocks noChangeArrowheads="1"/>
          </p:cNvSpPr>
          <p:nvPr/>
        </p:nvSpPr>
        <p:spPr bwMode="auto">
          <a:xfrm>
            <a:off x="3838575" y="6226175"/>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ts val="900"/>
              </a:lnSpc>
            </a:pPr>
            <a:r>
              <a:rPr lang="ja-JP" altLang="en-US" sz="600" b="1">
                <a:latin typeface="Helvetica" panose="020B0604020202020204" pitchFamily="34" charset="0"/>
              </a:rPr>
              <a:t>“</a:t>
            </a:r>
            <a:r>
              <a:rPr lang="en-US" altLang="ja-JP" sz="600" b="1">
                <a:latin typeface="Helvetica" panose="020B0604020202020204" pitchFamily="34" charset="0"/>
              </a:rPr>
              <a:t>NGAKAI</a:t>
            </a:r>
            <a:r>
              <a:rPr lang="ja-JP" altLang="en-US" sz="600" b="1">
                <a:latin typeface="Helvetica" panose="020B0604020202020204" pitchFamily="34" charset="0"/>
              </a:rPr>
              <a:t>”</a:t>
            </a:r>
            <a:endParaRPr lang="en-US" altLang="ja-JP" sz="600" b="1">
              <a:latin typeface="Helvetica" panose="020B0604020202020204" pitchFamily="34" charset="0"/>
            </a:endParaRPr>
          </a:p>
          <a:p>
            <a:pPr>
              <a:lnSpc>
                <a:spcPts val="900"/>
              </a:lnSpc>
            </a:pPr>
            <a:r>
              <a:rPr lang="en-US" altLang="en-US" sz="600" b="1">
                <a:latin typeface="Helvetica" panose="020B0604020202020204" pitchFamily="34" charset="0"/>
              </a:rPr>
              <a:t>   KAHAI</a:t>
            </a:r>
          </a:p>
          <a:p>
            <a:pPr>
              <a:lnSpc>
                <a:spcPts val="900"/>
              </a:lnSpc>
            </a:pPr>
            <a:r>
              <a:rPr lang="en-US" altLang="en-US" sz="600" b="1">
                <a:latin typeface="Helvetica" panose="020B0604020202020204" pitchFamily="34" charset="0"/>
              </a:rPr>
              <a:t>   WUI THILI</a:t>
            </a:r>
          </a:p>
          <a:p>
            <a:pPr>
              <a:lnSpc>
                <a:spcPts val="900"/>
              </a:lnSpc>
            </a:pPr>
            <a:r>
              <a:rPr lang="en-US" altLang="en-US" sz="600" b="1">
                <a:latin typeface="Helvetica" panose="020B0604020202020204" pitchFamily="34" charset="0"/>
              </a:rPr>
              <a:t>    MARANBINGNA </a:t>
            </a:r>
          </a:p>
          <a:p>
            <a:pPr>
              <a:lnSpc>
                <a:spcPts val="900"/>
              </a:lnSpc>
            </a:pPr>
            <a:r>
              <a:rPr lang="en-US" altLang="en-US" sz="600" b="1">
                <a:latin typeface="Helvetica" panose="020B0604020202020204" pitchFamily="34" charset="0"/>
              </a:rPr>
              <a:t>      ZINGKUM</a:t>
            </a:r>
          </a:p>
          <a:p>
            <a:pPr>
              <a:lnSpc>
                <a:spcPts val="900"/>
              </a:lnSpc>
            </a:pPr>
            <a:r>
              <a:rPr lang="en-US" altLang="en-US" sz="600" b="1">
                <a:latin typeface="Helvetica" panose="020B0604020202020204" pitchFamily="34" charset="0"/>
              </a:rPr>
              <a:t>        SHÂMATIWUI</a:t>
            </a:r>
          </a:p>
          <a:p>
            <a:pPr>
              <a:lnSpc>
                <a:spcPts val="900"/>
              </a:lnSpc>
            </a:pPr>
            <a:r>
              <a:rPr lang="en-US" altLang="en-US" sz="600" b="1">
                <a:latin typeface="Helvetica" panose="020B0604020202020204" pitchFamily="34" charset="0"/>
              </a:rPr>
              <a:t>           ALUNGLI</a:t>
            </a:r>
          </a:p>
          <a:p>
            <a:pPr>
              <a:lnSpc>
                <a:spcPts val="900"/>
              </a:lnSpc>
            </a:pPr>
            <a:r>
              <a:rPr lang="en-US" altLang="en-US" sz="600" b="1">
                <a:latin typeface="Helvetica" panose="020B0604020202020204" pitchFamily="34" charset="0"/>
              </a:rPr>
              <a:t>            KAGAPINA</a:t>
            </a:r>
            <a:r>
              <a:rPr lang="ja-JP" altLang="en-US" sz="800" b="1">
                <a:latin typeface="Helvetica" panose="020B0604020202020204" pitchFamily="34" charset="0"/>
              </a:rPr>
              <a:t>”</a:t>
            </a:r>
            <a:endParaRPr lang="en-US" altLang="en-US" sz="800" b="1">
              <a:latin typeface="Helvetica" panose="020B0604020202020204"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descr="30%"/>
          <p:cNvSpPr>
            <a:spLocks noChangeArrowheads="1"/>
          </p:cNvSpPr>
          <p:nvPr/>
        </p:nvSpPr>
        <p:spPr bwMode="auto">
          <a:xfrm>
            <a:off x="615950" y="2019300"/>
            <a:ext cx="1533525"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23" name="Rectangle 3" descr="30%"/>
          <p:cNvSpPr>
            <a:spLocks noChangeArrowheads="1"/>
          </p:cNvSpPr>
          <p:nvPr/>
        </p:nvSpPr>
        <p:spPr bwMode="auto">
          <a:xfrm>
            <a:off x="2279650" y="2025650"/>
            <a:ext cx="1531938"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24" name="Rectangle 4" descr="30%"/>
          <p:cNvSpPr>
            <a:spLocks noChangeArrowheads="1"/>
          </p:cNvSpPr>
          <p:nvPr/>
        </p:nvSpPr>
        <p:spPr bwMode="auto">
          <a:xfrm>
            <a:off x="3922713" y="2024063"/>
            <a:ext cx="1531937"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25" name="Rectangle 5" descr="30%"/>
          <p:cNvSpPr>
            <a:spLocks noChangeArrowheads="1"/>
          </p:cNvSpPr>
          <p:nvPr/>
        </p:nvSpPr>
        <p:spPr bwMode="auto">
          <a:xfrm>
            <a:off x="5553075" y="2028825"/>
            <a:ext cx="1495425"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26" name="Rectangle 6" descr="Narrow horizontal"/>
          <p:cNvSpPr>
            <a:spLocks noChangeArrowheads="1"/>
          </p:cNvSpPr>
          <p:nvPr/>
        </p:nvSpPr>
        <p:spPr bwMode="auto">
          <a:xfrm>
            <a:off x="3941763" y="6477000"/>
            <a:ext cx="1493837" cy="2205038"/>
          </a:xfrm>
          <a:prstGeom prst="rect">
            <a:avLst/>
          </a:prstGeom>
          <a:pattFill prst="narHorz">
            <a:fgClr>
              <a:srgbClr val="FF9EF3"/>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27" name="Rectangle 7" descr="40%"/>
          <p:cNvSpPr>
            <a:spLocks noChangeArrowheads="1"/>
          </p:cNvSpPr>
          <p:nvPr/>
        </p:nvSpPr>
        <p:spPr bwMode="auto">
          <a:xfrm>
            <a:off x="3929063" y="2668588"/>
            <a:ext cx="1495425" cy="3802062"/>
          </a:xfrm>
          <a:prstGeom prst="rect">
            <a:avLst/>
          </a:prstGeom>
          <a:pattFill prst="pct40">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28" name="Text Box 8"/>
          <p:cNvSpPr txBox="1">
            <a:spLocks noChangeArrowheads="1"/>
          </p:cNvSpPr>
          <p:nvPr/>
        </p:nvSpPr>
        <p:spPr bwMode="auto">
          <a:xfrm>
            <a:off x="6716713" y="174625"/>
            <a:ext cx="754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35</a:t>
            </a:r>
          </a:p>
        </p:txBody>
      </p:sp>
      <p:sp>
        <p:nvSpPr>
          <p:cNvPr id="94217" name="Text Box 9"/>
          <p:cNvSpPr txBox="1">
            <a:spLocks noChangeArrowheads="1"/>
          </p:cNvSpPr>
          <p:nvPr/>
        </p:nvSpPr>
        <p:spPr bwMode="auto">
          <a:xfrm>
            <a:off x="490538" y="1022350"/>
            <a:ext cx="6838950" cy="369888"/>
          </a:xfrm>
          <a:prstGeom prst="rect">
            <a:avLst/>
          </a:prstGeom>
          <a:noFill/>
          <a:ln>
            <a:noFill/>
          </a:ln>
          <a:effectLst>
            <a:outerShdw blurRad="63500" dist="46662" dir="3284183" algn="ctr" rotWithShape="0">
              <a:srgbClr val="CCCCCC">
                <a:alpha val="74997"/>
              </a:srgbClr>
            </a:outerShdw>
          </a:effectLst>
          <a:extLst/>
        </p:spPr>
        <p:txBody>
          <a:bodyPr>
            <a:spAutoFit/>
          </a:bodyPr>
          <a:lstStyle/>
          <a:p>
            <a:pPr algn="ctr">
              <a:spcBef>
                <a:spcPct val="50000"/>
              </a:spcBef>
              <a:defRPr/>
            </a:pPr>
            <a:r>
              <a:rPr lang="en-US" sz="1800" b="1" i="1" dirty="0">
                <a:latin typeface="Comic Sans MS" pitchFamily="-107" charset="0"/>
                <a:ea typeface="+mn-ea"/>
              </a:rPr>
              <a:t>KADHARA TUINGASHIT WUI </a:t>
            </a:r>
            <a:r>
              <a:rPr lang="en-US" sz="1800" b="1" i="1" dirty="0" smtClean="0">
                <a:latin typeface="Comic Sans MS" pitchFamily="-107" charset="0"/>
                <a:ea typeface="+mn-ea"/>
              </a:rPr>
              <a:t>LAIRIKBING</a:t>
            </a:r>
            <a:endParaRPr lang="en-US" sz="1800" b="1" i="1" dirty="0">
              <a:latin typeface="Comic Sans MS" pitchFamily="-107" charset="0"/>
              <a:ea typeface="+mn-ea"/>
            </a:endParaRPr>
          </a:p>
        </p:txBody>
      </p:sp>
      <p:sp>
        <p:nvSpPr>
          <p:cNvPr id="56330" name="Text Box 10"/>
          <p:cNvSpPr txBox="1">
            <a:spLocks noChangeArrowheads="1"/>
          </p:cNvSpPr>
          <p:nvPr/>
        </p:nvSpPr>
        <p:spPr bwMode="auto">
          <a:xfrm>
            <a:off x="369888" y="1376363"/>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ja-JP" sz="1000" b="1" dirty="0" err="1">
                <a:latin typeface="Comic Sans MS" panose="030F0702030302020204" pitchFamily="66" charset="0"/>
              </a:rPr>
              <a:t>Kadhara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Tuingashit</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hina</a:t>
            </a:r>
            <a:r>
              <a:rPr lang="en-US" altLang="ja-JP" sz="1000" b="1" dirty="0">
                <a:latin typeface="Comic Sans MS" panose="030F0702030302020204" pitchFamily="66" charset="0"/>
              </a:rPr>
              <a:t> </a:t>
            </a:r>
            <a:r>
              <a:rPr lang="en-US" altLang="ja-JP" sz="1000" b="1" dirty="0" smtClean="0">
                <a:latin typeface="Comic Sans MS" panose="030F0702030302020204" pitchFamily="66" charset="0"/>
              </a:rPr>
              <a:t>“</a:t>
            </a:r>
            <a:r>
              <a:rPr lang="en-US" altLang="ja-JP" sz="1000" b="1" dirty="0" err="1" smtClean="0">
                <a:latin typeface="Comic Sans MS" panose="030F0702030302020204" pitchFamily="66" charset="0"/>
              </a:rPr>
              <a:t>Jishuwui</a:t>
            </a:r>
            <a:r>
              <a:rPr lang="en-US" altLang="ja-JP" sz="1000" b="1" dirty="0" smtClean="0">
                <a:latin typeface="Comic Sans MS" panose="030F0702030302020204" pitchFamily="66" charset="0"/>
              </a:rPr>
              <a:t> </a:t>
            </a:r>
            <a:r>
              <a:rPr lang="en-US" altLang="ja-JP" sz="1000" b="1" dirty="0">
                <a:latin typeface="Comic Sans MS" panose="030F0702030302020204" pitchFamily="66" charset="0"/>
              </a:rPr>
              <a:t>File” </a:t>
            </a:r>
            <a:r>
              <a:rPr lang="en-US" altLang="ja-JP" sz="1000" b="1" dirty="0" err="1">
                <a:latin typeface="Comic Sans MS" panose="030F0702030302020204" pitchFamily="66" charset="0"/>
              </a:rPr>
              <a:t>eina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thuida</a:t>
            </a:r>
            <a:r>
              <a:rPr lang="ja-JP" altLang="en-US" sz="1000" b="1" dirty="0">
                <a:latin typeface="Comic Sans MS" panose="030F0702030302020204" pitchFamily="66" charset="0"/>
              </a:rPr>
              <a:t>”</a:t>
            </a:r>
            <a:r>
              <a:rPr lang="en-US" altLang="ja-JP" sz="1000" b="1" dirty="0">
                <a:latin typeface="Comic Sans MS" panose="030F0702030302020204" pitchFamily="66" charset="0"/>
              </a:rPr>
              <a:t>…</a:t>
            </a:r>
            <a:r>
              <a:rPr lang="en-US" altLang="ja-JP" sz="1000" b="1" dirty="0" err="1">
                <a:latin typeface="Comic Sans MS" panose="030F0702030302020204" pitchFamily="66" charset="0"/>
              </a:rPr>
              <a:t>Pao</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Kapha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kala</a:t>
            </a:r>
            <a:r>
              <a:rPr lang="en-US" altLang="ja-JP" sz="1000" b="1" dirty="0">
                <a:latin typeface="Comic Sans MS" panose="030F0702030302020204" pitchFamily="66" charset="0"/>
              </a:rPr>
              <a:t> Church </a:t>
            </a:r>
            <a:r>
              <a:rPr lang="en-US" altLang="ja-JP" sz="1000" b="1" dirty="0" err="1">
                <a:latin typeface="Comic Sans MS" panose="030F0702030302020204" pitchFamily="66" charset="0"/>
              </a:rPr>
              <a:t>wui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thotrinchan</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hili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zingkum</a:t>
            </a:r>
            <a:r>
              <a:rPr lang="en-US" altLang="ja-JP" sz="1000" b="1" dirty="0">
                <a:latin typeface="Comic Sans MS" panose="030F0702030302020204" pitchFamily="66" charset="0"/>
              </a:rPr>
              <a:t> 100 </a:t>
            </a:r>
            <a:r>
              <a:rPr lang="en-US" altLang="ja-JP" sz="1000" b="1" dirty="0" err="1">
                <a:latin typeface="Comic Sans MS" panose="030F0702030302020204" pitchFamily="66" charset="0"/>
              </a:rPr>
              <a:t>sh</a:t>
            </a:r>
            <a:r>
              <a:rPr lang="en-US" altLang="ja-JP" sz="1000" b="1" u="sng" dirty="0" err="1">
                <a:latin typeface="Comic Sans MS" panose="030F0702030302020204" pitchFamily="66" charset="0"/>
              </a:rPr>
              <a:t>a</a:t>
            </a:r>
            <a:r>
              <a:rPr lang="en-US" altLang="ja-JP" sz="1000" b="1" dirty="0" err="1">
                <a:latin typeface="Comic Sans MS" panose="030F0702030302020204" pitchFamily="66" charset="0"/>
              </a:rPr>
              <a:t>khawui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hangkhamina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Achalakhava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Kadhara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Tuingashit</a:t>
            </a:r>
            <a:r>
              <a:rPr lang="en-US" altLang="ja-JP" sz="1000" b="1" dirty="0">
                <a:latin typeface="Comic Sans MS" panose="030F0702030302020204" pitchFamily="66" charset="0"/>
              </a:rPr>
              <a:t> hi </a:t>
            </a:r>
            <a:r>
              <a:rPr lang="en-US" altLang="ja-JP" sz="1000" b="1" dirty="0" err="1">
                <a:latin typeface="Comic Sans MS" panose="030F0702030302020204" pitchFamily="66" charset="0"/>
              </a:rPr>
              <a:t>matailak</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kahai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tuikhur</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mati</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sada</a:t>
            </a:r>
            <a:r>
              <a:rPr lang="en-US" altLang="ja-JP" sz="1000" b="1" dirty="0">
                <a:latin typeface="Comic Sans MS" panose="030F0702030302020204" pitchFamily="66" charset="0"/>
              </a:rPr>
              <a:t> </a:t>
            </a:r>
            <a:r>
              <a:rPr lang="en-US" altLang="ja-JP" sz="1000" b="1" dirty="0" err="1">
                <a:latin typeface="Comic Sans MS" panose="030F0702030302020204" pitchFamily="66" charset="0"/>
              </a:rPr>
              <a:t>khaihai</a:t>
            </a:r>
            <a:r>
              <a:rPr lang="en-US" altLang="ja-JP" sz="1000" b="1" dirty="0">
                <a:latin typeface="Comic Sans MS" panose="030F0702030302020204" pitchFamily="66" charset="0"/>
              </a:rPr>
              <a:t>….</a:t>
            </a:r>
            <a:endParaRPr lang="en-US" altLang="en-US" sz="1000" b="1" dirty="0">
              <a:latin typeface="Comic Sans MS" panose="030F0702030302020204" pitchFamily="66" charset="0"/>
            </a:endParaRPr>
          </a:p>
        </p:txBody>
      </p:sp>
      <p:sp>
        <p:nvSpPr>
          <p:cNvPr id="56331" name="Text Box 11"/>
          <p:cNvSpPr txBox="1">
            <a:spLocks noChangeArrowheads="1"/>
          </p:cNvSpPr>
          <p:nvPr/>
        </p:nvSpPr>
        <p:spPr bwMode="auto">
          <a:xfrm>
            <a:off x="519113" y="2035175"/>
            <a:ext cx="168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_____________  kala  ___________</a:t>
            </a:r>
          </a:p>
        </p:txBody>
      </p:sp>
      <p:sp>
        <p:nvSpPr>
          <p:cNvPr id="56332" name="Text Box 12"/>
          <p:cNvSpPr txBox="1">
            <a:spLocks noChangeArrowheads="1"/>
          </p:cNvSpPr>
          <p:nvPr/>
        </p:nvSpPr>
        <p:spPr bwMode="auto">
          <a:xfrm>
            <a:off x="2425700" y="2054225"/>
            <a:ext cx="122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56333" name="Text Box 13"/>
          <p:cNvSpPr txBox="1">
            <a:spLocks noChangeArrowheads="1"/>
          </p:cNvSpPr>
          <p:nvPr/>
        </p:nvSpPr>
        <p:spPr bwMode="auto">
          <a:xfrm>
            <a:off x="4064000" y="2063750"/>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56334" name="Text Box 14"/>
          <p:cNvSpPr txBox="1">
            <a:spLocks noChangeArrowheads="1"/>
          </p:cNvSpPr>
          <p:nvPr/>
        </p:nvSpPr>
        <p:spPr bwMode="auto">
          <a:xfrm>
            <a:off x="5689600" y="2076450"/>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____________ ____________</a:t>
            </a:r>
          </a:p>
        </p:txBody>
      </p:sp>
      <p:sp>
        <p:nvSpPr>
          <p:cNvPr id="56335" name="Text Box 15"/>
          <p:cNvSpPr txBox="1">
            <a:spLocks noChangeArrowheads="1"/>
          </p:cNvSpPr>
          <p:nvPr/>
        </p:nvSpPr>
        <p:spPr bwMode="auto">
          <a:xfrm>
            <a:off x="1074738" y="1722438"/>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(4)</a:t>
            </a:r>
          </a:p>
        </p:txBody>
      </p:sp>
      <p:sp>
        <p:nvSpPr>
          <p:cNvPr id="56336" name="Text Box 16"/>
          <p:cNvSpPr txBox="1">
            <a:spLocks noChangeArrowheads="1"/>
          </p:cNvSpPr>
          <p:nvPr/>
        </p:nvSpPr>
        <p:spPr bwMode="auto">
          <a:xfrm>
            <a:off x="2660650" y="1716088"/>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(1)</a:t>
            </a:r>
          </a:p>
        </p:txBody>
      </p:sp>
      <p:sp>
        <p:nvSpPr>
          <p:cNvPr id="56337" name="Text Box 17"/>
          <p:cNvSpPr txBox="1">
            <a:spLocks noChangeArrowheads="1"/>
          </p:cNvSpPr>
          <p:nvPr/>
        </p:nvSpPr>
        <p:spPr bwMode="auto">
          <a:xfrm>
            <a:off x="4318000" y="1727200"/>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(21)</a:t>
            </a:r>
          </a:p>
        </p:txBody>
      </p:sp>
      <p:sp>
        <p:nvSpPr>
          <p:cNvPr id="56338" name="Text Box 18"/>
          <p:cNvSpPr txBox="1">
            <a:spLocks noChangeArrowheads="1"/>
          </p:cNvSpPr>
          <p:nvPr/>
        </p:nvSpPr>
        <p:spPr bwMode="auto">
          <a:xfrm>
            <a:off x="5927725" y="1727200"/>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Arial" panose="020B0604020202020204" pitchFamily="34" charset="0"/>
              </a:rPr>
              <a:t>(1)</a:t>
            </a:r>
          </a:p>
        </p:txBody>
      </p:sp>
      <p:sp>
        <p:nvSpPr>
          <p:cNvPr id="56339" name="Text Box 19"/>
          <p:cNvSpPr txBox="1">
            <a:spLocks noChangeArrowheads="1"/>
          </p:cNvSpPr>
          <p:nvPr/>
        </p:nvSpPr>
        <p:spPr bwMode="auto">
          <a:xfrm>
            <a:off x="2154238" y="2706688"/>
            <a:ext cx="17938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300" b="1">
                <a:latin typeface="Copperplate Gothic Bold" panose="020E0705020206020404" pitchFamily="34" charset="0"/>
              </a:rPr>
              <a:t>SÃKHANGATH</a:t>
            </a:r>
            <a:r>
              <a:rPr lang="en-US" altLang="en-US" sz="1300" b="1" u="sng">
                <a:latin typeface="Copperplate Gothic Bold" panose="020E0705020206020404" pitchFamily="34" charset="0"/>
              </a:rPr>
              <a:t>A</a:t>
            </a:r>
          </a:p>
          <a:p>
            <a:pPr algn="ctr"/>
            <a:r>
              <a:rPr lang="en-US" altLang="en-US" sz="1300" b="1">
                <a:latin typeface="Copperplate Gothic Bold" panose="020E0705020206020404" pitchFamily="34" charset="0"/>
              </a:rPr>
              <a:t>BINGWUI</a:t>
            </a:r>
          </a:p>
          <a:p>
            <a:pPr algn="ctr"/>
            <a:r>
              <a:rPr lang="en-US" altLang="en-US" sz="1300" b="1">
                <a:latin typeface="Copperplate Gothic Bold" panose="020E0705020206020404" pitchFamily="34" charset="0"/>
              </a:rPr>
              <a:t>OTSAK</a:t>
            </a:r>
            <a:endParaRPr lang="en-US" altLang="en-US" sz="1300" b="1">
              <a:latin typeface="Helvetica" panose="020B0604020202020204" pitchFamily="34" charset="0"/>
            </a:endParaRPr>
          </a:p>
        </p:txBody>
      </p:sp>
      <p:sp>
        <p:nvSpPr>
          <p:cNvPr id="56340" name="Text Box 20"/>
          <p:cNvSpPr txBox="1">
            <a:spLocks noChangeArrowheads="1"/>
          </p:cNvSpPr>
          <p:nvPr/>
        </p:nvSpPr>
        <p:spPr bwMode="auto">
          <a:xfrm>
            <a:off x="587375" y="2644775"/>
            <a:ext cx="1651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Copperplate Gothic Bold" panose="020E0705020206020404" pitchFamily="34" charset="0"/>
              </a:rPr>
              <a:t>PAOKAPHÃ</a:t>
            </a:r>
            <a:r>
              <a:rPr lang="en-US" altLang="en-US" sz="1600" b="1">
                <a:latin typeface="Helvetica" panose="020B0604020202020204" pitchFamily="34" charset="0"/>
              </a:rPr>
              <a:t>:</a:t>
            </a:r>
          </a:p>
          <a:p>
            <a:pPr algn="ctr">
              <a:lnSpc>
                <a:spcPct val="75000"/>
              </a:lnSpc>
              <a:spcBef>
                <a:spcPct val="50000"/>
              </a:spcBef>
            </a:pPr>
            <a:r>
              <a:rPr lang="en-US" altLang="en-US" sz="1600" b="1">
                <a:latin typeface="Helvetica" panose="020B0604020202020204" pitchFamily="34" charset="0"/>
              </a:rPr>
              <a:t>Matthew*</a:t>
            </a:r>
          </a:p>
          <a:p>
            <a:pPr algn="ctr">
              <a:lnSpc>
                <a:spcPct val="75000"/>
              </a:lnSpc>
              <a:spcBef>
                <a:spcPct val="50000"/>
              </a:spcBef>
            </a:pPr>
            <a:r>
              <a:rPr lang="en-US" altLang="en-US" sz="1600" b="1">
                <a:latin typeface="Helvetica" panose="020B0604020202020204" pitchFamily="34" charset="0"/>
              </a:rPr>
              <a:t>Mark*</a:t>
            </a:r>
          </a:p>
          <a:p>
            <a:pPr algn="ctr">
              <a:lnSpc>
                <a:spcPct val="75000"/>
              </a:lnSpc>
              <a:spcBef>
                <a:spcPct val="50000"/>
              </a:spcBef>
            </a:pPr>
            <a:r>
              <a:rPr lang="en-US" altLang="en-US" sz="1600" b="1">
                <a:latin typeface="Helvetica" panose="020B0604020202020204" pitchFamily="34" charset="0"/>
              </a:rPr>
              <a:t>Luke*</a:t>
            </a:r>
          </a:p>
          <a:p>
            <a:pPr algn="ctr">
              <a:lnSpc>
                <a:spcPct val="75000"/>
              </a:lnSpc>
              <a:spcBef>
                <a:spcPts val="600"/>
              </a:spcBef>
              <a:spcAft>
                <a:spcPts val="600"/>
              </a:spcAft>
            </a:pPr>
            <a:r>
              <a:rPr lang="en-US" altLang="en-US" sz="1600" b="1">
                <a:latin typeface="Helvetica" panose="020B0604020202020204" pitchFamily="34" charset="0"/>
              </a:rPr>
              <a:t>John</a:t>
            </a:r>
            <a:br>
              <a:rPr lang="en-US" altLang="en-US" sz="1600" b="1">
                <a:latin typeface="Helvetica" panose="020B0604020202020204" pitchFamily="34" charset="0"/>
              </a:rPr>
            </a:br>
            <a:r>
              <a:rPr lang="en-US" altLang="en-US" sz="1600" b="1">
                <a:latin typeface="Helvetica" panose="020B0604020202020204" pitchFamily="34" charset="0"/>
              </a:rPr>
              <a:t>--------*Synoptic:</a:t>
            </a:r>
          </a:p>
          <a:p>
            <a:pPr algn="ctr">
              <a:lnSpc>
                <a:spcPct val="75000"/>
              </a:lnSpc>
              <a:spcAft>
                <a:spcPts val="400"/>
              </a:spcAft>
            </a:pPr>
            <a:r>
              <a:rPr lang="en-US" altLang="ja-JP" sz="1600" b="1">
                <a:latin typeface="Helvetica" panose="020B0604020202020204" pitchFamily="34" charset="0"/>
              </a:rPr>
              <a:t>__________</a:t>
            </a:r>
          </a:p>
          <a:p>
            <a:pPr algn="ctr">
              <a:lnSpc>
                <a:spcPct val="75000"/>
              </a:lnSpc>
            </a:pPr>
            <a:r>
              <a:rPr lang="en-US" altLang="ja-JP" sz="1600" b="1">
                <a:latin typeface="Helvetica" panose="020B0604020202020204" pitchFamily="34" charset="0"/>
              </a:rPr>
              <a:t>__________</a:t>
            </a:r>
            <a:endParaRPr lang="en-US" altLang="en-US" sz="1600" b="1">
              <a:latin typeface="Helvetica" panose="020B0604020202020204" pitchFamily="34" charset="0"/>
            </a:endParaRPr>
          </a:p>
        </p:txBody>
      </p:sp>
      <p:sp>
        <p:nvSpPr>
          <p:cNvPr id="56341" name="Text Box 21"/>
          <p:cNvSpPr txBox="1">
            <a:spLocks noChangeArrowheads="1"/>
          </p:cNvSpPr>
          <p:nvPr/>
        </p:nvSpPr>
        <p:spPr bwMode="auto">
          <a:xfrm>
            <a:off x="5429250" y="2686050"/>
            <a:ext cx="1838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500" b="1">
                <a:latin typeface="Copperplate Gothic Bold" panose="020E0705020206020404" pitchFamily="34" charset="0"/>
              </a:rPr>
              <a:t>PHONGKHAMI</a:t>
            </a:r>
          </a:p>
        </p:txBody>
      </p:sp>
      <p:sp>
        <p:nvSpPr>
          <p:cNvPr id="56342" name="Rectangle 22"/>
          <p:cNvSpPr>
            <a:spLocks noChangeArrowheads="1"/>
          </p:cNvSpPr>
          <p:nvPr/>
        </p:nvSpPr>
        <p:spPr bwMode="auto">
          <a:xfrm>
            <a:off x="3916363" y="2638425"/>
            <a:ext cx="1514475" cy="6083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43" name="Rectangle 23"/>
          <p:cNvSpPr>
            <a:spLocks noChangeArrowheads="1"/>
          </p:cNvSpPr>
          <p:nvPr/>
        </p:nvSpPr>
        <p:spPr bwMode="auto">
          <a:xfrm>
            <a:off x="2279650" y="2667000"/>
            <a:ext cx="1531938"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44" name="Rectangle 24"/>
          <p:cNvSpPr>
            <a:spLocks noChangeArrowheads="1"/>
          </p:cNvSpPr>
          <p:nvPr/>
        </p:nvSpPr>
        <p:spPr bwMode="auto">
          <a:xfrm>
            <a:off x="642938" y="2665413"/>
            <a:ext cx="1533525" cy="257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sp>
        <p:nvSpPr>
          <p:cNvPr id="56345" name="Rectangle 25"/>
          <p:cNvSpPr>
            <a:spLocks noChangeArrowheads="1"/>
          </p:cNvSpPr>
          <p:nvPr/>
        </p:nvSpPr>
        <p:spPr bwMode="auto">
          <a:xfrm>
            <a:off x="5475288" y="2670175"/>
            <a:ext cx="1733550" cy="7445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000">
              <a:latin typeface="Times" panose="02020603050405020304" pitchFamily="18" charset="0"/>
            </a:endParaRPr>
          </a:p>
        </p:txBody>
      </p:sp>
      <p:grpSp>
        <p:nvGrpSpPr>
          <p:cNvPr id="56346" name="Group 26"/>
          <p:cNvGrpSpPr>
            <a:grpSpLocks/>
          </p:cNvGrpSpPr>
          <p:nvPr/>
        </p:nvGrpSpPr>
        <p:grpSpPr bwMode="auto">
          <a:xfrm>
            <a:off x="782638" y="5602288"/>
            <a:ext cx="3290887" cy="465137"/>
            <a:chOff x="537" y="3422"/>
            <a:chExt cx="2073" cy="293"/>
          </a:xfrm>
        </p:grpSpPr>
        <p:sp>
          <p:nvSpPr>
            <p:cNvPr id="56388" name="AutoShape 27" descr="Light upward diagonal"/>
            <p:cNvSpPr>
              <a:spLocks noChangeArrowheads="1"/>
            </p:cNvSpPr>
            <p:nvPr/>
          </p:nvSpPr>
          <p:spPr bwMode="auto">
            <a:xfrm>
              <a:off x="537" y="3422"/>
              <a:ext cx="1785" cy="293"/>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89" name="Text Box 28"/>
            <p:cNvSpPr txBox="1">
              <a:spLocks noChangeArrowheads="1"/>
            </p:cNvSpPr>
            <p:nvPr/>
          </p:nvSpPr>
          <p:spPr bwMode="auto">
            <a:xfrm>
              <a:off x="641" y="3471"/>
              <a:ext cx="15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ts val="1800"/>
                </a:spcBef>
              </a:pPr>
              <a:r>
                <a:rPr lang="en-US" altLang="ja-JP" sz="1400" b="1">
                  <a:latin typeface="Helvetica" panose="020B0604020202020204" pitchFamily="34" charset="0"/>
                </a:rPr>
                <a:t>______ _______  _______</a:t>
              </a:r>
              <a:endParaRPr lang="en-US" altLang="en-US" sz="1400" b="1">
                <a:latin typeface="Helvetica" panose="020B0604020202020204" pitchFamily="34" charset="0"/>
              </a:endParaRPr>
            </a:p>
          </p:txBody>
        </p:sp>
        <p:sp>
          <p:nvSpPr>
            <p:cNvPr id="56390" name="AutoShape 29"/>
            <p:cNvSpPr>
              <a:spLocks noChangeArrowheads="1"/>
            </p:cNvSpPr>
            <p:nvPr/>
          </p:nvSpPr>
          <p:spPr bwMode="auto">
            <a:xfrm>
              <a:off x="2256" y="3440"/>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grpSp>
      <p:grpSp>
        <p:nvGrpSpPr>
          <p:cNvPr id="56347" name="Group 30"/>
          <p:cNvGrpSpPr>
            <a:grpSpLocks/>
          </p:cNvGrpSpPr>
          <p:nvPr/>
        </p:nvGrpSpPr>
        <p:grpSpPr bwMode="auto">
          <a:xfrm>
            <a:off x="452438" y="6156325"/>
            <a:ext cx="3616325" cy="415925"/>
            <a:chOff x="329" y="3757"/>
            <a:chExt cx="2278" cy="262"/>
          </a:xfrm>
        </p:grpSpPr>
        <p:sp>
          <p:nvSpPr>
            <p:cNvPr id="56385" name="AutoShape 31" descr="Light upward diagonal"/>
            <p:cNvSpPr>
              <a:spLocks noChangeArrowheads="1"/>
            </p:cNvSpPr>
            <p:nvPr/>
          </p:nvSpPr>
          <p:spPr bwMode="auto">
            <a:xfrm>
              <a:off x="546" y="3801"/>
              <a:ext cx="1785" cy="218"/>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86" name="Text Box 32"/>
            <p:cNvSpPr txBox="1">
              <a:spLocks noChangeArrowheads="1"/>
            </p:cNvSpPr>
            <p:nvPr/>
          </p:nvSpPr>
          <p:spPr bwMode="auto">
            <a:xfrm>
              <a:off x="329" y="3811"/>
              <a:ext cx="19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r">
                <a:spcBef>
                  <a:spcPct val="50000"/>
                </a:spcBef>
              </a:pPr>
              <a:r>
                <a:rPr lang="ja-JP" altLang="en-US" sz="1400" b="1">
                  <a:latin typeface="Helvetica" panose="020B0604020202020204" pitchFamily="34" charset="0"/>
                </a:rPr>
                <a:t>“</a:t>
              </a:r>
              <a:r>
                <a:rPr lang="en-US" altLang="ja-JP" sz="1400" b="1">
                  <a:latin typeface="Helvetica" panose="020B0604020202020204" pitchFamily="34" charset="0"/>
                </a:rPr>
                <a:t>________________________</a:t>
              </a:r>
              <a:r>
                <a:rPr lang="ja-JP" altLang="en-US" sz="1400" b="1">
                  <a:latin typeface="Helvetica" panose="020B0604020202020204" pitchFamily="34" charset="0"/>
                </a:rPr>
                <a:t>”</a:t>
              </a:r>
              <a:endParaRPr lang="en-US" altLang="en-US" sz="1400" b="1">
                <a:latin typeface="Helvetica" panose="020B0604020202020204" pitchFamily="34" charset="0"/>
              </a:endParaRPr>
            </a:p>
          </p:txBody>
        </p:sp>
        <p:sp>
          <p:nvSpPr>
            <p:cNvPr id="56387" name="AutoShape 33"/>
            <p:cNvSpPr>
              <a:spLocks noChangeArrowheads="1"/>
            </p:cNvSpPr>
            <p:nvPr/>
          </p:nvSpPr>
          <p:spPr bwMode="auto">
            <a:xfrm>
              <a:off x="2253" y="3757"/>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grpSp>
      <p:sp>
        <p:nvSpPr>
          <p:cNvPr id="56348" name="AutoShape 35" descr="Light upward diagonal"/>
          <p:cNvSpPr>
            <a:spLocks noChangeArrowheads="1"/>
          </p:cNvSpPr>
          <p:nvPr/>
        </p:nvSpPr>
        <p:spPr bwMode="auto">
          <a:xfrm>
            <a:off x="5713413" y="3511550"/>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49" name="Text Box 36" descr="Light upward diagonal"/>
          <p:cNvSpPr txBox="1">
            <a:spLocks noChangeArrowheads="1"/>
          </p:cNvSpPr>
          <p:nvPr/>
        </p:nvSpPr>
        <p:spPr bwMode="auto">
          <a:xfrm>
            <a:off x="5743575" y="3513138"/>
            <a:ext cx="16414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ja-JP" sz="1400" b="1">
                <a:solidFill>
                  <a:srgbClr val="000000"/>
                </a:solidFill>
                <a:latin typeface="Helvetica" panose="020B0604020202020204" pitchFamily="34" charset="0"/>
              </a:rPr>
              <a:t>________</a:t>
            </a:r>
            <a:br>
              <a:rPr lang="en-US" altLang="ja-JP" sz="1400" b="1">
                <a:solidFill>
                  <a:srgbClr val="000000"/>
                </a:solidFill>
                <a:latin typeface="Helvetica" panose="020B0604020202020204" pitchFamily="34" charset="0"/>
              </a:rPr>
            </a:br>
            <a:r>
              <a:rPr lang="en-US" altLang="ja-JP" sz="2400" b="1" baseline="-25000">
                <a:solidFill>
                  <a:srgbClr val="000000"/>
                </a:solidFill>
                <a:latin typeface="Capitals" charset="0"/>
              </a:rPr>
              <a:t>2</a:t>
            </a:r>
            <a:r>
              <a:rPr lang="en-US" altLang="ja-JP" sz="1200" b="1">
                <a:solidFill>
                  <a:srgbClr val="000000"/>
                </a:solidFill>
                <a:latin typeface="Capitals" charset="0"/>
              </a:rPr>
              <a:t> </a:t>
            </a:r>
            <a:r>
              <a:rPr lang="en-US" altLang="en-US" sz="2400" b="1" baseline="-25000">
                <a:solidFill>
                  <a:srgbClr val="000000"/>
                </a:solidFill>
                <a:latin typeface="Capitals" charset="0"/>
              </a:rPr>
              <a:t>cor raktheilaka</a:t>
            </a:r>
          </a:p>
          <a:p>
            <a:pPr algn="ctr"/>
            <a:r>
              <a:rPr lang="en-US" altLang="ja-JP" sz="1400" b="1">
                <a:solidFill>
                  <a:srgbClr val="000000"/>
                </a:solidFill>
                <a:latin typeface="Helvetica" panose="020B0604020202020204" pitchFamily="34" charset="0"/>
              </a:rPr>
              <a:t>_____ </a:t>
            </a:r>
            <a:endParaRPr lang="en-US" altLang="en-US" sz="1400" b="1">
              <a:solidFill>
                <a:srgbClr val="000000"/>
              </a:solidFill>
              <a:latin typeface="Helvetica" panose="020B0604020202020204" pitchFamily="34" charset="0"/>
            </a:endParaRPr>
          </a:p>
        </p:txBody>
      </p:sp>
      <p:sp>
        <p:nvSpPr>
          <p:cNvPr id="56350" name="AutoShape 37"/>
          <p:cNvSpPr>
            <a:spLocks noChangeArrowheads="1"/>
          </p:cNvSpPr>
          <p:nvPr/>
        </p:nvSpPr>
        <p:spPr bwMode="auto">
          <a:xfrm flipH="1">
            <a:off x="5299075" y="3744913"/>
            <a:ext cx="541338" cy="4460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6351" name="AutoShape 38" descr="Light upward diagonal"/>
          <p:cNvSpPr>
            <a:spLocks noChangeArrowheads="1"/>
          </p:cNvSpPr>
          <p:nvPr/>
        </p:nvSpPr>
        <p:spPr bwMode="auto">
          <a:xfrm>
            <a:off x="2446338" y="4319588"/>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52" name="AutoShape 39"/>
          <p:cNvSpPr>
            <a:spLocks noChangeArrowheads="1"/>
          </p:cNvSpPr>
          <p:nvPr/>
        </p:nvSpPr>
        <p:spPr bwMode="auto">
          <a:xfrm>
            <a:off x="3516313" y="4548188"/>
            <a:ext cx="563562" cy="4127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SG"/>
          </a:p>
        </p:txBody>
      </p:sp>
      <p:sp>
        <p:nvSpPr>
          <p:cNvPr id="56353" name="Text Box 40" descr="Light upward diagonal"/>
          <p:cNvSpPr txBox="1">
            <a:spLocks noChangeArrowheads="1"/>
          </p:cNvSpPr>
          <p:nvPr/>
        </p:nvSpPr>
        <p:spPr bwMode="auto">
          <a:xfrm>
            <a:off x="2343150" y="4359275"/>
            <a:ext cx="1289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50000"/>
              </a:lnSpc>
              <a:spcBef>
                <a:spcPct val="50000"/>
              </a:spcBef>
            </a:pPr>
            <a:r>
              <a:rPr lang="ja-JP" altLang="en-US" sz="1400" b="1">
                <a:latin typeface="Helvetica" panose="020B0604020202020204" pitchFamily="34" charset="0"/>
              </a:rPr>
              <a:t>“</a:t>
            </a:r>
            <a:r>
              <a:rPr lang="en-US" altLang="ja-JP"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p>
          <a:p>
            <a:pPr algn="ctr">
              <a:lnSpc>
                <a:spcPct val="50000"/>
              </a:lnSpc>
              <a:spcBef>
                <a:spcPct val="50000"/>
              </a:spcBef>
            </a:pPr>
            <a:r>
              <a:rPr lang="en-US" altLang="en-US" sz="1400" b="1">
                <a:latin typeface="Helvetica" panose="020B0604020202020204" pitchFamily="34" charset="0"/>
              </a:rPr>
              <a:t>_________</a:t>
            </a:r>
            <a:r>
              <a:rPr lang="ja-JP" altLang="en-US" sz="1400" b="1">
                <a:latin typeface="Helvetica" panose="020B0604020202020204" pitchFamily="34" charset="0"/>
              </a:rPr>
              <a:t>”</a:t>
            </a:r>
            <a:endParaRPr lang="en-US" altLang="en-US" sz="1400" b="1">
              <a:latin typeface="Helvetica" panose="020B0604020202020204" pitchFamily="34" charset="0"/>
            </a:endParaRPr>
          </a:p>
        </p:txBody>
      </p:sp>
      <p:sp>
        <p:nvSpPr>
          <p:cNvPr id="94254" name="Line 46"/>
          <p:cNvSpPr>
            <a:spLocks noChangeShapeType="1"/>
          </p:cNvSpPr>
          <p:nvPr/>
        </p:nvSpPr>
        <p:spPr bwMode="auto">
          <a:xfrm>
            <a:off x="4108450" y="4325938"/>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5" name="Line 47"/>
          <p:cNvSpPr>
            <a:spLocks noChangeShapeType="1"/>
          </p:cNvSpPr>
          <p:nvPr/>
        </p:nvSpPr>
        <p:spPr bwMode="auto">
          <a:xfrm>
            <a:off x="4084638" y="51911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6" name="Line 48"/>
          <p:cNvSpPr>
            <a:spLocks noChangeShapeType="1"/>
          </p:cNvSpPr>
          <p:nvPr/>
        </p:nvSpPr>
        <p:spPr bwMode="auto">
          <a:xfrm>
            <a:off x="4079875" y="61547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7" name="Line 49"/>
          <p:cNvSpPr>
            <a:spLocks noChangeShapeType="1"/>
          </p:cNvSpPr>
          <p:nvPr/>
        </p:nvSpPr>
        <p:spPr bwMode="auto">
          <a:xfrm>
            <a:off x="3911600" y="6481763"/>
            <a:ext cx="1530350" cy="0"/>
          </a:xfrm>
          <a:prstGeom prst="line">
            <a:avLst/>
          </a:prstGeom>
          <a:noFill/>
          <a:ln w="57150">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8" name="Line 50"/>
          <p:cNvSpPr>
            <a:spLocks noChangeShapeType="1"/>
          </p:cNvSpPr>
          <p:nvPr/>
        </p:nvSpPr>
        <p:spPr bwMode="auto">
          <a:xfrm>
            <a:off x="4113213" y="69929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59" name="Line 51"/>
          <p:cNvSpPr>
            <a:spLocks noChangeShapeType="1"/>
          </p:cNvSpPr>
          <p:nvPr/>
        </p:nvSpPr>
        <p:spPr bwMode="auto">
          <a:xfrm>
            <a:off x="4087813" y="72993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60" name="Line 52"/>
          <p:cNvSpPr>
            <a:spLocks noChangeShapeType="1"/>
          </p:cNvSpPr>
          <p:nvPr/>
        </p:nvSpPr>
        <p:spPr bwMode="auto">
          <a:xfrm>
            <a:off x="3911600" y="3122613"/>
            <a:ext cx="1531938" cy="0"/>
          </a:xfrm>
          <a:prstGeom prst="line">
            <a:avLst/>
          </a:prstGeom>
          <a:noFill/>
          <a:ln w="57150">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94261" name="Line 53"/>
          <p:cNvSpPr>
            <a:spLocks noChangeShapeType="1"/>
          </p:cNvSpPr>
          <p:nvPr/>
        </p:nvSpPr>
        <p:spPr bwMode="auto">
          <a:xfrm>
            <a:off x="4105275" y="3630613"/>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7"/>
              </a:schemeClr>
            </a:outerShdw>
          </a:effectLst>
          <a:extLst/>
        </p:spPr>
        <p:txBody>
          <a:bodyPr wrap="none" anchor="ctr"/>
          <a:lstStyle/>
          <a:p>
            <a:pPr eaLnBrk="1" hangingPunct="1">
              <a:defRPr/>
            </a:pPr>
            <a:endParaRPr lang="en-US">
              <a:latin typeface="Century Gothic" charset="0"/>
              <a:ea typeface="ＭＳ Ｐゴシック" charset="0"/>
              <a:cs typeface="ＭＳ Ｐゴシック" charset="0"/>
            </a:endParaRPr>
          </a:p>
        </p:txBody>
      </p:sp>
      <p:sp>
        <p:nvSpPr>
          <p:cNvPr id="56362" name="Text Box 54"/>
          <p:cNvSpPr txBox="1">
            <a:spLocks noChangeArrowheads="1"/>
          </p:cNvSpPr>
          <p:nvPr/>
        </p:nvSpPr>
        <p:spPr bwMode="auto">
          <a:xfrm>
            <a:off x="3870325" y="2606675"/>
            <a:ext cx="1616075"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lnSpc>
                <a:spcPct val="90000"/>
              </a:lnSpc>
              <a:spcBef>
                <a:spcPct val="50000"/>
              </a:spcBef>
            </a:pPr>
            <a:r>
              <a:rPr lang="en-US" altLang="en-US" sz="1600" b="1">
                <a:latin typeface="Copperplate Gothic Bold" panose="020E0705020206020404" pitchFamily="34" charset="0"/>
              </a:rPr>
              <a:t>CHITHI</a:t>
            </a:r>
          </a:p>
          <a:p>
            <a:pPr algn="ctr">
              <a:lnSpc>
                <a:spcPct val="90000"/>
              </a:lnSpc>
            </a:pPr>
            <a:r>
              <a:rPr lang="en-US" altLang="en-US" sz="1600" b="1">
                <a:latin typeface="Copperplate Gothic Bold" panose="020E0705020206020404" pitchFamily="34" charset="0"/>
              </a:rPr>
              <a:t>BING</a:t>
            </a:r>
            <a:endParaRPr lang="en-US" altLang="en-US" sz="1400" b="1">
              <a:latin typeface="Helvetica" panose="020B0604020202020204" pitchFamily="34" charset="0"/>
            </a:endParaRPr>
          </a:p>
          <a:p>
            <a:pPr algn="ctr">
              <a:lnSpc>
                <a:spcPct val="90000"/>
              </a:lnSpc>
              <a:spcBef>
                <a:spcPct val="50000"/>
              </a:spcBef>
            </a:pPr>
            <a:r>
              <a:rPr lang="en-US" altLang="en-US" sz="1400" b="1" i="1">
                <a:latin typeface="Helvetica" panose="020B0604020202020204" pitchFamily="34" charset="0"/>
              </a:rPr>
              <a:t>Paulna kagapi chithibing:</a:t>
            </a:r>
            <a:endParaRPr lang="en-US" altLang="en-US" sz="1400" b="1">
              <a:latin typeface="Helvetica" panose="020B0604020202020204" pitchFamily="34" charset="0"/>
            </a:endParaRPr>
          </a:p>
          <a:p>
            <a:pPr algn="ctr">
              <a:lnSpc>
                <a:spcPct val="90000"/>
              </a:lnSpc>
              <a:spcBef>
                <a:spcPct val="50000"/>
              </a:spcBef>
            </a:pPr>
            <a:r>
              <a:rPr lang="en-US" altLang="en-US" sz="1400" b="1">
                <a:latin typeface="Helvetica" panose="020B0604020202020204" pitchFamily="34" charset="0"/>
              </a:rPr>
              <a:t>Romnao</a:t>
            </a:r>
            <a:br>
              <a:rPr lang="en-US" altLang="en-US" sz="1400" b="1">
                <a:latin typeface="Helvetica" panose="020B0604020202020204" pitchFamily="34" charset="0"/>
              </a:rPr>
            </a:br>
            <a:r>
              <a:rPr lang="en-US" altLang="en-US" sz="1400" b="1">
                <a:latin typeface="Helvetica" panose="020B0604020202020204" pitchFamily="34" charset="0"/>
              </a:rPr>
              <a:t>1 Corinthianao</a:t>
            </a:r>
            <a:r>
              <a:rPr lang="en-US" altLang="en-US" sz="1600" b="1">
                <a:latin typeface="Helvetica" panose="020B0604020202020204" pitchFamily="34" charset="0"/>
              </a:rPr>
              <a:t/>
            </a:r>
            <a:br>
              <a:rPr lang="en-US" altLang="en-US" sz="1600" b="1">
                <a:latin typeface="Helvetica" panose="020B0604020202020204" pitchFamily="34" charset="0"/>
              </a:rPr>
            </a:br>
            <a:r>
              <a:rPr lang="en-US" altLang="en-US" sz="1400" b="1">
                <a:latin typeface="Helvetica" panose="020B0604020202020204" pitchFamily="34" charset="0"/>
              </a:rPr>
              <a:t>2 Corinthianao</a:t>
            </a:r>
          </a:p>
          <a:p>
            <a:pPr algn="ctr">
              <a:lnSpc>
                <a:spcPct val="90000"/>
              </a:lnSpc>
              <a:spcBef>
                <a:spcPct val="50000"/>
              </a:spcBef>
            </a:pPr>
            <a:r>
              <a:rPr lang="en-US" altLang="en-US" sz="1400" b="1">
                <a:latin typeface="Helvetica" panose="020B0604020202020204" pitchFamily="34" charset="0"/>
              </a:rPr>
              <a:t>Galatianao</a:t>
            </a:r>
            <a:br>
              <a:rPr lang="en-US" altLang="en-US" sz="1400" b="1">
                <a:latin typeface="Helvetica" panose="020B0604020202020204" pitchFamily="34" charset="0"/>
              </a:rPr>
            </a:br>
            <a:r>
              <a:rPr lang="en-US" altLang="en-US" sz="1400" b="1">
                <a:latin typeface="Helvetica" panose="020B0604020202020204" pitchFamily="34" charset="0"/>
              </a:rPr>
              <a:t>Ephesianao</a:t>
            </a:r>
            <a:br>
              <a:rPr lang="en-US" altLang="en-US" sz="1400" b="1">
                <a:latin typeface="Helvetica" panose="020B0604020202020204" pitchFamily="34" charset="0"/>
              </a:rPr>
            </a:br>
            <a:r>
              <a:rPr lang="en-US" altLang="en-US" sz="1400" b="1">
                <a:latin typeface="Helvetica" panose="020B0604020202020204" pitchFamily="34" charset="0"/>
              </a:rPr>
              <a:t>Philippianao</a:t>
            </a:r>
            <a:br>
              <a:rPr lang="en-US" altLang="en-US" sz="1400" b="1">
                <a:latin typeface="Helvetica" panose="020B0604020202020204" pitchFamily="34" charset="0"/>
              </a:rPr>
            </a:br>
            <a:r>
              <a:rPr lang="en-US" altLang="en-US" sz="1400" b="1">
                <a:latin typeface="Helvetica" panose="020B0604020202020204" pitchFamily="34" charset="0"/>
              </a:rPr>
              <a:t>Colossianao</a:t>
            </a:r>
          </a:p>
          <a:p>
            <a:pPr algn="ctr">
              <a:lnSpc>
                <a:spcPct val="90000"/>
              </a:lnSpc>
              <a:spcBef>
                <a:spcPct val="50000"/>
              </a:spcBef>
            </a:pPr>
            <a:r>
              <a:rPr lang="en-US" altLang="en-US" sz="1200" b="1">
                <a:latin typeface="Helvetica" panose="020B0604020202020204" pitchFamily="34" charset="0"/>
              </a:rPr>
              <a:t>1 Thessalonicanao</a:t>
            </a:r>
            <a:br>
              <a:rPr lang="en-US" altLang="en-US" sz="1200" b="1">
                <a:latin typeface="Helvetica" panose="020B0604020202020204" pitchFamily="34" charset="0"/>
              </a:rPr>
            </a:br>
            <a:r>
              <a:rPr lang="en-US" altLang="en-US" sz="1200" b="1">
                <a:latin typeface="Helvetica" panose="020B0604020202020204" pitchFamily="34" charset="0"/>
              </a:rPr>
              <a:t>2 Thessalonicanao</a:t>
            </a:r>
            <a:br>
              <a:rPr lang="en-US" altLang="en-US" sz="1200" b="1">
                <a:latin typeface="Helvetica" panose="020B0604020202020204" pitchFamily="34" charset="0"/>
              </a:rPr>
            </a:br>
            <a:r>
              <a:rPr lang="en-US" altLang="en-US" sz="1400" b="1">
                <a:latin typeface="Helvetica" panose="020B0604020202020204" pitchFamily="34" charset="0"/>
              </a:rPr>
              <a:t>1 Timothy</a:t>
            </a:r>
            <a:br>
              <a:rPr lang="en-US" altLang="en-US" sz="1400" b="1">
                <a:latin typeface="Helvetica" panose="020B0604020202020204" pitchFamily="34" charset="0"/>
              </a:rPr>
            </a:br>
            <a:r>
              <a:rPr lang="en-US" altLang="en-US" sz="1400" b="1">
                <a:latin typeface="Helvetica" panose="020B0604020202020204" pitchFamily="34" charset="0"/>
              </a:rPr>
              <a:t>2 Timothy</a:t>
            </a:r>
            <a:br>
              <a:rPr lang="en-US" altLang="en-US" sz="1400" b="1">
                <a:latin typeface="Helvetica" panose="020B0604020202020204" pitchFamily="34" charset="0"/>
              </a:rPr>
            </a:br>
            <a:r>
              <a:rPr lang="en-US" altLang="en-US" sz="1400" b="1">
                <a:latin typeface="Helvetica" panose="020B0604020202020204" pitchFamily="34" charset="0"/>
              </a:rPr>
              <a:t>Titus </a:t>
            </a:r>
          </a:p>
          <a:p>
            <a:pPr algn="ctr">
              <a:lnSpc>
                <a:spcPct val="90000"/>
              </a:lnSpc>
              <a:spcBef>
                <a:spcPct val="50000"/>
              </a:spcBef>
            </a:pPr>
            <a:r>
              <a:rPr lang="en-US" altLang="en-US" sz="1400" b="1">
                <a:latin typeface="Helvetica" panose="020B0604020202020204" pitchFamily="34" charset="0"/>
              </a:rPr>
              <a:t>Philemon</a:t>
            </a:r>
          </a:p>
          <a:p>
            <a:pPr algn="ctr">
              <a:lnSpc>
                <a:spcPct val="90000"/>
              </a:lnSpc>
              <a:spcBef>
                <a:spcPct val="50000"/>
              </a:spcBef>
            </a:pPr>
            <a:r>
              <a:rPr lang="en-US" altLang="en-US" sz="1400" b="1" i="1">
                <a:latin typeface="Helvetica" panose="020B0604020202020204" pitchFamily="34" charset="0"/>
              </a:rPr>
              <a:t>Khangateiwui Chithibing:</a:t>
            </a:r>
            <a:endParaRPr lang="en-US" altLang="en-US" sz="1400" b="1">
              <a:latin typeface="Helvetica" panose="020B0604020202020204" pitchFamily="34" charset="0"/>
            </a:endParaRPr>
          </a:p>
          <a:p>
            <a:pPr algn="ctr">
              <a:lnSpc>
                <a:spcPct val="90000"/>
              </a:lnSpc>
              <a:spcBef>
                <a:spcPct val="50000"/>
              </a:spcBef>
            </a:pPr>
            <a:r>
              <a:rPr lang="en-US" altLang="en-US" sz="1400" b="1">
                <a:latin typeface="Helvetica" panose="020B0604020202020204" pitchFamily="34" charset="0"/>
              </a:rPr>
              <a:t>Hebrews</a:t>
            </a:r>
          </a:p>
          <a:p>
            <a:pPr algn="ctr">
              <a:lnSpc>
                <a:spcPct val="90000"/>
              </a:lnSpc>
              <a:spcBef>
                <a:spcPct val="50000"/>
              </a:spcBef>
            </a:pPr>
            <a:r>
              <a:rPr lang="en-US" altLang="en-US" sz="1400" b="1">
                <a:latin typeface="Helvetica" panose="020B0604020202020204" pitchFamily="34" charset="0"/>
              </a:rPr>
              <a:t>James</a:t>
            </a:r>
            <a:br>
              <a:rPr lang="en-US" altLang="en-US" sz="1400" b="1">
                <a:latin typeface="Helvetica" panose="020B0604020202020204" pitchFamily="34" charset="0"/>
              </a:rPr>
            </a:br>
            <a:r>
              <a:rPr lang="en-US" altLang="en-US" sz="1400" b="1">
                <a:latin typeface="Helvetica" panose="020B0604020202020204" pitchFamily="34" charset="0"/>
              </a:rPr>
              <a:t>1 Peter</a:t>
            </a:r>
            <a:br>
              <a:rPr lang="en-US" altLang="en-US" sz="1400" b="1">
                <a:latin typeface="Helvetica" panose="020B0604020202020204" pitchFamily="34" charset="0"/>
              </a:rPr>
            </a:br>
            <a:r>
              <a:rPr lang="en-US" altLang="en-US" sz="1400" b="1">
                <a:latin typeface="Helvetica" panose="020B0604020202020204" pitchFamily="34" charset="0"/>
              </a:rPr>
              <a:t>2 Peter</a:t>
            </a:r>
            <a:br>
              <a:rPr lang="en-US" altLang="en-US" sz="1400" b="1">
                <a:latin typeface="Helvetica" panose="020B0604020202020204" pitchFamily="34" charset="0"/>
              </a:rPr>
            </a:br>
            <a:r>
              <a:rPr lang="en-US" altLang="en-US" sz="1400" b="1">
                <a:latin typeface="Helvetica" panose="020B0604020202020204" pitchFamily="34" charset="0"/>
              </a:rPr>
              <a:t>1 John</a:t>
            </a:r>
            <a:br>
              <a:rPr lang="en-US" altLang="en-US" sz="1400" b="1">
                <a:latin typeface="Helvetica" panose="020B0604020202020204" pitchFamily="34" charset="0"/>
              </a:rPr>
            </a:br>
            <a:r>
              <a:rPr lang="en-US" altLang="en-US" sz="1400" b="1">
                <a:latin typeface="Helvetica" panose="020B0604020202020204" pitchFamily="34" charset="0"/>
              </a:rPr>
              <a:t>2 John</a:t>
            </a:r>
            <a:br>
              <a:rPr lang="en-US" altLang="en-US" sz="1400" b="1">
                <a:latin typeface="Helvetica" panose="020B0604020202020204" pitchFamily="34" charset="0"/>
              </a:rPr>
            </a:br>
            <a:r>
              <a:rPr lang="en-US" altLang="en-US" sz="1400" b="1">
                <a:latin typeface="Helvetica" panose="020B0604020202020204" pitchFamily="34" charset="0"/>
              </a:rPr>
              <a:t>3 John</a:t>
            </a:r>
            <a:br>
              <a:rPr lang="en-US" altLang="en-US" sz="1400" b="1">
                <a:latin typeface="Helvetica" panose="020B0604020202020204" pitchFamily="34" charset="0"/>
              </a:rPr>
            </a:br>
            <a:r>
              <a:rPr lang="en-US" altLang="en-US" sz="1400" b="1">
                <a:latin typeface="Helvetica" panose="020B0604020202020204" pitchFamily="34" charset="0"/>
              </a:rPr>
              <a:t>Jude</a:t>
            </a:r>
          </a:p>
        </p:txBody>
      </p:sp>
      <p:sp>
        <p:nvSpPr>
          <p:cNvPr id="56363" name="Text Box 55"/>
          <p:cNvSpPr txBox="1">
            <a:spLocks noChangeArrowheads="1"/>
          </p:cNvSpPr>
          <p:nvPr/>
        </p:nvSpPr>
        <p:spPr bwMode="auto">
          <a:xfrm>
            <a:off x="1128713" y="8909050"/>
            <a:ext cx="6610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400" b="1" i="1" u="sng"/>
              <a:t>KUPSANG KAHAI, KATAMLI KHANGACHON MASING 35 LI MIHAIDALEI</a:t>
            </a:r>
            <a:r>
              <a:rPr lang="en-US" altLang="en-US" sz="1600" b="1" i="1" u="sng"/>
              <a:t>.</a:t>
            </a:r>
            <a:endParaRPr lang="en-US" altLang="en-US" sz="1400" b="1" i="1" u="sng"/>
          </a:p>
        </p:txBody>
      </p:sp>
      <p:sp>
        <p:nvSpPr>
          <p:cNvPr id="56364" name="Text Box 56"/>
          <p:cNvSpPr txBox="1">
            <a:spLocks noChangeArrowheads="1"/>
          </p:cNvSpPr>
          <p:nvPr/>
        </p:nvSpPr>
        <p:spPr bwMode="auto">
          <a:xfrm>
            <a:off x="582613" y="1951038"/>
            <a:ext cx="1328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Khamashung</a:t>
            </a:r>
          </a:p>
        </p:txBody>
      </p:sp>
      <p:sp>
        <p:nvSpPr>
          <p:cNvPr id="56365" name="Text Box 57"/>
          <p:cNvSpPr txBox="1">
            <a:spLocks noChangeArrowheads="1"/>
          </p:cNvSpPr>
          <p:nvPr/>
        </p:nvSpPr>
        <p:spPr bwMode="auto">
          <a:xfrm>
            <a:off x="2293938" y="1939925"/>
            <a:ext cx="14890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Churchwui</a:t>
            </a:r>
          </a:p>
        </p:txBody>
      </p:sp>
      <p:sp>
        <p:nvSpPr>
          <p:cNvPr id="56366" name="Text Box 58"/>
          <p:cNvSpPr txBox="1">
            <a:spLocks noChangeArrowheads="1"/>
          </p:cNvSpPr>
          <p:nvPr/>
        </p:nvSpPr>
        <p:spPr bwMode="auto">
          <a:xfrm>
            <a:off x="3932238" y="1927225"/>
            <a:ext cx="1554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latin typeface="Capitals" charset="0"/>
              </a:rPr>
              <a:t>Churchwui</a:t>
            </a:r>
          </a:p>
        </p:txBody>
      </p:sp>
      <p:sp>
        <p:nvSpPr>
          <p:cNvPr id="56367" name="Text Box 59"/>
          <p:cNvSpPr txBox="1">
            <a:spLocks noChangeArrowheads="1"/>
          </p:cNvSpPr>
          <p:nvPr/>
        </p:nvSpPr>
        <p:spPr bwMode="auto">
          <a:xfrm>
            <a:off x="5472113" y="2198688"/>
            <a:ext cx="172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Katang makhavai</a:t>
            </a:r>
          </a:p>
        </p:txBody>
      </p:sp>
      <p:sp>
        <p:nvSpPr>
          <p:cNvPr id="56368" name="Text Box 60"/>
          <p:cNvSpPr txBox="1">
            <a:spLocks noChangeArrowheads="1"/>
          </p:cNvSpPr>
          <p:nvPr/>
        </p:nvSpPr>
        <p:spPr bwMode="auto">
          <a:xfrm>
            <a:off x="708025" y="4576763"/>
            <a:ext cx="146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ja-JP" altLang="en-US" sz="2400" b="1" baseline="-25000">
                <a:solidFill>
                  <a:srgbClr val="000000"/>
                </a:solidFill>
                <a:latin typeface="Capitals" charset="0"/>
              </a:rPr>
              <a:t>“</a:t>
            </a:r>
            <a:r>
              <a:rPr lang="en-US" altLang="ja-JP" sz="2400" b="1" baseline="-25000">
                <a:solidFill>
                  <a:srgbClr val="000000"/>
                </a:solidFill>
                <a:latin typeface="Capitals" charset="0"/>
              </a:rPr>
              <a:t>Yangkha-</a:t>
            </a:r>
            <a:endParaRPr lang="en-US" altLang="en-US" sz="2400" b="1" baseline="-25000">
              <a:solidFill>
                <a:srgbClr val="000000"/>
              </a:solidFill>
              <a:latin typeface="Capitals" charset="0"/>
            </a:endParaRPr>
          </a:p>
        </p:txBody>
      </p:sp>
      <p:sp>
        <p:nvSpPr>
          <p:cNvPr id="56369" name="Text Box 61"/>
          <p:cNvSpPr txBox="1">
            <a:spLocks noChangeArrowheads="1"/>
          </p:cNvSpPr>
          <p:nvPr/>
        </p:nvSpPr>
        <p:spPr bwMode="auto">
          <a:xfrm>
            <a:off x="2470150" y="4208463"/>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Gentiles</a:t>
            </a:r>
            <a:endParaRPr lang="en-US" altLang="en-US" sz="1800" b="1" baseline="-25000">
              <a:solidFill>
                <a:srgbClr val="000000"/>
              </a:solidFill>
              <a:latin typeface="Capitals" charset="0"/>
            </a:endParaRPr>
          </a:p>
        </p:txBody>
      </p:sp>
      <p:sp>
        <p:nvSpPr>
          <p:cNvPr id="56370" name="Text Box 62"/>
          <p:cNvSpPr txBox="1">
            <a:spLocks noChangeArrowheads="1"/>
          </p:cNvSpPr>
          <p:nvPr/>
        </p:nvSpPr>
        <p:spPr bwMode="auto">
          <a:xfrm>
            <a:off x="5857875" y="3397250"/>
            <a:ext cx="1065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000000"/>
                </a:solidFill>
                <a:latin typeface="Capitals" charset="0"/>
              </a:rPr>
              <a:t>Romnao</a:t>
            </a:r>
          </a:p>
        </p:txBody>
      </p:sp>
      <p:sp>
        <p:nvSpPr>
          <p:cNvPr id="56371" name="Text Box 63"/>
          <p:cNvSpPr txBox="1">
            <a:spLocks noChangeArrowheads="1"/>
          </p:cNvSpPr>
          <p:nvPr/>
        </p:nvSpPr>
        <p:spPr bwMode="auto">
          <a:xfrm>
            <a:off x="928688" y="5583238"/>
            <a:ext cx="36353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Thada   Tip-Tit  haolu</a:t>
            </a:r>
          </a:p>
        </p:txBody>
      </p:sp>
      <p:sp>
        <p:nvSpPr>
          <p:cNvPr id="56372" name="Text Box 64"/>
          <p:cNvSpPr txBox="1">
            <a:spLocks noChangeArrowheads="1"/>
          </p:cNvSpPr>
          <p:nvPr/>
        </p:nvSpPr>
        <p:spPr bwMode="auto">
          <a:xfrm>
            <a:off x="852488" y="6156325"/>
            <a:ext cx="32893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Phungkhangarum Chithi</a:t>
            </a:r>
          </a:p>
        </p:txBody>
      </p:sp>
      <p:sp>
        <p:nvSpPr>
          <p:cNvPr id="56373" name="Text Box 66"/>
          <p:cNvSpPr txBox="1">
            <a:spLocks noChangeArrowheads="1"/>
          </p:cNvSpPr>
          <p:nvPr/>
        </p:nvSpPr>
        <p:spPr bwMode="auto">
          <a:xfrm>
            <a:off x="627063" y="2144713"/>
            <a:ext cx="154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Varewui maram</a:t>
            </a:r>
            <a:endParaRPr lang="en-US" altLang="en-US" sz="2000" b="1" baseline="-25000">
              <a:latin typeface="Capitals" charset="0"/>
            </a:endParaRPr>
          </a:p>
        </p:txBody>
      </p:sp>
      <p:sp>
        <p:nvSpPr>
          <p:cNvPr id="56374" name="Text Box 67"/>
          <p:cNvSpPr txBox="1">
            <a:spLocks noChangeArrowheads="1"/>
          </p:cNvSpPr>
          <p:nvPr/>
        </p:nvSpPr>
        <p:spPr bwMode="auto">
          <a:xfrm>
            <a:off x="2265363" y="2138363"/>
            <a:ext cx="1562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latin typeface="Capitals" charset="0"/>
              </a:rPr>
              <a:t>Thotrinchân</a:t>
            </a:r>
          </a:p>
        </p:txBody>
      </p:sp>
      <p:sp>
        <p:nvSpPr>
          <p:cNvPr id="56375" name="Text Box 68"/>
          <p:cNvSpPr txBox="1">
            <a:spLocks noChangeArrowheads="1"/>
          </p:cNvSpPr>
          <p:nvPr/>
        </p:nvSpPr>
        <p:spPr bwMode="auto">
          <a:xfrm>
            <a:off x="3883025" y="2159000"/>
            <a:ext cx="157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Kazang- kashok</a:t>
            </a:r>
          </a:p>
        </p:txBody>
      </p:sp>
      <p:sp>
        <p:nvSpPr>
          <p:cNvPr id="56376" name="Text Box 69"/>
          <p:cNvSpPr txBox="1">
            <a:spLocks noChangeArrowheads="1"/>
          </p:cNvSpPr>
          <p:nvPr/>
        </p:nvSpPr>
        <p:spPr bwMode="auto">
          <a:xfrm>
            <a:off x="5561013" y="2014538"/>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baseline="-25000">
                <a:latin typeface="Capitals" charset="0"/>
              </a:rPr>
              <a:t>Rarada khalei</a:t>
            </a:r>
          </a:p>
        </p:txBody>
      </p:sp>
      <p:sp>
        <p:nvSpPr>
          <p:cNvPr id="56377" name="Text Box 70"/>
          <p:cNvSpPr txBox="1">
            <a:spLocks noChangeArrowheads="1"/>
          </p:cNvSpPr>
          <p:nvPr/>
        </p:nvSpPr>
        <p:spPr bwMode="auto">
          <a:xfrm>
            <a:off x="654050" y="4833938"/>
            <a:ext cx="1560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baseline="-25000">
                <a:solidFill>
                  <a:srgbClr val="000000"/>
                </a:solidFill>
                <a:latin typeface="Capitals" charset="0"/>
              </a:rPr>
              <a:t>Ngarum</a:t>
            </a:r>
            <a:r>
              <a:rPr lang="ja-JP" altLang="en-US" sz="2400" b="1" baseline="-25000">
                <a:solidFill>
                  <a:srgbClr val="000000"/>
                </a:solidFill>
                <a:latin typeface="Capitals" charset="0"/>
              </a:rPr>
              <a:t>”</a:t>
            </a:r>
            <a:endParaRPr lang="en-US" altLang="en-US" sz="2400" b="1" baseline="-25000">
              <a:solidFill>
                <a:srgbClr val="000000"/>
              </a:solidFill>
              <a:latin typeface="Capitals" charset="0"/>
            </a:endParaRPr>
          </a:p>
        </p:txBody>
      </p:sp>
      <p:sp>
        <p:nvSpPr>
          <p:cNvPr id="56378" name="Text Box 71"/>
          <p:cNvSpPr txBox="1">
            <a:spLocks noChangeArrowheads="1"/>
          </p:cNvSpPr>
          <p:nvPr/>
        </p:nvSpPr>
        <p:spPr bwMode="auto">
          <a:xfrm>
            <a:off x="2486025" y="4414838"/>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Eina</a:t>
            </a:r>
          </a:p>
        </p:txBody>
      </p:sp>
      <p:sp>
        <p:nvSpPr>
          <p:cNvPr id="56379" name="Text Box 72"/>
          <p:cNvSpPr txBox="1">
            <a:spLocks noChangeArrowheads="1"/>
          </p:cNvSpPr>
          <p:nvPr/>
        </p:nvSpPr>
        <p:spPr bwMode="auto">
          <a:xfrm>
            <a:off x="2473325" y="4624388"/>
            <a:ext cx="13033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Pangmon</a:t>
            </a:r>
          </a:p>
        </p:txBody>
      </p:sp>
      <p:sp>
        <p:nvSpPr>
          <p:cNvPr id="56380" name="Text Box 73"/>
          <p:cNvSpPr txBox="1">
            <a:spLocks noChangeArrowheads="1"/>
          </p:cNvSpPr>
          <p:nvPr/>
        </p:nvSpPr>
        <p:spPr bwMode="auto">
          <a:xfrm>
            <a:off x="2455863" y="4837113"/>
            <a:ext cx="13033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baseline="-25000">
                <a:solidFill>
                  <a:srgbClr val="000000"/>
                </a:solidFill>
                <a:latin typeface="Capitals" charset="0"/>
              </a:rPr>
              <a:t>Chungmei</a:t>
            </a:r>
          </a:p>
        </p:txBody>
      </p:sp>
      <p:sp>
        <p:nvSpPr>
          <p:cNvPr id="56381" name="AutoShape 79" descr="Light upward diagonal"/>
          <p:cNvSpPr>
            <a:spLocks noChangeArrowheads="1"/>
          </p:cNvSpPr>
          <p:nvPr/>
        </p:nvSpPr>
        <p:spPr bwMode="auto">
          <a:xfrm>
            <a:off x="844550" y="6832600"/>
            <a:ext cx="2835275" cy="170497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6382" name="Text Box 78"/>
          <p:cNvSpPr txBox="1">
            <a:spLocks noChangeArrowheads="1"/>
          </p:cNvSpPr>
          <p:nvPr/>
        </p:nvSpPr>
        <p:spPr bwMode="auto">
          <a:xfrm>
            <a:off x="933450" y="6807200"/>
            <a:ext cx="29924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Arial" panose="020B0604020202020204" pitchFamily="34" charset="0"/>
              </a:rPr>
              <a:t>Aj</a:t>
            </a:r>
            <a:r>
              <a:rPr lang="en-US" altLang="en-US" sz="1400" b="1" u="sng">
                <a:latin typeface="Arial" panose="020B0604020202020204" pitchFamily="34" charset="0"/>
              </a:rPr>
              <a:t>a</a:t>
            </a:r>
            <a:r>
              <a:rPr lang="en-US" altLang="en-US" sz="1400" b="1">
                <a:latin typeface="Arial" panose="020B0604020202020204" pitchFamily="34" charset="0"/>
              </a:rPr>
              <a:t> ngayâ Jerusalemwui Tvli azingwui  _______ nao matina kumei ngareora</a:t>
            </a:r>
          </a:p>
          <a:p>
            <a:pPr>
              <a:lnSpc>
                <a:spcPct val="80000"/>
              </a:lnSpc>
              <a:spcBef>
                <a:spcPct val="50000"/>
              </a:spcBef>
            </a:pPr>
            <a:r>
              <a:rPr lang="en-US" altLang="en-US" sz="1400" b="1">
                <a:latin typeface="Arial" panose="020B0604020202020204" pitchFamily="34" charset="0"/>
              </a:rPr>
              <a:t>     James, </a:t>
            </a:r>
          </a:p>
          <a:p>
            <a:pPr>
              <a:lnSpc>
                <a:spcPct val="80000"/>
              </a:lnSpc>
              <a:spcBef>
                <a:spcPts val="600"/>
              </a:spcBef>
            </a:pPr>
            <a:r>
              <a:rPr lang="en-US" altLang="en-US" sz="1400" b="1">
                <a:latin typeface="Arial" panose="020B0604020202020204" pitchFamily="34" charset="0"/>
              </a:rPr>
              <a:t>          Peter,</a:t>
            </a:r>
          </a:p>
          <a:p>
            <a:pPr>
              <a:lnSpc>
                <a:spcPct val="80000"/>
              </a:lnSpc>
              <a:spcBef>
                <a:spcPts val="600"/>
              </a:spcBef>
            </a:pPr>
            <a:r>
              <a:rPr lang="en-US" altLang="en-US" sz="1400" b="1">
                <a:latin typeface="Arial" panose="020B0604020202020204" pitchFamily="34" charset="0"/>
              </a:rPr>
              <a:t>                 John, kala</a:t>
            </a:r>
          </a:p>
          <a:p>
            <a:pPr>
              <a:lnSpc>
                <a:spcPct val="80000"/>
              </a:lnSpc>
              <a:spcBef>
                <a:spcPts val="600"/>
              </a:spcBef>
            </a:pPr>
            <a:r>
              <a:rPr lang="en-US" altLang="en-US" sz="1400" b="1">
                <a:latin typeface="Arial" panose="020B0604020202020204" pitchFamily="34" charset="0"/>
              </a:rPr>
              <a:t>                          Jude</a:t>
            </a:r>
          </a:p>
        </p:txBody>
      </p:sp>
      <p:sp>
        <p:nvSpPr>
          <p:cNvPr id="56383" name="Text Box 80"/>
          <p:cNvSpPr txBox="1">
            <a:spLocks noChangeArrowheads="1"/>
          </p:cNvSpPr>
          <p:nvPr/>
        </p:nvSpPr>
        <p:spPr bwMode="auto">
          <a:xfrm>
            <a:off x="1790700" y="701357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000000"/>
                </a:solidFill>
                <a:latin typeface="Capitals" charset="0"/>
              </a:rPr>
              <a:t>Hebrew</a:t>
            </a:r>
            <a:endParaRPr lang="en-US" altLang="en-US" sz="1400" b="1">
              <a:solidFill>
                <a:srgbClr val="000000"/>
              </a:solidFill>
              <a:latin typeface="Capitals" charset="0"/>
            </a:endParaRPr>
          </a:p>
        </p:txBody>
      </p:sp>
      <p:sp>
        <p:nvSpPr>
          <p:cNvPr id="56384" name="Rounded Rectangle 1"/>
          <p:cNvSpPr>
            <a:spLocks noChangeArrowheads="1"/>
          </p:cNvSpPr>
          <p:nvPr/>
        </p:nvSpPr>
        <p:spPr bwMode="auto">
          <a:xfrm>
            <a:off x="5722938" y="3511550"/>
            <a:ext cx="1598612" cy="94138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211138" y="2940050"/>
            <a:ext cx="55451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pic>
        <p:nvPicPr>
          <p:cNvPr id="224259" name="Picture 3"/>
          <p:cNvPicPr>
            <a:picLocks noChangeArrowheads="1"/>
          </p:cNvPicPr>
          <p:nvPr/>
        </p:nvPicPr>
        <p:blipFill>
          <a:blip r:embed="rId2">
            <a:lum contrast="18000"/>
          </a:blip>
          <a:srcRect t="12241"/>
          <a:stretch>
            <a:fillRect/>
          </a:stretch>
        </p:blipFill>
        <p:spPr bwMode="auto">
          <a:xfrm>
            <a:off x="3798888" y="2162175"/>
            <a:ext cx="2222500" cy="1557338"/>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57348" name="Text Box 4"/>
          <p:cNvSpPr txBox="1">
            <a:spLocks noChangeArrowheads="1"/>
          </p:cNvSpPr>
          <p:nvPr/>
        </p:nvSpPr>
        <p:spPr bwMode="auto">
          <a:xfrm>
            <a:off x="6740525" y="193675"/>
            <a:ext cx="50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36</a:t>
            </a:r>
            <a:endParaRPr lang="en-US" altLang="en-US" sz="1800" b="1">
              <a:latin typeface="Comic Sans MS" panose="030F0702030302020204" pitchFamily="66" charset="0"/>
            </a:endParaRPr>
          </a:p>
        </p:txBody>
      </p:sp>
      <p:sp>
        <p:nvSpPr>
          <p:cNvPr id="57349" name="Text Box 5"/>
          <p:cNvSpPr txBox="1">
            <a:spLocks noChangeArrowheads="1"/>
          </p:cNvSpPr>
          <p:nvPr/>
        </p:nvSpPr>
        <p:spPr bwMode="auto">
          <a:xfrm>
            <a:off x="3970338" y="969963"/>
            <a:ext cx="378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#1.</a:t>
            </a:r>
            <a:r>
              <a:rPr lang="ja-JP" altLang="en-US" sz="1800" b="1">
                <a:latin typeface="Comic Sans MS" panose="030F0702030302020204" pitchFamily="66" charset="0"/>
              </a:rPr>
              <a:t>“</a:t>
            </a:r>
            <a:r>
              <a:rPr lang="en-US" altLang="ja-JP" sz="1800" b="1" u="sng">
                <a:latin typeface="Comic Sans MS" panose="030F0702030302020204" pitchFamily="66" charset="0"/>
              </a:rPr>
              <a:t>Sayangkakhui</a:t>
            </a:r>
            <a:r>
              <a:rPr lang="ja-JP" altLang="en-US" sz="1800" b="1">
                <a:latin typeface="Comic Sans MS" panose="030F0702030302020204" pitchFamily="66" charset="0"/>
              </a:rPr>
              <a:t>”</a:t>
            </a:r>
            <a:endParaRPr lang="en-US" altLang="en-US" sz="1800" b="1">
              <a:latin typeface="Comic Sans MS" panose="030F0702030302020204" pitchFamily="66" charset="0"/>
            </a:endParaRPr>
          </a:p>
        </p:txBody>
      </p:sp>
      <p:sp>
        <p:nvSpPr>
          <p:cNvPr id="57350" name="Text Box 6"/>
          <p:cNvSpPr txBox="1">
            <a:spLocks noChangeArrowheads="1"/>
          </p:cNvSpPr>
          <p:nvPr/>
        </p:nvSpPr>
        <p:spPr bwMode="auto">
          <a:xfrm>
            <a:off x="3736975" y="3790950"/>
            <a:ext cx="3387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2. </a:t>
            </a:r>
            <a:r>
              <a:rPr lang="ja-JP" altLang="en-US" sz="1800" b="1" u="sng">
                <a:latin typeface="Comic Sans MS" panose="030F0702030302020204" pitchFamily="66" charset="0"/>
              </a:rPr>
              <a:t>“</a:t>
            </a:r>
            <a:r>
              <a:rPr lang="en-US" altLang="ja-JP" sz="1800" b="1" u="sng">
                <a:latin typeface="Comic Sans MS" panose="030F0702030302020204" pitchFamily="66" charset="0"/>
              </a:rPr>
              <a:t>Europe vak Khava</a:t>
            </a:r>
            <a:r>
              <a:rPr lang="ja-JP" altLang="en-US" sz="1800" b="1" u="sng">
                <a:latin typeface="Comic Sans MS" panose="030F0702030302020204" pitchFamily="66" charset="0"/>
              </a:rPr>
              <a:t>”</a:t>
            </a:r>
            <a:endParaRPr lang="en-US" altLang="en-US" sz="1800" b="1" u="sng">
              <a:latin typeface="Comic Sans MS" panose="030F0702030302020204" pitchFamily="66" charset="0"/>
            </a:endParaRPr>
          </a:p>
        </p:txBody>
      </p:sp>
      <p:sp>
        <p:nvSpPr>
          <p:cNvPr id="57351" name="Text Box 7"/>
          <p:cNvSpPr txBox="1">
            <a:spLocks noChangeArrowheads="1"/>
          </p:cNvSpPr>
          <p:nvPr/>
        </p:nvSpPr>
        <p:spPr bwMode="auto">
          <a:xfrm>
            <a:off x="6156325" y="2049463"/>
            <a:ext cx="1387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latin typeface="Comic Sans MS" panose="030F0702030302020204" pitchFamily="66" charset="0"/>
              </a:rPr>
              <a:t>Tuipam Kupsangkahaina: </a:t>
            </a:r>
            <a:r>
              <a:rPr lang="en-US" altLang="en-US" sz="1100" b="1" u="sng">
                <a:latin typeface="Comic Sans MS" panose="030F0702030302020204" pitchFamily="66" charset="0"/>
              </a:rPr>
              <a:t>LUKHAMASHAN</a:t>
            </a:r>
            <a:r>
              <a:rPr lang="en-US" altLang="en-US" sz="1200" b="1">
                <a:latin typeface="Comic Sans MS" panose="030F0702030302020204" pitchFamily="66" charset="0"/>
              </a:rPr>
              <a:t>  na </a:t>
            </a:r>
            <a:r>
              <a:rPr lang="en-US" altLang="en-US" sz="1200" b="1" u="sng">
                <a:latin typeface="Comic Sans MS" panose="030F0702030302020204" pitchFamily="66" charset="0"/>
              </a:rPr>
              <a:t>AIN </a:t>
            </a:r>
            <a:r>
              <a:rPr lang="en-US" altLang="en-US" sz="1200" b="1">
                <a:latin typeface="Comic Sans MS" panose="030F0702030302020204" pitchFamily="66" charset="0"/>
              </a:rPr>
              <a:t>maningmana!</a:t>
            </a:r>
          </a:p>
        </p:txBody>
      </p:sp>
      <p:sp>
        <p:nvSpPr>
          <p:cNvPr id="57352" name="Rectangle 8"/>
          <p:cNvSpPr>
            <a:spLocks noChangeArrowheads="1"/>
          </p:cNvSpPr>
          <p:nvPr/>
        </p:nvSpPr>
        <p:spPr bwMode="auto">
          <a:xfrm>
            <a:off x="4116388" y="7346950"/>
            <a:ext cx="3322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Comic Sans MS" panose="030F0702030302020204" pitchFamily="66" charset="0"/>
              </a:rPr>
              <a:t>Khamataiya: Phatop kazang, Romeli chihokhavâ; phatop shimli kala Caesarli vareshi mankakâ; Khamataiya kala khanaowa chithi; </a:t>
            </a:r>
            <a:r>
              <a:rPr lang="ja-JP" altLang="en-US" sz="1200" b="1">
                <a:latin typeface="Comic Sans MS" panose="030F0702030302020204" pitchFamily="66" charset="0"/>
              </a:rPr>
              <a:t>“</a:t>
            </a:r>
            <a:r>
              <a:rPr lang="en-US" altLang="ja-JP" sz="1200" b="1">
                <a:latin typeface="Comic Sans MS" panose="030F0702030302020204" pitchFamily="66" charset="0"/>
              </a:rPr>
              <a:t>kapha rai ngararhaira, shitkasang eina yuihaira!</a:t>
            </a:r>
            <a:r>
              <a:rPr lang="ja-JP" altLang="en-US" sz="1200" b="1">
                <a:latin typeface="Comic Sans MS" panose="030F0702030302020204" pitchFamily="66" charset="0"/>
              </a:rPr>
              <a:t>”</a:t>
            </a:r>
            <a:endParaRPr lang="en-US" altLang="en-US" sz="1200" b="1">
              <a:latin typeface="Comic Sans MS" panose="030F0702030302020204" pitchFamily="66" charset="0"/>
            </a:endParaRPr>
          </a:p>
        </p:txBody>
      </p:sp>
      <p:sp>
        <p:nvSpPr>
          <p:cNvPr id="57353" name="Rectangle 9"/>
          <p:cNvSpPr>
            <a:spLocks noChangeArrowheads="1"/>
          </p:cNvSpPr>
          <p:nvPr/>
        </p:nvSpPr>
        <p:spPr bwMode="auto">
          <a:xfrm>
            <a:off x="4162425" y="1309688"/>
            <a:ext cx="3278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Comic Sans MS" panose="030F0702030302020204" pitchFamily="66" charset="0"/>
              </a:rPr>
              <a:t>Khamataiya: Meom</a:t>
            </a:r>
            <a:r>
              <a:rPr lang="en-US" altLang="en-US" sz="1200" b="1" u="sng">
                <a:latin typeface="Comic Sans MS" panose="030F0702030302020204" pitchFamily="66" charset="0"/>
              </a:rPr>
              <a:t>a</a:t>
            </a:r>
            <a:r>
              <a:rPr lang="en-US" altLang="en-US" sz="1200" b="1">
                <a:latin typeface="Comic Sans MS" panose="030F0702030302020204" pitchFamily="66" charset="0"/>
              </a:rPr>
              <a:t>li khokharum; matakhak kahai ot kasâ; Paulli ngalung eina kaher; ot mangâ kasak; church haokaphok.</a:t>
            </a:r>
          </a:p>
        </p:txBody>
      </p:sp>
      <p:sp>
        <p:nvSpPr>
          <p:cNvPr id="57354" name="Rectangle 10"/>
          <p:cNvSpPr>
            <a:spLocks noChangeArrowheads="1"/>
          </p:cNvSpPr>
          <p:nvPr/>
        </p:nvSpPr>
        <p:spPr bwMode="auto">
          <a:xfrm>
            <a:off x="4427538" y="5437188"/>
            <a:ext cx="2909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Comic Sans MS" panose="030F0702030302020204" pitchFamily="66" charset="0"/>
              </a:rPr>
              <a:t>Khamataiya: Ephesusli atam sh</a:t>
            </a:r>
            <a:r>
              <a:rPr lang="en-US" altLang="en-US" sz="1200" b="1" u="sng">
                <a:latin typeface="Comic Sans MS" panose="030F0702030302020204" pitchFamily="66" charset="0"/>
              </a:rPr>
              <a:t>a</a:t>
            </a:r>
            <a:r>
              <a:rPr lang="en-US" altLang="en-US" sz="1200" b="1">
                <a:latin typeface="Comic Sans MS" panose="030F0702030302020204" pitchFamily="66" charset="0"/>
              </a:rPr>
              <a:t>rakha kapam; yaronnao akhali kathi eina ringkhangasak; khamataiya chithi kakapi; amphitheatreli Ephesiawui otkasabing khangam</a:t>
            </a:r>
            <a:r>
              <a:rPr lang="en-US" altLang="en-US" sz="1200" b="1" u="sng">
                <a:latin typeface="Comic Sans MS" panose="030F0702030302020204" pitchFamily="66" charset="0"/>
              </a:rPr>
              <a:t>a</a:t>
            </a:r>
            <a:r>
              <a:rPr lang="en-US" altLang="en-US" sz="1200" b="1">
                <a:latin typeface="Comic Sans MS" panose="030F0702030302020204" pitchFamily="66" charset="0"/>
              </a:rPr>
              <a:t>.</a:t>
            </a:r>
          </a:p>
        </p:txBody>
      </p:sp>
      <p:sp>
        <p:nvSpPr>
          <p:cNvPr id="57355" name="Rectangle 11"/>
          <p:cNvSpPr>
            <a:spLocks noChangeArrowheads="1"/>
          </p:cNvSpPr>
          <p:nvPr/>
        </p:nvSpPr>
        <p:spPr bwMode="auto">
          <a:xfrm>
            <a:off x="4062413" y="4102100"/>
            <a:ext cx="320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Comic Sans MS" panose="030F0702030302020204" pitchFamily="66" charset="0"/>
              </a:rPr>
              <a:t>Khamataiya: church kachungkha haophoka; Macedoniali khavâ, Athensli; Mars Hill; Corinthli kasângkha kapam.</a:t>
            </a:r>
          </a:p>
        </p:txBody>
      </p:sp>
      <p:sp>
        <p:nvSpPr>
          <p:cNvPr id="224268" name="Text Box 12"/>
          <p:cNvSpPr txBox="1">
            <a:spLocks noChangeArrowheads="1"/>
          </p:cNvSpPr>
          <p:nvPr/>
        </p:nvSpPr>
        <p:spPr bwMode="auto">
          <a:xfrm>
            <a:off x="4978400" y="3198813"/>
            <a:ext cx="1747838" cy="631825"/>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a:spAutoFit/>
          </a:bodyPr>
          <a:lstStyle>
            <a:lvl1pPr>
              <a:defRPr sz="500">
                <a:solidFill>
                  <a:schemeClr val="tx1"/>
                </a:solidFill>
                <a:latin typeface="Century Gothic" charset="0"/>
                <a:ea typeface="ＭＳ Ｐゴシック" charset="0"/>
                <a:cs typeface="ＭＳ Ｐゴシック" charset="0"/>
              </a:defRPr>
            </a:lvl1pPr>
            <a:lvl2pPr marL="37931725" indent="-37474525">
              <a:defRPr sz="500">
                <a:solidFill>
                  <a:schemeClr val="tx1"/>
                </a:solidFill>
                <a:latin typeface="Century Gothic" charset="0"/>
                <a:ea typeface="ＭＳ Ｐゴシック" charset="0"/>
              </a:defRPr>
            </a:lvl2pPr>
            <a:lvl3pPr>
              <a:defRPr sz="500">
                <a:solidFill>
                  <a:schemeClr val="tx1"/>
                </a:solidFill>
                <a:latin typeface="Century Gothic" charset="0"/>
                <a:ea typeface="ＭＳ Ｐゴシック" charset="0"/>
              </a:defRPr>
            </a:lvl3pPr>
            <a:lvl4pPr>
              <a:defRPr sz="500">
                <a:solidFill>
                  <a:schemeClr val="tx1"/>
                </a:solidFill>
                <a:latin typeface="Century Gothic" charset="0"/>
                <a:ea typeface="ＭＳ Ｐゴシック" charset="0"/>
              </a:defRPr>
            </a:lvl4pPr>
            <a:lvl5pPr>
              <a:defRPr sz="500">
                <a:solidFill>
                  <a:schemeClr val="tx1"/>
                </a:solidFill>
                <a:latin typeface="Century Gothic" charset="0"/>
                <a:ea typeface="ＭＳ Ｐゴシック" charset="0"/>
              </a:defRPr>
            </a:lvl5pPr>
            <a:lvl6pPr marL="457200" eaLnBrk="0" fontAlgn="base" hangingPunct="0">
              <a:spcBef>
                <a:spcPct val="0"/>
              </a:spcBef>
              <a:spcAft>
                <a:spcPct val="0"/>
              </a:spcAft>
              <a:defRPr sz="500">
                <a:solidFill>
                  <a:schemeClr val="tx1"/>
                </a:solidFill>
                <a:latin typeface="Century Gothic" charset="0"/>
                <a:ea typeface="ＭＳ Ｐゴシック" charset="0"/>
              </a:defRPr>
            </a:lvl6pPr>
            <a:lvl7pPr marL="914400" eaLnBrk="0" fontAlgn="base" hangingPunct="0">
              <a:spcBef>
                <a:spcPct val="0"/>
              </a:spcBef>
              <a:spcAft>
                <a:spcPct val="0"/>
              </a:spcAft>
              <a:defRPr sz="500">
                <a:solidFill>
                  <a:schemeClr val="tx1"/>
                </a:solidFill>
                <a:latin typeface="Century Gothic" charset="0"/>
                <a:ea typeface="ＭＳ Ｐゴシック" charset="0"/>
              </a:defRPr>
            </a:lvl7pPr>
            <a:lvl8pPr marL="1371600" eaLnBrk="0" fontAlgn="base" hangingPunct="0">
              <a:spcBef>
                <a:spcPct val="0"/>
              </a:spcBef>
              <a:spcAft>
                <a:spcPct val="0"/>
              </a:spcAft>
              <a:defRPr sz="500">
                <a:solidFill>
                  <a:schemeClr val="tx1"/>
                </a:solidFill>
                <a:latin typeface="Century Gothic" charset="0"/>
                <a:ea typeface="ＭＳ Ｐゴシック" charset="0"/>
              </a:defRPr>
            </a:lvl8pPr>
            <a:lvl9pPr marL="1828800" eaLnBrk="0" fontAlgn="base" hangingPunct="0">
              <a:spcBef>
                <a:spcPct val="0"/>
              </a:spcBef>
              <a:spcAft>
                <a:spcPct val="0"/>
              </a:spcAft>
              <a:defRPr sz="500">
                <a:solidFill>
                  <a:schemeClr val="tx1"/>
                </a:solidFill>
                <a:latin typeface="Century Gothic" charset="0"/>
                <a:ea typeface="ＭＳ Ｐゴシック" charset="0"/>
              </a:defRPr>
            </a:lvl9pPr>
          </a:lstStyle>
          <a:p>
            <a:pPr algn="ctr">
              <a:spcBef>
                <a:spcPct val="50000"/>
              </a:spcBef>
              <a:defRPr/>
            </a:pPr>
            <a:r>
              <a:rPr lang="en-US" sz="1600" b="1" dirty="0" smtClean="0">
                <a:latin typeface="Comic Sans MS" charset="0"/>
              </a:rPr>
              <a:t>Acts 15</a:t>
            </a:r>
            <a:r>
              <a:rPr lang="en-US" sz="2000" b="1" dirty="0" smtClean="0">
                <a:latin typeface="Comic Sans MS" charset="0"/>
              </a:rPr>
              <a:t> </a:t>
            </a:r>
            <a:r>
              <a:rPr lang="en-US" sz="1400" b="1" dirty="0" smtClean="0">
                <a:latin typeface="Comic Sans MS" charset="0"/>
              </a:rPr>
              <a:t>Jerusalem </a:t>
            </a:r>
            <a:r>
              <a:rPr lang="en-US" sz="1400" b="1" dirty="0" err="1" smtClean="0">
                <a:latin typeface="Comic Sans MS" charset="0"/>
              </a:rPr>
              <a:t>Kazip</a:t>
            </a:r>
            <a:endParaRPr lang="en-US" sz="2000" b="1" dirty="0" smtClean="0">
              <a:latin typeface="Comic Sans MS" charset="0"/>
            </a:endParaRPr>
          </a:p>
        </p:txBody>
      </p:sp>
      <p:sp>
        <p:nvSpPr>
          <p:cNvPr id="57357" name="Rectangle 13"/>
          <p:cNvSpPr>
            <a:spLocks noChangeArrowheads="1"/>
          </p:cNvSpPr>
          <p:nvPr/>
        </p:nvSpPr>
        <p:spPr bwMode="auto">
          <a:xfrm>
            <a:off x="5895975" y="3060700"/>
            <a:ext cx="381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a:solidFill>
                  <a:srgbClr val="FFA27C"/>
                </a:solidFill>
                <a:latin typeface="Comic Sans MS" panose="030F0702030302020204" pitchFamily="66" charset="0"/>
              </a:rPr>
              <a:t> </a:t>
            </a:r>
            <a:endParaRPr lang="en-US" altLang="en-US" sz="2000">
              <a:latin typeface="Times" panose="02020603050405020304" pitchFamily="18" charset="0"/>
            </a:endParaRPr>
          </a:p>
        </p:txBody>
      </p:sp>
      <p:sp>
        <p:nvSpPr>
          <p:cNvPr id="57358" name="Rectangle 14"/>
          <p:cNvSpPr>
            <a:spLocks noChangeArrowheads="1"/>
          </p:cNvSpPr>
          <p:nvPr/>
        </p:nvSpPr>
        <p:spPr bwMode="auto">
          <a:xfrm>
            <a:off x="5940425" y="6115050"/>
            <a:ext cx="77788"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a:solidFill>
                  <a:srgbClr val="FFA27C"/>
                </a:solidFill>
                <a:latin typeface="Comic Sans MS" panose="030F0702030302020204" pitchFamily="66" charset="0"/>
              </a:rPr>
              <a:t>4</a:t>
            </a:r>
            <a:endParaRPr lang="en-US" altLang="en-US" sz="2000">
              <a:latin typeface="Times" panose="02020603050405020304" pitchFamily="18" charset="0"/>
            </a:endParaRPr>
          </a:p>
        </p:txBody>
      </p:sp>
      <p:sp>
        <p:nvSpPr>
          <p:cNvPr id="57359" name="Text Box 15"/>
          <p:cNvSpPr txBox="1">
            <a:spLocks noChangeArrowheads="1"/>
          </p:cNvSpPr>
          <p:nvPr/>
        </p:nvSpPr>
        <p:spPr bwMode="auto">
          <a:xfrm>
            <a:off x="4170363" y="50466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3. </a:t>
            </a:r>
            <a:r>
              <a:rPr lang="ja-JP" altLang="en-US" sz="1800" b="1" u="sng">
                <a:latin typeface="Comic Sans MS" panose="030F0702030302020204" pitchFamily="66" charset="0"/>
              </a:rPr>
              <a:t>“</a:t>
            </a:r>
            <a:r>
              <a:rPr lang="en-US" altLang="ja-JP" sz="1800" b="1" u="sng">
                <a:latin typeface="Comic Sans MS" panose="030F0702030302020204" pitchFamily="66" charset="0"/>
              </a:rPr>
              <a:t>Asia vak Khava</a:t>
            </a:r>
            <a:r>
              <a:rPr lang="ja-JP" altLang="en-US" sz="1800" b="1" u="sng">
                <a:latin typeface="Comic Sans MS" panose="030F0702030302020204" pitchFamily="66" charset="0"/>
              </a:rPr>
              <a:t>”</a:t>
            </a:r>
            <a:endParaRPr lang="en-US" altLang="en-US" sz="1800" b="1">
              <a:latin typeface="Comic Sans MS" panose="030F0702030302020204" pitchFamily="66" charset="0"/>
            </a:endParaRPr>
          </a:p>
        </p:txBody>
      </p:sp>
      <p:sp>
        <p:nvSpPr>
          <p:cNvPr id="57360" name="Text Box 16"/>
          <p:cNvSpPr txBox="1">
            <a:spLocks noChangeArrowheads="1"/>
          </p:cNvSpPr>
          <p:nvPr/>
        </p:nvSpPr>
        <p:spPr bwMode="auto">
          <a:xfrm>
            <a:off x="3971925" y="6970713"/>
            <a:ext cx="330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Comic Sans MS" panose="030F0702030302020204" pitchFamily="66" charset="0"/>
              </a:rPr>
              <a:t>4. </a:t>
            </a:r>
            <a:r>
              <a:rPr lang="ja-JP" altLang="en-US" sz="1800" b="1" u="sng">
                <a:latin typeface="Comic Sans MS" panose="030F0702030302020204" pitchFamily="66" charset="0"/>
              </a:rPr>
              <a:t>“</a:t>
            </a:r>
            <a:r>
              <a:rPr lang="en-US" altLang="ja-JP" sz="1800" b="1" u="sng">
                <a:latin typeface="Comic Sans MS" panose="030F0702030302020204" pitchFamily="66" charset="0"/>
              </a:rPr>
              <a:t>Romeli UNGKAPHAT!</a:t>
            </a:r>
            <a:r>
              <a:rPr lang="ja-JP" altLang="en-US" sz="1800" b="1" u="sng">
                <a:latin typeface="Comic Sans MS" panose="030F0702030302020204" pitchFamily="66" charset="0"/>
              </a:rPr>
              <a:t>”</a:t>
            </a:r>
            <a:endParaRPr lang="en-US" altLang="en-US" sz="1800" b="1">
              <a:latin typeface="Comic Sans MS" panose="030F0702030302020204" pitchFamily="66" charset="0"/>
            </a:endParaRPr>
          </a:p>
        </p:txBody>
      </p:sp>
      <p:pic>
        <p:nvPicPr>
          <p:cNvPr id="224273" name="Picture 17"/>
          <p:cNvPicPr>
            <a:picLocks noChangeAspect="1" noChangeArrowheads="1"/>
          </p:cNvPicPr>
          <p:nvPr/>
        </p:nvPicPr>
        <p:blipFill>
          <a:blip r:embed="rId3">
            <a:lum bright="24000"/>
          </a:blip>
          <a:srcRect l="23401" t="25208" b="8588"/>
          <a:stretch>
            <a:fillRect/>
          </a:stretch>
        </p:blipFill>
        <p:spPr bwMode="auto">
          <a:xfrm>
            <a:off x="287338" y="304165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4" name="Picture 18"/>
          <p:cNvPicPr>
            <a:picLocks noChangeAspect="1" noChangeArrowheads="1"/>
          </p:cNvPicPr>
          <p:nvPr/>
        </p:nvPicPr>
        <p:blipFill>
          <a:blip r:embed="rId3">
            <a:lum bright="24000"/>
          </a:blip>
          <a:srcRect l="23401" t="25208" b="8588"/>
          <a:stretch>
            <a:fillRect/>
          </a:stretch>
        </p:blipFill>
        <p:spPr bwMode="auto">
          <a:xfrm>
            <a:off x="887413" y="4962525"/>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5" name="Picture 19"/>
          <p:cNvPicPr>
            <a:picLocks noChangeAspect="1" noChangeArrowheads="1"/>
          </p:cNvPicPr>
          <p:nvPr/>
        </p:nvPicPr>
        <p:blipFill>
          <a:blip r:embed="rId3">
            <a:lum bright="24000"/>
          </a:blip>
          <a:srcRect l="23401" t="25208" b="8588"/>
          <a:stretch>
            <a:fillRect/>
          </a:stretch>
        </p:blipFill>
        <p:spPr bwMode="auto">
          <a:xfrm>
            <a:off x="592138" y="691515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6" name="Picture 20"/>
          <p:cNvPicPr>
            <a:picLocks noChangeAspect="1" noChangeArrowheads="1"/>
          </p:cNvPicPr>
          <p:nvPr/>
        </p:nvPicPr>
        <p:blipFill>
          <a:blip r:embed="rId3">
            <a:lum bright="24000"/>
          </a:blip>
          <a:srcRect l="23401" t="25208" b="8588"/>
          <a:stretch>
            <a:fillRect/>
          </a:stretch>
        </p:blipFill>
        <p:spPr bwMode="auto">
          <a:xfrm>
            <a:off x="708025" y="1120775"/>
            <a:ext cx="3230563"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sp>
        <p:nvSpPr>
          <p:cNvPr id="224277" name="Rectangle 21"/>
          <p:cNvSpPr>
            <a:spLocks noChangeArrowheads="1"/>
          </p:cNvSpPr>
          <p:nvPr/>
        </p:nvSpPr>
        <p:spPr bwMode="auto">
          <a:xfrm>
            <a:off x="2574925" y="1576388"/>
            <a:ext cx="617538"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ASIA</a:t>
            </a:r>
            <a:endParaRPr lang="en-US" sz="2800" b="1">
              <a:latin typeface="Times" charset="0"/>
              <a:ea typeface="ＭＳ Ｐゴシック" charset="0"/>
              <a:cs typeface="ＭＳ Ｐゴシック" charset="0"/>
            </a:endParaRPr>
          </a:p>
        </p:txBody>
      </p:sp>
      <p:sp>
        <p:nvSpPr>
          <p:cNvPr id="224278" name="Rectangle 22"/>
          <p:cNvSpPr>
            <a:spLocks noChangeArrowheads="1"/>
          </p:cNvSpPr>
          <p:nvPr/>
        </p:nvSpPr>
        <p:spPr bwMode="auto">
          <a:xfrm>
            <a:off x="928688" y="1122363"/>
            <a:ext cx="904875"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EUROPE</a:t>
            </a:r>
            <a:endParaRPr lang="en-US" sz="2800" b="1">
              <a:latin typeface="Times" charset="0"/>
              <a:ea typeface="ＭＳ Ｐゴシック" charset="0"/>
              <a:cs typeface="ＭＳ Ｐゴシック" charset="0"/>
            </a:endParaRPr>
          </a:p>
        </p:txBody>
      </p:sp>
      <p:sp>
        <p:nvSpPr>
          <p:cNvPr id="57367" name="Rectangle 23"/>
          <p:cNvSpPr>
            <a:spLocks noChangeArrowheads="1"/>
          </p:cNvSpPr>
          <p:nvPr/>
        </p:nvSpPr>
        <p:spPr bwMode="auto">
          <a:xfrm>
            <a:off x="2844800" y="2262188"/>
            <a:ext cx="844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Helvetica" panose="020B0604020202020204" pitchFamily="34" charset="0"/>
              </a:rPr>
              <a:t>•</a:t>
            </a:r>
            <a:r>
              <a:rPr lang="en-US" altLang="en-US" sz="1000" b="1">
                <a:latin typeface="Helvetica" panose="020B0604020202020204" pitchFamily="34" charset="0"/>
              </a:rPr>
              <a:t>JERUSALEM</a:t>
            </a:r>
            <a:endParaRPr lang="en-US" altLang="en-US" sz="2000" b="1">
              <a:latin typeface="Helvetica" panose="020B0604020202020204" pitchFamily="34" charset="0"/>
            </a:endParaRPr>
          </a:p>
        </p:txBody>
      </p:sp>
      <p:sp>
        <p:nvSpPr>
          <p:cNvPr id="224280" name="Rectangle 24"/>
          <p:cNvSpPr>
            <a:spLocks noChangeArrowheads="1"/>
          </p:cNvSpPr>
          <p:nvPr/>
        </p:nvSpPr>
        <p:spPr bwMode="auto">
          <a:xfrm>
            <a:off x="2725738" y="2501900"/>
            <a:ext cx="915987" cy="319088"/>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ARABIA</a:t>
            </a:r>
            <a:endParaRPr lang="en-US" sz="2000">
              <a:latin typeface="Times" charset="0"/>
              <a:ea typeface="ＭＳ Ｐゴシック" charset="0"/>
              <a:cs typeface="ＭＳ Ｐゴシック" charset="0"/>
            </a:endParaRPr>
          </a:p>
        </p:txBody>
      </p:sp>
      <p:sp>
        <p:nvSpPr>
          <p:cNvPr id="224281" name="Rectangle 25"/>
          <p:cNvSpPr>
            <a:spLocks noChangeArrowheads="1"/>
          </p:cNvSpPr>
          <p:nvPr/>
        </p:nvSpPr>
        <p:spPr bwMode="auto">
          <a:xfrm>
            <a:off x="1387475" y="2471738"/>
            <a:ext cx="884238"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AFRICA</a:t>
            </a:r>
            <a:endParaRPr lang="en-US" sz="2000">
              <a:latin typeface="Times" charset="0"/>
              <a:ea typeface="ＭＳ Ｐゴシック" charset="0"/>
              <a:cs typeface="ＭＳ Ｐゴシック" charset="0"/>
            </a:endParaRPr>
          </a:p>
        </p:txBody>
      </p:sp>
      <p:sp>
        <p:nvSpPr>
          <p:cNvPr id="57370" name="Rectangle 26"/>
          <p:cNvSpPr>
            <a:spLocks noChangeArrowheads="1"/>
          </p:cNvSpPr>
          <p:nvPr/>
        </p:nvSpPr>
        <p:spPr bwMode="auto">
          <a:xfrm>
            <a:off x="2882900" y="209708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57371" name="Rectangle 27"/>
          <p:cNvSpPr>
            <a:spLocks noChangeArrowheads="1"/>
          </p:cNvSpPr>
          <p:nvPr/>
        </p:nvSpPr>
        <p:spPr bwMode="auto">
          <a:xfrm>
            <a:off x="2489200" y="183038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57372" name="Rectangle 28"/>
          <p:cNvSpPr>
            <a:spLocks noChangeArrowheads="1"/>
          </p:cNvSpPr>
          <p:nvPr/>
        </p:nvSpPr>
        <p:spPr bwMode="auto">
          <a:xfrm>
            <a:off x="1333500" y="155098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57373" name="Rectangle 29"/>
          <p:cNvSpPr>
            <a:spLocks noChangeArrowheads="1"/>
          </p:cNvSpPr>
          <p:nvPr/>
        </p:nvSpPr>
        <p:spPr bwMode="auto">
          <a:xfrm>
            <a:off x="1625600" y="1817688"/>
            <a:ext cx="534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57374" name="Rectangle 30"/>
          <p:cNvSpPr>
            <a:spLocks noChangeArrowheads="1"/>
          </p:cNvSpPr>
          <p:nvPr/>
        </p:nvSpPr>
        <p:spPr bwMode="auto">
          <a:xfrm>
            <a:off x="958850" y="2027238"/>
            <a:ext cx="10620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57375" name="Rectangle 31"/>
          <p:cNvSpPr>
            <a:spLocks noChangeArrowheads="1"/>
          </p:cNvSpPr>
          <p:nvPr/>
        </p:nvSpPr>
        <p:spPr bwMode="auto">
          <a:xfrm>
            <a:off x="2159000" y="226218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224288" name="Text Box 32"/>
          <p:cNvSpPr txBox="1">
            <a:spLocks noChangeArrowheads="1"/>
          </p:cNvSpPr>
          <p:nvPr/>
        </p:nvSpPr>
        <p:spPr bwMode="auto">
          <a:xfrm>
            <a:off x="2160588" y="1847850"/>
            <a:ext cx="215900" cy="228600"/>
          </a:xfrm>
          <a:prstGeom prst="rect">
            <a:avLst/>
          </a:prstGeom>
          <a:noFill/>
          <a:ln w="9525">
            <a:noFill/>
            <a:miter lim="800000"/>
            <a:headEnd/>
            <a:tailEnd/>
          </a:ln>
          <a:effectLst>
            <a:outerShdw blurRad="63500" dist="12700" algn="ctr" rotWithShape="0">
              <a:schemeClr val="bg1">
                <a:alpha val="74998"/>
              </a:schemeClr>
            </a:outerShdw>
          </a:effectLst>
        </p:spPr>
        <p:txBody>
          <a:bodyPr>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defRPr/>
            </a:pPr>
            <a:r>
              <a:rPr lang="en-US" altLang="en-US" sz="900" b="1" smtClean="0">
                <a:latin typeface="Helvetica" panose="020B0604020202020204" pitchFamily="34" charset="0"/>
              </a:rPr>
              <a:t>•</a:t>
            </a:r>
          </a:p>
        </p:txBody>
      </p:sp>
      <p:sp>
        <p:nvSpPr>
          <p:cNvPr id="57377" name="Line 33"/>
          <p:cNvSpPr>
            <a:spLocks noChangeShapeType="1"/>
          </p:cNvSpPr>
          <p:nvPr/>
        </p:nvSpPr>
        <p:spPr bwMode="auto">
          <a:xfrm>
            <a:off x="2282825" y="1982788"/>
            <a:ext cx="100013"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24291" name="AutoShape 35" descr="Large confetti"/>
          <p:cNvSpPr>
            <a:spLocks noChangeArrowheads="1"/>
          </p:cNvSpPr>
          <p:nvPr/>
        </p:nvSpPr>
        <p:spPr bwMode="auto">
          <a:xfrm rot="2005411">
            <a:off x="3740150" y="2593975"/>
            <a:ext cx="571500" cy="354013"/>
          </a:xfrm>
          <a:prstGeom prst="rightArrow">
            <a:avLst>
              <a:gd name="adj1" fmla="val 50000"/>
              <a:gd name="adj2" fmla="val 40359"/>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Century Gothic" pitchFamily="-107" charset="0"/>
              <a:ea typeface="+mn-ea"/>
            </a:endParaRPr>
          </a:p>
        </p:txBody>
      </p:sp>
      <p:sp>
        <p:nvSpPr>
          <p:cNvPr id="224292" name="AutoShape 36" descr="Large confetti"/>
          <p:cNvSpPr>
            <a:spLocks noChangeArrowheads="1"/>
          </p:cNvSpPr>
          <p:nvPr/>
        </p:nvSpPr>
        <p:spPr bwMode="auto">
          <a:xfrm rot="8504295">
            <a:off x="3295650" y="3394075"/>
            <a:ext cx="695325" cy="354013"/>
          </a:xfrm>
          <a:prstGeom prst="rightArrow">
            <a:avLst>
              <a:gd name="adj1" fmla="val 50000"/>
              <a:gd name="adj2" fmla="val 49103"/>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Century Gothic" pitchFamily="-107" charset="0"/>
              <a:ea typeface="+mn-ea"/>
            </a:endParaRPr>
          </a:p>
        </p:txBody>
      </p:sp>
      <p:sp>
        <p:nvSpPr>
          <p:cNvPr id="224293" name="Rectangle 37"/>
          <p:cNvSpPr>
            <a:spLocks noChangeArrowheads="1"/>
          </p:cNvSpPr>
          <p:nvPr/>
        </p:nvSpPr>
        <p:spPr bwMode="auto">
          <a:xfrm>
            <a:off x="2160588" y="3475038"/>
            <a:ext cx="617537"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ASIA</a:t>
            </a:r>
            <a:endParaRPr lang="en-US" sz="2800" b="1">
              <a:latin typeface="Times" charset="0"/>
              <a:ea typeface="ＭＳ Ｐゴシック" charset="0"/>
              <a:cs typeface="ＭＳ Ｐゴシック" charset="0"/>
            </a:endParaRPr>
          </a:p>
        </p:txBody>
      </p:sp>
      <p:sp>
        <p:nvSpPr>
          <p:cNvPr id="224294" name="Rectangle 38"/>
          <p:cNvSpPr>
            <a:spLocks noChangeArrowheads="1"/>
          </p:cNvSpPr>
          <p:nvPr/>
        </p:nvSpPr>
        <p:spPr bwMode="auto">
          <a:xfrm>
            <a:off x="514350" y="3021013"/>
            <a:ext cx="904875"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EUROPE</a:t>
            </a:r>
            <a:endParaRPr lang="en-US" sz="2800" b="1">
              <a:latin typeface="Times" charset="0"/>
              <a:ea typeface="ＭＳ Ｐゴシック" charset="0"/>
              <a:cs typeface="ＭＳ Ｐゴシック" charset="0"/>
            </a:endParaRPr>
          </a:p>
        </p:txBody>
      </p:sp>
      <p:sp>
        <p:nvSpPr>
          <p:cNvPr id="224295" name="Rectangle 39"/>
          <p:cNvSpPr>
            <a:spLocks noChangeArrowheads="1"/>
          </p:cNvSpPr>
          <p:nvPr/>
        </p:nvSpPr>
        <p:spPr bwMode="auto">
          <a:xfrm>
            <a:off x="2311400" y="4400550"/>
            <a:ext cx="915988" cy="319088"/>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ARABIA</a:t>
            </a:r>
            <a:endParaRPr lang="en-US" sz="2000">
              <a:latin typeface="Times" charset="0"/>
              <a:ea typeface="ＭＳ Ｐゴシック" charset="0"/>
              <a:cs typeface="ＭＳ Ｐゴシック" charset="0"/>
            </a:endParaRPr>
          </a:p>
        </p:txBody>
      </p:sp>
      <p:sp>
        <p:nvSpPr>
          <p:cNvPr id="224296" name="Rectangle 40"/>
          <p:cNvSpPr>
            <a:spLocks noChangeArrowheads="1"/>
          </p:cNvSpPr>
          <p:nvPr/>
        </p:nvSpPr>
        <p:spPr bwMode="auto">
          <a:xfrm>
            <a:off x="973138" y="4370388"/>
            <a:ext cx="884237"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AFRICA</a:t>
            </a:r>
            <a:endParaRPr lang="en-US" sz="2000">
              <a:latin typeface="Times" charset="0"/>
              <a:ea typeface="ＭＳ Ｐゴシック" charset="0"/>
              <a:cs typeface="ＭＳ Ｐゴシック" charset="0"/>
            </a:endParaRPr>
          </a:p>
        </p:txBody>
      </p:sp>
      <p:sp>
        <p:nvSpPr>
          <p:cNvPr id="57384" name="Rectangle 41"/>
          <p:cNvSpPr>
            <a:spLocks noChangeArrowheads="1"/>
          </p:cNvSpPr>
          <p:nvPr/>
        </p:nvSpPr>
        <p:spPr bwMode="auto">
          <a:xfrm>
            <a:off x="2468563" y="399573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57385" name="Rectangle 42"/>
          <p:cNvSpPr>
            <a:spLocks noChangeArrowheads="1"/>
          </p:cNvSpPr>
          <p:nvPr/>
        </p:nvSpPr>
        <p:spPr bwMode="auto">
          <a:xfrm>
            <a:off x="2074863" y="372903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57386" name="Rectangle 43"/>
          <p:cNvSpPr>
            <a:spLocks noChangeArrowheads="1"/>
          </p:cNvSpPr>
          <p:nvPr/>
        </p:nvSpPr>
        <p:spPr bwMode="auto">
          <a:xfrm>
            <a:off x="919163" y="344963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57387" name="Rectangle 44"/>
          <p:cNvSpPr>
            <a:spLocks noChangeArrowheads="1"/>
          </p:cNvSpPr>
          <p:nvPr/>
        </p:nvSpPr>
        <p:spPr bwMode="auto">
          <a:xfrm>
            <a:off x="1211263" y="3716338"/>
            <a:ext cx="5349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57388" name="Rectangle 45"/>
          <p:cNvSpPr>
            <a:spLocks noChangeArrowheads="1"/>
          </p:cNvSpPr>
          <p:nvPr/>
        </p:nvSpPr>
        <p:spPr bwMode="auto">
          <a:xfrm>
            <a:off x="544513" y="3925888"/>
            <a:ext cx="1062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57389" name="Rectangle 46"/>
          <p:cNvSpPr>
            <a:spLocks noChangeArrowheads="1"/>
          </p:cNvSpPr>
          <p:nvPr/>
        </p:nvSpPr>
        <p:spPr bwMode="auto">
          <a:xfrm>
            <a:off x="1744663" y="416083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57390" name="Line 47"/>
          <p:cNvSpPr>
            <a:spLocks noChangeShapeType="1"/>
          </p:cNvSpPr>
          <p:nvPr/>
        </p:nvSpPr>
        <p:spPr bwMode="auto">
          <a:xfrm>
            <a:off x="1868488" y="3881438"/>
            <a:ext cx="100012"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391" name="Text Box 48"/>
          <p:cNvSpPr txBox="1">
            <a:spLocks noChangeArrowheads="1"/>
          </p:cNvSpPr>
          <p:nvPr/>
        </p:nvSpPr>
        <p:spPr bwMode="auto">
          <a:xfrm>
            <a:off x="254000" y="4184650"/>
            <a:ext cx="9715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#2</a:t>
            </a:r>
          </a:p>
        </p:txBody>
      </p:sp>
      <p:sp>
        <p:nvSpPr>
          <p:cNvPr id="224305" name="Rectangle 49"/>
          <p:cNvSpPr>
            <a:spLocks noChangeArrowheads="1"/>
          </p:cNvSpPr>
          <p:nvPr/>
        </p:nvSpPr>
        <p:spPr bwMode="auto">
          <a:xfrm>
            <a:off x="2759075" y="5405438"/>
            <a:ext cx="617538"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ASIA</a:t>
            </a:r>
            <a:endParaRPr lang="en-US" sz="2800" b="1">
              <a:latin typeface="Times" charset="0"/>
              <a:ea typeface="ＭＳ Ｐゴシック" charset="0"/>
              <a:cs typeface="ＭＳ Ｐゴシック" charset="0"/>
            </a:endParaRPr>
          </a:p>
        </p:txBody>
      </p:sp>
      <p:sp>
        <p:nvSpPr>
          <p:cNvPr id="224306" name="Rectangle 50"/>
          <p:cNvSpPr>
            <a:spLocks noChangeArrowheads="1"/>
          </p:cNvSpPr>
          <p:nvPr/>
        </p:nvSpPr>
        <p:spPr bwMode="auto">
          <a:xfrm>
            <a:off x="1112838" y="4951413"/>
            <a:ext cx="904875"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EUROPE</a:t>
            </a:r>
            <a:endParaRPr lang="en-US" sz="2800" b="1">
              <a:latin typeface="Times" charset="0"/>
              <a:ea typeface="ＭＳ Ｐゴシック" charset="0"/>
              <a:cs typeface="ＭＳ Ｐゴシック" charset="0"/>
            </a:endParaRPr>
          </a:p>
        </p:txBody>
      </p:sp>
      <p:sp>
        <p:nvSpPr>
          <p:cNvPr id="224307" name="Rectangle 51"/>
          <p:cNvSpPr>
            <a:spLocks noChangeArrowheads="1"/>
          </p:cNvSpPr>
          <p:nvPr/>
        </p:nvSpPr>
        <p:spPr bwMode="auto">
          <a:xfrm>
            <a:off x="2909888" y="6330950"/>
            <a:ext cx="915987" cy="319088"/>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ARABIA</a:t>
            </a:r>
            <a:endParaRPr lang="en-US" sz="2000">
              <a:latin typeface="Times" charset="0"/>
              <a:ea typeface="ＭＳ Ｐゴシック" charset="0"/>
              <a:cs typeface="ＭＳ Ｐゴシック" charset="0"/>
            </a:endParaRPr>
          </a:p>
        </p:txBody>
      </p:sp>
      <p:sp>
        <p:nvSpPr>
          <p:cNvPr id="224308" name="Rectangle 52"/>
          <p:cNvSpPr>
            <a:spLocks noChangeArrowheads="1"/>
          </p:cNvSpPr>
          <p:nvPr/>
        </p:nvSpPr>
        <p:spPr bwMode="auto">
          <a:xfrm>
            <a:off x="1571625" y="6300788"/>
            <a:ext cx="884238"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AFRICA</a:t>
            </a:r>
            <a:endParaRPr lang="en-US" sz="2000">
              <a:latin typeface="Times" charset="0"/>
              <a:ea typeface="ＭＳ Ｐゴシック" charset="0"/>
              <a:cs typeface="ＭＳ Ｐゴシック" charset="0"/>
            </a:endParaRPr>
          </a:p>
        </p:txBody>
      </p:sp>
      <p:sp>
        <p:nvSpPr>
          <p:cNvPr id="57396" name="Rectangle 53"/>
          <p:cNvSpPr>
            <a:spLocks noChangeArrowheads="1"/>
          </p:cNvSpPr>
          <p:nvPr/>
        </p:nvSpPr>
        <p:spPr bwMode="auto">
          <a:xfrm>
            <a:off x="3067050" y="5926138"/>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57397" name="Rectangle 54"/>
          <p:cNvSpPr>
            <a:spLocks noChangeArrowheads="1"/>
          </p:cNvSpPr>
          <p:nvPr/>
        </p:nvSpPr>
        <p:spPr bwMode="auto">
          <a:xfrm>
            <a:off x="2673350" y="5659438"/>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57398" name="Rectangle 55"/>
          <p:cNvSpPr>
            <a:spLocks noChangeArrowheads="1"/>
          </p:cNvSpPr>
          <p:nvPr/>
        </p:nvSpPr>
        <p:spPr bwMode="auto">
          <a:xfrm>
            <a:off x="1517650" y="538003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57399" name="Rectangle 56"/>
          <p:cNvSpPr>
            <a:spLocks noChangeArrowheads="1"/>
          </p:cNvSpPr>
          <p:nvPr/>
        </p:nvSpPr>
        <p:spPr bwMode="auto">
          <a:xfrm>
            <a:off x="1809750" y="5646738"/>
            <a:ext cx="534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57400" name="Rectangle 57"/>
          <p:cNvSpPr>
            <a:spLocks noChangeArrowheads="1"/>
          </p:cNvSpPr>
          <p:nvPr/>
        </p:nvSpPr>
        <p:spPr bwMode="auto">
          <a:xfrm>
            <a:off x="1143000" y="5856288"/>
            <a:ext cx="10620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57401" name="Rectangle 58"/>
          <p:cNvSpPr>
            <a:spLocks noChangeArrowheads="1"/>
          </p:cNvSpPr>
          <p:nvPr/>
        </p:nvSpPr>
        <p:spPr bwMode="auto">
          <a:xfrm>
            <a:off x="2343150" y="6091238"/>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57402" name="Line 59"/>
          <p:cNvSpPr>
            <a:spLocks noChangeShapeType="1"/>
          </p:cNvSpPr>
          <p:nvPr/>
        </p:nvSpPr>
        <p:spPr bwMode="auto">
          <a:xfrm>
            <a:off x="2466975" y="5811838"/>
            <a:ext cx="100013"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24317" name="Rectangle 61"/>
          <p:cNvSpPr>
            <a:spLocks noChangeArrowheads="1"/>
          </p:cNvSpPr>
          <p:nvPr/>
        </p:nvSpPr>
        <p:spPr bwMode="auto">
          <a:xfrm>
            <a:off x="2465388" y="7364413"/>
            <a:ext cx="617537"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ASIA</a:t>
            </a:r>
            <a:endParaRPr lang="en-US" sz="2800" b="1">
              <a:latin typeface="Times" charset="0"/>
              <a:ea typeface="ＭＳ Ｐゴシック" charset="0"/>
              <a:cs typeface="ＭＳ Ｐゴシック" charset="0"/>
            </a:endParaRPr>
          </a:p>
        </p:txBody>
      </p:sp>
      <p:sp>
        <p:nvSpPr>
          <p:cNvPr id="224318" name="Rectangle 62"/>
          <p:cNvSpPr>
            <a:spLocks noChangeArrowheads="1"/>
          </p:cNvSpPr>
          <p:nvPr/>
        </p:nvSpPr>
        <p:spPr bwMode="auto">
          <a:xfrm>
            <a:off x="819150" y="6910388"/>
            <a:ext cx="904875"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EUROPE</a:t>
            </a:r>
            <a:endParaRPr lang="en-US" sz="2800" b="1">
              <a:latin typeface="Times" charset="0"/>
              <a:ea typeface="ＭＳ Ｐゴシック" charset="0"/>
              <a:cs typeface="ＭＳ Ｐゴシック" charset="0"/>
            </a:endParaRPr>
          </a:p>
        </p:txBody>
      </p:sp>
      <p:sp>
        <p:nvSpPr>
          <p:cNvPr id="224319" name="Rectangle 63"/>
          <p:cNvSpPr>
            <a:spLocks noChangeArrowheads="1"/>
          </p:cNvSpPr>
          <p:nvPr/>
        </p:nvSpPr>
        <p:spPr bwMode="auto">
          <a:xfrm>
            <a:off x="2616200" y="8289925"/>
            <a:ext cx="915988" cy="319088"/>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ARABIA</a:t>
            </a:r>
            <a:endParaRPr lang="en-US" sz="2000">
              <a:latin typeface="Times" charset="0"/>
              <a:ea typeface="ＭＳ Ｐゴシック" charset="0"/>
              <a:cs typeface="ＭＳ Ｐゴシック" charset="0"/>
            </a:endParaRPr>
          </a:p>
        </p:txBody>
      </p:sp>
      <p:sp>
        <p:nvSpPr>
          <p:cNvPr id="224320" name="Rectangle 64"/>
          <p:cNvSpPr>
            <a:spLocks noChangeArrowheads="1"/>
          </p:cNvSpPr>
          <p:nvPr/>
        </p:nvSpPr>
        <p:spPr bwMode="auto">
          <a:xfrm>
            <a:off x="1277938" y="8259763"/>
            <a:ext cx="884237" cy="319087"/>
          </a:xfrm>
          <a:prstGeom prst="rect">
            <a:avLst/>
          </a:prstGeom>
          <a:noFill/>
          <a:ln>
            <a:noFill/>
          </a:ln>
          <a:effectLst>
            <a:outerShdw blurRad="63500" dist="29783" dir="1514402" algn="ctr" rotWithShape="0">
              <a:srgbClr val="7E835B">
                <a:alpha val="74997"/>
              </a:srgbClr>
            </a:outerShdw>
          </a:effectLst>
          <a:extLst/>
        </p:spPr>
        <p:txBody>
          <a:bodyPr wrap="none" lIns="0" tIns="0" rIns="0" bIns="0">
            <a:spAutoFit/>
          </a:bodyPr>
          <a:lstStyle/>
          <a:p>
            <a:pPr>
              <a:defRPr/>
            </a:pPr>
            <a:r>
              <a:rPr lang="en-US" sz="1800" b="1">
                <a:latin typeface="Comic Sans MS" charset="0"/>
                <a:ea typeface="ＭＳ Ｐゴシック" charset="0"/>
                <a:cs typeface="ＭＳ Ｐゴシック" charset="0"/>
              </a:rPr>
              <a:t>AFRICA</a:t>
            </a:r>
            <a:endParaRPr lang="en-US" sz="2000">
              <a:latin typeface="Times" charset="0"/>
              <a:ea typeface="ＭＳ Ｐゴシック" charset="0"/>
              <a:cs typeface="ＭＳ Ｐゴシック" charset="0"/>
            </a:endParaRPr>
          </a:p>
        </p:txBody>
      </p:sp>
      <p:sp>
        <p:nvSpPr>
          <p:cNvPr id="57407" name="Rectangle 65"/>
          <p:cNvSpPr>
            <a:spLocks noChangeArrowheads="1"/>
          </p:cNvSpPr>
          <p:nvPr/>
        </p:nvSpPr>
        <p:spPr bwMode="auto">
          <a:xfrm>
            <a:off x="2773363" y="7885113"/>
            <a:ext cx="1038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SYRIAN ANTIOCH</a:t>
            </a:r>
            <a:endParaRPr lang="en-US" altLang="en-US" sz="1800" b="1">
              <a:latin typeface="Helvetica" panose="020B0604020202020204" pitchFamily="34" charset="0"/>
            </a:endParaRPr>
          </a:p>
        </p:txBody>
      </p:sp>
      <p:sp>
        <p:nvSpPr>
          <p:cNvPr id="57408" name="Rectangle 66"/>
          <p:cNvSpPr>
            <a:spLocks noChangeArrowheads="1"/>
          </p:cNvSpPr>
          <p:nvPr/>
        </p:nvSpPr>
        <p:spPr bwMode="auto">
          <a:xfrm>
            <a:off x="2379663" y="7618413"/>
            <a:ext cx="1101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PISIDIAN ANTIOCH</a:t>
            </a:r>
            <a:endParaRPr lang="en-US" altLang="en-US" sz="1800" b="1">
              <a:latin typeface="Helvetica" panose="020B0604020202020204" pitchFamily="34" charset="0"/>
            </a:endParaRPr>
          </a:p>
        </p:txBody>
      </p:sp>
      <p:sp>
        <p:nvSpPr>
          <p:cNvPr id="57409" name="Rectangle 67"/>
          <p:cNvSpPr>
            <a:spLocks noChangeArrowheads="1"/>
          </p:cNvSpPr>
          <p:nvPr/>
        </p:nvSpPr>
        <p:spPr bwMode="auto">
          <a:xfrm>
            <a:off x="1223963" y="7339013"/>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Helvetica" panose="020B0604020202020204" pitchFamily="34" charset="0"/>
              </a:rPr>
              <a:t>•</a:t>
            </a:r>
            <a:r>
              <a:rPr lang="en-US" altLang="en-US" sz="900" b="1">
                <a:latin typeface="Helvetica" panose="020B0604020202020204" pitchFamily="34" charset="0"/>
              </a:rPr>
              <a:t>ROME</a:t>
            </a:r>
            <a:endParaRPr lang="en-US" altLang="en-US" sz="1800" b="1">
              <a:latin typeface="Helvetica" panose="020B0604020202020204" pitchFamily="34" charset="0"/>
            </a:endParaRPr>
          </a:p>
        </p:txBody>
      </p:sp>
      <p:sp>
        <p:nvSpPr>
          <p:cNvPr id="57410" name="Rectangle 68"/>
          <p:cNvSpPr>
            <a:spLocks noChangeArrowheads="1"/>
          </p:cNvSpPr>
          <p:nvPr/>
        </p:nvSpPr>
        <p:spPr bwMode="auto">
          <a:xfrm>
            <a:off x="1516063" y="7605713"/>
            <a:ext cx="5349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latin typeface="Helvetica" panose="020B0604020202020204" pitchFamily="34" charset="0"/>
              </a:rPr>
              <a:t>GREECE</a:t>
            </a:r>
            <a:endParaRPr lang="en-US" altLang="en-US" sz="1600" b="1">
              <a:latin typeface="Helvetica" panose="020B0604020202020204" pitchFamily="34" charset="0"/>
            </a:endParaRPr>
          </a:p>
        </p:txBody>
      </p:sp>
      <p:sp>
        <p:nvSpPr>
          <p:cNvPr id="57411" name="Rectangle 69"/>
          <p:cNvSpPr>
            <a:spLocks noChangeArrowheads="1"/>
          </p:cNvSpPr>
          <p:nvPr/>
        </p:nvSpPr>
        <p:spPr bwMode="auto">
          <a:xfrm>
            <a:off x="849313" y="7815263"/>
            <a:ext cx="10620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Helvetica" panose="020B0604020202020204" pitchFamily="34" charset="0"/>
              </a:rPr>
              <a:t>ATHENS/CORINTH•</a:t>
            </a:r>
            <a:endParaRPr lang="en-US" altLang="en-US" sz="1800" b="1">
              <a:latin typeface="Helvetica" panose="020B0604020202020204" pitchFamily="34" charset="0"/>
            </a:endParaRPr>
          </a:p>
        </p:txBody>
      </p:sp>
      <p:sp>
        <p:nvSpPr>
          <p:cNvPr id="57412" name="Rectangle 70"/>
          <p:cNvSpPr>
            <a:spLocks noChangeArrowheads="1"/>
          </p:cNvSpPr>
          <p:nvPr/>
        </p:nvSpPr>
        <p:spPr bwMode="auto">
          <a:xfrm>
            <a:off x="2049463" y="8050213"/>
            <a:ext cx="546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chemeClr val="bg1"/>
                </a:solidFill>
                <a:latin typeface="Helvetica" panose="020B0604020202020204" pitchFamily="34" charset="0"/>
              </a:rPr>
              <a:t>EPHESUS</a:t>
            </a:r>
            <a:endParaRPr lang="en-US" altLang="en-US" sz="1800" b="1">
              <a:solidFill>
                <a:schemeClr val="bg1"/>
              </a:solidFill>
              <a:latin typeface="Helvetica" panose="020B0604020202020204" pitchFamily="34" charset="0"/>
            </a:endParaRPr>
          </a:p>
        </p:txBody>
      </p:sp>
      <p:sp>
        <p:nvSpPr>
          <p:cNvPr id="57413" name="Line 71"/>
          <p:cNvSpPr>
            <a:spLocks noChangeShapeType="1"/>
          </p:cNvSpPr>
          <p:nvPr/>
        </p:nvSpPr>
        <p:spPr bwMode="auto">
          <a:xfrm>
            <a:off x="2173288" y="7770813"/>
            <a:ext cx="100012" cy="2778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24329" name="Text Box 73"/>
          <p:cNvSpPr txBox="1">
            <a:spLocks noChangeArrowheads="1"/>
          </p:cNvSpPr>
          <p:nvPr/>
        </p:nvSpPr>
        <p:spPr bwMode="auto">
          <a:xfrm>
            <a:off x="1892300" y="3159125"/>
            <a:ext cx="1508125"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15-18</a:t>
            </a:r>
          </a:p>
        </p:txBody>
      </p:sp>
      <p:sp>
        <p:nvSpPr>
          <p:cNvPr id="224330" name="Text Box 74"/>
          <p:cNvSpPr txBox="1">
            <a:spLocks noChangeArrowheads="1"/>
          </p:cNvSpPr>
          <p:nvPr/>
        </p:nvSpPr>
        <p:spPr bwMode="auto">
          <a:xfrm>
            <a:off x="2478088" y="5068888"/>
            <a:ext cx="1524000" cy="338137"/>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18-21</a:t>
            </a:r>
          </a:p>
        </p:txBody>
      </p:sp>
      <p:sp>
        <p:nvSpPr>
          <p:cNvPr id="224331" name="Text Box 75"/>
          <p:cNvSpPr txBox="1">
            <a:spLocks noChangeArrowheads="1"/>
          </p:cNvSpPr>
          <p:nvPr/>
        </p:nvSpPr>
        <p:spPr bwMode="auto">
          <a:xfrm>
            <a:off x="2179638" y="7042150"/>
            <a:ext cx="1506537"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21-28</a:t>
            </a:r>
          </a:p>
        </p:txBody>
      </p:sp>
      <p:sp>
        <p:nvSpPr>
          <p:cNvPr id="224332" name="Text Box 76"/>
          <p:cNvSpPr txBox="1">
            <a:spLocks noChangeArrowheads="1"/>
          </p:cNvSpPr>
          <p:nvPr/>
        </p:nvSpPr>
        <p:spPr bwMode="auto">
          <a:xfrm>
            <a:off x="2343150" y="1247775"/>
            <a:ext cx="1506538" cy="338138"/>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dirty="0" err="1">
                <a:latin typeface="Comic Sans MS" pitchFamily="-107" charset="0"/>
                <a:ea typeface="+mn-ea"/>
              </a:rPr>
              <a:t>Otsak</a:t>
            </a:r>
            <a:r>
              <a:rPr lang="en-US" sz="1600" b="1" dirty="0">
                <a:latin typeface="Comic Sans MS" pitchFamily="-107" charset="0"/>
                <a:ea typeface="+mn-ea"/>
              </a:rPr>
              <a:t> 13-14</a:t>
            </a:r>
          </a:p>
        </p:txBody>
      </p:sp>
      <p:sp>
        <p:nvSpPr>
          <p:cNvPr id="57418" name="Freeform 77"/>
          <p:cNvSpPr>
            <a:spLocks/>
          </p:cNvSpPr>
          <p:nvPr/>
        </p:nvSpPr>
        <p:spPr bwMode="auto">
          <a:xfrm>
            <a:off x="2690813" y="1871663"/>
            <a:ext cx="273050" cy="388937"/>
          </a:xfrm>
          <a:custGeom>
            <a:avLst/>
            <a:gdLst>
              <a:gd name="T0" fmla="*/ 2147483646 w 539"/>
              <a:gd name="T1" fmla="*/ 2147483646 h 631"/>
              <a:gd name="T2" fmla="*/ 2147483646 w 539"/>
              <a:gd name="T3" fmla="*/ 2147483646 h 631"/>
              <a:gd name="T4" fmla="*/ 2147483646 w 539"/>
              <a:gd name="T5" fmla="*/ 2147483646 h 631"/>
              <a:gd name="T6" fmla="*/ 2147483646 w 539"/>
              <a:gd name="T7" fmla="*/ 2147483646 h 631"/>
              <a:gd name="T8" fmla="*/ 2147483646 w 539"/>
              <a:gd name="T9" fmla="*/ 2147483646 h 631"/>
              <a:gd name="T10" fmla="*/ 0 w 539"/>
              <a:gd name="T11" fmla="*/ 2147483646 h 631"/>
              <a:gd name="T12" fmla="*/ 2147483646 w 539"/>
              <a:gd name="T13" fmla="*/ 2147483646 h 631"/>
              <a:gd name="T14" fmla="*/ 2147483646 w 539"/>
              <a:gd name="T15" fmla="*/ 0 h 631"/>
              <a:gd name="T16" fmla="*/ 2147483646 w 539"/>
              <a:gd name="T17" fmla="*/ 2147483646 h 631"/>
              <a:gd name="T18" fmla="*/ 2147483646 w 539"/>
              <a:gd name="T19" fmla="*/ 2147483646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7419" name="Freeform 78"/>
          <p:cNvSpPr>
            <a:spLocks/>
          </p:cNvSpPr>
          <p:nvPr/>
        </p:nvSpPr>
        <p:spPr bwMode="auto">
          <a:xfrm>
            <a:off x="1666875" y="3894138"/>
            <a:ext cx="831850" cy="365125"/>
          </a:xfrm>
          <a:custGeom>
            <a:avLst/>
            <a:gdLst>
              <a:gd name="T0" fmla="*/ 2147483646 w 1152"/>
              <a:gd name="T1" fmla="*/ 0 h 557"/>
              <a:gd name="T2" fmla="*/ 2147483646 w 1152"/>
              <a:gd name="T3" fmla="*/ 2147483646 h 557"/>
              <a:gd name="T4" fmla="*/ 2147483646 w 1152"/>
              <a:gd name="T5" fmla="*/ 2147483646 h 557"/>
              <a:gd name="T6" fmla="*/ 2147483646 w 1152"/>
              <a:gd name="T7" fmla="*/ 2147483646 h 557"/>
              <a:gd name="T8" fmla="*/ 2147483646 w 1152"/>
              <a:gd name="T9" fmla="*/ 2147483646 h 557"/>
              <a:gd name="T10" fmla="*/ 2147483646 w 1152"/>
              <a:gd name="T11" fmla="*/ 2147483646 h 557"/>
              <a:gd name="T12" fmla="*/ 2147483646 w 1152"/>
              <a:gd name="T13" fmla="*/ 2147483646 h 557"/>
              <a:gd name="T14" fmla="*/ 2147483646 w 1152"/>
              <a:gd name="T15" fmla="*/ 2147483646 h 557"/>
              <a:gd name="T16" fmla="*/ 2147483646 w 1152"/>
              <a:gd name="T17" fmla="*/ 2147483646 h 557"/>
              <a:gd name="T18" fmla="*/ 2147483646 w 1152"/>
              <a:gd name="T19" fmla="*/ 2147483646 h 557"/>
              <a:gd name="T20" fmla="*/ 2147483646 w 1152"/>
              <a:gd name="T21" fmla="*/ 2147483646 h 557"/>
              <a:gd name="T22" fmla="*/ 2147483646 w 1152"/>
              <a:gd name="T23" fmla="*/ 2147483646 h 557"/>
              <a:gd name="T24" fmla="*/ 2147483646 w 1152"/>
              <a:gd name="T25" fmla="*/ 2147483646 h 557"/>
              <a:gd name="T26" fmla="*/ 2147483646 w 1152"/>
              <a:gd name="T27" fmla="*/ 2147483646 h 557"/>
              <a:gd name="T28" fmla="*/ 2147483646 w 1152"/>
              <a:gd name="T29" fmla="*/ 2147483646 h 557"/>
              <a:gd name="T30" fmla="*/ 2147483646 w 1152"/>
              <a:gd name="T31" fmla="*/ 2147483646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7420" name="Freeform 79"/>
          <p:cNvSpPr>
            <a:spLocks/>
          </p:cNvSpPr>
          <p:nvPr/>
        </p:nvSpPr>
        <p:spPr bwMode="auto">
          <a:xfrm>
            <a:off x="1657350" y="3568700"/>
            <a:ext cx="938213" cy="744538"/>
          </a:xfrm>
          <a:custGeom>
            <a:avLst/>
            <a:gdLst>
              <a:gd name="T0" fmla="*/ 2147483646 w 1300"/>
              <a:gd name="T1" fmla="*/ 2147483646 h 1133"/>
              <a:gd name="T2" fmla="*/ 2147483646 w 1300"/>
              <a:gd name="T3" fmla="*/ 2147483646 h 1133"/>
              <a:gd name="T4" fmla="*/ 2147483646 w 1300"/>
              <a:gd name="T5" fmla="*/ 2147483646 h 1133"/>
              <a:gd name="T6" fmla="*/ 2147483646 w 1300"/>
              <a:gd name="T7" fmla="*/ 2147483646 h 1133"/>
              <a:gd name="T8" fmla="*/ 2147483646 w 1300"/>
              <a:gd name="T9" fmla="*/ 2147483646 h 1133"/>
              <a:gd name="T10" fmla="*/ 2147483646 w 1300"/>
              <a:gd name="T11" fmla="*/ 2147483646 h 1133"/>
              <a:gd name="T12" fmla="*/ 2147483646 w 1300"/>
              <a:gd name="T13" fmla="*/ 2147483646 h 1133"/>
              <a:gd name="T14" fmla="*/ 2147483646 w 1300"/>
              <a:gd name="T15" fmla="*/ 2147483646 h 1133"/>
              <a:gd name="T16" fmla="*/ 2147483646 w 1300"/>
              <a:gd name="T17" fmla="*/ 2147483646 h 1133"/>
              <a:gd name="T18" fmla="*/ 2147483646 w 1300"/>
              <a:gd name="T19" fmla="*/ 2147483646 h 1133"/>
              <a:gd name="T20" fmla="*/ 2147483646 w 1300"/>
              <a:gd name="T21" fmla="*/ 2147483646 h 1133"/>
              <a:gd name="T22" fmla="*/ 2147483646 w 1300"/>
              <a:gd name="T23" fmla="*/ 2147483646 h 1133"/>
              <a:gd name="T24" fmla="*/ 2147483646 w 1300"/>
              <a:gd name="T25" fmla="*/ 2147483646 h 1133"/>
              <a:gd name="T26" fmla="*/ 2147483646 w 1300"/>
              <a:gd name="T27" fmla="*/ 2147483646 h 1133"/>
              <a:gd name="T28" fmla="*/ 2147483646 w 1300"/>
              <a:gd name="T29" fmla="*/ 2147483646 h 1133"/>
              <a:gd name="T30" fmla="*/ 2147483646 w 1300"/>
              <a:gd name="T31" fmla="*/ 0 h 1133"/>
              <a:gd name="T32" fmla="*/ 2147483646 w 1300"/>
              <a:gd name="T33" fmla="*/ 2147483646 h 1133"/>
              <a:gd name="T34" fmla="*/ 2147483646 w 1300"/>
              <a:gd name="T35" fmla="*/ 2147483646 h 1133"/>
              <a:gd name="T36" fmla="*/ 2147483646 w 1300"/>
              <a:gd name="T37" fmla="*/ 2147483646 h 1133"/>
              <a:gd name="T38" fmla="*/ 2147483646 w 1300"/>
              <a:gd name="T39" fmla="*/ 2147483646 h 1133"/>
              <a:gd name="T40" fmla="*/ 2147483646 w 1300"/>
              <a:gd name="T41" fmla="*/ 2147483646 h 1133"/>
              <a:gd name="T42" fmla="*/ 2147483646 w 1300"/>
              <a:gd name="T43" fmla="*/ 2147483646 h 1133"/>
              <a:gd name="T44" fmla="*/ 2147483646 w 1300"/>
              <a:gd name="T45" fmla="*/ 2147483646 h 1133"/>
              <a:gd name="T46" fmla="*/ 2147483646 w 1300"/>
              <a:gd name="T47" fmla="*/ 2147483646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7421" name="Freeform 80"/>
          <p:cNvSpPr>
            <a:spLocks/>
          </p:cNvSpPr>
          <p:nvPr/>
        </p:nvSpPr>
        <p:spPr bwMode="auto">
          <a:xfrm>
            <a:off x="2254250" y="5573713"/>
            <a:ext cx="896938" cy="685800"/>
          </a:xfrm>
          <a:custGeom>
            <a:avLst/>
            <a:gdLst>
              <a:gd name="T0" fmla="*/ 2147483646 w 1356"/>
              <a:gd name="T1" fmla="*/ 2147483646 h 955"/>
              <a:gd name="T2" fmla="*/ 2147483646 w 1356"/>
              <a:gd name="T3" fmla="*/ 2147483646 h 955"/>
              <a:gd name="T4" fmla="*/ 2147483646 w 1356"/>
              <a:gd name="T5" fmla="*/ 2147483646 h 955"/>
              <a:gd name="T6" fmla="*/ 2147483646 w 1356"/>
              <a:gd name="T7" fmla="*/ 2147483646 h 955"/>
              <a:gd name="T8" fmla="*/ 2147483646 w 1356"/>
              <a:gd name="T9" fmla="*/ 2147483646 h 955"/>
              <a:gd name="T10" fmla="*/ 2147483646 w 1356"/>
              <a:gd name="T11" fmla="*/ 2147483646 h 955"/>
              <a:gd name="T12" fmla="*/ 2147483646 w 1356"/>
              <a:gd name="T13" fmla="*/ 2147483646 h 955"/>
              <a:gd name="T14" fmla="*/ 2147483646 w 1356"/>
              <a:gd name="T15" fmla="*/ 2147483646 h 955"/>
              <a:gd name="T16" fmla="*/ 2147483646 w 1356"/>
              <a:gd name="T17" fmla="*/ 2147483646 h 955"/>
              <a:gd name="T18" fmla="*/ 2147483646 w 1356"/>
              <a:gd name="T19" fmla="*/ 2147483646 h 955"/>
              <a:gd name="T20" fmla="*/ 2147483646 w 1356"/>
              <a:gd name="T21" fmla="*/ 2147483646 h 955"/>
              <a:gd name="T22" fmla="*/ 2147483646 w 1356"/>
              <a:gd name="T23" fmla="*/ 2147483646 h 955"/>
              <a:gd name="T24" fmla="*/ 2147483646 w 1356"/>
              <a:gd name="T25" fmla="*/ 2147483646 h 955"/>
              <a:gd name="T26" fmla="*/ 2147483646 w 1356"/>
              <a:gd name="T27" fmla="*/ 2147483646 h 955"/>
              <a:gd name="T28" fmla="*/ 2147483646 w 1356"/>
              <a:gd name="T29" fmla="*/ 2147483646 h 955"/>
              <a:gd name="T30" fmla="*/ 2147483646 w 1356"/>
              <a:gd name="T31" fmla="*/ 2147483646 h 955"/>
              <a:gd name="T32" fmla="*/ 2147483646 w 1356"/>
              <a:gd name="T33" fmla="*/ 2147483646 h 955"/>
              <a:gd name="T34" fmla="*/ 2147483646 w 1356"/>
              <a:gd name="T35" fmla="*/ 2147483646 h 955"/>
              <a:gd name="T36" fmla="*/ 2147483646 w 1356"/>
              <a:gd name="T37" fmla="*/ 2147483646 h 955"/>
              <a:gd name="T38" fmla="*/ 2147483646 w 1356"/>
              <a:gd name="T39" fmla="*/ 2147483646 h 955"/>
              <a:gd name="T40" fmla="*/ 2147483646 w 1356"/>
              <a:gd name="T41" fmla="*/ 2147483646 h 955"/>
              <a:gd name="T42" fmla="*/ 2147483646 w 1356"/>
              <a:gd name="T43" fmla="*/ 2147483646 h 955"/>
              <a:gd name="T44" fmla="*/ 2147483646 w 1356"/>
              <a:gd name="T45" fmla="*/ 2147483646 h 955"/>
              <a:gd name="T46" fmla="*/ 2147483646 w 1356"/>
              <a:gd name="T47" fmla="*/ 2147483646 h 955"/>
              <a:gd name="T48" fmla="*/ 2147483646 w 1356"/>
              <a:gd name="T49" fmla="*/ 2147483646 h 955"/>
              <a:gd name="T50" fmla="*/ 2147483646 w 1356"/>
              <a:gd name="T51" fmla="*/ 2147483646 h 955"/>
              <a:gd name="T52" fmla="*/ 2147483646 w 1356"/>
              <a:gd name="T53" fmla="*/ 2147483646 h 955"/>
              <a:gd name="T54" fmla="*/ 2147483646 w 1356"/>
              <a:gd name="T55" fmla="*/ 2147483646 h 955"/>
              <a:gd name="T56" fmla="*/ 2147483646 w 1356"/>
              <a:gd name="T57" fmla="*/ 2147483646 h 955"/>
              <a:gd name="T58" fmla="*/ 2147483646 w 1356"/>
              <a:gd name="T59" fmla="*/ 2147483646 h 955"/>
              <a:gd name="T60" fmla="*/ 2147483646 w 1356"/>
              <a:gd name="T61" fmla="*/ 2147483646 h 955"/>
              <a:gd name="T62" fmla="*/ 2147483646 w 1356"/>
              <a:gd name="T63" fmla="*/ 2147483646 h 955"/>
              <a:gd name="T64" fmla="*/ 2147483646 w 1356"/>
              <a:gd name="T65" fmla="*/ 2147483646 h 955"/>
              <a:gd name="T66" fmla="*/ 2147483646 w 1356"/>
              <a:gd name="T67" fmla="*/ 2147483646 h 955"/>
              <a:gd name="T68" fmla="*/ 2147483646 w 1356"/>
              <a:gd name="T69" fmla="*/ 2147483646 h 955"/>
              <a:gd name="T70" fmla="*/ 2147483646 w 1356"/>
              <a:gd name="T71" fmla="*/ 2147483646 h 955"/>
              <a:gd name="T72" fmla="*/ 2147483646 w 1356"/>
              <a:gd name="T73" fmla="*/ 2147483646 h 955"/>
              <a:gd name="T74" fmla="*/ 2147483646 w 1356"/>
              <a:gd name="T75" fmla="*/ 2147483646 h 955"/>
              <a:gd name="T76" fmla="*/ 2147483646 w 1356"/>
              <a:gd name="T77" fmla="*/ 2147483646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7422" name="Freeform 81"/>
          <p:cNvSpPr>
            <a:spLocks/>
          </p:cNvSpPr>
          <p:nvPr/>
        </p:nvSpPr>
        <p:spPr bwMode="auto">
          <a:xfrm>
            <a:off x="1509713" y="7518400"/>
            <a:ext cx="1401762" cy="725488"/>
          </a:xfrm>
          <a:custGeom>
            <a:avLst/>
            <a:gdLst>
              <a:gd name="T0" fmla="*/ 2147483646 w 1905"/>
              <a:gd name="T1" fmla="*/ 2147483646 h 1160"/>
              <a:gd name="T2" fmla="*/ 2147483646 w 1905"/>
              <a:gd name="T3" fmla="*/ 2147483646 h 1160"/>
              <a:gd name="T4" fmla="*/ 2147483646 w 1905"/>
              <a:gd name="T5" fmla="*/ 2147483646 h 1160"/>
              <a:gd name="T6" fmla="*/ 2147483646 w 1905"/>
              <a:gd name="T7" fmla="*/ 2147483646 h 1160"/>
              <a:gd name="T8" fmla="*/ 2147483646 w 1905"/>
              <a:gd name="T9" fmla="*/ 2147483646 h 1160"/>
              <a:gd name="T10" fmla="*/ 2147483646 w 1905"/>
              <a:gd name="T11" fmla="*/ 2147483646 h 1160"/>
              <a:gd name="T12" fmla="*/ 2147483646 w 1905"/>
              <a:gd name="T13" fmla="*/ 2147483646 h 1160"/>
              <a:gd name="T14" fmla="*/ 2147483646 w 1905"/>
              <a:gd name="T15" fmla="*/ 2147483646 h 1160"/>
              <a:gd name="T16" fmla="*/ 2147483646 w 1905"/>
              <a:gd name="T17" fmla="*/ 2147483646 h 1160"/>
              <a:gd name="T18" fmla="*/ 2147483646 w 1905"/>
              <a:gd name="T19" fmla="*/ 2147483646 h 1160"/>
              <a:gd name="T20" fmla="*/ 2147483646 w 1905"/>
              <a:gd name="T21" fmla="*/ 2147483646 h 1160"/>
              <a:gd name="T22" fmla="*/ 2147483646 w 1905"/>
              <a:gd name="T23" fmla="*/ 2147483646 h 1160"/>
              <a:gd name="T24" fmla="*/ 2147483646 w 1905"/>
              <a:gd name="T25" fmla="*/ 2147483646 h 1160"/>
              <a:gd name="T26" fmla="*/ 2147483646 w 1905"/>
              <a:gd name="T27" fmla="*/ 2147483646 h 1160"/>
              <a:gd name="T28" fmla="*/ 2147483646 w 1905"/>
              <a:gd name="T29" fmla="*/ 2147483646 h 1160"/>
              <a:gd name="T30" fmla="*/ 2147483646 w 1905"/>
              <a:gd name="T31" fmla="*/ 2147483646 h 1160"/>
              <a:gd name="T32" fmla="*/ 2147483646 w 1905"/>
              <a:gd name="T33" fmla="*/ 2147483646 h 1160"/>
              <a:gd name="T34" fmla="*/ 2147483646 w 1905"/>
              <a:gd name="T35" fmla="*/ 2147483646 h 1160"/>
              <a:gd name="T36" fmla="*/ 2147483646 w 1905"/>
              <a:gd name="T37" fmla="*/ 2147483646 h 1160"/>
              <a:gd name="T38" fmla="*/ 2147483646 w 1905"/>
              <a:gd name="T39" fmla="*/ 2147483646 h 1160"/>
              <a:gd name="T40" fmla="*/ 2147483646 w 1905"/>
              <a:gd name="T41" fmla="*/ 2147483646 h 1160"/>
              <a:gd name="T42" fmla="*/ 2147483646 w 1905"/>
              <a:gd name="T43" fmla="*/ 2147483646 h 1160"/>
              <a:gd name="T44" fmla="*/ 2147483646 w 1905"/>
              <a:gd name="T45" fmla="*/ 2147483646 h 1160"/>
              <a:gd name="T46" fmla="*/ 2147483646 w 1905"/>
              <a:gd name="T47" fmla="*/ 2147483646 h 1160"/>
              <a:gd name="T48" fmla="*/ 2147483646 w 1905"/>
              <a:gd name="T49" fmla="*/ 2147483646 h 1160"/>
              <a:gd name="T50" fmla="*/ 2147483646 w 1905"/>
              <a:gd name="T51" fmla="*/ 2147483646 h 1160"/>
              <a:gd name="T52" fmla="*/ 2147483646 w 1905"/>
              <a:gd name="T53" fmla="*/ 2147483646 h 1160"/>
              <a:gd name="T54" fmla="*/ 2147483646 w 1905"/>
              <a:gd name="T55" fmla="*/ 2147483646 h 1160"/>
              <a:gd name="T56" fmla="*/ 2147483646 w 1905"/>
              <a:gd name="T57" fmla="*/ 2147483646 h 1160"/>
              <a:gd name="T58" fmla="*/ 2147483646 w 1905"/>
              <a:gd name="T59" fmla="*/ 2147483646 h 1160"/>
              <a:gd name="T60" fmla="*/ 2147483646 w 1905"/>
              <a:gd name="T61" fmla="*/ 2147483646 h 1160"/>
              <a:gd name="T62" fmla="*/ 2147483646 w 1905"/>
              <a:gd name="T63" fmla="*/ 2147483646 h 1160"/>
              <a:gd name="T64" fmla="*/ 2147483646 w 1905"/>
              <a:gd name="T65" fmla="*/ 2147483646 h 1160"/>
              <a:gd name="T66" fmla="*/ 2147483646 w 1905"/>
              <a:gd name="T67" fmla="*/ 2147483646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57423" name="Oval 83"/>
          <p:cNvSpPr>
            <a:spLocks noChangeArrowheads="1"/>
          </p:cNvSpPr>
          <p:nvPr/>
        </p:nvSpPr>
        <p:spPr bwMode="auto">
          <a:xfrm>
            <a:off x="241300" y="3886200"/>
            <a:ext cx="819150" cy="742950"/>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7424" name="Text Box 84"/>
          <p:cNvSpPr txBox="1">
            <a:spLocks noChangeArrowheads="1"/>
          </p:cNvSpPr>
          <p:nvPr/>
        </p:nvSpPr>
        <p:spPr bwMode="auto">
          <a:xfrm>
            <a:off x="246063" y="3981450"/>
            <a:ext cx="971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#2</a:t>
            </a:r>
          </a:p>
        </p:txBody>
      </p:sp>
      <p:sp>
        <p:nvSpPr>
          <p:cNvPr id="57425" name="Oval 86"/>
          <p:cNvSpPr>
            <a:spLocks noChangeArrowheads="1"/>
          </p:cNvSpPr>
          <p:nvPr/>
        </p:nvSpPr>
        <p:spPr bwMode="auto">
          <a:xfrm>
            <a:off x="498475" y="5795963"/>
            <a:ext cx="819150" cy="742950"/>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7426" name="Text Box 87"/>
          <p:cNvSpPr txBox="1">
            <a:spLocks noChangeArrowheads="1"/>
          </p:cNvSpPr>
          <p:nvPr/>
        </p:nvSpPr>
        <p:spPr bwMode="auto">
          <a:xfrm>
            <a:off x="503238" y="5907088"/>
            <a:ext cx="971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#3</a:t>
            </a:r>
          </a:p>
        </p:txBody>
      </p:sp>
      <p:sp>
        <p:nvSpPr>
          <p:cNvPr id="57427" name="Oval 89"/>
          <p:cNvSpPr>
            <a:spLocks noChangeArrowheads="1"/>
          </p:cNvSpPr>
          <p:nvPr/>
        </p:nvSpPr>
        <p:spPr bwMode="auto">
          <a:xfrm>
            <a:off x="328613" y="7815263"/>
            <a:ext cx="819150" cy="742950"/>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7428" name="Text Box 90"/>
          <p:cNvSpPr txBox="1">
            <a:spLocks noChangeArrowheads="1"/>
          </p:cNvSpPr>
          <p:nvPr/>
        </p:nvSpPr>
        <p:spPr bwMode="auto">
          <a:xfrm>
            <a:off x="373063" y="7920038"/>
            <a:ext cx="971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#4</a:t>
            </a:r>
          </a:p>
        </p:txBody>
      </p:sp>
      <p:sp>
        <p:nvSpPr>
          <p:cNvPr id="57429" name="Oval 92"/>
          <p:cNvSpPr>
            <a:spLocks noChangeArrowheads="1"/>
          </p:cNvSpPr>
          <p:nvPr/>
        </p:nvSpPr>
        <p:spPr bwMode="auto">
          <a:xfrm>
            <a:off x="385763" y="2025650"/>
            <a:ext cx="819150" cy="742950"/>
          </a:xfrm>
          <a:prstGeom prst="ellipse">
            <a:avLst/>
          </a:prstGeom>
          <a:solidFill>
            <a:schemeClr val="accent1"/>
          </a:solidFill>
          <a:ln w="9525">
            <a:solidFill>
              <a:schemeClr val="tx1"/>
            </a:solidFill>
            <a:round/>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57430" name="Text Box 93"/>
          <p:cNvSpPr txBox="1">
            <a:spLocks noChangeArrowheads="1"/>
          </p:cNvSpPr>
          <p:nvPr/>
        </p:nvSpPr>
        <p:spPr bwMode="auto">
          <a:xfrm>
            <a:off x="438150" y="2124075"/>
            <a:ext cx="971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3200" b="1">
                <a:latin typeface="Comic Sans MS" panose="030F0702030302020204" pitchFamily="66" charset="0"/>
              </a:rPr>
              <a:t>#1</a:t>
            </a:r>
          </a:p>
        </p:txBody>
      </p:sp>
      <p:sp>
        <p:nvSpPr>
          <p:cNvPr id="224350" name="Text Box 94"/>
          <p:cNvSpPr txBox="1">
            <a:spLocks noChangeArrowheads="1"/>
          </p:cNvSpPr>
          <p:nvPr/>
        </p:nvSpPr>
        <p:spPr bwMode="auto">
          <a:xfrm>
            <a:off x="2163763" y="673100"/>
            <a:ext cx="5253037" cy="400050"/>
          </a:xfrm>
          <a:prstGeom prst="rect">
            <a:avLst/>
          </a:prstGeom>
          <a:noFill/>
          <a:ln>
            <a:noFill/>
          </a:ln>
          <a:effectLst>
            <a:outerShdw blurRad="63500" dist="46662" dir="3284183" algn="ctr" rotWithShape="0">
              <a:srgbClr val="CCCCCC">
                <a:alpha val="74997"/>
              </a:srgbClr>
            </a:outerShdw>
          </a:effectLst>
          <a:extLst/>
        </p:spPr>
        <p:txBody>
          <a:bodyPr>
            <a:spAutoFit/>
          </a:bodyPr>
          <a:lstStyle/>
          <a:p>
            <a:pPr>
              <a:spcBef>
                <a:spcPct val="50000"/>
              </a:spcBef>
              <a:defRPr/>
            </a:pPr>
            <a:r>
              <a:rPr lang="en-US" sz="2000" b="1" i="1" dirty="0">
                <a:latin typeface="Comic Sans MS" pitchFamily="-107" charset="0"/>
                <a:ea typeface="+mn-ea"/>
              </a:rPr>
              <a:t>Paul: </a:t>
            </a:r>
            <a:r>
              <a:rPr lang="en-US" sz="2000" b="1" i="1" dirty="0" err="1">
                <a:latin typeface="Comic Sans MS" pitchFamily="-107" charset="0"/>
                <a:ea typeface="+mn-ea"/>
              </a:rPr>
              <a:t>Awui</a:t>
            </a:r>
            <a:r>
              <a:rPr lang="en-US" sz="2000" b="1" i="1" dirty="0">
                <a:latin typeface="Comic Sans MS" pitchFamily="-107" charset="0"/>
                <a:ea typeface="+mn-ea"/>
              </a:rPr>
              <a:t> </a:t>
            </a:r>
            <a:r>
              <a:rPr lang="en-US" sz="2000" b="1" i="1" dirty="0" err="1">
                <a:latin typeface="Comic Sans MS" pitchFamily="-107" charset="0"/>
                <a:ea typeface="+mn-ea"/>
              </a:rPr>
              <a:t>Kh</a:t>
            </a:r>
            <a:r>
              <a:rPr lang="en-US" sz="2000" b="1" i="1" u="sng" dirty="0" err="1">
                <a:latin typeface="Comic Sans MS" pitchFamily="-107" charset="0"/>
                <a:ea typeface="+mn-ea"/>
              </a:rPr>
              <a:t>a</a:t>
            </a:r>
            <a:r>
              <a:rPr lang="en-US" sz="2000" b="1" i="1" dirty="0" err="1">
                <a:latin typeface="Comic Sans MS" pitchFamily="-107" charset="0"/>
                <a:ea typeface="+mn-ea"/>
              </a:rPr>
              <a:t>ramkazat</a:t>
            </a:r>
            <a:r>
              <a:rPr lang="en-US" sz="2000" b="1" i="1" dirty="0">
                <a:latin typeface="Comic Sans MS" pitchFamily="-107" charset="0"/>
                <a:ea typeface="+mn-ea"/>
              </a:rPr>
              <a:t> </a:t>
            </a:r>
            <a:r>
              <a:rPr lang="en-US" sz="2000" b="1" i="1" dirty="0" err="1">
                <a:latin typeface="Comic Sans MS" pitchFamily="-107" charset="0"/>
                <a:ea typeface="+mn-ea"/>
              </a:rPr>
              <a:t>Yangkhakakhui</a:t>
            </a:r>
            <a:endParaRPr lang="en-US" sz="2000" b="1" i="1" dirty="0">
              <a:latin typeface="Comic Sans MS" pitchFamily="-107" charset="0"/>
              <a:ea typeface="+mn-ea"/>
            </a:endParaRPr>
          </a:p>
        </p:txBody>
      </p:sp>
      <p:sp>
        <p:nvSpPr>
          <p:cNvPr id="57432" name="Line 95"/>
          <p:cNvSpPr>
            <a:spLocks noChangeShapeType="1"/>
          </p:cNvSpPr>
          <p:nvPr/>
        </p:nvSpPr>
        <p:spPr bwMode="auto">
          <a:xfrm>
            <a:off x="231775" y="6802438"/>
            <a:ext cx="70627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433" name="Line 96"/>
          <p:cNvSpPr>
            <a:spLocks noChangeShapeType="1"/>
          </p:cNvSpPr>
          <p:nvPr/>
        </p:nvSpPr>
        <p:spPr bwMode="auto">
          <a:xfrm>
            <a:off x="230188" y="4856163"/>
            <a:ext cx="7062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434" name="AutoShape 97" descr="Granite"/>
          <p:cNvSpPr>
            <a:spLocks noChangeArrowheads="1"/>
          </p:cNvSpPr>
          <p:nvPr/>
        </p:nvSpPr>
        <p:spPr bwMode="auto">
          <a:xfrm rot="-1339115">
            <a:off x="2794000" y="19748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35" name="AutoShape 98" descr="Granite"/>
          <p:cNvSpPr>
            <a:spLocks noChangeArrowheads="1"/>
          </p:cNvSpPr>
          <p:nvPr/>
        </p:nvSpPr>
        <p:spPr bwMode="auto">
          <a:xfrm rot="9248399">
            <a:off x="2533650" y="205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36" name="AutoShape 99" descr="Granite"/>
          <p:cNvSpPr>
            <a:spLocks noChangeArrowheads="1"/>
          </p:cNvSpPr>
          <p:nvPr/>
        </p:nvSpPr>
        <p:spPr bwMode="auto">
          <a:xfrm rot="-1339115">
            <a:off x="2305050" y="39497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37" name="AutoShape 100" descr="Granite"/>
          <p:cNvSpPr>
            <a:spLocks noChangeArrowheads="1"/>
          </p:cNvSpPr>
          <p:nvPr/>
        </p:nvSpPr>
        <p:spPr bwMode="auto">
          <a:xfrm rot="-6703883">
            <a:off x="1549400" y="332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38" name="AutoShape 101" descr="Granite"/>
          <p:cNvSpPr>
            <a:spLocks noChangeArrowheads="1"/>
          </p:cNvSpPr>
          <p:nvPr/>
        </p:nvSpPr>
        <p:spPr bwMode="auto">
          <a:xfrm rot="6145334">
            <a:off x="1676400" y="3962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39" name="AutoShape 102" descr="Granite"/>
          <p:cNvSpPr>
            <a:spLocks noChangeArrowheads="1"/>
          </p:cNvSpPr>
          <p:nvPr/>
        </p:nvSpPr>
        <p:spPr bwMode="auto">
          <a:xfrm rot="6145334">
            <a:off x="2228850" y="4171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0" name="AutoShape 103" descr="Granite"/>
          <p:cNvSpPr>
            <a:spLocks noChangeArrowheads="1"/>
          </p:cNvSpPr>
          <p:nvPr/>
        </p:nvSpPr>
        <p:spPr bwMode="auto">
          <a:xfrm rot="-1339115">
            <a:off x="2895600" y="5949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1" name="AutoShape 104" descr="Granite"/>
          <p:cNvSpPr>
            <a:spLocks noChangeArrowheads="1"/>
          </p:cNvSpPr>
          <p:nvPr/>
        </p:nvSpPr>
        <p:spPr bwMode="auto">
          <a:xfrm rot="-6703883">
            <a:off x="2139950" y="5359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2" name="AutoShape 105" descr="Granite"/>
          <p:cNvSpPr>
            <a:spLocks noChangeArrowheads="1"/>
          </p:cNvSpPr>
          <p:nvPr/>
        </p:nvSpPr>
        <p:spPr bwMode="auto">
          <a:xfrm rot="410537">
            <a:off x="2279650" y="57023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3" name="AutoShape 106" descr="Granite"/>
          <p:cNvSpPr>
            <a:spLocks noChangeArrowheads="1"/>
          </p:cNvSpPr>
          <p:nvPr/>
        </p:nvSpPr>
        <p:spPr bwMode="auto">
          <a:xfrm rot="6145334">
            <a:off x="2705100" y="61341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4" name="AutoShape 107" descr="Granite"/>
          <p:cNvSpPr>
            <a:spLocks noChangeArrowheads="1"/>
          </p:cNvSpPr>
          <p:nvPr/>
        </p:nvSpPr>
        <p:spPr bwMode="auto">
          <a:xfrm rot="-1339115">
            <a:off x="2597150" y="80518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5" name="AutoShape 108" descr="Granite"/>
          <p:cNvSpPr>
            <a:spLocks noChangeArrowheads="1"/>
          </p:cNvSpPr>
          <p:nvPr/>
        </p:nvSpPr>
        <p:spPr bwMode="auto">
          <a:xfrm rot="-6037989">
            <a:off x="2362200" y="77470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6" name="AutoShape 109" descr="Granite"/>
          <p:cNvSpPr>
            <a:spLocks noChangeArrowheads="1"/>
          </p:cNvSpPr>
          <p:nvPr/>
        </p:nvSpPr>
        <p:spPr bwMode="auto">
          <a:xfrm rot="-4249939">
            <a:off x="1327150" y="79375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
        <p:nvSpPr>
          <p:cNvPr id="57447" name="AutoShape 110" descr="Granite"/>
          <p:cNvSpPr>
            <a:spLocks noChangeArrowheads="1"/>
          </p:cNvSpPr>
          <p:nvPr/>
        </p:nvSpPr>
        <p:spPr bwMode="auto">
          <a:xfrm rot="-884316">
            <a:off x="1250950" y="75374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001963" y="1171575"/>
            <a:ext cx="4100512" cy="560388"/>
          </a:xfrm>
          <a:prstGeom prst="rect">
            <a:avLst/>
          </a:prstGeom>
          <a:noFill/>
          <a:ln>
            <a:noFill/>
          </a:ln>
          <a:effectLst>
            <a:outerShdw blurRad="63500" dist="38099" dir="2700000" algn="ctr" rotWithShape="0">
              <a:srgbClr val="AAAAAA">
                <a:alpha val="74997"/>
              </a:srgbClr>
            </a:outerShdw>
          </a:effectLst>
          <a:extLst/>
        </p:spPr>
        <p:txBody>
          <a:bodyPr lIns="97027" tIns="48513" rIns="97027" bIns="48513">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defRPr/>
            </a:pPr>
            <a:r>
              <a:rPr lang="en-US" altLang="en-US" sz="3000" b="1" smtClean="0">
                <a:solidFill>
                  <a:srgbClr val="236335"/>
                </a:solidFill>
                <a:latin typeface="Arial" panose="020B0604020202020204" pitchFamily="34" charset="0"/>
              </a:rPr>
              <a:t>KHA HÂNGMILU…</a:t>
            </a:r>
          </a:p>
        </p:txBody>
      </p:sp>
      <p:sp>
        <p:nvSpPr>
          <p:cNvPr id="58371" name="Rectangle 3"/>
          <p:cNvSpPr>
            <a:spLocks noChangeArrowheads="1"/>
          </p:cNvSpPr>
          <p:nvPr/>
        </p:nvSpPr>
        <p:spPr bwMode="auto">
          <a:xfrm>
            <a:off x="377825" y="1022350"/>
            <a:ext cx="6788150" cy="7740650"/>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588" name="Text Box 4"/>
          <p:cNvSpPr txBox="1">
            <a:spLocks noChangeArrowheads="1"/>
          </p:cNvSpPr>
          <p:nvPr/>
        </p:nvSpPr>
        <p:spPr bwMode="auto">
          <a:xfrm>
            <a:off x="3024188" y="341313"/>
            <a:ext cx="4254500" cy="646112"/>
          </a:xfrm>
          <a:prstGeom prst="rect">
            <a:avLst/>
          </a:prstGeom>
          <a:noFill/>
          <a:ln w="9525">
            <a:noFill/>
            <a:miter lim="800000"/>
            <a:headEnd/>
            <a:tailEnd/>
          </a:ln>
          <a:effectLst>
            <a:outerShdw blurRad="63500" algn="ctr" rotWithShape="0">
              <a:schemeClr val="bg2">
                <a:alpha val="74998"/>
              </a:schemeClr>
            </a:outerShdw>
          </a:effectLst>
        </p:spPr>
        <p:txBody>
          <a:bodyPr lIns="97027" tIns="48513" rIns="97027" bIns="48513">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200" b="1" dirty="0" smtClean="0">
                <a:solidFill>
                  <a:srgbClr val="187534"/>
                </a:solidFill>
                <a:latin typeface="Helvetica" panose="020B0604020202020204" pitchFamily="34" charset="0"/>
              </a:rPr>
              <a:t>The Bible…Basically Ministries International Inc.</a:t>
            </a:r>
          </a:p>
          <a:p>
            <a:pPr>
              <a:defRPr/>
            </a:pPr>
            <a:r>
              <a:rPr lang="en-US" altLang="en-US" sz="1200" b="1" dirty="0" smtClean="0">
                <a:solidFill>
                  <a:srgbClr val="187534"/>
                </a:solidFill>
                <a:latin typeface="Helvetica" panose="020B0604020202020204" pitchFamily="34" charset="0"/>
              </a:rPr>
              <a:t>v: 817-346-4750    c: 817-300-6492                  </a:t>
            </a:r>
            <a:r>
              <a:rPr lang="en-US" altLang="en-US" sz="1200" b="1" dirty="0">
                <a:solidFill>
                  <a:srgbClr val="187534"/>
                </a:solidFill>
                <a:latin typeface="Helvetica" panose="020B0604020202020204" pitchFamily="34" charset="0"/>
              </a:rPr>
              <a:t>www.biblebasically.org   </a:t>
            </a:r>
            <a:r>
              <a:rPr lang="en-US" altLang="en-US" sz="1200" b="1" dirty="0" err="1">
                <a:solidFill>
                  <a:srgbClr val="187534"/>
                </a:solidFill>
                <a:latin typeface="Helvetica" panose="020B0604020202020204" pitchFamily="34" charset="0"/>
              </a:rPr>
              <a:t>johnfryman@sbcglobal.net</a:t>
            </a:r>
            <a:r>
              <a:rPr lang="en-US" altLang="en-US" sz="1200" b="1" dirty="0">
                <a:solidFill>
                  <a:srgbClr val="187534"/>
                </a:solidFill>
                <a:latin typeface="Helvetica" panose="020B0604020202020204" pitchFamily="34" charset="0"/>
              </a:rPr>
              <a:t>                         </a:t>
            </a:r>
            <a:endParaRPr lang="en-US" altLang="en-US" sz="1200" b="1" dirty="0" smtClean="0">
              <a:solidFill>
                <a:srgbClr val="187534"/>
              </a:solidFill>
              <a:latin typeface="Helvetica" panose="020B0604020202020204" pitchFamily="34" charset="0"/>
            </a:endParaRPr>
          </a:p>
        </p:txBody>
      </p:sp>
      <p:sp>
        <p:nvSpPr>
          <p:cNvPr id="58373" name="Text Box 6"/>
          <p:cNvSpPr txBox="1">
            <a:spLocks noChangeArrowheads="1"/>
          </p:cNvSpPr>
          <p:nvPr/>
        </p:nvSpPr>
        <p:spPr bwMode="auto">
          <a:xfrm>
            <a:off x="684213" y="1890713"/>
            <a:ext cx="12715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300" b="1">
              <a:solidFill>
                <a:srgbClr val="105023"/>
              </a:solidFill>
              <a:latin typeface="Comic Sans MS" panose="030F0702030302020204" pitchFamily="66" charset="0"/>
            </a:endParaRPr>
          </a:p>
        </p:txBody>
      </p:sp>
      <p:sp>
        <p:nvSpPr>
          <p:cNvPr id="58374" name="Text Box 7"/>
          <p:cNvSpPr txBox="1">
            <a:spLocks noChangeArrowheads="1"/>
          </p:cNvSpPr>
          <p:nvPr/>
        </p:nvSpPr>
        <p:spPr bwMode="auto">
          <a:xfrm>
            <a:off x="9450388" y="7950200"/>
            <a:ext cx="52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700" b="1">
                <a:solidFill>
                  <a:srgbClr val="105023"/>
                </a:solidFill>
                <a:latin typeface="Comic Sans MS" panose="030F0702030302020204" pitchFamily="66" charset="0"/>
              </a:rPr>
              <a:t> </a:t>
            </a:r>
          </a:p>
        </p:txBody>
      </p:sp>
      <p:sp>
        <p:nvSpPr>
          <p:cNvPr id="58375" name="Text Box 8"/>
          <p:cNvSpPr txBox="1">
            <a:spLocks noChangeArrowheads="1"/>
          </p:cNvSpPr>
          <p:nvPr/>
        </p:nvSpPr>
        <p:spPr bwMode="auto">
          <a:xfrm>
            <a:off x="3927475" y="2611438"/>
            <a:ext cx="6094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nSpc>
                <a:spcPct val="55000"/>
              </a:lnSpc>
              <a:spcBef>
                <a:spcPct val="50000"/>
              </a:spcBef>
            </a:pPr>
            <a:endParaRPr lang="en-US" altLang="en-US" sz="1300" b="1" i="1">
              <a:solidFill>
                <a:srgbClr val="105023"/>
              </a:solidFill>
              <a:latin typeface="Times" panose="02020603050405020304" pitchFamily="18" charset="0"/>
            </a:endParaRPr>
          </a:p>
          <a:p>
            <a:pPr>
              <a:lnSpc>
                <a:spcPct val="20000"/>
              </a:lnSpc>
              <a:spcBef>
                <a:spcPct val="50000"/>
              </a:spcBef>
            </a:pPr>
            <a:endParaRPr lang="en-US" altLang="en-US" sz="1300" b="1" i="1">
              <a:solidFill>
                <a:srgbClr val="105023"/>
              </a:solidFill>
              <a:latin typeface="Times" panose="02020603050405020304" pitchFamily="18" charset="0"/>
            </a:endParaRPr>
          </a:p>
          <a:p>
            <a:pPr>
              <a:lnSpc>
                <a:spcPct val="55000"/>
              </a:lnSpc>
              <a:spcBef>
                <a:spcPct val="50000"/>
              </a:spcBef>
            </a:pPr>
            <a:endParaRPr lang="en-US" altLang="en-US" sz="1300" b="1" i="1">
              <a:solidFill>
                <a:srgbClr val="105023"/>
              </a:solidFill>
              <a:latin typeface="Times" panose="02020603050405020304" pitchFamily="18" charset="0"/>
            </a:endParaRPr>
          </a:p>
          <a:p>
            <a:pPr>
              <a:lnSpc>
                <a:spcPct val="20000"/>
              </a:lnSpc>
              <a:spcBef>
                <a:spcPct val="50000"/>
              </a:spcBef>
            </a:pPr>
            <a:endParaRPr lang="en-US" altLang="en-US" sz="1300" b="1">
              <a:solidFill>
                <a:srgbClr val="105023"/>
              </a:solidFill>
              <a:latin typeface="Times" panose="02020603050405020304" pitchFamily="18" charset="0"/>
            </a:endParaRPr>
          </a:p>
          <a:p>
            <a:pPr>
              <a:lnSpc>
                <a:spcPct val="55000"/>
              </a:lnSpc>
              <a:spcBef>
                <a:spcPct val="50000"/>
              </a:spcBef>
            </a:pPr>
            <a:endParaRPr lang="en-US" altLang="en-US" sz="1500" b="1" i="1">
              <a:solidFill>
                <a:srgbClr val="105023"/>
              </a:solidFill>
              <a:latin typeface="Times" panose="02020603050405020304" pitchFamily="18" charset="0"/>
            </a:endParaRPr>
          </a:p>
        </p:txBody>
      </p:sp>
      <p:sp>
        <p:nvSpPr>
          <p:cNvPr id="58376" name="Text Box 9"/>
          <p:cNvSpPr txBox="1">
            <a:spLocks noChangeArrowheads="1"/>
          </p:cNvSpPr>
          <p:nvPr/>
        </p:nvSpPr>
        <p:spPr bwMode="auto">
          <a:xfrm>
            <a:off x="201613" y="8720138"/>
            <a:ext cx="7156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700" b="1" i="1" dirty="0" err="1" smtClean="0">
                <a:solidFill>
                  <a:srgbClr val="105023"/>
                </a:solidFill>
                <a:latin typeface="Times" panose="02020603050405020304" pitchFamily="18" charset="0"/>
              </a:rPr>
              <a:t>Kristawui</a:t>
            </a:r>
            <a:r>
              <a:rPr lang="en-US" altLang="en-US" sz="1700" b="1" i="1" dirty="0" smtClean="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âsâkai</a:t>
            </a:r>
            <a:r>
              <a:rPr lang="en-US" altLang="en-US" sz="1700" b="1" i="1" dirty="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katongali</a:t>
            </a:r>
            <a:r>
              <a:rPr lang="en-US" altLang="en-US" sz="1700" b="1" i="1" dirty="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Biblewui</a:t>
            </a:r>
            <a:r>
              <a:rPr lang="en-US" altLang="en-US" sz="1700" b="1" i="1" dirty="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wortam</a:t>
            </a:r>
            <a:r>
              <a:rPr lang="en-US" altLang="en-US" sz="1700" b="1" i="1" dirty="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mayâsang</a:t>
            </a:r>
            <a:r>
              <a:rPr lang="en-US" altLang="en-US" sz="1700" b="1" i="1" dirty="0">
                <a:solidFill>
                  <a:srgbClr val="105023"/>
                </a:solidFill>
                <a:latin typeface="Times" panose="02020603050405020304" pitchFamily="18" charset="0"/>
              </a:rPr>
              <a:t> </a:t>
            </a:r>
            <a:r>
              <a:rPr lang="en-US" altLang="en-US" sz="1700" b="1" i="1" dirty="0" err="1">
                <a:solidFill>
                  <a:srgbClr val="105023"/>
                </a:solidFill>
                <a:latin typeface="Times" panose="02020603050405020304" pitchFamily="18" charset="0"/>
              </a:rPr>
              <a:t>khangasak</a:t>
            </a:r>
            <a:endParaRPr lang="en-US" altLang="en-US" sz="1700" b="1" i="1" dirty="0">
              <a:solidFill>
                <a:srgbClr val="105023"/>
              </a:solidFill>
              <a:latin typeface="Times" panose="02020603050405020304" pitchFamily="18" charset="0"/>
            </a:endParaRPr>
          </a:p>
        </p:txBody>
      </p:sp>
      <p:sp>
        <p:nvSpPr>
          <p:cNvPr id="58377" name="Text Box 10"/>
          <p:cNvSpPr txBox="1">
            <a:spLocks noChangeArrowheads="1"/>
          </p:cNvSpPr>
          <p:nvPr/>
        </p:nvSpPr>
        <p:spPr bwMode="auto">
          <a:xfrm>
            <a:off x="404813" y="2058988"/>
            <a:ext cx="669925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300" b="1">
                <a:latin typeface="Arial" panose="020B0604020202020204" pitchFamily="34" charset="0"/>
              </a:rPr>
              <a:t>Bible…Ngashankakhui tamkhamili  nana khaphâ-kashi theikakhui kala tamkakhui chi ishiwui  ministryli kha hângmilu. Nana nawui kaphaning hângkhami mangâ eina ishiwui ministrywui ot kasâli kachungkha mataikasang ngasâra. </a:t>
            </a:r>
            <a:r>
              <a:rPr lang="en-US" altLang="en-US" sz="1300" b="1" i="1" u="sng">
                <a:latin typeface="Arial" panose="020B0604020202020204" pitchFamily="34" charset="0"/>
              </a:rPr>
              <a:t>Nawui </a:t>
            </a:r>
            <a:r>
              <a:rPr lang="en-US" altLang="en-US" sz="1300" b="1" u="sng">
                <a:latin typeface="Arial" panose="020B0604020202020204" pitchFamily="34" charset="0"/>
              </a:rPr>
              <a:t>âming mamilala mayai</a:t>
            </a:r>
            <a:r>
              <a:rPr lang="en-US" altLang="en-US" sz="1300" b="1" i="1">
                <a:latin typeface="Arial" panose="020B0604020202020204" pitchFamily="34" charset="0"/>
              </a:rPr>
              <a:t>.</a:t>
            </a:r>
            <a:r>
              <a:rPr lang="en-US" altLang="en-US" sz="1300" b="1">
                <a:latin typeface="Arial" panose="020B0604020202020204" pitchFamily="34" charset="0"/>
              </a:rPr>
              <a:t>  Kha, nana mingaikha nawui aming, address kala email azingli kapimilu; rârâda khalei âtamli ishi ministrywui otmangâ nali pao mipaimei khavai.</a:t>
            </a:r>
          </a:p>
          <a:p>
            <a:pPr algn="ctr"/>
            <a:endParaRPr lang="en-US" altLang="en-US" sz="1300" b="1">
              <a:latin typeface="Arial" panose="020B0604020202020204" pitchFamily="34" charset="0"/>
            </a:endParaRPr>
          </a:p>
          <a:p>
            <a:pPr algn="ctr">
              <a:spcBef>
                <a:spcPct val="50000"/>
              </a:spcBef>
            </a:pPr>
            <a:endParaRPr lang="en-US" altLang="en-US" sz="1300" b="1">
              <a:latin typeface="Times" panose="02020603050405020304" pitchFamily="18" charset="0"/>
            </a:endParaRPr>
          </a:p>
        </p:txBody>
      </p:sp>
      <p:sp>
        <p:nvSpPr>
          <p:cNvPr id="58378" name="Text Box 11"/>
          <p:cNvSpPr txBox="1">
            <a:spLocks noChangeArrowheads="1"/>
          </p:cNvSpPr>
          <p:nvPr/>
        </p:nvSpPr>
        <p:spPr bwMode="auto">
          <a:xfrm>
            <a:off x="600075" y="6896100"/>
            <a:ext cx="6505575"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100" b="1">
                <a:latin typeface="Arial" panose="020B0604020202020204" pitchFamily="34" charset="0"/>
              </a:rPr>
              <a:t>(azingwui hi machipuilala mayai)</a:t>
            </a:r>
            <a:endParaRPr lang="en-US" altLang="en-US" sz="1600" b="1">
              <a:latin typeface="Arial" panose="020B0604020202020204" pitchFamily="34" charset="0"/>
            </a:endParaRPr>
          </a:p>
          <a:p>
            <a:r>
              <a:rPr lang="en-US" altLang="en-US" sz="1600" b="1">
                <a:latin typeface="Arial" panose="020B0604020202020204" pitchFamily="34" charset="0"/>
              </a:rPr>
              <a:t>Aming:_________________________________________________</a:t>
            </a:r>
          </a:p>
          <a:p>
            <a:r>
              <a:rPr lang="en-US" altLang="en-US" sz="1600" b="1">
                <a:latin typeface="Arial" panose="020B0604020202020204" pitchFamily="34" charset="0"/>
              </a:rPr>
              <a:t>Apam:_________________________________________________</a:t>
            </a:r>
          </a:p>
          <a:p>
            <a:r>
              <a:rPr lang="en-US" altLang="en-US" sz="1600" b="1">
                <a:latin typeface="Arial" panose="020B0604020202020204" pitchFamily="34" charset="0"/>
              </a:rPr>
              <a:t>_______________________________________________________</a:t>
            </a:r>
          </a:p>
          <a:p>
            <a:r>
              <a:rPr lang="en-US" altLang="en-US" sz="1600" b="1">
                <a:latin typeface="Arial" panose="020B0604020202020204" pitchFamily="34" charset="0"/>
              </a:rPr>
              <a:t>_______________________________________________________</a:t>
            </a:r>
          </a:p>
          <a:p>
            <a:r>
              <a:rPr lang="en-US" altLang="en-US" sz="1600" b="1">
                <a:latin typeface="Arial" panose="020B0604020202020204" pitchFamily="34" charset="0"/>
              </a:rPr>
              <a:t>Email Address:__________________________________________</a:t>
            </a:r>
          </a:p>
          <a:p>
            <a:pPr algn="ctr">
              <a:spcBef>
                <a:spcPts val="600"/>
              </a:spcBef>
            </a:pPr>
            <a:r>
              <a:rPr lang="en-US" altLang="en-US" sz="1600" b="1">
                <a:latin typeface="Arial" panose="020B0604020202020204" pitchFamily="34" charset="0"/>
              </a:rPr>
              <a:t>KATONGA KHA NAMSHOKMISERLU!</a:t>
            </a:r>
          </a:p>
        </p:txBody>
      </p:sp>
      <p:sp>
        <p:nvSpPr>
          <p:cNvPr id="58379" name="Text Box 13"/>
          <p:cNvSpPr txBox="1">
            <a:spLocks noChangeArrowheads="1"/>
          </p:cNvSpPr>
          <p:nvPr/>
        </p:nvSpPr>
        <p:spPr bwMode="auto">
          <a:xfrm>
            <a:off x="369888" y="6405563"/>
            <a:ext cx="673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dirty="0" err="1" smtClean="0"/>
              <a:t>Khayeirum</a:t>
            </a:r>
            <a:r>
              <a:rPr lang="en-US" altLang="en-US" sz="1200" b="1" dirty="0" smtClean="0"/>
              <a:t> </a:t>
            </a:r>
            <a:r>
              <a:rPr lang="en-US" altLang="en-US" sz="1200" b="1" dirty="0" err="1"/>
              <a:t>hiwui</a:t>
            </a:r>
            <a:r>
              <a:rPr lang="en-US" altLang="en-US" sz="1200" b="1" dirty="0"/>
              <a:t> </a:t>
            </a:r>
            <a:r>
              <a:rPr lang="en-US" altLang="en-US" sz="1200" b="1" dirty="0" err="1"/>
              <a:t>âtam</a:t>
            </a:r>
            <a:r>
              <a:rPr lang="en-US" altLang="en-US" sz="1200" b="1" dirty="0"/>
              <a:t> </a:t>
            </a:r>
            <a:r>
              <a:rPr lang="en-US" altLang="en-US" sz="1200" b="1" dirty="0" err="1"/>
              <a:t>shikachin</a:t>
            </a:r>
            <a:r>
              <a:rPr lang="en-US" altLang="en-US" sz="1200" b="1" dirty="0"/>
              <a:t> hi</a:t>
            </a:r>
          </a:p>
          <a:p>
            <a:pPr algn="ctr"/>
            <a:r>
              <a:rPr lang="en-US" altLang="en-US" sz="1200" b="1" dirty="0"/>
              <a:t>(  ) </a:t>
            </a:r>
            <a:r>
              <a:rPr lang="en-US" altLang="en-US" sz="1200" b="1" dirty="0" err="1"/>
              <a:t>sangnâhaowa</a:t>
            </a:r>
            <a:r>
              <a:rPr lang="en-US" altLang="en-US" sz="1200" b="1" dirty="0"/>
              <a:t>  (  ) </a:t>
            </a:r>
            <a:r>
              <a:rPr lang="en-US" altLang="en-US" sz="1200" b="1" dirty="0" err="1"/>
              <a:t>ngarakzak</a:t>
            </a:r>
            <a:r>
              <a:rPr lang="en-US" altLang="en-US" sz="1200" b="1" dirty="0"/>
              <a:t> </a:t>
            </a:r>
            <a:r>
              <a:rPr lang="en-US" altLang="en-US" sz="1200" b="1" dirty="0" err="1"/>
              <a:t>hai</a:t>
            </a:r>
            <a:r>
              <a:rPr lang="en-US" altLang="en-US" sz="1200" b="1" dirty="0"/>
              <a:t>  (  ) </a:t>
            </a:r>
            <a:r>
              <a:rPr lang="en-US" altLang="en-US" sz="1200" b="1" dirty="0" err="1"/>
              <a:t>kha</a:t>
            </a:r>
            <a:r>
              <a:rPr lang="en-US" altLang="en-US" sz="1200" b="1" dirty="0"/>
              <a:t> </a:t>
            </a:r>
            <a:r>
              <a:rPr lang="en-US" altLang="en-US" sz="1200" b="1" dirty="0" err="1"/>
              <a:t>sângmeipai</a:t>
            </a:r>
            <a:r>
              <a:rPr lang="en-US" altLang="en-US" sz="1200" b="1" dirty="0"/>
              <a:t>  (  ) </a:t>
            </a:r>
            <a:r>
              <a:rPr lang="en-US" altLang="en-US" sz="1200" b="1" dirty="0" err="1"/>
              <a:t>sângmeikhârda</a:t>
            </a:r>
            <a:r>
              <a:rPr lang="en-US" altLang="en-US" sz="1200" b="1" dirty="0"/>
              <a:t> </a:t>
            </a:r>
            <a:r>
              <a:rPr lang="en-US" altLang="en-US" sz="1200" b="1" dirty="0" err="1"/>
              <a:t>sâpai</a:t>
            </a:r>
            <a:endParaRPr lang="en-US" altLang="en-US" sz="1200" b="1" dirty="0"/>
          </a:p>
        </p:txBody>
      </p:sp>
      <p:sp>
        <p:nvSpPr>
          <p:cNvPr id="58380" name="Line 14"/>
          <p:cNvSpPr>
            <a:spLocks noChangeShapeType="1"/>
          </p:cNvSpPr>
          <p:nvPr/>
        </p:nvSpPr>
        <p:spPr bwMode="auto">
          <a:xfrm>
            <a:off x="781050" y="6399213"/>
            <a:ext cx="591343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8381" name="Line 15"/>
          <p:cNvSpPr>
            <a:spLocks noChangeShapeType="1"/>
          </p:cNvSpPr>
          <p:nvPr/>
        </p:nvSpPr>
        <p:spPr bwMode="auto">
          <a:xfrm>
            <a:off x="757238" y="6932613"/>
            <a:ext cx="59134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8382" name="Text Box 23"/>
          <p:cNvSpPr txBox="1">
            <a:spLocks noChangeArrowheads="1"/>
          </p:cNvSpPr>
          <p:nvPr/>
        </p:nvSpPr>
        <p:spPr bwMode="auto">
          <a:xfrm>
            <a:off x="428625" y="6065838"/>
            <a:ext cx="673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t>Chungmeida kapingaiakha khanukvâk kapimilu</a:t>
            </a:r>
          </a:p>
        </p:txBody>
      </p:sp>
      <p:pic>
        <p:nvPicPr>
          <p:cNvPr id="17" name="Picture 7" descr="TBB Tangkhul logo.png"/>
          <p:cNvPicPr>
            <a:picLocks noChangeAspect="1"/>
          </p:cNvPicPr>
          <p:nvPr/>
        </p:nvPicPr>
        <p:blipFill>
          <a:blip r:embed="rId2"/>
          <a:srcRect/>
          <a:stretch>
            <a:fillRect/>
          </a:stretch>
        </p:blipFill>
        <p:spPr bwMode="auto">
          <a:xfrm>
            <a:off x="631825" y="287338"/>
            <a:ext cx="2335213" cy="1658937"/>
          </a:xfrm>
          <a:prstGeom prst="rect">
            <a:avLst/>
          </a:prstGeom>
          <a:noFill/>
          <a:ln w="73025">
            <a:solidFill>
              <a:srgbClr val="008200"/>
            </a:solidFill>
            <a:miter lim="800000"/>
            <a:headEnd/>
            <a:tailEnd/>
          </a:ln>
          <a:effectLst>
            <a:outerShdw blurRad="63500" dist="50800" dir="4800019" algn="ctr" rotWithShape="0">
              <a:srgbClr val="000000">
                <a:alpha val="43137"/>
              </a:srgbClr>
            </a:outerShdw>
          </a:effectLs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140075" y="1093788"/>
            <a:ext cx="3981450" cy="928687"/>
          </a:xfrm>
          <a:prstGeom prst="rect">
            <a:avLst/>
          </a:prstGeom>
          <a:noFill/>
          <a:ln>
            <a:noFill/>
          </a:ln>
          <a:effectLst>
            <a:outerShdw blurRad="63500" dist="38099" dir="2700000" algn="ctr" rotWithShape="0">
              <a:srgbClr val="AAAAAA">
                <a:alpha val="74997"/>
              </a:srgbClr>
            </a:outerShdw>
          </a:effectLst>
          <a:extLst/>
        </p:spPr>
        <p:txBody>
          <a:bodyPr lIns="97027" tIns="48513" rIns="97027" bIns="48513">
            <a:spAutoFit/>
          </a:bodyPr>
          <a:lstStyle/>
          <a:p>
            <a:pPr defTabSz="969963">
              <a:spcBef>
                <a:spcPct val="50000"/>
              </a:spcBef>
              <a:defRPr/>
            </a:pPr>
            <a:r>
              <a:rPr lang="en-US" sz="1800" b="1">
                <a:solidFill>
                  <a:srgbClr val="236335"/>
                </a:solidFill>
                <a:latin typeface="Arial" pitchFamily="34" charset="0"/>
                <a:ea typeface="ＭＳ Ｐゴシック" charset="-128"/>
              </a:rPr>
              <a:t>NANA TUIKHUR ÂKHAMÂNG HÂNGKHAMINA KACHUNGKHA NGACHONRA!</a:t>
            </a:r>
            <a:endParaRPr lang="en-US" sz="2400" b="1">
              <a:solidFill>
                <a:srgbClr val="236335"/>
              </a:solidFill>
              <a:latin typeface="Arial" pitchFamily="34" charset="0"/>
              <a:ea typeface="ＭＳ Ｐゴシック" charset="-128"/>
            </a:endParaRPr>
          </a:p>
        </p:txBody>
      </p:sp>
      <p:sp>
        <p:nvSpPr>
          <p:cNvPr id="59395" name="Rectangle 3"/>
          <p:cNvSpPr>
            <a:spLocks noChangeArrowheads="1"/>
          </p:cNvSpPr>
          <p:nvPr/>
        </p:nvSpPr>
        <p:spPr bwMode="auto">
          <a:xfrm>
            <a:off x="377825" y="1022350"/>
            <a:ext cx="6788150" cy="7620000"/>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612" name="Text Box 4"/>
          <p:cNvSpPr txBox="1">
            <a:spLocks noChangeArrowheads="1"/>
          </p:cNvSpPr>
          <p:nvPr/>
        </p:nvSpPr>
        <p:spPr bwMode="auto">
          <a:xfrm>
            <a:off x="3024188" y="341313"/>
            <a:ext cx="4254500" cy="646112"/>
          </a:xfrm>
          <a:prstGeom prst="rect">
            <a:avLst/>
          </a:prstGeom>
          <a:noFill/>
          <a:ln w="9525">
            <a:noFill/>
            <a:miter lim="800000"/>
            <a:headEnd/>
            <a:tailEnd/>
          </a:ln>
          <a:effectLst>
            <a:outerShdw blurRad="63500" algn="ctr" rotWithShape="0">
              <a:schemeClr val="bg2">
                <a:alpha val="74998"/>
              </a:schemeClr>
            </a:outerShdw>
          </a:effectLst>
        </p:spPr>
        <p:txBody>
          <a:bodyPr lIns="97027" tIns="48513" rIns="97027" bIns="48513">
            <a:spAutoFit/>
          </a:bodyPr>
          <a:lstStyle>
            <a:lvl1pPr defTabSz="969963"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defTabSz="969963"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defTabSz="969963"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defTabSz="969963"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defTabSz="969963"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1200" b="1" dirty="0" smtClean="0">
                <a:solidFill>
                  <a:srgbClr val="187534"/>
                </a:solidFill>
                <a:latin typeface="Helvetica" panose="020B0604020202020204" pitchFamily="34" charset="0"/>
              </a:rPr>
              <a:t>The Bible…Basically Ministries International Inc.</a:t>
            </a:r>
          </a:p>
          <a:p>
            <a:pPr>
              <a:defRPr/>
            </a:pPr>
            <a:r>
              <a:rPr lang="en-US" altLang="en-US" sz="1200" b="1" dirty="0" smtClean="0">
                <a:solidFill>
                  <a:srgbClr val="187534"/>
                </a:solidFill>
                <a:latin typeface="Helvetica" panose="020B0604020202020204" pitchFamily="34" charset="0"/>
              </a:rPr>
              <a:t>v: 817-346-4750    c: 817-300-6492                  www.biblebasically.org    </a:t>
            </a:r>
            <a:r>
              <a:rPr lang="en-US" altLang="en-US" sz="1200" b="1" dirty="0" err="1" smtClean="0">
                <a:solidFill>
                  <a:srgbClr val="187534"/>
                </a:solidFill>
                <a:latin typeface="Helvetica" panose="020B0604020202020204" pitchFamily="34" charset="0"/>
              </a:rPr>
              <a:t>johnfryman@sbcglobal.net</a:t>
            </a:r>
            <a:r>
              <a:rPr lang="en-US" altLang="en-US" sz="1200" b="1" dirty="0" smtClean="0">
                <a:solidFill>
                  <a:srgbClr val="187534"/>
                </a:solidFill>
                <a:latin typeface="Helvetica" panose="020B0604020202020204" pitchFamily="34" charset="0"/>
              </a:rPr>
              <a:t>                         </a:t>
            </a:r>
          </a:p>
        </p:txBody>
      </p:sp>
      <p:sp>
        <p:nvSpPr>
          <p:cNvPr id="59397" name="Text Box 6"/>
          <p:cNvSpPr txBox="1">
            <a:spLocks noChangeArrowheads="1"/>
          </p:cNvSpPr>
          <p:nvPr/>
        </p:nvSpPr>
        <p:spPr bwMode="auto">
          <a:xfrm>
            <a:off x="684213" y="1890713"/>
            <a:ext cx="12715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endParaRPr lang="en-US" altLang="en-US" sz="1300" b="1">
              <a:solidFill>
                <a:srgbClr val="105023"/>
              </a:solidFill>
              <a:latin typeface="Comic Sans MS" panose="030F0702030302020204" pitchFamily="66" charset="0"/>
            </a:endParaRPr>
          </a:p>
        </p:txBody>
      </p:sp>
      <p:sp>
        <p:nvSpPr>
          <p:cNvPr id="59398" name="Text Box 7"/>
          <p:cNvSpPr txBox="1">
            <a:spLocks noChangeArrowheads="1"/>
          </p:cNvSpPr>
          <p:nvPr/>
        </p:nvSpPr>
        <p:spPr bwMode="auto">
          <a:xfrm>
            <a:off x="9450388" y="7950200"/>
            <a:ext cx="52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700" b="1">
                <a:solidFill>
                  <a:srgbClr val="105023"/>
                </a:solidFill>
                <a:latin typeface="Comic Sans MS" panose="030F0702030302020204" pitchFamily="66" charset="0"/>
              </a:rPr>
              <a:t> </a:t>
            </a:r>
          </a:p>
        </p:txBody>
      </p:sp>
      <p:sp>
        <p:nvSpPr>
          <p:cNvPr id="59399" name="Text Box 8"/>
          <p:cNvSpPr txBox="1">
            <a:spLocks noChangeArrowheads="1"/>
          </p:cNvSpPr>
          <p:nvPr/>
        </p:nvSpPr>
        <p:spPr bwMode="auto">
          <a:xfrm>
            <a:off x="192088" y="8775700"/>
            <a:ext cx="71977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i="1" dirty="0" err="1" smtClean="0">
                <a:solidFill>
                  <a:srgbClr val="105023"/>
                </a:solidFill>
                <a:latin typeface="Times" panose="02020603050405020304" pitchFamily="18" charset="0"/>
              </a:rPr>
              <a:t>Kristawui</a:t>
            </a:r>
            <a:r>
              <a:rPr lang="en-US" altLang="en-US" sz="1600" b="1" i="1" dirty="0" smtClean="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âsâkai</a:t>
            </a:r>
            <a:r>
              <a:rPr lang="en-US" altLang="en-US" sz="1600" b="1" i="1" dirty="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katongali</a:t>
            </a:r>
            <a:r>
              <a:rPr lang="en-US" altLang="en-US" sz="1600" b="1" i="1" dirty="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Biblewui</a:t>
            </a:r>
            <a:r>
              <a:rPr lang="en-US" altLang="en-US" sz="1600" b="1" i="1" dirty="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wortam</a:t>
            </a:r>
            <a:r>
              <a:rPr lang="en-US" altLang="en-US" sz="1600" b="1" i="1" dirty="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mayâsang</a:t>
            </a:r>
            <a:r>
              <a:rPr lang="en-US" altLang="en-US" sz="1600" b="1" i="1" dirty="0">
                <a:solidFill>
                  <a:srgbClr val="105023"/>
                </a:solidFill>
                <a:latin typeface="Times" panose="02020603050405020304" pitchFamily="18" charset="0"/>
              </a:rPr>
              <a:t> </a:t>
            </a:r>
            <a:r>
              <a:rPr lang="en-US" altLang="en-US" sz="1600" b="1" i="1" dirty="0" err="1">
                <a:solidFill>
                  <a:srgbClr val="105023"/>
                </a:solidFill>
                <a:latin typeface="Times" panose="02020603050405020304" pitchFamily="18" charset="0"/>
              </a:rPr>
              <a:t>khangasak</a:t>
            </a:r>
            <a:endParaRPr lang="en-US" altLang="en-US" sz="1600" b="1" i="1" dirty="0">
              <a:solidFill>
                <a:srgbClr val="105023"/>
              </a:solidFill>
              <a:latin typeface="Times" panose="02020603050405020304" pitchFamily="18" charset="0"/>
            </a:endParaRPr>
          </a:p>
        </p:txBody>
      </p:sp>
      <p:sp>
        <p:nvSpPr>
          <p:cNvPr id="59400" name="Text Box 9"/>
          <p:cNvSpPr txBox="1">
            <a:spLocks noChangeArrowheads="1"/>
          </p:cNvSpPr>
          <p:nvPr/>
        </p:nvSpPr>
        <p:spPr bwMode="auto">
          <a:xfrm>
            <a:off x="463550" y="2036763"/>
            <a:ext cx="6754813"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300" b="1" i="1" dirty="0">
                <a:latin typeface="Arial" panose="020B0604020202020204" pitchFamily="34" charset="0"/>
                <a:cs typeface="Arial" panose="020B0604020202020204" pitchFamily="34" charset="0"/>
              </a:rPr>
              <a:t>BIBLE…NGASHANKAKHUIWUI</a:t>
            </a:r>
            <a:r>
              <a:rPr lang="en-US" altLang="en-US" sz="1300" b="1" dirty="0">
                <a:latin typeface="Arial" panose="020B0604020202020204" pitchFamily="34" charset="0"/>
                <a:cs typeface="Arial" panose="020B0604020202020204" pitchFamily="34" charset="0"/>
              </a:rPr>
              <a:t> </a:t>
            </a:r>
            <a:r>
              <a:rPr lang="en-US" altLang="en-US" sz="1300" b="1" dirty="0" smtClean="0">
                <a:latin typeface="Arial" panose="020B0604020202020204" pitchFamily="34" charset="0"/>
                <a:cs typeface="Arial" panose="020B0604020202020204" pitchFamily="34" charset="0"/>
              </a:rPr>
              <a:t>KHAYEIRUM PROGRAM </a:t>
            </a:r>
            <a:r>
              <a:rPr lang="en-US" altLang="en-US" sz="1300" b="1" dirty="0">
                <a:latin typeface="Arial" panose="020B0604020202020204" pitchFamily="34" charset="0"/>
                <a:cs typeface="Arial" panose="020B0604020202020204" pitchFamily="34" charset="0"/>
              </a:rPr>
              <a:t>HIWUI MARAMLI NANA MINISTRY KHANGATEIWUI MIBINGLI MANINGAKHA CHURCHESBINGLI HÂNGMARONMISIJA ISHIWUI MINISTRYLI KACHUNGKHA KHANGACHON NGASÂRA.  CHIEINA ISHINA ÂTHUMWUI ÂPAMLI KHAYEIRUM HI VÂRUNGKAPAI MINISTRIESBINGWUI MARAMLI KHA HÂNGMILU.</a:t>
            </a:r>
            <a:endParaRPr lang="en-US" altLang="en-US" sz="1600" b="1" dirty="0">
              <a:latin typeface="Arial" panose="020B0604020202020204" pitchFamily="34" charset="0"/>
              <a:cs typeface="Arial" panose="020B0604020202020204" pitchFamily="34" charset="0"/>
            </a:endParaRPr>
          </a:p>
          <a:p>
            <a:endParaRPr lang="en-US" altLang="en-US" sz="1600" b="1" dirty="0">
              <a:latin typeface="Arial" panose="020B0604020202020204" pitchFamily="34" charset="0"/>
            </a:endParaRPr>
          </a:p>
          <a:p>
            <a:endParaRPr lang="en-US" altLang="en-US" sz="1600" b="1" dirty="0">
              <a:latin typeface="Arial" panose="020B0604020202020204" pitchFamily="34" charset="0"/>
            </a:endParaRPr>
          </a:p>
          <a:p>
            <a:pPr>
              <a:spcBef>
                <a:spcPct val="50000"/>
              </a:spcBef>
            </a:pPr>
            <a:endParaRPr lang="en-US" altLang="en-US" sz="1600" b="1" dirty="0">
              <a:latin typeface="Times" panose="02020603050405020304" pitchFamily="18" charset="0"/>
            </a:endParaRPr>
          </a:p>
        </p:txBody>
      </p:sp>
      <p:sp>
        <p:nvSpPr>
          <p:cNvPr id="59401" name="Text Box 10"/>
          <p:cNvSpPr txBox="1">
            <a:spLocks noChangeArrowheads="1"/>
          </p:cNvSpPr>
          <p:nvPr/>
        </p:nvSpPr>
        <p:spPr bwMode="auto">
          <a:xfrm>
            <a:off x="631825" y="3160713"/>
            <a:ext cx="62579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Arial" panose="020B0604020202020204" pitchFamily="34" charset="0"/>
              </a:rPr>
              <a:t>LONGNAOWUI AMING:_________________________________________</a:t>
            </a:r>
          </a:p>
          <a:p>
            <a:r>
              <a:rPr lang="en-US" altLang="en-US" sz="1400" b="1">
                <a:latin typeface="Arial" panose="020B0604020202020204" pitchFamily="34" charset="0"/>
              </a:rPr>
              <a:t>APAM : ______________________________________________________</a:t>
            </a:r>
          </a:p>
          <a:p>
            <a:r>
              <a:rPr lang="en-US" altLang="en-US" sz="1400" b="1">
                <a:latin typeface="Arial" panose="020B0604020202020204" pitchFamily="34" charset="0"/>
              </a:rPr>
              <a:t>SAMPHANGKAPAI MIPA: _______________________________________</a:t>
            </a:r>
          </a:p>
          <a:p>
            <a:r>
              <a:rPr lang="en-US" altLang="en-US" sz="1400" b="1">
                <a:latin typeface="Arial" panose="020B0604020202020204" pitchFamily="34" charset="0"/>
              </a:rPr>
              <a:t>	   NAWUI ÂMING SHICHINPAIR</a:t>
            </a:r>
            <a:r>
              <a:rPr lang="en-US" altLang="en-US" sz="1400" b="1" u="sng">
                <a:latin typeface="Arial" panose="020B0604020202020204" pitchFamily="34" charset="0"/>
              </a:rPr>
              <a:t>A</a:t>
            </a:r>
            <a:r>
              <a:rPr lang="en-US" altLang="en-US" sz="1400" b="1">
                <a:latin typeface="Arial" panose="020B0604020202020204" pitchFamily="34" charset="0"/>
              </a:rPr>
              <a:t>LÂ?____________________</a:t>
            </a:r>
          </a:p>
        </p:txBody>
      </p:sp>
      <p:sp>
        <p:nvSpPr>
          <p:cNvPr id="59402" name="Text Box 18"/>
          <p:cNvSpPr txBox="1">
            <a:spLocks noChangeArrowheads="1"/>
          </p:cNvSpPr>
          <p:nvPr/>
        </p:nvSpPr>
        <p:spPr bwMode="auto">
          <a:xfrm>
            <a:off x="579438" y="7150100"/>
            <a:ext cx="65055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1600" b="1">
              <a:latin typeface="Arial" panose="020B0604020202020204" pitchFamily="34" charset="0"/>
            </a:endParaRPr>
          </a:p>
          <a:p>
            <a:r>
              <a:rPr lang="en-US" altLang="en-US" sz="1600" b="1">
                <a:latin typeface="Arial" panose="020B0604020202020204" pitchFamily="34" charset="0"/>
              </a:rPr>
              <a:t>Aming :________________________________________________</a:t>
            </a:r>
          </a:p>
          <a:p>
            <a:pPr>
              <a:spcBef>
                <a:spcPts val="600"/>
              </a:spcBef>
            </a:pPr>
            <a:r>
              <a:rPr lang="en-US" altLang="en-US" sz="1600" b="1">
                <a:latin typeface="Arial" panose="020B0604020202020204" pitchFamily="34" charset="0"/>
              </a:rPr>
              <a:t>Apam:_________________________________________________</a:t>
            </a:r>
          </a:p>
          <a:p>
            <a:pPr>
              <a:spcBef>
                <a:spcPts val="600"/>
              </a:spcBef>
            </a:pPr>
            <a:r>
              <a:rPr lang="en-US" altLang="en-US" sz="1600" b="1">
                <a:latin typeface="Arial" panose="020B0604020202020204" pitchFamily="34" charset="0"/>
              </a:rPr>
              <a:t>Email Address:__________________________________________</a:t>
            </a:r>
          </a:p>
          <a:p>
            <a:pPr algn="ctr">
              <a:spcBef>
                <a:spcPts val="600"/>
              </a:spcBef>
            </a:pPr>
            <a:r>
              <a:rPr lang="en-US" altLang="en-US" sz="1400" b="1">
                <a:latin typeface="Arial" panose="020B0604020202020204" pitchFamily="34" charset="0"/>
              </a:rPr>
              <a:t>KATONGA KHA NAMSHOKMISERLU!</a:t>
            </a:r>
          </a:p>
        </p:txBody>
      </p:sp>
      <p:pic>
        <p:nvPicPr>
          <p:cNvPr id="17" name="Picture 7" descr="TBB Tangkhul logo.png"/>
          <p:cNvPicPr>
            <a:picLocks noChangeAspect="1"/>
          </p:cNvPicPr>
          <p:nvPr/>
        </p:nvPicPr>
        <p:blipFill>
          <a:blip r:embed="rId2"/>
          <a:srcRect/>
          <a:stretch>
            <a:fillRect/>
          </a:stretch>
        </p:blipFill>
        <p:spPr bwMode="auto">
          <a:xfrm>
            <a:off x="642938" y="298450"/>
            <a:ext cx="2333625" cy="1657350"/>
          </a:xfrm>
          <a:prstGeom prst="rect">
            <a:avLst/>
          </a:prstGeom>
          <a:noFill/>
          <a:ln w="73025">
            <a:solidFill>
              <a:srgbClr val="008200"/>
            </a:solidFill>
            <a:miter lim="800000"/>
            <a:headEnd/>
            <a:tailEnd/>
          </a:ln>
          <a:effectLst>
            <a:outerShdw blurRad="63500" dist="50800" dir="5400000" algn="ctr" rotWithShape="0">
              <a:srgbClr val="000000">
                <a:alpha val="43137"/>
              </a:srgbClr>
            </a:outerShdw>
          </a:effectLst>
          <a:extLst/>
        </p:spPr>
      </p:pic>
      <p:sp>
        <p:nvSpPr>
          <p:cNvPr id="59404" name="Text Box 10"/>
          <p:cNvSpPr txBox="1">
            <a:spLocks noChangeArrowheads="1"/>
          </p:cNvSpPr>
          <p:nvPr/>
        </p:nvSpPr>
        <p:spPr bwMode="auto">
          <a:xfrm>
            <a:off x="619125" y="4265613"/>
            <a:ext cx="62579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Arial" panose="020B0604020202020204" pitchFamily="34" charset="0"/>
              </a:rPr>
              <a:t>LONGNAOWUI AMING:_________________________________________</a:t>
            </a:r>
          </a:p>
          <a:p>
            <a:r>
              <a:rPr lang="en-US" altLang="en-US" sz="1400" b="1">
                <a:latin typeface="Arial" panose="020B0604020202020204" pitchFamily="34" charset="0"/>
              </a:rPr>
              <a:t>APAM : ______________________________________________________</a:t>
            </a:r>
          </a:p>
          <a:p>
            <a:r>
              <a:rPr lang="en-US" altLang="en-US" sz="1400" b="1">
                <a:latin typeface="Arial" panose="020B0604020202020204" pitchFamily="34" charset="0"/>
              </a:rPr>
              <a:t>SAMPHANGKAPAI MIPA: _______________________________________</a:t>
            </a:r>
          </a:p>
          <a:p>
            <a:r>
              <a:rPr lang="en-US" altLang="en-US" sz="1400" b="1">
                <a:latin typeface="Arial" panose="020B0604020202020204" pitchFamily="34" charset="0"/>
              </a:rPr>
              <a:t>	   NAWUI ÂMING SHICHINPAIR</a:t>
            </a:r>
            <a:r>
              <a:rPr lang="en-US" altLang="en-US" sz="1400" b="1" u="sng">
                <a:latin typeface="Arial" panose="020B0604020202020204" pitchFamily="34" charset="0"/>
              </a:rPr>
              <a:t>A</a:t>
            </a:r>
            <a:r>
              <a:rPr lang="en-US" altLang="en-US" sz="1400" b="1">
                <a:latin typeface="Arial" panose="020B0604020202020204" pitchFamily="34" charset="0"/>
              </a:rPr>
              <a:t>LÂ?____________________</a:t>
            </a:r>
          </a:p>
        </p:txBody>
      </p:sp>
      <p:sp>
        <p:nvSpPr>
          <p:cNvPr id="59405" name="Text Box 10"/>
          <p:cNvSpPr txBox="1">
            <a:spLocks noChangeArrowheads="1"/>
          </p:cNvSpPr>
          <p:nvPr/>
        </p:nvSpPr>
        <p:spPr bwMode="auto">
          <a:xfrm>
            <a:off x="631825" y="5256213"/>
            <a:ext cx="62579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Arial" panose="020B0604020202020204" pitchFamily="34" charset="0"/>
              </a:rPr>
              <a:t>LONGNAOWUI AMING:_________________________________________</a:t>
            </a:r>
          </a:p>
          <a:p>
            <a:r>
              <a:rPr lang="en-US" altLang="en-US" sz="1400" b="1">
                <a:latin typeface="Arial" panose="020B0604020202020204" pitchFamily="34" charset="0"/>
              </a:rPr>
              <a:t>APAM : ______________________________________________________</a:t>
            </a:r>
          </a:p>
          <a:p>
            <a:r>
              <a:rPr lang="en-US" altLang="en-US" sz="1400" b="1">
                <a:latin typeface="Arial" panose="020B0604020202020204" pitchFamily="34" charset="0"/>
              </a:rPr>
              <a:t>SAMPHANGKAPAI MIPA: _______________________________________</a:t>
            </a:r>
          </a:p>
          <a:p>
            <a:r>
              <a:rPr lang="en-US" altLang="en-US" sz="1400" b="1">
                <a:latin typeface="Arial" panose="020B0604020202020204" pitchFamily="34" charset="0"/>
              </a:rPr>
              <a:t>	   NAWUI ÂMING SHICHINPAIR</a:t>
            </a:r>
            <a:r>
              <a:rPr lang="en-US" altLang="en-US" sz="1400" b="1" u="sng">
                <a:latin typeface="Arial" panose="020B0604020202020204" pitchFamily="34" charset="0"/>
              </a:rPr>
              <a:t>A</a:t>
            </a:r>
            <a:r>
              <a:rPr lang="en-US" altLang="en-US" sz="1400" b="1">
                <a:latin typeface="Arial" panose="020B0604020202020204" pitchFamily="34" charset="0"/>
              </a:rPr>
              <a:t>LÂ?____________________</a:t>
            </a:r>
          </a:p>
        </p:txBody>
      </p:sp>
      <p:sp>
        <p:nvSpPr>
          <p:cNvPr id="59406" name="Text Box 10"/>
          <p:cNvSpPr txBox="1">
            <a:spLocks noChangeArrowheads="1"/>
          </p:cNvSpPr>
          <p:nvPr/>
        </p:nvSpPr>
        <p:spPr bwMode="auto">
          <a:xfrm>
            <a:off x="593725" y="6373813"/>
            <a:ext cx="62579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Century Gothic" panose="020B0502020202020204" pitchFamily="34" charset="0"/>
                <a:ea typeface="MS PGothic" panose="020B0600070205080204" pitchFamily="34" charset="-128"/>
              </a:defRPr>
            </a:lvl1pPr>
            <a:lvl2pPr marL="742950" indent="-285750" defTabSz="969963">
              <a:defRPr sz="500">
                <a:solidFill>
                  <a:schemeClr val="tx1"/>
                </a:solidFill>
                <a:latin typeface="Century Gothic" panose="020B0502020202020204" pitchFamily="34" charset="0"/>
                <a:ea typeface="MS PGothic" panose="020B0600070205080204" pitchFamily="34" charset="-128"/>
              </a:defRPr>
            </a:lvl2pPr>
            <a:lvl3pPr marL="1143000" indent="-228600" defTabSz="969963">
              <a:defRPr sz="500">
                <a:solidFill>
                  <a:schemeClr val="tx1"/>
                </a:solidFill>
                <a:latin typeface="Century Gothic" panose="020B0502020202020204" pitchFamily="34" charset="0"/>
                <a:ea typeface="MS PGothic" panose="020B0600070205080204" pitchFamily="34" charset="-128"/>
              </a:defRPr>
            </a:lvl3pPr>
            <a:lvl4pPr marL="1600200" indent="-228600" defTabSz="969963">
              <a:defRPr sz="500">
                <a:solidFill>
                  <a:schemeClr val="tx1"/>
                </a:solidFill>
                <a:latin typeface="Century Gothic" panose="020B0502020202020204" pitchFamily="34" charset="0"/>
                <a:ea typeface="MS PGothic" panose="020B0600070205080204" pitchFamily="34" charset="-128"/>
              </a:defRPr>
            </a:lvl4pPr>
            <a:lvl5pPr marL="2057400" indent="-228600" defTabSz="969963">
              <a:defRPr sz="500">
                <a:solidFill>
                  <a:schemeClr val="tx1"/>
                </a:solidFill>
                <a:latin typeface="Century Gothic" panose="020B0502020202020204" pitchFamily="34" charset="0"/>
                <a:ea typeface="MS PGothic" panose="020B0600070205080204" pitchFamily="34" charset="-128"/>
              </a:defRPr>
            </a:lvl5pPr>
            <a:lvl6pPr marL="25146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defTabSz="969963"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400" b="1">
                <a:latin typeface="Arial" panose="020B0604020202020204" pitchFamily="34" charset="0"/>
              </a:rPr>
              <a:t>LONGNAOWUI AMING:_________________________________________</a:t>
            </a:r>
          </a:p>
          <a:p>
            <a:r>
              <a:rPr lang="en-US" altLang="en-US" sz="1400" b="1">
                <a:latin typeface="Arial" panose="020B0604020202020204" pitchFamily="34" charset="0"/>
              </a:rPr>
              <a:t>APAM : ______________________________________________________</a:t>
            </a:r>
          </a:p>
          <a:p>
            <a:r>
              <a:rPr lang="en-US" altLang="en-US" sz="1400" b="1">
                <a:latin typeface="Arial" panose="020B0604020202020204" pitchFamily="34" charset="0"/>
              </a:rPr>
              <a:t>SAMPHANGKAPAI MIPA: _______________________________________</a:t>
            </a:r>
          </a:p>
          <a:p>
            <a:r>
              <a:rPr lang="en-US" altLang="en-US" sz="1400" b="1">
                <a:latin typeface="Arial" panose="020B0604020202020204" pitchFamily="34" charset="0"/>
              </a:rPr>
              <a:t>	   NAWUI ÂMING SHICHINPAIR</a:t>
            </a:r>
            <a:r>
              <a:rPr lang="en-US" altLang="en-US" sz="1400" b="1" u="sng">
                <a:latin typeface="Arial" panose="020B0604020202020204" pitchFamily="34" charset="0"/>
              </a:rPr>
              <a:t>A</a:t>
            </a:r>
            <a:r>
              <a:rPr lang="en-US" altLang="en-US" sz="1400" b="1">
                <a:latin typeface="Arial" panose="020B0604020202020204" pitchFamily="34" charset="0"/>
              </a:rPr>
              <a:t>LÂ?____________________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20"/>
          <p:cNvSpPr>
            <a:spLocks/>
          </p:cNvSpPr>
          <p:nvPr/>
        </p:nvSpPr>
        <p:spPr bwMode="auto">
          <a:xfrm>
            <a:off x="611188" y="3138488"/>
            <a:ext cx="1071562" cy="581025"/>
          </a:xfrm>
          <a:custGeom>
            <a:avLst/>
            <a:gdLst>
              <a:gd name="T0" fmla="*/ 2147483646 w 503"/>
              <a:gd name="T1" fmla="*/ 0 h 355"/>
              <a:gd name="T2" fmla="*/ 2147483646 w 503"/>
              <a:gd name="T3" fmla="*/ 2147483646 h 355"/>
              <a:gd name="T4" fmla="*/ 2147483646 w 503"/>
              <a:gd name="T5" fmla="*/ 2147483646 h 355"/>
              <a:gd name="T6" fmla="*/ 2147483646 w 503"/>
              <a:gd name="T7" fmla="*/ 2147483646 h 355"/>
              <a:gd name="T8" fmla="*/ 2147483646 w 503"/>
              <a:gd name="T9" fmla="*/ 2147483646 h 355"/>
              <a:gd name="T10" fmla="*/ 2147483646 w 503"/>
              <a:gd name="T11" fmla="*/ 2147483646 h 355"/>
              <a:gd name="T12" fmla="*/ 2147483646 w 503"/>
              <a:gd name="T13" fmla="*/ 2147483646 h 355"/>
              <a:gd name="T14" fmla="*/ 2147483646 w 503"/>
              <a:gd name="T15" fmla="*/ 2147483646 h 355"/>
              <a:gd name="T16" fmla="*/ 0 w 503"/>
              <a:gd name="T17" fmla="*/ 2147483646 h 355"/>
              <a:gd name="T18" fmla="*/ 0 w 503"/>
              <a:gd name="T19" fmla="*/ 2147483646 h 355"/>
              <a:gd name="T20" fmla="*/ 2147483646 w 503"/>
              <a:gd name="T21" fmla="*/ 2147483646 h 355"/>
              <a:gd name="T22" fmla="*/ 2147483646 w 503"/>
              <a:gd name="T23" fmla="*/ 2147483646 h 355"/>
              <a:gd name="T24" fmla="*/ 2147483646 w 503"/>
              <a:gd name="T25" fmla="*/ 2147483646 h 355"/>
              <a:gd name="T26" fmla="*/ 2147483646 w 503"/>
              <a:gd name="T27" fmla="*/ 2147483646 h 355"/>
              <a:gd name="T28" fmla="*/ 2147483646 w 503"/>
              <a:gd name="T29" fmla="*/ 2147483646 h 355"/>
              <a:gd name="T30" fmla="*/ 2147483646 w 503"/>
              <a:gd name="T31" fmla="*/ 2147483646 h 355"/>
              <a:gd name="T32" fmla="*/ 2147483646 w 503"/>
              <a:gd name="T33" fmla="*/ 2147483646 h 355"/>
              <a:gd name="T34" fmla="*/ 2147483646 w 503"/>
              <a:gd name="T35" fmla="*/ 2147483646 h 355"/>
              <a:gd name="T36" fmla="*/ 2147483646 w 503"/>
              <a:gd name="T37" fmla="*/ 2147483646 h 355"/>
              <a:gd name="T38" fmla="*/ 2147483646 w 503"/>
              <a:gd name="T39" fmla="*/ 2147483646 h 355"/>
              <a:gd name="T40" fmla="*/ 2147483646 w 503"/>
              <a:gd name="T41" fmla="*/ 2147483646 h 355"/>
              <a:gd name="T42" fmla="*/ 2147483646 w 503"/>
              <a:gd name="T43" fmla="*/ 2147483646 h 355"/>
              <a:gd name="T44" fmla="*/ 2147483646 w 503"/>
              <a:gd name="T45" fmla="*/ 2147483646 h 355"/>
              <a:gd name="T46" fmla="*/ 2147483646 w 503"/>
              <a:gd name="T47" fmla="*/ 2147483646 h 355"/>
              <a:gd name="T48" fmla="*/ 2147483646 w 503"/>
              <a:gd name="T49" fmla="*/ 2147483646 h 355"/>
              <a:gd name="T50" fmla="*/ 2147483646 w 503"/>
              <a:gd name="T51" fmla="*/ 2147483646 h 355"/>
              <a:gd name="T52" fmla="*/ 2147483646 w 503"/>
              <a:gd name="T53" fmla="*/ 2147483646 h 355"/>
              <a:gd name="T54" fmla="*/ 2147483646 w 503"/>
              <a:gd name="T55" fmla="*/ 2147483646 h 355"/>
              <a:gd name="T56" fmla="*/ 2147483646 w 503"/>
              <a:gd name="T57" fmla="*/ 2147483646 h 355"/>
              <a:gd name="T58" fmla="*/ 2147483646 w 503"/>
              <a:gd name="T59" fmla="*/ 2147483646 h 355"/>
              <a:gd name="T60" fmla="*/ 2147483646 w 503"/>
              <a:gd name="T61" fmla="*/ 2147483646 h 355"/>
              <a:gd name="T62" fmla="*/ 2147483646 w 503"/>
              <a:gd name="T63" fmla="*/ 2147483646 h 355"/>
              <a:gd name="T64" fmla="*/ 2147483646 w 503"/>
              <a:gd name="T65" fmla="*/ 2147483646 h 355"/>
              <a:gd name="T66" fmla="*/ 2147483646 w 503"/>
              <a:gd name="T67" fmla="*/ 2147483646 h 355"/>
              <a:gd name="T68" fmla="*/ 2147483646 w 503"/>
              <a:gd name="T69" fmla="*/ 2147483646 h 355"/>
              <a:gd name="T70" fmla="*/ 2147483646 w 503"/>
              <a:gd name="T71" fmla="*/ 0 h 355"/>
              <a:gd name="T72" fmla="*/ 214748364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SG"/>
          </a:p>
        </p:txBody>
      </p:sp>
      <p:sp>
        <p:nvSpPr>
          <p:cNvPr id="15363" name="Text Box 3"/>
          <p:cNvSpPr txBox="1">
            <a:spLocks noChangeArrowheads="1"/>
          </p:cNvSpPr>
          <p:nvPr/>
        </p:nvSpPr>
        <p:spPr bwMode="auto">
          <a:xfrm>
            <a:off x="2460625" y="1503363"/>
            <a:ext cx="5556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a:solidFill>
                  <a:srgbClr val="B3B3B3"/>
                </a:solidFill>
                <a:latin typeface="Capitals" charset="0"/>
              </a:rPr>
              <a:t>7</a:t>
            </a:r>
            <a:endParaRPr lang="en-US" altLang="en-US" sz="10600">
              <a:solidFill>
                <a:srgbClr val="F3F3F3"/>
              </a:solidFill>
              <a:latin typeface="Capitals" charset="0"/>
            </a:endParaRPr>
          </a:p>
        </p:txBody>
      </p:sp>
      <p:sp>
        <p:nvSpPr>
          <p:cNvPr id="15364" name="Text Box 4"/>
          <p:cNvSpPr txBox="1">
            <a:spLocks noChangeArrowheads="1"/>
          </p:cNvSpPr>
          <p:nvPr/>
        </p:nvSpPr>
        <p:spPr bwMode="auto">
          <a:xfrm>
            <a:off x="2238375" y="1017588"/>
            <a:ext cx="4210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Comic Sans MS" panose="030F0702030302020204" pitchFamily="66" charset="0"/>
              </a:rPr>
              <a:t>Hili haophoksera…</a:t>
            </a:r>
          </a:p>
        </p:txBody>
      </p:sp>
      <p:grpSp>
        <p:nvGrpSpPr>
          <p:cNvPr id="15365" name="Group 5"/>
          <p:cNvGrpSpPr>
            <a:grpSpLocks/>
          </p:cNvGrpSpPr>
          <p:nvPr/>
        </p:nvGrpSpPr>
        <p:grpSpPr bwMode="auto">
          <a:xfrm>
            <a:off x="947738" y="1568450"/>
            <a:ext cx="5532437" cy="1573213"/>
            <a:chOff x="576" y="1296"/>
            <a:chExt cx="3168" cy="960"/>
          </a:xfrm>
        </p:grpSpPr>
        <p:sp>
          <p:nvSpPr>
            <p:cNvPr id="15467" name="Rectangle 6"/>
            <p:cNvSpPr>
              <a:spLocks noChangeArrowheads="1"/>
            </p:cNvSpPr>
            <p:nvPr/>
          </p:nvSpPr>
          <p:spPr bwMode="auto">
            <a:xfrm>
              <a:off x="576"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68" name="Rectangle 7"/>
            <p:cNvSpPr>
              <a:spLocks noChangeArrowheads="1"/>
            </p:cNvSpPr>
            <p:nvPr/>
          </p:nvSpPr>
          <p:spPr bwMode="auto">
            <a:xfrm>
              <a:off x="1392" y="1296"/>
              <a:ext cx="720" cy="96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endParaRPr lang="en-US" altLang="en-US" sz="2400" b="1">
                <a:latin typeface="Times" panose="02020603050405020304" pitchFamily="18" charset="0"/>
              </a:endParaRPr>
            </a:p>
          </p:txBody>
        </p:sp>
        <p:sp>
          <p:nvSpPr>
            <p:cNvPr id="15469" name="Rectangle 8"/>
            <p:cNvSpPr>
              <a:spLocks noChangeArrowheads="1"/>
            </p:cNvSpPr>
            <p:nvPr/>
          </p:nvSpPr>
          <p:spPr bwMode="auto">
            <a:xfrm>
              <a:off x="2208"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70" name="Rectangle 9"/>
            <p:cNvSpPr>
              <a:spLocks noChangeArrowheads="1"/>
            </p:cNvSpPr>
            <p:nvPr/>
          </p:nvSpPr>
          <p:spPr bwMode="auto">
            <a:xfrm>
              <a:off x="3024"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71" name="Line 10"/>
            <p:cNvSpPr>
              <a:spLocks noChangeShapeType="1"/>
            </p:cNvSpPr>
            <p:nvPr/>
          </p:nvSpPr>
          <p:spPr bwMode="auto">
            <a:xfrm>
              <a:off x="1584" y="1776"/>
              <a:ext cx="33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40971" name="Rectangle 11"/>
          <p:cNvSpPr>
            <a:spLocks noChangeArrowheads="1"/>
          </p:cNvSpPr>
          <p:nvPr/>
        </p:nvSpPr>
        <p:spPr bwMode="auto">
          <a:xfrm>
            <a:off x="474663" y="7916863"/>
            <a:ext cx="6635750" cy="492125"/>
          </a:xfrm>
          <a:prstGeom prst="rect">
            <a:avLst/>
          </a:prstGeom>
          <a:noFill/>
          <a:ln>
            <a:noFill/>
          </a:ln>
          <a:effectLst>
            <a:outerShdw blurRad="63500" dist="46662" dir="3284183" algn="ctr" rotWithShape="0">
              <a:srgbClr val="000000">
                <a:alpha val="74997"/>
              </a:srgbClr>
            </a:outerShdw>
          </a:effectLst>
          <a:extLst/>
        </p:spPr>
        <p:txBody>
          <a:bodyPr lIns="0" tIns="0" rIns="0" bIns="0">
            <a:spAutoFit/>
          </a:bodyPr>
          <a:lstStyle/>
          <a:p>
            <a:pPr algn="ctr">
              <a:defRPr/>
            </a:pPr>
            <a:r>
              <a:rPr lang="en-US" sz="3200" b="1" dirty="0">
                <a:latin typeface="Comic Sans MS" charset="0"/>
                <a:ea typeface="ＭＳ Ｐゴシック" charset="0"/>
                <a:cs typeface="ＭＳ Ｐゴシック" charset="0"/>
              </a:rPr>
              <a:t>NAWUI NINGWUI BIBLE FILE!</a:t>
            </a:r>
            <a:endParaRPr lang="en-US" sz="3200" dirty="0">
              <a:latin typeface="Times" charset="0"/>
              <a:ea typeface="ＭＳ Ｐゴシック" charset="0"/>
              <a:cs typeface="ＭＳ Ｐゴシック" charset="0"/>
            </a:endParaRPr>
          </a:p>
        </p:txBody>
      </p:sp>
      <p:sp>
        <p:nvSpPr>
          <p:cNvPr id="15367" name="Rectangle 12"/>
          <p:cNvSpPr>
            <a:spLocks noChangeArrowheads="1"/>
          </p:cNvSpPr>
          <p:nvPr/>
        </p:nvSpPr>
        <p:spPr bwMode="auto">
          <a:xfrm>
            <a:off x="6064250" y="6340475"/>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a:latin typeface="Helvetica" panose="020B0604020202020204" pitchFamily="34" charset="0"/>
              </a:rPr>
              <a:t> </a:t>
            </a:r>
            <a:endParaRPr lang="en-US" altLang="en-US" sz="2400">
              <a:latin typeface="Times" panose="02020603050405020304" pitchFamily="18" charset="0"/>
            </a:endParaRPr>
          </a:p>
        </p:txBody>
      </p:sp>
      <p:grpSp>
        <p:nvGrpSpPr>
          <p:cNvPr id="15368" name="Group 13"/>
          <p:cNvGrpSpPr>
            <a:grpSpLocks/>
          </p:cNvGrpSpPr>
          <p:nvPr/>
        </p:nvGrpSpPr>
        <p:grpSpPr bwMode="auto">
          <a:xfrm>
            <a:off x="1066800" y="6072188"/>
            <a:ext cx="2090738" cy="1341437"/>
            <a:chOff x="2409" y="2765"/>
            <a:chExt cx="1197" cy="818"/>
          </a:xfrm>
        </p:grpSpPr>
        <p:sp>
          <p:nvSpPr>
            <p:cNvPr id="40974" name="Rectangle 14"/>
            <p:cNvSpPr>
              <a:spLocks noChangeArrowheads="1"/>
            </p:cNvSpPr>
            <p:nvPr/>
          </p:nvSpPr>
          <p:spPr bwMode="auto">
            <a:xfrm>
              <a:off x="2409" y="2765"/>
              <a:ext cx="1123" cy="148"/>
            </a:xfrm>
            <a:prstGeom prst="rect">
              <a:avLst/>
            </a:prstGeom>
            <a:noFill/>
            <a:ln>
              <a:noFill/>
            </a:ln>
            <a:effectLst>
              <a:outerShdw blurRad="63500" dist="46662" dir="3284183" algn="ctr" rotWithShape="0">
                <a:srgbClr val="000000">
                  <a:alpha val="74997"/>
                </a:srgbClr>
              </a:outerShdw>
            </a:effectLst>
            <a:extLst/>
          </p:spPr>
          <p:txBody>
            <a:bodyPr lIns="0" tIns="0" rIns="0" bIns="0">
              <a:spAutoFit/>
            </a:bodyPr>
            <a:lstStyle/>
            <a:p>
              <a:pPr algn="ctr">
                <a:lnSpc>
                  <a:spcPct val="60000"/>
                </a:lnSpc>
                <a:defRPr/>
              </a:pPr>
              <a:r>
                <a:rPr lang="en-US" sz="2400" b="1" dirty="0" err="1">
                  <a:latin typeface="Comic Sans MS" charset="0"/>
                  <a:ea typeface="ＭＳ Ｐゴシック" charset="0"/>
                  <a:cs typeface="ＭＳ Ｐゴシック" charset="0"/>
                </a:rPr>
                <a:t>Mishang</a:t>
              </a:r>
              <a:r>
                <a:rPr lang="en-US" sz="2400" b="1" dirty="0">
                  <a:latin typeface="Comic Sans MS" charset="0"/>
                  <a:ea typeface="ＭＳ Ｐゴシック" charset="0"/>
                  <a:cs typeface="ＭＳ Ｐゴシック" charset="0"/>
                </a:rPr>
                <a:t> 3:</a:t>
              </a:r>
              <a:endParaRPr lang="en-US" sz="2400" dirty="0">
                <a:latin typeface="Times" charset="0"/>
                <a:ea typeface="ＭＳ Ｐゴシック" charset="0"/>
                <a:cs typeface="ＭＳ Ｐゴシック" charset="0"/>
              </a:endParaRPr>
            </a:p>
          </p:txBody>
        </p:sp>
        <p:grpSp>
          <p:nvGrpSpPr>
            <p:cNvPr id="15463" name="Group 15"/>
            <p:cNvGrpSpPr>
              <a:grpSpLocks/>
            </p:cNvGrpSpPr>
            <p:nvPr/>
          </p:nvGrpSpPr>
          <p:grpSpPr bwMode="auto">
            <a:xfrm>
              <a:off x="2516" y="3204"/>
              <a:ext cx="1090" cy="379"/>
              <a:chOff x="1246" y="3148"/>
              <a:chExt cx="1090" cy="379"/>
            </a:xfrm>
          </p:grpSpPr>
          <p:sp>
            <p:nvSpPr>
              <p:cNvPr id="40976" name="Line 16"/>
              <p:cNvSpPr>
                <a:spLocks noChangeShapeType="1"/>
              </p:cNvSpPr>
              <p:nvPr/>
            </p:nvSpPr>
            <p:spPr bwMode="auto">
              <a:xfrm>
                <a:off x="1248" y="3148"/>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0977" name="Line 17"/>
              <p:cNvSpPr>
                <a:spLocks noChangeShapeType="1"/>
              </p:cNvSpPr>
              <p:nvPr/>
            </p:nvSpPr>
            <p:spPr bwMode="auto">
              <a:xfrm>
                <a:off x="1246" y="3330"/>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0978" name="Line 18"/>
              <p:cNvSpPr>
                <a:spLocks noChangeShapeType="1"/>
              </p:cNvSpPr>
              <p:nvPr/>
            </p:nvSpPr>
            <p:spPr bwMode="auto">
              <a:xfrm>
                <a:off x="1254" y="3527"/>
                <a:ext cx="1082"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grpSp>
      </p:grpSp>
      <p:sp>
        <p:nvSpPr>
          <p:cNvPr id="15369" name="Rectangle 21"/>
          <p:cNvSpPr>
            <a:spLocks noChangeArrowheads="1"/>
          </p:cNvSpPr>
          <p:nvPr/>
        </p:nvSpPr>
        <p:spPr bwMode="auto">
          <a:xfrm>
            <a:off x="609600" y="3402013"/>
            <a:ext cx="1514475" cy="481012"/>
          </a:xfrm>
          <a:prstGeom prst="rect">
            <a:avLst/>
          </a:prstGeom>
          <a:solidFill>
            <a:schemeClr val="bg1"/>
          </a:solid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nvGrpSpPr>
          <p:cNvPr id="15370" name="Group 25" descr="Large confetti"/>
          <p:cNvGrpSpPr>
            <a:grpSpLocks/>
          </p:cNvGrpSpPr>
          <p:nvPr/>
        </p:nvGrpSpPr>
        <p:grpSpPr bwMode="auto">
          <a:xfrm>
            <a:off x="3114675" y="6337300"/>
            <a:ext cx="1522413" cy="736600"/>
            <a:chOff x="377" y="3720"/>
            <a:chExt cx="871" cy="450"/>
          </a:xfrm>
        </p:grpSpPr>
        <p:sp>
          <p:nvSpPr>
            <p:cNvPr id="15457" name="Freeform 26"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5458" name="Rectangle 27" descr="Large confetti"/>
            <p:cNvSpPr>
              <a:spLocks noChangeArrowheads="1"/>
            </p:cNvSpPr>
            <p:nvPr/>
          </p:nvSpPr>
          <p:spPr bwMode="auto">
            <a:xfrm>
              <a:off x="380"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9" name="Rectangle 28"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60" name="Rectangle 29"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61" name="Line 30"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5371" name="Group 31" descr="Large confetti"/>
          <p:cNvGrpSpPr>
            <a:grpSpLocks/>
          </p:cNvGrpSpPr>
          <p:nvPr/>
        </p:nvGrpSpPr>
        <p:grpSpPr bwMode="auto">
          <a:xfrm>
            <a:off x="4316413" y="6656388"/>
            <a:ext cx="1522412" cy="736600"/>
            <a:chOff x="377" y="3720"/>
            <a:chExt cx="871" cy="450"/>
          </a:xfrm>
        </p:grpSpPr>
        <p:sp>
          <p:nvSpPr>
            <p:cNvPr id="15452" name="Freeform 32"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5453" name="Rectangle 33" descr="Large confetti"/>
            <p:cNvSpPr>
              <a:spLocks noChangeArrowheads="1"/>
            </p:cNvSpPr>
            <p:nvPr/>
          </p:nvSpPr>
          <p:spPr bwMode="auto">
            <a:xfrm>
              <a:off x="380"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4" name="Rectangle 34"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5" name="Rectangle 35"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6" name="Line 36"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5372" name="Group 37" descr="Large confetti"/>
          <p:cNvGrpSpPr>
            <a:grpSpLocks/>
          </p:cNvGrpSpPr>
          <p:nvPr/>
        </p:nvGrpSpPr>
        <p:grpSpPr bwMode="auto">
          <a:xfrm>
            <a:off x="5507038" y="6985000"/>
            <a:ext cx="1520825" cy="736600"/>
            <a:chOff x="377" y="3720"/>
            <a:chExt cx="871" cy="450"/>
          </a:xfrm>
        </p:grpSpPr>
        <p:sp>
          <p:nvSpPr>
            <p:cNvPr id="15447" name="Freeform 38"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5448" name="Rectangle 39" descr="Large confetti"/>
            <p:cNvSpPr>
              <a:spLocks noChangeArrowheads="1"/>
            </p:cNvSpPr>
            <p:nvPr/>
          </p:nvSpPr>
          <p:spPr bwMode="auto">
            <a:xfrm>
              <a:off x="380"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49" name="Rectangle 40"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0" name="Rectangle 41"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51" name="Line 42"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15373" name="Freeform 44"/>
          <p:cNvSpPr>
            <a:spLocks/>
          </p:cNvSpPr>
          <p:nvPr/>
        </p:nvSpPr>
        <p:spPr bwMode="auto">
          <a:xfrm>
            <a:off x="3860800" y="3143250"/>
            <a:ext cx="1076325" cy="581025"/>
          </a:xfrm>
          <a:custGeom>
            <a:avLst/>
            <a:gdLst>
              <a:gd name="T0" fmla="*/ 2147483646 w 503"/>
              <a:gd name="T1" fmla="*/ 0 h 355"/>
              <a:gd name="T2" fmla="*/ 2147483646 w 503"/>
              <a:gd name="T3" fmla="*/ 2147483646 h 355"/>
              <a:gd name="T4" fmla="*/ 2147483646 w 503"/>
              <a:gd name="T5" fmla="*/ 2147483646 h 355"/>
              <a:gd name="T6" fmla="*/ 2147483646 w 503"/>
              <a:gd name="T7" fmla="*/ 2147483646 h 355"/>
              <a:gd name="T8" fmla="*/ 2147483646 w 503"/>
              <a:gd name="T9" fmla="*/ 2147483646 h 355"/>
              <a:gd name="T10" fmla="*/ 2147483646 w 503"/>
              <a:gd name="T11" fmla="*/ 2147483646 h 355"/>
              <a:gd name="T12" fmla="*/ 2147483646 w 503"/>
              <a:gd name="T13" fmla="*/ 2147483646 h 355"/>
              <a:gd name="T14" fmla="*/ 2147483646 w 503"/>
              <a:gd name="T15" fmla="*/ 2147483646 h 355"/>
              <a:gd name="T16" fmla="*/ 0 w 503"/>
              <a:gd name="T17" fmla="*/ 2147483646 h 355"/>
              <a:gd name="T18" fmla="*/ 0 w 503"/>
              <a:gd name="T19" fmla="*/ 2147483646 h 355"/>
              <a:gd name="T20" fmla="*/ 2147483646 w 503"/>
              <a:gd name="T21" fmla="*/ 2147483646 h 355"/>
              <a:gd name="T22" fmla="*/ 2147483646 w 503"/>
              <a:gd name="T23" fmla="*/ 2147483646 h 355"/>
              <a:gd name="T24" fmla="*/ 2147483646 w 503"/>
              <a:gd name="T25" fmla="*/ 2147483646 h 355"/>
              <a:gd name="T26" fmla="*/ 2147483646 w 503"/>
              <a:gd name="T27" fmla="*/ 2147483646 h 355"/>
              <a:gd name="T28" fmla="*/ 2147483646 w 503"/>
              <a:gd name="T29" fmla="*/ 2147483646 h 355"/>
              <a:gd name="T30" fmla="*/ 2147483646 w 503"/>
              <a:gd name="T31" fmla="*/ 2147483646 h 355"/>
              <a:gd name="T32" fmla="*/ 2147483646 w 503"/>
              <a:gd name="T33" fmla="*/ 2147483646 h 355"/>
              <a:gd name="T34" fmla="*/ 2147483646 w 503"/>
              <a:gd name="T35" fmla="*/ 2147483646 h 355"/>
              <a:gd name="T36" fmla="*/ 2147483646 w 503"/>
              <a:gd name="T37" fmla="*/ 2147483646 h 355"/>
              <a:gd name="T38" fmla="*/ 2147483646 w 503"/>
              <a:gd name="T39" fmla="*/ 2147483646 h 355"/>
              <a:gd name="T40" fmla="*/ 2147483646 w 503"/>
              <a:gd name="T41" fmla="*/ 2147483646 h 355"/>
              <a:gd name="T42" fmla="*/ 2147483646 w 503"/>
              <a:gd name="T43" fmla="*/ 2147483646 h 355"/>
              <a:gd name="T44" fmla="*/ 2147483646 w 503"/>
              <a:gd name="T45" fmla="*/ 2147483646 h 355"/>
              <a:gd name="T46" fmla="*/ 2147483646 w 503"/>
              <a:gd name="T47" fmla="*/ 2147483646 h 355"/>
              <a:gd name="T48" fmla="*/ 2147483646 w 503"/>
              <a:gd name="T49" fmla="*/ 2147483646 h 355"/>
              <a:gd name="T50" fmla="*/ 2147483646 w 503"/>
              <a:gd name="T51" fmla="*/ 2147483646 h 355"/>
              <a:gd name="T52" fmla="*/ 2147483646 w 503"/>
              <a:gd name="T53" fmla="*/ 2147483646 h 355"/>
              <a:gd name="T54" fmla="*/ 2147483646 w 503"/>
              <a:gd name="T55" fmla="*/ 2147483646 h 355"/>
              <a:gd name="T56" fmla="*/ 2147483646 w 503"/>
              <a:gd name="T57" fmla="*/ 2147483646 h 355"/>
              <a:gd name="T58" fmla="*/ 2147483646 w 503"/>
              <a:gd name="T59" fmla="*/ 2147483646 h 355"/>
              <a:gd name="T60" fmla="*/ 2147483646 w 503"/>
              <a:gd name="T61" fmla="*/ 2147483646 h 355"/>
              <a:gd name="T62" fmla="*/ 2147483646 w 503"/>
              <a:gd name="T63" fmla="*/ 2147483646 h 355"/>
              <a:gd name="T64" fmla="*/ 2147483646 w 503"/>
              <a:gd name="T65" fmla="*/ 2147483646 h 355"/>
              <a:gd name="T66" fmla="*/ 2147483646 w 503"/>
              <a:gd name="T67" fmla="*/ 2147483646 h 355"/>
              <a:gd name="T68" fmla="*/ 2147483646 w 503"/>
              <a:gd name="T69" fmla="*/ 2147483646 h 355"/>
              <a:gd name="T70" fmla="*/ 2147483646 w 503"/>
              <a:gd name="T71" fmla="*/ 0 h 355"/>
              <a:gd name="T72" fmla="*/ 214748364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SG"/>
          </a:p>
        </p:txBody>
      </p:sp>
      <p:sp>
        <p:nvSpPr>
          <p:cNvPr id="15374" name="Rectangle 45"/>
          <p:cNvSpPr>
            <a:spLocks noChangeArrowheads="1"/>
          </p:cNvSpPr>
          <p:nvPr/>
        </p:nvSpPr>
        <p:spPr bwMode="auto">
          <a:xfrm>
            <a:off x="3854450" y="3398838"/>
            <a:ext cx="1516063" cy="481012"/>
          </a:xfrm>
          <a:prstGeom prst="rect">
            <a:avLst/>
          </a:prstGeom>
          <a:solidFill>
            <a:schemeClr val="bg1"/>
          </a:solid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375" name="Text Box 49"/>
          <p:cNvSpPr txBox="1">
            <a:spLocks noChangeArrowheads="1"/>
          </p:cNvSpPr>
          <p:nvPr/>
        </p:nvSpPr>
        <p:spPr bwMode="auto">
          <a:xfrm>
            <a:off x="974725" y="1487488"/>
            <a:ext cx="5540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a:solidFill>
                  <a:srgbClr val="E8E8E8"/>
                </a:solidFill>
                <a:latin typeface="Capitals" charset="0"/>
              </a:rPr>
              <a:t>O</a:t>
            </a:r>
          </a:p>
        </p:txBody>
      </p:sp>
      <p:sp>
        <p:nvSpPr>
          <p:cNvPr id="15376" name="Text Box 50"/>
          <p:cNvSpPr txBox="1">
            <a:spLocks noChangeArrowheads="1"/>
          </p:cNvSpPr>
          <p:nvPr/>
        </p:nvSpPr>
        <p:spPr bwMode="auto">
          <a:xfrm>
            <a:off x="3910013" y="1516063"/>
            <a:ext cx="10779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a:solidFill>
                  <a:srgbClr val="E8E8E8"/>
                </a:solidFill>
                <a:latin typeface="Capitals" charset="0"/>
              </a:rPr>
              <a:t>V</a:t>
            </a:r>
          </a:p>
        </p:txBody>
      </p:sp>
      <p:sp>
        <p:nvSpPr>
          <p:cNvPr id="15377" name="Text Box 51"/>
          <p:cNvSpPr txBox="1">
            <a:spLocks noChangeArrowheads="1"/>
          </p:cNvSpPr>
          <p:nvPr/>
        </p:nvSpPr>
        <p:spPr bwMode="auto">
          <a:xfrm>
            <a:off x="5437188" y="1420813"/>
            <a:ext cx="5556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a:solidFill>
                  <a:srgbClr val="E8E8E8"/>
                </a:solidFill>
                <a:latin typeface="Capitals" charset="0"/>
              </a:rPr>
              <a:t>J</a:t>
            </a:r>
          </a:p>
        </p:txBody>
      </p:sp>
      <p:grpSp>
        <p:nvGrpSpPr>
          <p:cNvPr id="15378" name="Group 52"/>
          <p:cNvGrpSpPr>
            <a:grpSpLocks/>
          </p:cNvGrpSpPr>
          <p:nvPr/>
        </p:nvGrpSpPr>
        <p:grpSpPr bwMode="auto">
          <a:xfrm>
            <a:off x="501650" y="4287838"/>
            <a:ext cx="1908175" cy="1398587"/>
            <a:chOff x="812" y="2825"/>
            <a:chExt cx="1093" cy="854"/>
          </a:xfrm>
        </p:grpSpPr>
        <p:sp>
          <p:nvSpPr>
            <p:cNvPr id="41013" name="Rectangle 53"/>
            <p:cNvSpPr>
              <a:spLocks noChangeArrowheads="1"/>
            </p:cNvSpPr>
            <p:nvPr/>
          </p:nvSpPr>
          <p:spPr bwMode="auto">
            <a:xfrm>
              <a:off x="1004" y="2825"/>
              <a:ext cx="778" cy="131"/>
            </a:xfrm>
            <a:prstGeom prst="rect">
              <a:avLst/>
            </a:prstGeom>
            <a:noFill/>
            <a:ln>
              <a:noFill/>
            </a:ln>
            <a:effectLst>
              <a:outerShdw blurRad="63500" dist="46662" dir="3284183" algn="ctr" rotWithShape="0">
                <a:srgbClr val="000000">
                  <a:alpha val="74997"/>
                </a:srgbClr>
              </a:outerShdw>
            </a:effectLst>
            <a:extLst/>
          </p:spPr>
          <p:txBody>
            <a:bodyPr lIns="0" tIns="0" rIns="0" bIns="0">
              <a:spAutoFit/>
            </a:bodyPr>
            <a:lstStyle/>
            <a:p>
              <a:pPr algn="ctr">
                <a:lnSpc>
                  <a:spcPct val="50000"/>
                </a:lnSpc>
                <a:defRPr/>
              </a:pPr>
              <a:r>
                <a:rPr lang="en-US" sz="2400" b="1" dirty="0" err="1">
                  <a:latin typeface="Comic Sans MS" charset="0"/>
                  <a:ea typeface="ＭＳ Ｐゴシック" charset="0"/>
                  <a:cs typeface="ＭＳ Ｐゴシック" charset="0"/>
                </a:rPr>
                <a:t>Mi</a:t>
              </a:r>
              <a:r>
                <a:rPr lang="en-US" sz="2400" b="1" dirty="0">
                  <a:latin typeface="Comic Sans MS" charset="0"/>
                  <a:ea typeface="ＭＳ Ｐゴシック" charset="0"/>
                  <a:cs typeface="ＭＳ Ｐゴシック" charset="0"/>
                </a:rPr>
                <a:t> 4:</a:t>
              </a:r>
              <a:endParaRPr lang="en-US" sz="2400" dirty="0">
                <a:latin typeface="Times" charset="0"/>
                <a:ea typeface="ＭＳ Ｐゴシック" charset="0"/>
                <a:cs typeface="ＭＳ Ｐゴシック" charset="0"/>
              </a:endParaRPr>
            </a:p>
          </p:txBody>
        </p:sp>
        <p:grpSp>
          <p:nvGrpSpPr>
            <p:cNvPr id="15442" name="Group 54"/>
            <p:cNvGrpSpPr>
              <a:grpSpLocks/>
            </p:cNvGrpSpPr>
            <p:nvPr/>
          </p:nvGrpSpPr>
          <p:grpSpPr bwMode="auto">
            <a:xfrm>
              <a:off x="812" y="3149"/>
              <a:ext cx="1093" cy="530"/>
              <a:chOff x="1241" y="2249"/>
              <a:chExt cx="1093" cy="530"/>
            </a:xfrm>
          </p:grpSpPr>
          <p:sp>
            <p:nvSpPr>
              <p:cNvPr id="41015" name="Line 55"/>
              <p:cNvSpPr>
                <a:spLocks noChangeShapeType="1"/>
              </p:cNvSpPr>
              <p:nvPr/>
            </p:nvSpPr>
            <p:spPr bwMode="auto">
              <a:xfrm>
                <a:off x="1241" y="2249"/>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1016" name="Line 56"/>
              <p:cNvSpPr>
                <a:spLocks noChangeShapeType="1"/>
              </p:cNvSpPr>
              <p:nvPr/>
            </p:nvSpPr>
            <p:spPr bwMode="auto">
              <a:xfrm>
                <a:off x="1246" y="2422"/>
                <a:ext cx="1088"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1017" name="Line 57"/>
              <p:cNvSpPr>
                <a:spLocks noChangeShapeType="1"/>
              </p:cNvSpPr>
              <p:nvPr/>
            </p:nvSpPr>
            <p:spPr bwMode="auto">
              <a:xfrm>
                <a:off x="1244" y="2595"/>
                <a:ext cx="1088"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sp>
            <p:nvSpPr>
              <p:cNvPr id="41018" name="Line 58"/>
              <p:cNvSpPr>
                <a:spLocks noChangeShapeType="1"/>
              </p:cNvSpPr>
              <p:nvPr/>
            </p:nvSpPr>
            <p:spPr bwMode="auto">
              <a:xfrm>
                <a:off x="1250" y="2779"/>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Century Gothic" pitchFamily="-107" charset="0"/>
                  <a:ea typeface="+mn-ea"/>
                </a:endParaRPr>
              </a:p>
            </p:txBody>
          </p:sp>
        </p:grpSp>
      </p:grpSp>
      <p:sp>
        <p:nvSpPr>
          <p:cNvPr id="15379" name="Line 59"/>
          <p:cNvSpPr>
            <a:spLocks noChangeShapeType="1"/>
          </p:cNvSpPr>
          <p:nvPr/>
        </p:nvSpPr>
        <p:spPr bwMode="auto">
          <a:xfrm flipH="1">
            <a:off x="2112963" y="3016250"/>
            <a:ext cx="681037" cy="14366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sp>
        <p:nvSpPr>
          <p:cNvPr id="15380" name="Line 60"/>
          <p:cNvSpPr>
            <a:spLocks noChangeShapeType="1"/>
          </p:cNvSpPr>
          <p:nvPr/>
        </p:nvSpPr>
        <p:spPr bwMode="auto">
          <a:xfrm flipH="1">
            <a:off x="2432050" y="2995613"/>
            <a:ext cx="741363" cy="30511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p>
        </p:txBody>
      </p:sp>
      <p:grpSp>
        <p:nvGrpSpPr>
          <p:cNvPr id="15381" name="Group 61" descr="Dark vertical"/>
          <p:cNvGrpSpPr>
            <a:grpSpLocks/>
          </p:cNvGrpSpPr>
          <p:nvPr/>
        </p:nvGrpSpPr>
        <p:grpSpPr bwMode="auto">
          <a:xfrm>
            <a:off x="2373313" y="4191000"/>
            <a:ext cx="1519237" cy="738188"/>
            <a:chOff x="377" y="3720"/>
            <a:chExt cx="871" cy="450"/>
          </a:xfrm>
        </p:grpSpPr>
        <p:sp>
          <p:nvSpPr>
            <p:cNvPr id="15436" name="Freeform 62" descr="Dark vertical"/>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SG"/>
            </a:p>
          </p:txBody>
        </p:sp>
        <p:sp>
          <p:nvSpPr>
            <p:cNvPr id="15437" name="Rectangle 63" descr="Dark vertical"/>
            <p:cNvSpPr>
              <a:spLocks noChangeArrowheads="1"/>
            </p:cNvSpPr>
            <p:nvPr/>
          </p:nvSpPr>
          <p:spPr bwMode="auto">
            <a:xfrm>
              <a:off x="380"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8" name="Rectangle 64"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9" name="Rectangle 65"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40" name="Line 66"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5382" name="Group 67" descr="Dark vertical"/>
          <p:cNvGrpSpPr>
            <a:grpSpLocks/>
          </p:cNvGrpSpPr>
          <p:nvPr/>
        </p:nvGrpSpPr>
        <p:grpSpPr bwMode="auto">
          <a:xfrm>
            <a:off x="3475038" y="4510088"/>
            <a:ext cx="1516062" cy="736600"/>
            <a:chOff x="375" y="3720"/>
            <a:chExt cx="868" cy="450"/>
          </a:xfrm>
        </p:grpSpPr>
        <p:sp>
          <p:nvSpPr>
            <p:cNvPr id="15431" name="Freeform 68" descr="Dark vertical"/>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SG"/>
            </a:p>
          </p:txBody>
        </p:sp>
        <p:sp>
          <p:nvSpPr>
            <p:cNvPr id="15432" name="Rectangle 69"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3" name="Rectangle 70"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4" name="Rectangle 71"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5" name="Line 72"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5383" name="Group 73" descr="Dark vertical"/>
          <p:cNvGrpSpPr>
            <a:grpSpLocks/>
          </p:cNvGrpSpPr>
          <p:nvPr/>
        </p:nvGrpSpPr>
        <p:grpSpPr bwMode="auto">
          <a:xfrm>
            <a:off x="4562475" y="4830763"/>
            <a:ext cx="1516063" cy="736600"/>
            <a:chOff x="375" y="3720"/>
            <a:chExt cx="868" cy="450"/>
          </a:xfrm>
        </p:grpSpPr>
        <p:sp>
          <p:nvSpPr>
            <p:cNvPr id="15426" name="Freeform 74" descr="Dark vertical"/>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SG"/>
            </a:p>
          </p:txBody>
        </p:sp>
        <p:sp>
          <p:nvSpPr>
            <p:cNvPr id="15427" name="Rectangle 75"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28" name="Rectangle 76"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29" name="Rectangle 77"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30" name="Line 78"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5384" name="Group 79" descr="Dark vertical"/>
          <p:cNvGrpSpPr>
            <a:grpSpLocks/>
          </p:cNvGrpSpPr>
          <p:nvPr/>
        </p:nvGrpSpPr>
        <p:grpSpPr bwMode="auto">
          <a:xfrm>
            <a:off x="5554663" y="5148263"/>
            <a:ext cx="1516062" cy="738187"/>
            <a:chOff x="375" y="3720"/>
            <a:chExt cx="868" cy="450"/>
          </a:xfrm>
        </p:grpSpPr>
        <p:sp>
          <p:nvSpPr>
            <p:cNvPr id="15421" name="Freeform 80" descr="Dark vertical"/>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SG"/>
            </a:p>
          </p:txBody>
        </p:sp>
        <p:sp>
          <p:nvSpPr>
            <p:cNvPr id="15422" name="Rectangle 81"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23" name="Rectangle 82"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24" name="Rectangle 83"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425" name="Line 84"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15385" name="Text Box 85"/>
          <p:cNvSpPr txBox="1">
            <a:spLocks noChangeArrowheads="1"/>
          </p:cNvSpPr>
          <p:nvPr/>
        </p:nvSpPr>
        <p:spPr bwMode="auto">
          <a:xfrm>
            <a:off x="611188" y="4464050"/>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A</a:t>
            </a:r>
          </a:p>
        </p:txBody>
      </p:sp>
      <p:sp>
        <p:nvSpPr>
          <p:cNvPr id="15386" name="Text Box 86"/>
          <p:cNvSpPr txBox="1">
            <a:spLocks noChangeArrowheads="1"/>
          </p:cNvSpPr>
          <p:nvPr/>
        </p:nvSpPr>
        <p:spPr bwMode="auto">
          <a:xfrm>
            <a:off x="600075" y="4762500"/>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J</a:t>
            </a:r>
          </a:p>
        </p:txBody>
      </p:sp>
      <p:sp>
        <p:nvSpPr>
          <p:cNvPr id="15387" name="Text Box 87"/>
          <p:cNvSpPr txBox="1">
            <a:spLocks noChangeArrowheads="1"/>
          </p:cNvSpPr>
          <p:nvPr/>
        </p:nvSpPr>
        <p:spPr bwMode="auto">
          <a:xfrm>
            <a:off x="542925" y="5064125"/>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M</a:t>
            </a:r>
          </a:p>
        </p:txBody>
      </p:sp>
      <p:sp>
        <p:nvSpPr>
          <p:cNvPr id="15388" name="Text Box 88"/>
          <p:cNvSpPr txBox="1">
            <a:spLocks noChangeArrowheads="1"/>
          </p:cNvSpPr>
          <p:nvPr/>
        </p:nvSpPr>
        <p:spPr bwMode="auto">
          <a:xfrm>
            <a:off x="614363" y="5357813"/>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J</a:t>
            </a:r>
          </a:p>
        </p:txBody>
      </p:sp>
      <p:sp>
        <p:nvSpPr>
          <p:cNvPr id="15389" name="Text Box 89"/>
          <p:cNvSpPr txBox="1">
            <a:spLocks noChangeArrowheads="1"/>
          </p:cNvSpPr>
          <p:nvPr/>
        </p:nvSpPr>
        <p:spPr bwMode="auto">
          <a:xfrm>
            <a:off x="1184275" y="6465888"/>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R</a:t>
            </a:r>
          </a:p>
        </p:txBody>
      </p:sp>
      <p:sp>
        <p:nvSpPr>
          <p:cNvPr id="15390" name="Text Box 90"/>
          <p:cNvSpPr txBox="1">
            <a:spLocks noChangeArrowheads="1"/>
          </p:cNvSpPr>
          <p:nvPr/>
        </p:nvSpPr>
        <p:spPr bwMode="auto">
          <a:xfrm>
            <a:off x="1177925" y="6765925"/>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W</a:t>
            </a:r>
          </a:p>
        </p:txBody>
      </p:sp>
      <p:sp>
        <p:nvSpPr>
          <p:cNvPr id="15391" name="Text Box 91"/>
          <p:cNvSpPr txBox="1">
            <a:spLocks noChangeArrowheads="1"/>
          </p:cNvSpPr>
          <p:nvPr/>
        </p:nvSpPr>
        <p:spPr bwMode="auto">
          <a:xfrm>
            <a:off x="1173163" y="7085013"/>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latin typeface="Times" panose="02020603050405020304" pitchFamily="18" charset="0"/>
              </a:rPr>
              <a:t>C</a:t>
            </a:r>
          </a:p>
        </p:txBody>
      </p:sp>
      <p:sp>
        <p:nvSpPr>
          <p:cNvPr id="15392" name="Freeform 93"/>
          <p:cNvSpPr>
            <a:spLocks/>
          </p:cNvSpPr>
          <p:nvPr/>
        </p:nvSpPr>
        <p:spPr bwMode="auto">
          <a:xfrm>
            <a:off x="5526088" y="3144838"/>
            <a:ext cx="1076325" cy="581025"/>
          </a:xfrm>
          <a:custGeom>
            <a:avLst/>
            <a:gdLst>
              <a:gd name="T0" fmla="*/ 2147483646 w 503"/>
              <a:gd name="T1" fmla="*/ 0 h 355"/>
              <a:gd name="T2" fmla="*/ 2147483646 w 503"/>
              <a:gd name="T3" fmla="*/ 2147483646 h 355"/>
              <a:gd name="T4" fmla="*/ 2147483646 w 503"/>
              <a:gd name="T5" fmla="*/ 2147483646 h 355"/>
              <a:gd name="T6" fmla="*/ 2147483646 w 503"/>
              <a:gd name="T7" fmla="*/ 2147483646 h 355"/>
              <a:gd name="T8" fmla="*/ 2147483646 w 503"/>
              <a:gd name="T9" fmla="*/ 2147483646 h 355"/>
              <a:gd name="T10" fmla="*/ 2147483646 w 503"/>
              <a:gd name="T11" fmla="*/ 2147483646 h 355"/>
              <a:gd name="T12" fmla="*/ 2147483646 w 503"/>
              <a:gd name="T13" fmla="*/ 2147483646 h 355"/>
              <a:gd name="T14" fmla="*/ 2147483646 w 503"/>
              <a:gd name="T15" fmla="*/ 2147483646 h 355"/>
              <a:gd name="T16" fmla="*/ 0 w 503"/>
              <a:gd name="T17" fmla="*/ 2147483646 h 355"/>
              <a:gd name="T18" fmla="*/ 0 w 503"/>
              <a:gd name="T19" fmla="*/ 2147483646 h 355"/>
              <a:gd name="T20" fmla="*/ 2147483646 w 503"/>
              <a:gd name="T21" fmla="*/ 2147483646 h 355"/>
              <a:gd name="T22" fmla="*/ 2147483646 w 503"/>
              <a:gd name="T23" fmla="*/ 2147483646 h 355"/>
              <a:gd name="T24" fmla="*/ 2147483646 w 503"/>
              <a:gd name="T25" fmla="*/ 2147483646 h 355"/>
              <a:gd name="T26" fmla="*/ 2147483646 w 503"/>
              <a:gd name="T27" fmla="*/ 2147483646 h 355"/>
              <a:gd name="T28" fmla="*/ 2147483646 w 503"/>
              <a:gd name="T29" fmla="*/ 2147483646 h 355"/>
              <a:gd name="T30" fmla="*/ 2147483646 w 503"/>
              <a:gd name="T31" fmla="*/ 2147483646 h 355"/>
              <a:gd name="T32" fmla="*/ 2147483646 w 503"/>
              <a:gd name="T33" fmla="*/ 2147483646 h 355"/>
              <a:gd name="T34" fmla="*/ 2147483646 w 503"/>
              <a:gd name="T35" fmla="*/ 2147483646 h 355"/>
              <a:gd name="T36" fmla="*/ 2147483646 w 503"/>
              <a:gd name="T37" fmla="*/ 2147483646 h 355"/>
              <a:gd name="T38" fmla="*/ 2147483646 w 503"/>
              <a:gd name="T39" fmla="*/ 2147483646 h 355"/>
              <a:gd name="T40" fmla="*/ 2147483646 w 503"/>
              <a:gd name="T41" fmla="*/ 2147483646 h 355"/>
              <a:gd name="T42" fmla="*/ 2147483646 w 503"/>
              <a:gd name="T43" fmla="*/ 2147483646 h 355"/>
              <a:gd name="T44" fmla="*/ 2147483646 w 503"/>
              <a:gd name="T45" fmla="*/ 2147483646 h 355"/>
              <a:gd name="T46" fmla="*/ 2147483646 w 503"/>
              <a:gd name="T47" fmla="*/ 2147483646 h 355"/>
              <a:gd name="T48" fmla="*/ 2147483646 w 503"/>
              <a:gd name="T49" fmla="*/ 2147483646 h 355"/>
              <a:gd name="T50" fmla="*/ 2147483646 w 503"/>
              <a:gd name="T51" fmla="*/ 2147483646 h 355"/>
              <a:gd name="T52" fmla="*/ 2147483646 w 503"/>
              <a:gd name="T53" fmla="*/ 2147483646 h 355"/>
              <a:gd name="T54" fmla="*/ 2147483646 w 503"/>
              <a:gd name="T55" fmla="*/ 2147483646 h 355"/>
              <a:gd name="T56" fmla="*/ 2147483646 w 503"/>
              <a:gd name="T57" fmla="*/ 2147483646 h 355"/>
              <a:gd name="T58" fmla="*/ 2147483646 w 503"/>
              <a:gd name="T59" fmla="*/ 2147483646 h 355"/>
              <a:gd name="T60" fmla="*/ 2147483646 w 503"/>
              <a:gd name="T61" fmla="*/ 2147483646 h 355"/>
              <a:gd name="T62" fmla="*/ 2147483646 w 503"/>
              <a:gd name="T63" fmla="*/ 2147483646 h 355"/>
              <a:gd name="T64" fmla="*/ 2147483646 w 503"/>
              <a:gd name="T65" fmla="*/ 2147483646 h 355"/>
              <a:gd name="T66" fmla="*/ 2147483646 w 503"/>
              <a:gd name="T67" fmla="*/ 2147483646 h 355"/>
              <a:gd name="T68" fmla="*/ 2147483646 w 503"/>
              <a:gd name="T69" fmla="*/ 2147483646 h 355"/>
              <a:gd name="T70" fmla="*/ 2147483646 w 503"/>
              <a:gd name="T71" fmla="*/ 0 h 355"/>
              <a:gd name="T72" fmla="*/ 214748364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SG"/>
          </a:p>
        </p:txBody>
      </p:sp>
      <p:sp>
        <p:nvSpPr>
          <p:cNvPr id="15393" name="Rectangle 94"/>
          <p:cNvSpPr>
            <a:spLocks noChangeArrowheads="1"/>
          </p:cNvSpPr>
          <p:nvPr/>
        </p:nvSpPr>
        <p:spPr bwMode="auto">
          <a:xfrm>
            <a:off x="5524500" y="3436938"/>
            <a:ext cx="1516063" cy="481012"/>
          </a:xfrm>
          <a:prstGeom prst="rect">
            <a:avLst/>
          </a:prstGeom>
          <a:solidFill>
            <a:schemeClr val="bg1"/>
          </a:solid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5394" name="Rectangle 97"/>
          <p:cNvSpPr>
            <a:spLocks noChangeArrowheads="1"/>
          </p:cNvSpPr>
          <p:nvPr/>
        </p:nvSpPr>
        <p:spPr bwMode="auto">
          <a:xfrm>
            <a:off x="5638800" y="3157538"/>
            <a:ext cx="687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dirty="0" err="1" smtClean="0">
                <a:latin typeface="Helvetica" panose="020B0604020202020204" pitchFamily="34" charset="0"/>
              </a:rPr>
              <a:t>Jishu</a:t>
            </a:r>
            <a:endParaRPr lang="en-US" altLang="en-US" sz="1500" b="1" dirty="0">
              <a:latin typeface="Helvetica" panose="020B0604020202020204" pitchFamily="34" charset="0"/>
            </a:endParaRPr>
          </a:p>
        </p:txBody>
      </p:sp>
      <p:sp>
        <p:nvSpPr>
          <p:cNvPr id="15395" name="Text Box 98"/>
          <p:cNvSpPr txBox="1">
            <a:spLocks noChangeArrowheads="1"/>
          </p:cNvSpPr>
          <p:nvPr/>
        </p:nvSpPr>
        <p:spPr bwMode="auto">
          <a:xfrm>
            <a:off x="6689725"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01</a:t>
            </a:r>
          </a:p>
        </p:txBody>
      </p:sp>
      <p:sp>
        <p:nvSpPr>
          <p:cNvPr id="15396" name="Line 99"/>
          <p:cNvSpPr>
            <a:spLocks noChangeShapeType="1"/>
          </p:cNvSpPr>
          <p:nvPr/>
        </p:nvSpPr>
        <p:spPr bwMode="auto">
          <a:xfrm>
            <a:off x="628650" y="3390900"/>
            <a:ext cx="1041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5397" name="Line 100"/>
          <p:cNvSpPr>
            <a:spLocks noChangeShapeType="1"/>
          </p:cNvSpPr>
          <p:nvPr/>
        </p:nvSpPr>
        <p:spPr bwMode="auto">
          <a:xfrm>
            <a:off x="3879850" y="3403600"/>
            <a:ext cx="1041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5398" name="Line 101"/>
          <p:cNvSpPr>
            <a:spLocks noChangeShapeType="1"/>
          </p:cNvSpPr>
          <p:nvPr/>
        </p:nvSpPr>
        <p:spPr bwMode="auto">
          <a:xfrm>
            <a:off x="5543550" y="3448050"/>
            <a:ext cx="10477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5399" name="Line 102"/>
          <p:cNvSpPr>
            <a:spLocks noChangeShapeType="1"/>
          </p:cNvSpPr>
          <p:nvPr/>
        </p:nvSpPr>
        <p:spPr bwMode="auto">
          <a:xfrm>
            <a:off x="711200" y="3403600"/>
            <a:ext cx="895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5400" name="Line 103"/>
          <p:cNvSpPr>
            <a:spLocks noChangeShapeType="1"/>
          </p:cNvSpPr>
          <p:nvPr/>
        </p:nvSpPr>
        <p:spPr bwMode="auto">
          <a:xfrm>
            <a:off x="3949700" y="3403600"/>
            <a:ext cx="895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5401" name="Text Box 105"/>
          <p:cNvSpPr txBox="1">
            <a:spLocks noChangeArrowheads="1"/>
          </p:cNvSpPr>
          <p:nvPr/>
        </p:nvSpPr>
        <p:spPr bwMode="auto">
          <a:xfrm>
            <a:off x="949325" y="1516063"/>
            <a:ext cx="996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b="1" dirty="0">
                <a:solidFill>
                  <a:srgbClr val="E32434"/>
                </a:solidFill>
                <a:latin typeface="Capitals" charset="0"/>
              </a:rPr>
              <a:t>O</a:t>
            </a:r>
          </a:p>
        </p:txBody>
      </p:sp>
      <p:sp>
        <p:nvSpPr>
          <p:cNvPr id="15402" name="Text Box 106"/>
          <p:cNvSpPr txBox="1">
            <a:spLocks noChangeArrowheads="1"/>
          </p:cNvSpPr>
          <p:nvPr/>
        </p:nvSpPr>
        <p:spPr bwMode="auto">
          <a:xfrm>
            <a:off x="2451100" y="1517650"/>
            <a:ext cx="996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b="1">
                <a:solidFill>
                  <a:srgbClr val="E32434"/>
                </a:solidFill>
                <a:latin typeface="Capitals" charset="0"/>
              </a:rPr>
              <a:t>7</a:t>
            </a:r>
          </a:p>
        </p:txBody>
      </p:sp>
      <p:sp>
        <p:nvSpPr>
          <p:cNvPr id="15403" name="Text Box 108"/>
          <p:cNvSpPr txBox="1">
            <a:spLocks noChangeArrowheads="1"/>
          </p:cNvSpPr>
          <p:nvPr/>
        </p:nvSpPr>
        <p:spPr bwMode="auto">
          <a:xfrm>
            <a:off x="3895725" y="1530350"/>
            <a:ext cx="996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b="1">
                <a:solidFill>
                  <a:srgbClr val="E32434"/>
                </a:solidFill>
                <a:latin typeface="Capitals" charset="0"/>
              </a:rPr>
              <a:t>V</a:t>
            </a:r>
          </a:p>
        </p:txBody>
      </p:sp>
      <p:sp>
        <p:nvSpPr>
          <p:cNvPr id="15404" name="Text Box 109"/>
          <p:cNvSpPr txBox="1">
            <a:spLocks noChangeArrowheads="1"/>
          </p:cNvSpPr>
          <p:nvPr/>
        </p:nvSpPr>
        <p:spPr bwMode="auto">
          <a:xfrm>
            <a:off x="5454650" y="1428750"/>
            <a:ext cx="996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600" b="1">
                <a:solidFill>
                  <a:srgbClr val="E32434"/>
                </a:solidFill>
                <a:latin typeface="Capitals" charset="0"/>
              </a:rPr>
              <a:t>J</a:t>
            </a:r>
          </a:p>
        </p:txBody>
      </p:sp>
      <p:sp>
        <p:nvSpPr>
          <p:cNvPr id="15405" name="Text Box 111"/>
          <p:cNvSpPr txBox="1">
            <a:spLocks noChangeArrowheads="1"/>
          </p:cNvSpPr>
          <p:nvPr/>
        </p:nvSpPr>
        <p:spPr bwMode="auto">
          <a:xfrm>
            <a:off x="577850" y="3170238"/>
            <a:ext cx="11493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900" b="1">
                <a:solidFill>
                  <a:srgbClr val="E32434"/>
                </a:solidFill>
                <a:latin typeface="Capitals" charset="0"/>
              </a:rPr>
              <a:t>OKATHUI KASEM</a:t>
            </a:r>
          </a:p>
        </p:txBody>
      </p:sp>
      <p:sp>
        <p:nvSpPr>
          <p:cNvPr id="15406" name="Text Box 118"/>
          <p:cNvSpPr txBox="1">
            <a:spLocks noChangeArrowheads="1"/>
          </p:cNvSpPr>
          <p:nvPr/>
        </p:nvSpPr>
        <p:spPr bwMode="auto">
          <a:xfrm>
            <a:off x="4419600" y="6648450"/>
            <a:ext cx="947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Capitals" charset="0"/>
              </a:rPr>
              <a:t>WUNGNAO</a:t>
            </a:r>
          </a:p>
        </p:txBody>
      </p:sp>
      <p:sp>
        <p:nvSpPr>
          <p:cNvPr id="15407" name="Text Box 119"/>
          <p:cNvSpPr txBox="1">
            <a:spLocks noChangeArrowheads="1"/>
          </p:cNvSpPr>
          <p:nvPr/>
        </p:nvSpPr>
        <p:spPr bwMode="auto">
          <a:xfrm>
            <a:off x="901700" y="4530725"/>
            <a:ext cx="1273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solidFill>
                  <a:srgbClr val="E32434"/>
                </a:solidFill>
                <a:latin typeface="Capitals" charset="0"/>
              </a:rPr>
              <a:t>ABRAHAM</a:t>
            </a:r>
          </a:p>
        </p:txBody>
      </p:sp>
      <p:sp>
        <p:nvSpPr>
          <p:cNvPr id="15408" name="Text Box 120"/>
          <p:cNvSpPr txBox="1">
            <a:spLocks noChangeArrowheads="1"/>
          </p:cNvSpPr>
          <p:nvPr/>
        </p:nvSpPr>
        <p:spPr bwMode="auto">
          <a:xfrm>
            <a:off x="5526088" y="6969125"/>
            <a:ext cx="10810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Capitals" charset="0"/>
              </a:rPr>
              <a:t>NARKAHAI</a:t>
            </a:r>
          </a:p>
        </p:txBody>
      </p:sp>
      <p:sp>
        <p:nvSpPr>
          <p:cNvPr id="15409" name="Text Box 121"/>
          <p:cNvSpPr txBox="1">
            <a:spLocks noChangeArrowheads="1"/>
          </p:cNvSpPr>
          <p:nvPr/>
        </p:nvSpPr>
        <p:spPr bwMode="auto">
          <a:xfrm>
            <a:off x="3871913" y="3176588"/>
            <a:ext cx="1025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Capitals" charset="0"/>
              </a:rPr>
              <a:t>VARI KAHAI</a:t>
            </a:r>
          </a:p>
        </p:txBody>
      </p:sp>
      <p:sp>
        <p:nvSpPr>
          <p:cNvPr id="15410" name="Text Box 122"/>
          <p:cNvSpPr txBox="1">
            <a:spLocks noChangeArrowheads="1"/>
          </p:cNvSpPr>
          <p:nvPr/>
        </p:nvSpPr>
        <p:spPr bwMode="auto">
          <a:xfrm>
            <a:off x="3055938" y="6319838"/>
            <a:ext cx="12144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solidFill>
                  <a:srgbClr val="E32434"/>
                </a:solidFill>
                <a:latin typeface="Capitals" charset="0"/>
              </a:rPr>
              <a:t>ROTKHAMARAT</a:t>
            </a:r>
          </a:p>
        </p:txBody>
      </p:sp>
      <p:sp>
        <p:nvSpPr>
          <p:cNvPr id="15411" name="Text Box 123"/>
          <p:cNvSpPr txBox="1">
            <a:spLocks noChangeArrowheads="1"/>
          </p:cNvSpPr>
          <p:nvPr/>
        </p:nvSpPr>
        <p:spPr bwMode="auto">
          <a:xfrm>
            <a:off x="5491163" y="5138738"/>
            <a:ext cx="1303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solidFill>
                  <a:srgbClr val="E32434"/>
                </a:solidFill>
                <a:latin typeface="Capitals" charset="0"/>
              </a:rPr>
              <a:t>JOSHUA</a:t>
            </a:r>
          </a:p>
        </p:txBody>
      </p:sp>
      <p:sp>
        <p:nvSpPr>
          <p:cNvPr id="15412" name="Text Box 124"/>
          <p:cNvSpPr txBox="1">
            <a:spLocks noChangeArrowheads="1"/>
          </p:cNvSpPr>
          <p:nvPr/>
        </p:nvSpPr>
        <p:spPr bwMode="auto">
          <a:xfrm>
            <a:off x="4471988" y="4806950"/>
            <a:ext cx="1303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solidFill>
                  <a:srgbClr val="E32434"/>
                </a:solidFill>
                <a:latin typeface="Capitals" charset="0"/>
              </a:rPr>
              <a:t>MOSES</a:t>
            </a:r>
          </a:p>
        </p:txBody>
      </p:sp>
      <p:sp>
        <p:nvSpPr>
          <p:cNvPr id="15413" name="Text Box 125"/>
          <p:cNvSpPr txBox="1">
            <a:spLocks noChangeArrowheads="1"/>
          </p:cNvSpPr>
          <p:nvPr/>
        </p:nvSpPr>
        <p:spPr bwMode="auto">
          <a:xfrm>
            <a:off x="3338513" y="4494213"/>
            <a:ext cx="1303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solidFill>
                  <a:srgbClr val="E32434"/>
                </a:solidFill>
                <a:latin typeface="Capitals" charset="0"/>
              </a:rPr>
              <a:t>JOSEPH</a:t>
            </a:r>
          </a:p>
        </p:txBody>
      </p:sp>
      <p:sp>
        <p:nvSpPr>
          <p:cNvPr id="15414" name="Text Box 126"/>
          <p:cNvSpPr txBox="1">
            <a:spLocks noChangeArrowheads="1"/>
          </p:cNvSpPr>
          <p:nvPr/>
        </p:nvSpPr>
        <p:spPr bwMode="auto">
          <a:xfrm>
            <a:off x="2336800" y="4171950"/>
            <a:ext cx="1303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200" b="1">
                <a:solidFill>
                  <a:srgbClr val="E32434"/>
                </a:solidFill>
                <a:latin typeface="Capitals" charset="0"/>
              </a:rPr>
              <a:t>ABRAHAM</a:t>
            </a:r>
          </a:p>
        </p:txBody>
      </p:sp>
      <p:sp>
        <p:nvSpPr>
          <p:cNvPr id="15415" name="Text Box 127"/>
          <p:cNvSpPr txBox="1">
            <a:spLocks noChangeArrowheads="1"/>
          </p:cNvSpPr>
          <p:nvPr/>
        </p:nvSpPr>
        <p:spPr bwMode="auto">
          <a:xfrm>
            <a:off x="901700" y="5118100"/>
            <a:ext cx="1273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solidFill>
                  <a:srgbClr val="E32434"/>
                </a:solidFill>
                <a:latin typeface="Capitals" charset="0"/>
              </a:rPr>
              <a:t>MOSES</a:t>
            </a:r>
            <a:endParaRPr lang="en-US" altLang="en-US" sz="1600" b="1">
              <a:latin typeface="Capitals" charset="0"/>
            </a:endParaRPr>
          </a:p>
        </p:txBody>
      </p:sp>
      <p:sp>
        <p:nvSpPr>
          <p:cNvPr id="15416" name="Text Box 128"/>
          <p:cNvSpPr txBox="1">
            <a:spLocks noChangeArrowheads="1"/>
          </p:cNvSpPr>
          <p:nvPr/>
        </p:nvSpPr>
        <p:spPr bwMode="auto">
          <a:xfrm>
            <a:off x="901700" y="4814888"/>
            <a:ext cx="1273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solidFill>
                  <a:srgbClr val="E32434"/>
                </a:solidFill>
                <a:latin typeface="Capitals" charset="0"/>
              </a:rPr>
              <a:t>JOSEPH</a:t>
            </a:r>
          </a:p>
        </p:txBody>
      </p:sp>
      <p:sp>
        <p:nvSpPr>
          <p:cNvPr id="15417" name="Text Box 129"/>
          <p:cNvSpPr txBox="1">
            <a:spLocks noChangeArrowheads="1"/>
          </p:cNvSpPr>
          <p:nvPr/>
        </p:nvSpPr>
        <p:spPr bwMode="auto">
          <a:xfrm>
            <a:off x="901700" y="5400675"/>
            <a:ext cx="1273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solidFill>
                  <a:srgbClr val="E32434"/>
                </a:solidFill>
                <a:latin typeface="Capitals" charset="0"/>
              </a:rPr>
              <a:t>JOSHUA</a:t>
            </a:r>
          </a:p>
        </p:txBody>
      </p:sp>
      <p:sp>
        <p:nvSpPr>
          <p:cNvPr id="15418" name="Text Box 130"/>
          <p:cNvSpPr txBox="1">
            <a:spLocks noChangeArrowheads="1"/>
          </p:cNvSpPr>
          <p:nvPr/>
        </p:nvSpPr>
        <p:spPr bwMode="auto">
          <a:xfrm>
            <a:off x="1468438" y="6523038"/>
            <a:ext cx="1668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solidFill>
                  <a:srgbClr val="E32434"/>
                </a:solidFill>
                <a:latin typeface="Capitals" charset="0"/>
              </a:rPr>
              <a:t>ROTKHAMARAT</a:t>
            </a:r>
            <a:endParaRPr lang="en-US" altLang="en-US" sz="1500" b="1">
              <a:solidFill>
                <a:srgbClr val="E32434"/>
              </a:solidFill>
              <a:latin typeface="Capitals" charset="0"/>
            </a:endParaRPr>
          </a:p>
        </p:txBody>
      </p:sp>
      <p:sp>
        <p:nvSpPr>
          <p:cNvPr id="15419" name="Text Box 132"/>
          <p:cNvSpPr txBox="1">
            <a:spLocks noChangeArrowheads="1"/>
          </p:cNvSpPr>
          <p:nvPr/>
        </p:nvSpPr>
        <p:spPr bwMode="auto">
          <a:xfrm>
            <a:off x="1468438" y="6827838"/>
            <a:ext cx="131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solidFill>
                  <a:srgbClr val="E32434"/>
                </a:solidFill>
                <a:latin typeface="Capitals" charset="0"/>
              </a:rPr>
              <a:t>WUNGNAO</a:t>
            </a:r>
            <a:endParaRPr lang="en-US" altLang="en-US" sz="1600" b="1">
              <a:solidFill>
                <a:srgbClr val="E32434"/>
              </a:solidFill>
              <a:latin typeface="Capitals" charset="0"/>
            </a:endParaRPr>
          </a:p>
        </p:txBody>
      </p:sp>
      <p:sp>
        <p:nvSpPr>
          <p:cNvPr id="15420" name="Text Box 133"/>
          <p:cNvSpPr txBox="1">
            <a:spLocks noChangeArrowheads="1"/>
          </p:cNvSpPr>
          <p:nvPr/>
        </p:nvSpPr>
        <p:spPr bwMode="auto">
          <a:xfrm>
            <a:off x="1468438" y="7151688"/>
            <a:ext cx="131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solidFill>
                  <a:srgbClr val="E32434"/>
                </a:solidFill>
                <a:latin typeface="Capitals" charset="0"/>
              </a:rPr>
              <a:t>NARKAHAI</a:t>
            </a:r>
            <a:endParaRPr lang="en-US" altLang="en-US" sz="1600" b="1">
              <a:solidFill>
                <a:srgbClr val="E32434"/>
              </a:solidFill>
              <a:latin typeface="Capital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382588" y="1044575"/>
            <a:ext cx="676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a:latin typeface="Helvetica" panose="020B0604020202020204" pitchFamily="34" charset="0"/>
              </a:rPr>
              <a:t>Âra… nawui ningwui Bible File chi shokhavai, nakhalatta sâyangpai maningkha mili ningphun ngahân sâlaga shokhavai salu.</a:t>
            </a:r>
          </a:p>
        </p:txBody>
      </p:sp>
      <p:sp>
        <p:nvSpPr>
          <p:cNvPr id="39942" name="Rectangle 6"/>
          <p:cNvSpPr>
            <a:spLocks noChangeArrowheads="1"/>
          </p:cNvSpPr>
          <p:nvPr/>
        </p:nvSpPr>
        <p:spPr bwMode="auto">
          <a:xfrm>
            <a:off x="488950" y="6896100"/>
            <a:ext cx="1922463" cy="1108075"/>
          </a:xfrm>
          <a:prstGeom prst="rect">
            <a:avLst/>
          </a:prstGeom>
          <a:noFill/>
          <a:ln>
            <a:noFill/>
          </a:ln>
          <a:effectLst>
            <a:outerShdw blurRad="63500" dist="46662" dir="3284183" algn="ctr" rotWithShape="0">
              <a:srgbClr val="000000">
                <a:alpha val="74997"/>
              </a:srgbClr>
            </a:outerShdw>
          </a:effectLst>
          <a:extLst/>
        </p:spPr>
        <p:txBody>
          <a:bodyPr lIns="0" tIns="0" rIns="0" bIns="0">
            <a:spAutoFit/>
          </a:bodyPr>
          <a:lstStyle/>
          <a:p>
            <a:pPr>
              <a:defRPr/>
            </a:pPr>
            <a:r>
              <a:rPr lang="en-US" sz="2400" b="1" dirty="0">
                <a:latin typeface="Comic Sans MS" charset="0"/>
                <a:ea typeface="ＭＳ Ｐゴシック" charset="0"/>
                <a:cs typeface="ＭＳ Ｐゴシック" charset="0"/>
              </a:rPr>
              <a:t>NAWUI NINGWUI BIBLE FILE!</a:t>
            </a:r>
            <a:endParaRPr lang="en-US" sz="2400" dirty="0">
              <a:latin typeface="Times" charset="0"/>
              <a:ea typeface="ＭＳ Ｐゴシック" charset="0"/>
              <a:cs typeface="ＭＳ Ｐゴシック" charset="0"/>
            </a:endParaRPr>
          </a:p>
        </p:txBody>
      </p:sp>
      <p:sp>
        <p:nvSpPr>
          <p:cNvPr id="16388" name="Text Box 8"/>
          <p:cNvSpPr txBox="1">
            <a:spLocks noChangeArrowheads="1"/>
          </p:cNvSpPr>
          <p:nvPr/>
        </p:nvSpPr>
        <p:spPr bwMode="auto">
          <a:xfrm>
            <a:off x="3646488" y="6188075"/>
            <a:ext cx="3370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latin typeface="Times" panose="02020603050405020304" pitchFamily="18" charset="0"/>
              </a:rPr>
              <a:t>Chithâkha, tuikhur tharâ …        kala nawui file tharâ wui ming… chiya:</a:t>
            </a:r>
          </a:p>
        </p:txBody>
      </p:sp>
      <p:sp>
        <p:nvSpPr>
          <p:cNvPr id="16389" name="Text Box 10"/>
          <p:cNvSpPr txBox="1">
            <a:spLocks noChangeArrowheads="1"/>
          </p:cNvSpPr>
          <p:nvPr/>
        </p:nvSpPr>
        <p:spPr bwMode="auto">
          <a:xfrm>
            <a:off x="696913" y="2619375"/>
            <a:ext cx="357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a:latin typeface="Times" panose="02020603050405020304" pitchFamily="18" charset="0"/>
              </a:rPr>
              <a:t>7 = 4+3 </a:t>
            </a:r>
            <a:r>
              <a:rPr lang="en-US" altLang="en-US" sz="1800" b="1">
                <a:latin typeface="Times" panose="02020603050405020304" pitchFamily="18" charset="0"/>
              </a:rPr>
              <a:t> ngayarkhai akha:</a:t>
            </a:r>
          </a:p>
        </p:txBody>
      </p:sp>
      <p:sp>
        <p:nvSpPr>
          <p:cNvPr id="16390" name="Text Box 11"/>
          <p:cNvSpPr txBox="1">
            <a:spLocks noChangeArrowheads="1"/>
          </p:cNvSpPr>
          <p:nvPr/>
        </p:nvSpPr>
        <p:spPr bwMode="auto">
          <a:xfrm>
            <a:off x="4784725" y="2719388"/>
            <a:ext cx="2435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u="sng">
                <a:latin typeface="Helvetica" panose="020B0604020202020204" pitchFamily="34" charset="0"/>
              </a:rPr>
              <a:t>MI 4 KALA MISHANG 3</a:t>
            </a:r>
          </a:p>
        </p:txBody>
      </p:sp>
      <p:sp>
        <p:nvSpPr>
          <p:cNvPr id="16391" name="Text Box 13"/>
          <p:cNvSpPr txBox="1">
            <a:spLocks noChangeArrowheads="1"/>
          </p:cNvSpPr>
          <p:nvPr/>
        </p:nvSpPr>
        <p:spPr bwMode="auto">
          <a:xfrm>
            <a:off x="703263" y="2179638"/>
            <a:ext cx="412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Mayek </a:t>
            </a:r>
            <a:r>
              <a:rPr lang="ja-JP" altLang="en-US" sz="1800" b="1">
                <a:latin typeface="Times" panose="02020603050405020304" pitchFamily="18" charset="0"/>
              </a:rPr>
              <a:t>“</a:t>
            </a:r>
            <a:r>
              <a:rPr lang="en-US" altLang="ja-JP" sz="1800" b="1">
                <a:latin typeface="Times" panose="02020603050405020304" pitchFamily="18" charset="0"/>
              </a:rPr>
              <a:t>O</a:t>
            </a:r>
            <a:r>
              <a:rPr lang="ja-JP" altLang="en-US" sz="1800" b="1">
                <a:latin typeface="Times" panose="02020603050405020304" pitchFamily="18" charset="0"/>
              </a:rPr>
              <a:t>”</a:t>
            </a:r>
            <a:r>
              <a:rPr lang="en-US" altLang="ja-JP" sz="1800" b="1">
                <a:latin typeface="Times" panose="02020603050405020304" pitchFamily="18" charset="0"/>
              </a:rPr>
              <a:t> eina haokaphok tui chi:</a:t>
            </a:r>
            <a:endParaRPr lang="en-US" altLang="en-US" sz="1800" b="1">
              <a:latin typeface="Times" panose="02020603050405020304" pitchFamily="18" charset="0"/>
            </a:endParaRPr>
          </a:p>
        </p:txBody>
      </p:sp>
      <p:sp>
        <p:nvSpPr>
          <p:cNvPr id="16392" name="Text Box 14"/>
          <p:cNvSpPr txBox="1">
            <a:spLocks noChangeArrowheads="1"/>
          </p:cNvSpPr>
          <p:nvPr/>
        </p:nvSpPr>
        <p:spPr bwMode="auto">
          <a:xfrm>
            <a:off x="5016500" y="2178050"/>
            <a:ext cx="240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u="sng">
                <a:latin typeface="Helvetica" panose="020B0604020202020204" pitchFamily="34" charset="0"/>
              </a:rPr>
              <a:t>OKATHUI KASEM</a:t>
            </a:r>
          </a:p>
        </p:txBody>
      </p:sp>
      <p:sp>
        <p:nvSpPr>
          <p:cNvPr id="16393" name="Text Box 15"/>
          <p:cNvSpPr txBox="1">
            <a:spLocks noChangeArrowheads="1"/>
          </p:cNvSpPr>
          <p:nvPr/>
        </p:nvSpPr>
        <p:spPr bwMode="auto">
          <a:xfrm>
            <a:off x="2576513" y="5235575"/>
            <a:ext cx="328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Mayek </a:t>
            </a:r>
            <a:r>
              <a:rPr lang="ja-JP" altLang="en-US" sz="1400" b="1">
                <a:latin typeface="Times" panose="02020603050405020304" pitchFamily="18" charset="0"/>
              </a:rPr>
              <a:t>“</a:t>
            </a:r>
            <a:r>
              <a:rPr lang="en-US" altLang="ja-JP" sz="1400" b="1">
                <a:latin typeface="Times" panose="02020603050405020304" pitchFamily="18" charset="0"/>
              </a:rPr>
              <a:t>V</a:t>
            </a:r>
            <a:r>
              <a:rPr lang="ja-JP" altLang="en-US" sz="1400" b="1">
                <a:latin typeface="Times" panose="02020603050405020304" pitchFamily="18" charset="0"/>
              </a:rPr>
              <a:t>”</a:t>
            </a:r>
            <a:r>
              <a:rPr lang="en-US" altLang="ja-JP" sz="1400" b="1">
                <a:latin typeface="Times" panose="02020603050405020304" pitchFamily="18" charset="0"/>
              </a:rPr>
              <a:t> eina haokaphok tui chi:</a:t>
            </a:r>
            <a:endParaRPr lang="en-US" altLang="en-US" sz="1400" b="1">
              <a:latin typeface="Times" panose="02020603050405020304" pitchFamily="18" charset="0"/>
            </a:endParaRPr>
          </a:p>
        </p:txBody>
      </p:sp>
      <p:sp>
        <p:nvSpPr>
          <p:cNvPr id="16394" name="Text Box 16"/>
          <p:cNvSpPr txBox="1">
            <a:spLocks noChangeArrowheads="1"/>
          </p:cNvSpPr>
          <p:nvPr/>
        </p:nvSpPr>
        <p:spPr bwMode="auto">
          <a:xfrm>
            <a:off x="5438775" y="5218113"/>
            <a:ext cx="1592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u="sng">
                <a:latin typeface="Helvetica" panose="020B0604020202020204" pitchFamily="34" charset="0"/>
              </a:rPr>
              <a:t>VARI KAHAI</a:t>
            </a:r>
          </a:p>
        </p:txBody>
      </p:sp>
      <p:sp>
        <p:nvSpPr>
          <p:cNvPr id="16395" name="Text Box 17"/>
          <p:cNvSpPr txBox="1">
            <a:spLocks noChangeArrowheads="1"/>
          </p:cNvSpPr>
          <p:nvPr/>
        </p:nvSpPr>
        <p:spPr bwMode="auto">
          <a:xfrm>
            <a:off x="3095625" y="5759450"/>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Times" panose="02020603050405020304" pitchFamily="18" charset="0"/>
              </a:rPr>
              <a:t>Mayek</a:t>
            </a:r>
            <a:r>
              <a:rPr lang="ja-JP" altLang="en-US" sz="1400" b="1">
                <a:latin typeface="Times" panose="02020603050405020304" pitchFamily="18" charset="0"/>
              </a:rPr>
              <a:t>“</a:t>
            </a:r>
            <a:r>
              <a:rPr lang="en-US" altLang="ja-JP" sz="1400" b="1">
                <a:latin typeface="Times" panose="02020603050405020304" pitchFamily="18" charset="0"/>
              </a:rPr>
              <a:t>J</a:t>
            </a:r>
            <a:r>
              <a:rPr lang="ja-JP" altLang="en-US" sz="1400" b="1">
                <a:latin typeface="Times" panose="02020603050405020304" pitchFamily="18" charset="0"/>
              </a:rPr>
              <a:t>”</a:t>
            </a:r>
            <a:r>
              <a:rPr lang="en-US" altLang="ja-JP" sz="1400" b="1">
                <a:latin typeface="Times" panose="02020603050405020304" pitchFamily="18" charset="0"/>
              </a:rPr>
              <a:t> eina haokaphok tui chi:</a:t>
            </a:r>
            <a:endParaRPr lang="en-US" altLang="en-US" sz="1400" b="1">
              <a:latin typeface="Times" panose="02020603050405020304" pitchFamily="18" charset="0"/>
            </a:endParaRPr>
          </a:p>
        </p:txBody>
      </p:sp>
      <p:sp>
        <p:nvSpPr>
          <p:cNvPr id="16396" name="Text Box 18"/>
          <p:cNvSpPr txBox="1">
            <a:spLocks noChangeArrowheads="1"/>
          </p:cNvSpPr>
          <p:nvPr/>
        </p:nvSpPr>
        <p:spPr bwMode="auto">
          <a:xfrm>
            <a:off x="5995988" y="5722938"/>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u="sng" dirty="0" smtClean="0">
                <a:latin typeface="Helvetica" panose="020B0604020202020204" pitchFamily="34" charset="0"/>
              </a:rPr>
              <a:t>JISHU</a:t>
            </a:r>
            <a:endParaRPr lang="en-US" altLang="en-US" sz="1600" b="1" u="sng" dirty="0">
              <a:latin typeface="Helvetica" panose="020B0604020202020204" pitchFamily="34" charset="0"/>
            </a:endParaRPr>
          </a:p>
        </p:txBody>
      </p:sp>
      <p:sp>
        <p:nvSpPr>
          <p:cNvPr id="14349" name="Text Box 20"/>
          <p:cNvSpPr txBox="1">
            <a:spLocks noChangeArrowheads="1"/>
          </p:cNvSpPr>
          <p:nvPr/>
        </p:nvSpPr>
        <p:spPr bwMode="auto">
          <a:xfrm>
            <a:off x="609600" y="1706563"/>
            <a:ext cx="4684713" cy="369887"/>
          </a:xfrm>
          <a:prstGeom prst="rect">
            <a:avLst/>
          </a:prstGeom>
          <a:noFill/>
          <a:ln>
            <a:noFill/>
          </a:ln>
          <a:extLst/>
        </p:spPr>
        <p:txBody>
          <a:bodyPr>
            <a:spAutoFit/>
          </a:bodyPr>
          <a:lstStyle>
            <a:lvl1pPr eaLnBrk="0" hangingPunct="0">
              <a:defRPr sz="500">
                <a:solidFill>
                  <a:schemeClr val="tx1"/>
                </a:solidFill>
                <a:latin typeface="Century Gothic" charset="0"/>
                <a:ea typeface="ＭＳ Ｐゴシック" charset="0"/>
                <a:cs typeface="ＭＳ Ｐゴシック" charset="0"/>
              </a:defRPr>
            </a:lvl1pPr>
            <a:lvl2pPr marL="742950" indent="-285750" eaLnBrk="0" hangingPunct="0">
              <a:defRPr sz="500">
                <a:solidFill>
                  <a:schemeClr val="tx1"/>
                </a:solidFill>
                <a:latin typeface="Century Gothic" charset="0"/>
                <a:ea typeface="ＭＳ Ｐゴシック" charset="0"/>
              </a:defRPr>
            </a:lvl2pPr>
            <a:lvl3pPr marL="1143000" indent="-228600" eaLnBrk="0" hangingPunct="0">
              <a:defRPr sz="500">
                <a:solidFill>
                  <a:schemeClr val="tx1"/>
                </a:solidFill>
                <a:latin typeface="Century Gothic" charset="0"/>
                <a:ea typeface="ＭＳ Ｐゴシック" charset="0"/>
              </a:defRPr>
            </a:lvl3pPr>
            <a:lvl4pPr marL="1600200" indent="-228600" eaLnBrk="0" hangingPunct="0">
              <a:defRPr sz="500">
                <a:solidFill>
                  <a:schemeClr val="tx1"/>
                </a:solidFill>
                <a:latin typeface="Century Gothic" charset="0"/>
                <a:ea typeface="ＭＳ Ｐゴシック" charset="0"/>
              </a:defRPr>
            </a:lvl4pPr>
            <a:lvl5pPr marL="2057400" indent="-228600" eaLnBrk="0" hangingPunct="0">
              <a:defRPr sz="5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5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5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5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500">
                <a:solidFill>
                  <a:schemeClr val="tx1"/>
                </a:solidFill>
                <a:latin typeface="Century Gothic" charset="0"/>
                <a:ea typeface="ＭＳ Ｐゴシック" charset="0"/>
              </a:defRPr>
            </a:lvl9pPr>
          </a:lstStyle>
          <a:p>
            <a:pPr>
              <a:spcBef>
                <a:spcPct val="50000"/>
              </a:spcBef>
              <a:defRPr/>
            </a:pPr>
            <a:r>
              <a:rPr lang="en-US" sz="1800" b="1" dirty="0" smtClean="0">
                <a:latin typeface="Times" charset="0"/>
              </a:rPr>
              <a:t> </a:t>
            </a:r>
            <a:r>
              <a:rPr lang="en-US" sz="1800" b="1" dirty="0" err="1" smtClean="0">
                <a:latin typeface="+mj-lt"/>
              </a:rPr>
              <a:t>Nawui</a:t>
            </a:r>
            <a:r>
              <a:rPr lang="en-US" sz="1800" b="1" dirty="0" smtClean="0">
                <a:latin typeface="+mj-lt"/>
              </a:rPr>
              <a:t> Bible File </a:t>
            </a:r>
            <a:r>
              <a:rPr lang="en-US" sz="1800" b="1" dirty="0" err="1" smtClean="0">
                <a:latin typeface="+mj-lt"/>
              </a:rPr>
              <a:t>shokhavai</a:t>
            </a:r>
            <a:r>
              <a:rPr lang="en-US" sz="1800" b="1" dirty="0" smtClean="0">
                <a:latin typeface="+mj-lt"/>
              </a:rPr>
              <a:t> </a:t>
            </a:r>
            <a:r>
              <a:rPr lang="en-US" sz="1800" b="1" dirty="0" err="1" smtClean="0">
                <a:latin typeface="+mj-lt"/>
              </a:rPr>
              <a:t>châpi</a:t>
            </a:r>
            <a:r>
              <a:rPr lang="en-US" sz="1800" b="1" dirty="0" smtClean="0">
                <a:latin typeface="+mj-lt"/>
              </a:rPr>
              <a:t> </a:t>
            </a:r>
            <a:r>
              <a:rPr lang="en-US" sz="1800" b="1" dirty="0" err="1" smtClean="0">
                <a:latin typeface="+mj-lt"/>
              </a:rPr>
              <a:t>chiva</a:t>
            </a:r>
            <a:r>
              <a:rPr lang="en-US" sz="1800" b="1" dirty="0" smtClean="0">
                <a:latin typeface="Times" charset="0"/>
              </a:rPr>
              <a:t>:</a:t>
            </a:r>
          </a:p>
        </p:txBody>
      </p:sp>
      <p:sp>
        <p:nvSpPr>
          <p:cNvPr id="16398" name="Line 22"/>
          <p:cNvSpPr>
            <a:spLocks noChangeShapeType="1"/>
          </p:cNvSpPr>
          <p:nvPr/>
        </p:nvSpPr>
        <p:spPr bwMode="auto">
          <a:xfrm>
            <a:off x="5978525" y="1836738"/>
            <a:ext cx="1127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6399" name="Text Box 24"/>
          <p:cNvSpPr txBox="1">
            <a:spLocks noChangeArrowheads="1"/>
          </p:cNvSpPr>
          <p:nvPr/>
        </p:nvSpPr>
        <p:spPr bwMode="auto">
          <a:xfrm>
            <a:off x="679450" y="3136900"/>
            <a:ext cx="3436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MI MATI chiya:</a:t>
            </a:r>
          </a:p>
        </p:txBody>
      </p:sp>
      <p:sp>
        <p:nvSpPr>
          <p:cNvPr id="16400" name="Text Box 25"/>
          <p:cNvSpPr txBox="1">
            <a:spLocks noChangeArrowheads="1"/>
          </p:cNvSpPr>
          <p:nvPr/>
        </p:nvSpPr>
        <p:spPr bwMode="auto">
          <a:xfrm>
            <a:off x="4276725" y="3121025"/>
            <a:ext cx="15097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600" b="1" u="sng">
                <a:latin typeface="Helvetica" panose="020B0604020202020204" pitchFamily="34" charset="0"/>
              </a:rPr>
              <a:t>ABRAHAM</a:t>
            </a:r>
          </a:p>
          <a:p>
            <a:pPr algn="ctr"/>
            <a:r>
              <a:rPr lang="en-US" altLang="en-US" sz="1600" b="1" u="sng">
                <a:latin typeface="Helvetica" panose="020B0604020202020204" pitchFamily="34" charset="0"/>
              </a:rPr>
              <a:t>JOSEPH</a:t>
            </a:r>
          </a:p>
          <a:p>
            <a:pPr algn="ctr"/>
            <a:r>
              <a:rPr lang="en-US" altLang="en-US" sz="1600" b="1" u="sng">
                <a:latin typeface="Helvetica" panose="020B0604020202020204" pitchFamily="34" charset="0"/>
              </a:rPr>
              <a:t>MOSES</a:t>
            </a:r>
          </a:p>
          <a:p>
            <a:pPr algn="ctr"/>
            <a:r>
              <a:rPr lang="en-US" altLang="en-US" sz="1600" b="1" u="sng">
                <a:latin typeface="Helvetica" panose="020B0604020202020204" pitchFamily="34" charset="0"/>
              </a:rPr>
              <a:t>JOSHUA</a:t>
            </a:r>
          </a:p>
        </p:txBody>
      </p:sp>
      <p:sp>
        <p:nvSpPr>
          <p:cNvPr id="16401" name="Text Box 26"/>
          <p:cNvSpPr txBox="1">
            <a:spLocks noChangeArrowheads="1"/>
          </p:cNvSpPr>
          <p:nvPr/>
        </p:nvSpPr>
        <p:spPr bwMode="auto">
          <a:xfrm>
            <a:off x="992188" y="3438525"/>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i="1">
                <a:latin typeface="Times" panose="02020603050405020304" pitchFamily="18" charset="0"/>
              </a:rPr>
              <a:t>Thâkha…âkha lemhai laga,  yâruili hoshoklu. Ngahânkakâna ?</a:t>
            </a:r>
          </a:p>
        </p:txBody>
      </p:sp>
      <p:sp>
        <p:nvSpPr>
          <p:cNvPr id="16402" name="Text Box 28"/>
          <p:cNvSpPr txBox="1">
            <a:spLocks noChangeArrowheads="1"/>
          </p:cNvSpPr>
          <p:nvPr/>
        </p:nvSpPr>
        <p:spPr bwMode="auto">
          <a:xfrm>
            <a:off x="679450" y="4265613"/>
            <a:ext cx="3808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a:latin typeface="Times" panose="02020603050405020304" pitchFamily="18" charset="0"/>
              </a:rPr>
              <a:t>MISHANG KATHUM chiya:</a:t>
            </a:r>
          </a:p>
        </p:txBody>
      </p:sp>
      <p:sp>
        <p:nvSpPr>
          <p:cNvPr id="16403" name="Text Box 29"/>
          <p:cNvSpPr txBox="1">
            <a:spLocks noChangeArrowheads="1"/>
          </p:cNvSpPr>
          <p:nvPr/>
        </p:nvSpPr>
        <p:spPr bwMode="auto">
          <a:xfrm>
            <a:off x="4195763" y="4265613"/>
            <a:ext cx="1897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u="sng">
                <a:latin typeface="Helvetica" panose="020B0604020202020204" pitchFamily="34" charset="0"/>
              </a:rPr>
              <a:t>ROTKHAMARAT WUNGNAO NARKAHAI</a:t>
            </a:r>
          </a:p>
        </p:txBody>
      </p:sp>
      <p:sp>
        <p:nvSpPr>
          <p:cNvPr id="16404" name="Text Box 30"/>
          <p:cNvSpPr txBox="1">
            <a:spLocks noChangeArrowheads="1"/>
          </p:cNvSpPr>
          <p:nvPr/>
        </p:nvSpPr>
        <p:spPr bwMode="auto">
          <a:xfrm>
            <a:off x="814388" y="4578350"/>
            <a:ext cx="309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i="1">
                <a:latin typeface="Times" panose="02020603050405020304" pitchFamily="18" charset="0"/>
              </a:rPr>
              <a:t>Thâkha…âkha lemhai laga,    yâruili hoshoklu. Ngahânkakâna ?</a:t>
            </a:r>
          </a:p>
        </p:txBody>
      </p:sp>
      <p:grpSp>
        <p:nvGrpSpPr>
          <p:cNvPr id="16405" name="Group 32" descr="Large confetti"/>
          <p:cNvGrpSpPr>
            <a:grpSpLocks/>
          </p:cNvGrpSpPr>
          <p:nvPr/>
        </p:nvGrpSpPr>
        <p:grpSpPr bwMode="auto">
          <a:xfrm>
            <a:off x="923925" y="5216525"/>
            <a:ext cx="1516063" cy="738188"/>
            <a:chOff x="375" y="3720"/>
            <a:chExt cx="868" cy="450"/>
          </a:xfrm>
        </p:grpSpPr>
        <p:sp>
          <p:nvSpPr>
            <p:cNvPr id="16473" name="Freeform 33"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74" name="Rectangle 34"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5" name="Rectangle 35"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6" name="Rectangle 36"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7" name="Line 37"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06" name="Group 38" descr="Large confetti"/>
          <p:cNvGrpSpPr>
            <a:grpSpLocks/>
          </p:cNvGrpSpPr>
          <p:nvPr/>
        </p:nvGrpSpPr>
        <p:grpSpPr bwMode="auto">
          <a:xfrm>
            <a:off x="1187450" y="5537200"/>
            <a:ext cx="1516063" cy="736600"/>
            <a:chOff x="375" y="3720"/>
            <a:chExt cx="868" cy="450"/>
          </a:xfrm>
        </p:grpSpPr>
        <p:sp>
          <p:nvSpPr>
            <p:cNvPr id="16468" name="Freeform 39"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69" name="Rectangle 40"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0" name="Rectangle 41"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1" name="Rectangle 42"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72" name="Line 43"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07" name="Group 44" descr="Large confetti"/>
          <p:cNvGrpSpPr>
            <a:grpSpLocks/>
          </p:cNvGrpSpPr>
          <p:nvPr/>
        </p:nvGrpSpPr>
        <p:grpSpPr bwMode="auto">
          <a:xfrm>
            <a:off x="1470025" y="5837238"/>
            <a:ext cx="1516063" cy="738187"/>
            <a:chOff x="375" y="3720"/>
            <a:chExt cx="868" cy="450"/>
          </a:xfrm>
        </p:grpSpPr>
        <p:sp>
          <p:nvSpPr>
            <p:cNvPr id="16463" name="Freeform 45"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64" name="Rectangle 46"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5" name="Rectangle 47"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6" name="Rectangle 48"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7" name="Line 49"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08" name="Group 50" descr="Large confetti"/>
          <p:cNvGrpSpPr>
            <a:grpSpLocks/>
          </p:cNvGrpSpPr>
          <p:nvPr/>
        </p:nvGrpSpPr>
        <p:grpSpPr bwMode="auto">
          <a:xfrm>
            <a:off x="1752600" y="6157913"/>
            <a:ext cx="1516063" cy="738187"/>
            <a:chOff x="375" y="3720"/>
            <a:chExt cx="868" cy="450"/>
          </a:xfrm>
        </p:grpSpPr>
        <p:sp>
          <p:nvSpPr>
            <p:cNvPr id="16458" name="Freeform 51"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59" name="Rectangle 52"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0" name="Rectangle 53"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1" name="Rectangle 54"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62" name="Line 55"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09" name="Group 56" descr="Large confetti"/>
          <p:cNvGrpSpPr>
            <a:grpSpLocks/>
          </p:cNvGrpSpPr>
          <p:nvPr/>
        </p:nvGrpSpPr>
        <p:grpSpPr bwMode="auto">
          <a:xfrm>
            <a:off x="2055813" y="6477000"/>
            <a:ext cx="1516062" cy="736600"/>
            <a:chOff x="375" y="3720"/>
            <a:chExt cx="868" cy="450"/>
          </a:xfrm>
        </p:grpSpPr>
        <p:sp>
          <p:nvSpPr>
            <p:cNvPr id="16453" name="Freeform 57"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54" name="Rectangle 58"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5" name="Rectangle 59"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6" name="Rectangle 60"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7" name="Line 61"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10" name="Group 62" descr="Large confetti"/>
          <p:cNvGrpSpPr>
            <a:grpSpLocks/>
          </p:cNvGrpSpPr>
          <p:nvPr/>
        </p:nvGrpSpPr>
        <p:grpSpPr bwMode="auto">
          <a:xfrm>
            <a:off x="2357438" y="6815138"/>
            <a:ext cx="1516062" cy="736600"/>
            <a:chOff x="375" y="3720"/>
            <a:chExt cx="868" cy="450"/>
          </a:xfrm>
        </p:grpSpPr>
        <p:sp>
          <p:nvSpPr>
            <p:cNvPr id="16448" name="Freeform 63"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49" name="Rectangle 64"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0" name="Rectangle 65"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1" name="Rectangle 66"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52" name="Line 67"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11" name="Group 68" descr="Large confetti"/>
          <p:cNvGrpSpPr>
            <a:grpSpLocks/>
          </p:cNvGrpSpPr>
          <p:nvPr/>
        </p:nvGrpSpPr>
        <p:grpSpPr bwMode="auto">
          <a:xfrm>
            <a:off x="2640013" y="7134225"/>
            <a:ext cx="1516062" cy="736600"/>
            <a:chOff x="375" y="3720"/>
            <a:chExt cx="868" cy="450"/>
          </a:xfrm>
        </p:grpSpPr>
        <p:sp>
          <p:nvSpPr>
            <p:cNvPr id="16443" name="Freeform 69"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44" name="Rectangle 70"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5" name="Rectangle 71"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6" name="Rectangle 72"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7" name="Line 73"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12" name="Group 74" descr="Large confetti"/>
          <p:cNvGrpSpPr>
            <a:grpSpLocks/>
          </p:cNvGrpSpPr>
          <p:nvPr/>
        </p:nvGrpSpPr>
        <p:grpSpPr bwMode="auto">
          <a:xfrm>
            <a:off x="2922588" y="7472363"/>
            <a:ext cx="1516062" cy="736600"/>
            <a:chOff x="375" y="3720"/>
            <a:chExt cx="868" cy="450"/>
          </a:xfrm>
        </p:grpSpPr>
        <p:sp>
          <p:nvSpPr>
            <p:cNvPr id="16438" name="Freeform 75"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39" name="Rectangle 76"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0" name="Rectangle 77"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1" name="Rectangle 78"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42" name="Line 79"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13" name="Group 80" descr="Large confetti"/>
          <p:cNvGrpSpPr>
            <a:grpSpLocks/>
          </p:cNvGrpSpPr>
          <p:nvPr/>
        </p:nvGrpSpPr>
        <p:grpSpPr bwMode="auto">
          <a:xfrm>
            <a:off x="3206750" y="7808913"/>
            <a:ext cx="1514475" cy="736600"/>
            <a:chOff x="375" y="3720"/>
            <a:chExt cx="868" cy="450"/>
          </a:xfrm>
        </p:grpSpPr>
        <p:sp>
          <p:nvSpPr>
            <p:cNvPr id="16433" name="Freeform 81"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34" name="Rectangle 82"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5" name="Rectangle 83"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6" name="Rectangle 84"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7" name="Line 85"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grpSp>
        <p:nvGrpSpPr>
          <p:cNvPr id="16414" name="Group 86" descr="Large confetti"/>
          <p:cNvGrpSpPr>
            <a:grpSpLocks/>
          </p:cNvGrpSpPr>
          <p:nvPr/>
        </p:nvGrpSpPr>
        <p:grpSpPr bwMode="auto">
          <a:xfrm>
            <a:off x="3508375" y="8147050"/>
            <a:ext cx="1516063" cy="736600"/>
            <a:chOff x="375" y="3720"/>
            <a:chExt cx="868" cy="450"/>
          </a:xfrm>
        </p:grpSpPr>
        <p:sp>
          <p:nvSpPr>
            <p:cNvPr id="16428" name="Freeform 87" descr="Large confetti"/>
            <p:cNvSpPr>
              <a:spLocks/>
            </p:cNvSpPr>
            <p:nvPr/>
          </p:nvSpPr>
          <p:spPr bwMode="auto">
            <a:xfrm>
              <a:off x="377" y="3720"/>
              <a:ext cx="616" cy="355"/>
            </a:xfrm>
            <a:custGeom>
              <a:avLst/>
              <a:gdLst>
                <a:gd name="T0" fmla="*/ 46616 w 503"/>
                <a:gd name="T1" fmla="*/ 0 h 355"/>
                <a:gd name="T2" fmla="*/ 35361 w 503"/>
                <a:gd name="T3" fmla="*/ 1 h 355"/>
                <a:gd name="T4" fmla="*/ 27146 w 503"/>
                <a:gd name="T5" fmla="*/ 3 h 355"/>
                <a:gd name="T6" fmla="*/ 20837 w 503"/>
                <a:gd name="T7" fmla="*/ 7 h 355"/>
                <a:gd name="T8" fmla="*/ 12777 w 503"/>
                <a:gd name="T9" fmla="*/ 11 h 355"/>
                <a:gd name="T10" fmla="*/ 8519 w 503"/>
                <a:gd name="T11" fmla="*/ 17 h 355"/>
                <a:gd name="T12" fmla="*/ 3787 w 503"/>
                <a:gd name="T13" fmla="*/ 23 h 355"/>
                <a:gd name="T14" fmla="*/ 1 w 503"/>
                <a:gd name="T15" fmla="*/ 30 h 355"/>
                <a:gd name="T16" fmla="*/ 0 w 503"/>
                <a:gd name="T17" fmla="*/ 38 h 355"/>
                <a:gd name="T18" fmla="*/ 0 w 503"/>
                <a:gd name="T19" fmla="*/ 317 h 355"/>
                <a:gd name="T20" fmla="*/ 1 w 503"/>
                <a:gd name="T21" fmla="*/ 325 h 355"/>
                <a:gd name="T22" fmla="*/ 3787 w 503"/>
                <a:gd name="T23" fmla="*/ 332 h 355"/>
                <a:gd name="T24" fmla="*/ 8519 w 503"/>
                <a:gd name="T25" fmla="*/ 338 h 355"/>
                <a:gd name="T26" fmla="*/ 12777 w 503"/>
                <a:gd name="T27" fmla="*/ 344 h 355"/>
                <a:gd name="T28" fmla="*/ 20837 w 503"/>
                <a:gd name="T29" fmla="*/ 349 h 355"/>
                <a:gd name="T30" fmla="*/ 27146 w 503"/>
                <a:gd name="T31" fmla="*/ 352 h 355"/>
                <a:gd name="T32" fmla="*/ 35361 w 503"/>
                <a:gd name="T33" fmla="*/ 354 h 355"/>
                <a:gd name="T34" fmla="*/ 46616 w 503"/>
                <a:gd name="T35" fmla="*/ 355 h 355"/>
                <a:gd name="T36" fmla="*/ 559703 w 503"/>
                <a:gd name="T37" fmla="*/ 355 h 355"/>
                <a:gd name="T38" fmla="*/ 568796 w 503"/>
                <a:gd name="T39" fmla="*/ 354 h 355"/>
                <a:gd name="T40" fmla="*/ 578151 w 503"/>
                <a:gd name="T41" fmla="*/ 352 h 355"/>
                <a:gd name="T42" fmla="*/ 585596 w 503"/>
                <a:gd name="T43" fmla="*/ 349 h 355"/>
                <a:gd name="T44" fmla="*/ 592601 w 503"/>
                <a:gd name="T45" fmla="*/ 344 h 355"/>
                <a:gd name="T46" fmla="*/ 598584 w 503"/>
                <a:gd name="T47" fmla="*/ 338 h 355"/>
                <a:gd name="T48" fmla="*/ 600705 w 503"/>
                <a:gd name="T49" fmla="*/ 332 h 355"/>
                <a:gd name="T50" fmla="*/ 604332 w 503"/>
                <a:gd name="T51" fmla="*/ 325 h 355"/>
                <a:gd name="T52" fmla="*/ 604602 w 503"/>
                <a:gd name="T53" fmla="*/ 317 h 355"/>
                <a:gd name="T54" fmla="*/ 604602 w 503"/>
                <a:gd name="T55" fmla="*/ 38 h 355"/>
                <a:gd name="T56" fmla="*/ 604332 w 503"/>
                <a:gd name="T57" fmla="*/ 30 h 355"/>
                <a:gd name="T58" fmla="*/ 600705 w 503"/>
                <a:gd name="T59" fmla="*/ 23 h 355"/>
                <a:gd name="T60" fmla="*/ 598584 w 503"/>
                <a:gd name="T61" fmla="*/ 17 h 355"/>
                <a:gd name="T62" fmla="*/ 592601 w 503"/>
                <a:gd name="T63" fmla="*/ 11 h 355"/>
                <a:gd name="T64" fmla="*/ 585596 w 503"/>
                <a:gd name="T65" fmla="*/ 7 h 355"/>
                <a:gd name="T66" fmla="*/ 578151 w 503"/>
                <a:gd name="T67" fmla="*/ 3 h 355"/>
                <a:gd name="T68" fmla="*/ 568796 w 503"/>
                <a:gd name="T69" fmla="*/ 1 h 355"/>
                <a:gd name="T70" fmla="*/ 559703 w 503"/>
                <a:gd name="T71" fmla="*/ 0 h 355"/>
                <a:gd name="T72" fmla="*/ 4661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SG"/>
            </a:p>
          </p:txBody>
        </p:sp>
        <p:sp>
          <p:nvSpPr>
            <p:cNvPr id="16429" name="Rectangle 88"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0" name="Rectangle 89"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1" name="Rectangle 90"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32" name="Line 91" descr="Large confetti"/>
            <p:cNvSpPr>
              <a:spLocks noChangeShapeType="1"/>
            </p:cNvSpPr>
            <p:nvPr/>
          </p:nvSpPr>
          <p:spPr bwMode="auto">
            <a:xfrm flipV="1">
              <a:off x="408" y="3872"/>
              <a:ext cx="47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12319" name="Text Box 92"/>
          <p:cNvSpPr txBox="1">
            <a:spLocks noChangeArrowheads="1"/>
          </p:cNvSpPr>
          <p:nvPr/>
        </p:nvSpPr>
        <p:spPr bwMode="auto">
          <a:xfrm>
            <a:off x="876300" y="5211763"/>
            <a:ext cx="1516063" cy="238125"/>
          </a:xfrm>
          <a:prstGeom prst="rect">
            <a:avLst/>
          </a:prstGeom>
          <a:noFill/>
          <a:ln w="9525">
            <a:noFill/>
            <a:miter lim="800000"/>
            <a:headEnd/>
            <a:tailEnd/>
          </a:ln>
        </p:spPr>
        <p:txBody>
          <a:bodyPr>
            <a:spAutoFit/>
          </a:bodyPr>
          <a:lstStyle/>
          <a:p>
            <a:pPr>
              <a:spcBef>
                <a:spcPct val="50000"/>
              </a:spcBef>
              <a:defRPr/>
            </a:pPr>
            <a:r>
              <a:rPr lang="en-US" sz="950" b="1" dirty="0">
                <a:latin typeface="Helvetica" charset="0"/>
                <a:ea typeface="ＭＳ Ｐゴシック" charset="-128"/>
              </a:rPr>
              <a:t>OKATHUI KASEM</a:t>
            </a:r>
          </a:p>
        </p:txBody>
      </p:sp>
      <p:sp>
        <p:nvSpPr>
          <p:cNvPr id="16416" name="Text Box 93"/>
          <p:cNvSpPr txBox="1">
            <a:spLocks noChangeArrowheads="1"/>
          </p:cNvSpPr>
          <p:nvPr/>
        </p:nvSpPr>
        <p:spPr bwMode="auto">
          <a:xfrm>
            <a:off x="1181100" y="5529263"/>
            <a:ext cx="1073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ABRAHAM</a:t>
            </a:r>
          </a:p>
        </p:txBody>
      </p:sp>
      <p:sp>
        <p:nvSpPr>
          <p:cNvPr id="16417" name="Text Box 94"/>
          <p:cNvSpPr txBox="1">
            <a:spLocks noChangeArrowheads="1"/>
          </p:cNvSpPr>
          <p:nvPr/>
        </p:nvSpPr>
        <p:spPr bwMode="auto">
          <a:xfrm>
            <a:off x="1457325" y="5819775"/>
            <a:ext cx="1093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JOSEPH</a:t>
            </a:r>
          </a:p>
        </p:txBody>
      </p:sp>
      <p:sp>
        <p:nvSpPr>
          <p:cNvPr id="16418" name="Text Box 95"/>
          <p:cNvSpPr txBox="1">
            <a:spLocks noChangeArrowheads="1"/>
          </p:cNvSpPr>
          <p:nvPr/>
        </p:nvSpPr>
        <p:spPr bwMode="auto">
          <a:xfrm>
            <a:off x="1733550" y="6156325"/>
            <a:ext cx="1095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MOSES</a:t>
            </a:r>
          </a:p>
        </p:txBody>
      </p:sp>
      <p:sp>
        <p:nvSpPr>
          <p:cNvPr id="16419" name="Text Box 96"/>
          <p:cNvSpPr txBox="1">
            <a:spLocks noChangeArrowheads="1"/>
          </p:cNvSpPr>
          <p:nvPr/>
        </p:nvSpPr>
        <p:spPr bwMode="auto">
          <a:xfrm>
            <a:off x="2062163" y="6459538"/>
            <a:ext cx="108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200" b="1">
                <a:latin typeface="Helvetica" panose="020B0604020202020204" pitchFamily="34" charset="0"/>
              </a:rPr>
              <a:t>JOSHUA</a:t>
            </a:r>
          </a:p>
        </p:txBody>
      </p:sp>
      <p:sp>
        <p:nvSpPr>
          <p:cNvPr id="16420" name="Text Box 97"/>
          <p:cNvSpPr txBox="1">
            <a:spLocks noChangeArrowheads="1"/>
          </p:cNvSpPr>
          <p:nvPr/>
        </p:nvSpPr>
        <p:spPr bwMode="auto">
          <a:xfrm>
            <a:off x="2314575" y="6800850"/>
            <a:ext cx="1428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000" b="1">
                <a:latin typeface="Helvetica" panose="020B0604020202020204" pitchFamily="34" charset="0"/>
              </a:rPr>
              <a:t>ROTKHAMARAT</a:t>
            </a:r>
          </a:p>
        </p:txBody>
      </p:sp>
      <p:sp>
        <p:nvSpPr>
          <p:cNvPr id="16421" name="Text Box 98"/>
          <p:cNvSpPr txBox="1">
            <a:spLocks noChangeArrowheads="1"/>
          </p:cNvSpPr>
          <p:nvPr/>
        </p:nvSpPr>
        <p:spPr bwMode="auto">
          <a:xfrm>
            <a:off x="2630488" y="7135813"/>
            <a:ext cx="1101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Helvetica" panose="020B0604020202020204" pitchFamily="34" charset="0"/>
              </a:rPr>
              <a:t>WUNGNAO</a:t>
            </a:r>
          </a:p>
        </p:txBody>
      </p:sp>
      <p:sp>
        <p:nvSpPr>
          <p:cNvPr id="16422" name="Text Box 99"/>
          <p:cNvSpPr txBox="1">
            <a:spLocks noChangeArrowheads="1"/>
          </p:cNvSpPr>
          <p:nvPr/>
        </p:nvSpPr>
        <p:spPr bwMode="auto">
          <a:xfrm>
            <a:off x="2930525" y="7469188"/>
            <a:ext cx="1046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Helvetica" panose="020B0604020202020204" pitchFamily="34" charset="0"/>
              </a:rPr>
              <a:t>NARKAHAI</a:t>
            </a:r>
          </a:p>
        </p:txBody>
      </p:sp>
      <p:sp>
        <p:nvSpPr>
          <p:cNvPr id="16423" name="Text Box 100"/>
          <p:cNvSpPr txBox="1">
            <a:spLocks noChangeArrowheads="1"/>
          </p:cNvSpPr>
          <p:nvPr/>
        </p:nvSpPr>
        <p:spPr bwMode="auto">
          <a:xfrm>
            <a:off x="3211513" y="7810500"/>
            <a:ext cx="107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000" b="1">
                <a:latin typeface="Helvetica" panose="020B0604020202020204" pitchFamily="34" charset="0"/>
              </a:rPr>
              <a:t>VARI KAHAI</a:t>
            </a:r>
          </a:p>
        </p:txBody>
      </p:sp>
      <p:sp>
        <p:nvSpPr>
          <p:cNvPr id="16424" name="Text Box 101"/>
          <p:cNvSpPr txBox="1">
            <a:spLocks noChangeArrowheads="1"/>
          </p:cNvSpPr>
          <p:nvPr/>
        </p:nvSpPr>
        <p:spPr bwMode="auto">
          <a:xfrm>
            <a:off x="3552825" y="8088313"/>
            <a:ext cx="1057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800" b="1" smtClean="0">
                <a:latin typeface="Helvetica" panose="020B0604020202020204" pitchFamily="34" charset="0"/>
              </a:rPr>
              <a:t>JISHU</a:t>
            </a:r>
            <a:endParaRPr lang="en-US" altLang="en-US" sz="1800" b="1" dirty="0">
              <a:latin typeface="Helvetica" panose="020B0604020202020204" pitchFamily="34" charset="0"/>
            </a:endParaRPr>
          </a:p>
        </p:txBody>
      </p:sp>
      <p:sp>
        <p:nvSpPr>
          <p:cNvPr id="16425" name="AutoShape 102"/>
          <p:cNvSpPr>
            <a:spLocks noChangeArrowheads="1"/>
          </p:cNvSpPr>
          <p:nvPr/>
        </p:nvSpPr>
        <p:spPr bwMode="auto">
          <a:xfrm rot="5766511">
            <a:off x="4822032" y="7249318"/>
            <a:ext cx="1911350" cy="1135063"/>
          </a:xfrm>
          <a:prstGeom prst="curvedDownArrow">
            <a:avLst>
              <a:gd name="adj1" fmla="val 33678"/>
              <a:gd name="adj2" fmla="val 67357"/>
              <a:gd name="adj3" fmla="val 33333"/>
            </a:avLst>
          </a:prstGeom>
          <a:solidFill>
            <a:schemeClr val="accent1"/>
          </a:solidFill>
          <a:ln w="9525">
            <a:solidFill>
              <a:schemeClr val="tx1"/>
            </a:solidFill>
            <a:miter lim="800000"/>
            <a:headEnd/>
            <a:tailEnd/>
          </a:ln>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6426" name="Text Box 104"/>
          <p:cNvSpPr txBox="1">
            <a:spLocks noChangeArrowheads="1"/>
          </p:cNvSpPr>
          <p:nvPr/>
        </p:nvSpPr>
        <p:spPr bwMode="auto">
          <a:xfrm>
            <a:off x="6689725" y="182563"/>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02</a:t>
            </a:r>
          </a:p>
        </p:txBody>
      </p:sp>
      <p:sp>
        <p:nvSpPr>
          <p:cNvPr id="16427" name="Text Box 106"/>
          <p:cNvSpPr txBox="1">
            <a:spLocks noChangeArrowheads="1"/>
          </p:cNvSpPr>
          <p:nvPr/>
        </p:nvSpPr>
        <p:spPr bwMode="auto">
          <a:xfrm>
            <a:off x="5075238" y="1620838"/>
            <a:ext cx="2227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2400" b="1" u="sng">
                <a:latin typeface="Helvetica" panose="020B0604020202020204" pitchFamily="34" charset="0"/>
              </a:rPr>
              <a:t>O  7  V  J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405" name="Rectangle 101"/>
          <p:cNvSpPr>
            <a:spLocks noChangeArrowheads="1"/>
          </p:cNvSpPr>
          <p:nvPr/>
        </p:nvSpPr>
        <p:spPr bwMode="auto">
          <a:xfrm>
            <a:off x="1454150" y="7583488"/>
            <a:ext cx="596900"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RN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11" name="Freeform 102"/>
          <p:cNvSpPr>
            <a:spLocks/>
          </p:cNvSpPr>
          <p:nvPr/>
        </p:nvSpPr>
        <p:spPr bwMode="auto">
          <a:xfrm>
            <a:off x="5565775" y="5473700"/>
            <a:ext cx="1420813" cy="2346325"/>
          </a:xfrm>
          <a:custGeom>
            <a:avLst/>
            <a:gdLst>
              <a:gd name="T0" fmla="*/ 2147483646 w 507"/>
              <a:gd name="T1" fmla="*/ 2147483646 h 760"/>
              <a:gd name="T2" fmla="*/ 2147483646 w 507"/>
              <a:gd name="T3" fmla="*/ 0 h 760"/>
              <a:gd name="T4" fmla="*/ 2147483646 w 507"/>
              <a:gd name="T5" fmla="*/ 2147483646 h 760"/>
              <a:gd name="T6" fmla="*/ 2147483646 w 507"/>
              <a:gd name="T7" fmla="*/ 2147483646 h 760"/>
              <a:gd name="T8" fmla="*/ 2147483646 w 507"/>
              <a:gd name="T9" fmla="*/ 2147483646 h 760"/>
              <a:gd name="T10" fmla="*/ 2147483646 w 507"/>
              <a:gd name="T11" fmla="*/ 2147483646 h 760"/>
              <a:gd name="T12" fmla="*/ 2147483646 w 507"/>
              <a:gd name="T13" fmla="*/ 2147483646 h 760"/>
              <a:gd name="T14" fmla="*/ 2147483646 w 507"/>
              <a:gd name="T15" fmla="*/ 2147483646 h 760"/>
              <a:gd name="T16" fmla="*/ 2147483646 w 507"/>
              <a:gd name="T17" fmla="*/ 2147483646 h 760"/>
              <a:gd name="T18" fmla="*/ 2147483646 w 507"/>
              <a:gd name="T19" fmla="*/ 2147483646 h 760"/>
              <a:gd name="T20" fmla="*/ 2147483646 w 507"/>
              <a:gd name="T21" fmla="*/ 2147483646 h 760"/>
              <a:gd name="T22" fmla="*/ 2147483646 w 507"/>
              <a:gd name="T23" fmla="*/ 2147483646 h 760"/>
              <a:gd name="T24" fmla="*/ 2147483646 w 507"/>
              <a:gd name="T25" fmla="*/ 2147483646 h 760"/>
              <a:gd name="T26" fmla="*/ 2147483646 w 507"/>
              <a:gd name="T27" fmla="*/ 2147483646 h 760"/>
              <a:gd name="T28" fmla="*/ 2147483646 w 507"/>
              <a:gd name="T29" fmla="*/ 2147483646 h 760"/>
              <a:gd name="T30" fmla="*/ 2147483646 w 507"/>
              <a:gd name="T31" fmla="*/ 2147483646 h 760"/>
              <a:gd name="T32" fmla="*/ 2147483646 w 507"/>
              <a:gd name="T33" fmla="*/ 2147483646 h 760"/>
              <a:gd name="T34" fmla="*/ 2147483646 w 507"/>
              <a:gd name="T35" fmla="*/ 2147483646 h 760"/>
              <a:gd name="T36" fmla="*/ 2147483646 w 507"/>
              <a:gd name="T37" fmla="*/ 2147483646 h 760"/>
              <a:gd name="T38" fmla="*/ 2147483646 w 507"/>
              <a:gd name="T39" fmla="*/ 2147483646 h 760"/>
              <a:gd name="T40" fmla="*/ 2147483646 w 507"/>
              <a:gd name="T41" fmla="*/ 2147483646 h 760"/>
              <a:gd name="T42" fmla="*/ 2147483646 w 507"/>
              <a:gd name="T43" fmla="*/ 2147483646 h 760"/>
              <a:gd name="T44" fmla="*/ 2147483646 w 507"/>
              <a:gd name="T45" fmla="*/ 2147483646 h 760"/>
              <a:gd name="T46" fmla="*/ 2147483646 w 507"/>
              <a:gd name="T47" fmla="*/ 2147483646 h 760"/>
              <a:gd name="T48" fmla="*/ 2147483646 w 507"/>
              <a:gd name="T49" fmla="*/ 2147483646 h 760"/>
              <a:gd name="T50" fmla="*/ 2147483646 w 507"/>
              <a:gd name="T51" fmla="*/ 2147483646 h 760"/>
              <a:gd name="T52" fmla="*/ 2147483646 w 507"/>
              <a:gd name="T53" fmla="*/ 2147483646 h 760"/>
              <a:gd name="T54" fmla="*/ 2147483646 w 507"/>
              <a:gd name="T55" fmla="*/ 2147483646 h 760"/>
              <a:gd name="T56" fmla="*/ 2147483646 w 507"/>
              <a:gd name="T57" fmla="*/ 2147483646 h 760"/>
              <a:gd name="T58" fmla="*/ 2147483646 w 507"/>
              <a:gd name="T59" fmla="*/ 2147483646 h 760"/>
              <a:gd name="T60" fmla="*/ 2147483646 w 507"/>
              <a:gd name="T61" fmla="*/ 2147483646 h 760"/>
              <a:gd name="T62" fmla="*/ 2147483646 w 507"/>
              <a:gd name="T63" fmla="*/ 2147483646 h 760"/>
              <a:gd name="T64" fmla="*/ 2147483646 w 507"/>
              <a:gd name="T65" fmla="*/ 2147483646 h 760"/>
              <a:gd name="T66" fmla="*/ 2147483646 w 507"/>
              <a:gd name="T67" fmla="*/ 2147483646 h 760"/>
              <a:gd name="T68" fmla="*/ 2147483646 w 507"/>
              <a:gd name="T69" fmla="*/ 2147483646 h 760"/>
              <a:gd name="T70" fmla="*/ 2147483646 w 507"/>
              <a:gd name="T71" fmla="*/ 2147483646 h 760"/>
              <a:gd name="T72" fmla="*/ 2147483646 w 507"/>
              <a:gd name="T73" fmla="*/ 2147483646 h 760"/>
              <a:gd name="T74" fmla="*/ 2147483646 w 507"/>
              <a:gd name="T75" fmla="*/ 2147483646 h 760"/>
              <a:gd name="T76" fmla="*/ 2147483646 w 507"/>
              <a:gd name="T77" fmla="*/ 2147483646 h 760"/>
              <a:gd name="T78" fmla="*/ 2147483646 w 507"/>
              <a:gd name="T79" fmla="*/ 2147483646 h 760"/>
              <a:gd name="T80" fmla="*/ 2147483646 w 507"/>
              <a:gd name="T81" fmla="*/ 2147483646 h 760"/>
              <a:gd name="T82" fmla="*/ 2147483646 w 507"/>
              <a:gd name="T83" fmla="*/ 2147483646 h 760"/>
              <a:gd name="T84" fmla="*/ 2147483646 w 507"/>
              <a:gd name="T85" fmla="*/ 2147483646 h 760"/>
              <a:gd name="T86" fmla="*/ 2147483646 w 507"/>
              <a:gd name="T87" fmla="*/ 2147483646 h 760"/>
              <a:gd name="T88" fmla="*/ 2147483646 w 507"/>
              <a:gd name="T89" fmla="*/ 2147483646 h 760"/>
              <a:gd name="T90" fmla="*/ 2147483646 w 507"/>
              <a:gd name="T91" fmla="*/ 2147483646 h 760"/>
              <a:gd name="T92" fmla="*/ 2147483646 w 507"/>
              <a:gd name="T93" fmla="*/ 2147483646 h 760"/>
              <a:gd name="T94" fmla="*/ 2147483646 w 507"/>
              <a:gd name="T95" fmla="*/ 214748364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chemeClr val="tx1"/>
          </a:solidFill>
          <a:ln w="9525">
            <a:solidFill>
              <a:schemeClr val="tx1"/>
            </a:solidFill>
            <a:round/>
            <a:headEnd/>
            <a:tailEnd/>
          </a:ln>
        </p:spPr>
        <p:txBody>
          <a:bodyPr/>
          <a:lstStyle/>
          <a:p>
            <a:endParaRPr lang="en-SG"/>
          </a:p>
        </p:txBody>
      </p:sp>
      <p:sp>
        <p:nvSpPr>
          <p:cNvPr id="226407" name="Rectangle 103"/>
          <p:cNvSpPr>
            <a:spLocks noChangeArrowheads="1"/>
          </p:cNvSpPr>
          <p:nvPr/>
        </p:nvSpPr>
        <p:spPr bwMode="auto">
          <a:xfrm>
            <a:off x="4037013" y="4867275"/>
            <a:ext cx="506412"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EK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13" name="Freeform 104"/>
          <p:cNvSpPr>
            <a:spLocks/>
          </p:cNvSpPr>
          <p:nvPr/>
        </p:nvSpPr>
        <p:spPr bwMode="auto">
          <a:xfrm>
            <a:off x="862013" y="6302375"/>
            <a:ext cx="1860550" cy="1674813"/>
          </a:xfrm>
          <a:custGeom>
            <a:avLst/>
            <a:gdLst>
              <a:gd name="T0" fmla="*/ 2147483646 w 665"/>
              <a:gd name="T1" fmla="*/ 2147483646 h 542"/>
              <a:gd name="T2" fmla="*/ 2147483646 w 665"/>
              <a:gd name="T3" fmla="*/ 2147483646 h 542"/>
              <a:gd name="T4" fmla="*/ 2147483646 w 665"/>
              <a:gd name="T5" fmla="*/ 2147483646 h 542"/>
              <a:gd name="T6" fmla="*/ 2147483646 w 665"/>
              <a:gd name="T7" fmla="*/ 2147483646 h 542"/>
              <a:gd name="T8" fmla="*/ 2147483646 w 665"/>
              <a:gd name="T9" fmla="*/ 2147483646 h 542"/>
              <a:gd name="T10" fmla="*/ 2147483646 w 665"/>
              <a:gd name="T11" fmla="*/ 2147483646 h 542"/>
              <a:gd name="T12" fmla="*/ 2147483646 w 665"/>
              <a:gd name="T13" fmla="*/ 2147483646 h 542"/>
              <a:gd name="T14" fmla="*/ 2147483646 w 665"/>
              <a:gd name="T15" fmla="*/ 2147483646 h 542"/>
              <a:gd name="T16" fmla="*/ 2147483646 w 665"/>
              <a:gd name="T17" fmla="*/ 2147483646 h 542"/>
              <a:gd name="T18" fmla="*/ 2147483646 w 665"/>
              <a:gd name="T19" fmla="*/ 2147483646 h 542"/>
              <a:gd name="T20" fmla="*/ 2147483646 w 665"/>
              <a:gd name="T21" fmla="*/ 2147483646 h 542"/>
              <a:gd name="T22" fmla="*/ 2147483646 w 665"/>
              <a:gd name="T23" fmla="*/ 2147483646 h 542"/>
              <a:gd name="T24" fmla="*/ 2147483646 w 665"/>
              <a:gd name="T25" fmla="*/ 2147483646 h 542"/>
              <a:gd name="T26" fmla="*/ 2147483646 w 665"/>
              <a:gd name="T27" fmla="*/ 2147483646 h 542"/>
              <a:gd name="T28" fmla="*/ 2147483646 w 665"/>
              <a:gd name="T29" fmla="*/ 2147483646 h 542"/>
              <a:gd name="T30" fmla="*/ 2147483646 w 665"/>
              <a:gd name="T31" fmla="*/ 2147483646 h 542"/>
              <a:gd name="T32" fmla="*/ 2147483646 w 665"/>
              <a:gd name="T33" fmla="*/ 2147483646 h 542"/>
              <a:gd name="T34" fmla="*/ 2147483646 w 665"/>
              <a:gd name="T35" fmla="*/ 2147483646 h 542"/>
              <a:gd name="T36" fmla="*/ 2147483646 w 665"/>
              <a:gd name="T37" fmla="*/ 2147483646 h 542"/>
              <a:gd name="T38" fmla="*/ 2147483646 w 665"/>
              <a:gd name="T39" fmla="*/ 2147483646 h 542"/>
              <a:gd name="T40" fmla="*/ 2147483646 w 665"/>
              <a:gd name="T41" fmla="*/ 2147483646 h 542"/>
              <a:gd name="T42" fmla="*/ 2147483646 w 665"/>
              <a:gd name="T43" fmla="*/ 2147483646 h 542"/>
              <a:gd name="T44" fmla="*/ 2147483646 w 665"/>
              <a:gd name="T45" fmla="*/ 2147483646 h 542"/>
              <a:gd name="T46" fmla="*/ 2147483646 w 665"/>
              <a:gd name="T47" fmla="*/ 2147483646 h 542"/>
              <a:gd name="T48" fmla="*/ 2147483646 w 665"/>
              <a:gd name="T49" fmla="*/ 2147483646 h 542"/>
              <a:gd name="T50" fmla="*/ 2147483646 w 665"/>
              <a:gd name="T51" fmla="*/ 2147483646 h 542"/>
              <a:gd name="T52" fmla="*/ 2147483646 w 665"/>
              <a:gd name="T53" fmla="*/ 2147483646 h 542"/>
              <a:gd name="T54" fmla="*/ 2147483646 w 665"/>
              <a:gd name="T55" fmla="*/ 2147483646 h 542"/>
              <a:gd name="T56" fmla="*/ 2147483646 w 665"/>
              <a:gd name="T57" fmla="*/ 2147483646 h 542"/>
              <a:gd name="T58" fmla="*/ 2147483646 w 665"/>
              <a:gd name="T59" fmla="*/ 2147483646 h 542"/>
              <a:gd name="T60" fmla="*/ 2147483646 w 665"/>
              <a:gd name="T61" fmla="*/ 2147483646 h 542"/>
              <a:gd name="T62" fmla="*/ 2147483646 w 665"/>
              <a:gd name="T63" fmla="*/ 2147483646 h 542"/>
              <a:gd name="T64" fmla="*/ 2147483646 w 665"/>
              <a:gd name="T65" fmla="*/ 2147483646 h 542"/>
              <a:gd name="T66" fmla="*/ 2147483646 w 665"/>
              <a:gd name="T67" fmla="*/ 2147483646 h 542"/>
              <a:gd name="T68" fmla="*/ 2147483646 w 665"/>
              <a:gd name="T69" fmla="*/ 2147483646 h 542"/>
              <a:gd name="T70" fmla="*/ 2147483646 w 665"/>
              <a:gd name="T71" fmla="*/ 2147483646 h 542"/>
              <a:gd name="T72" fmla="*/ 2147483646 w 665"/>
              <a:gd name="T73" fmla="*/ 2147483646 h 542"/>
              <a:gd name="T74" fmla="*/ 2147483646 w 665"/>
              <a:gd name="T75" fmla="*/ 2147483646 h 542"/>
              <a:gd name="T76" fmla="*/ 2147483646 w 665"/>
              <a:gd name="T77" fmla="*/ 2147483646 h 542"/>
              <a:gd name="T78" fmla="*/ 2147483646 w 665"/>
              <a:gd name="T79" fmla="*/ 2147483646 h 542"/>
              <a:gd name="T80" fmla="*/ 2147483646 w 665"/>
              <a:gd name="T81" fmla="*/ 2147483646 h 542"/>
              <a:gd name="T82" fmla="*/ 2147483646 w 665"/>
              <a:gd name="T83" fmla="*/ 2147483646 h 542"/>
              <a:gd name="T84" fmla="*/ 2147483646 w 665"/>
              <a:gd name="T85" fmla="*/ 2147483646 h 542"/>
              <a:gd name="T86" fmla="*/ 2147483646 w 665"/>
              <a:gd name="T87" fmla="*/ 2147483646 h 542"/>
              <a:gd name="T88" fmla="*/ 2147483646 w 665"/>
              <a:gd name="T89" fmla="*/ 2147483646 h 542"/>
              <a:gd name="T90" fmla="*/ 2147483646 w 665"/>
              <a:gd name="T91" fmla="*/ 2147483646 h 542"/>
              <a:gd name="T92" fmla="*/ 2147483646 w 665"/>
              <a:gd name="T93" fmla="*/ 2147483646 h 542"/>
              <a:gd name="T94" fmla="*/ 2147483646 w 665"/>
              <a:gd name="T95" fmla="*/ 2147483646 h 542"/>
              <a:gd name="T96" fmla="*/ 2147483646 w 665"/>
              <a:gd name="T97" fmla="*/ 2147483646 h 542"/>
              <a:gd name="T98" fmla="*/ 2147483646 w 665"/>
              <a:gd name="T99" fmla="*/ 2147483646 h 542"/>
              <a:gd name="T100" fmla="*/ 0 w 665"/>
              <a:gd name="T101" fmla="*/ 2147483646 h 542"/>
              <a:gd name="T102" fmla="*/ 2147483646 w 665"/>
              <a:gd name="T103" fmla="*/ 2147483646 h 542"/>
              <a:gd name="T104" fmla="*/ 2147483646 w 665"/>
              <a:gd name="T105" fmla="*/ 2147483646 h 542"/>
              <a:gd name="T106" fmla="*/ 2147483646 w 665"/>
              <a:gd name="T107" fmla="*/ 2147483646 h 542"/>
              <a:gd name="T108" fmla="*/ 2147483646 w 665"/>
              <a:gd name="T109" fmla="*/ 2147483646 h 542"/>
              <a:gd name="T110" fmla="*/ 2147483646 w 665"/>
              <a:gd name="T111" fmla="*/ 2147483646 h 542"/>
              <a:gd name="T112" fmla="*/ 2147483646 w 665"/>
              <a:gd name="T113" fmla="*/ 2147483646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chemeClr val="tx1"/>
          </a:solidFill>
          <a:ln w="9525">
            <a:solidFill>
              <a:schemeClr val="tx1"/>
            </a:solidFill>
            <a:round/>
            <a:headEnd/>
            <a:tailEnd/>
          </a:ln>
        </p:spPr>
        <p:txBody>
          <a:bodyPr/>
          <a:lstStyle/>
          <a:p>
            <a:endParaRPr lang="en-SG"/>
          </a:p>
        </p:txBody>
      </p:sp>
      <p:sp>
        <p:nvSpPr>
          <p:cNvPr id="226409" name="Rectangle 105"/>
          <p:cNvSpPr>
            <a:spLocks noChangeArrowheads="1"/>
          </p:cNvSpPr>
          <p:nvPr/>
        </p:nvSpPr>
        <p:spPr bwMode="auto">
          <a:xfrm>
            <a:off x="6226175" y="6272213"/>
            <a:ext cx="492125" cy="487362"/>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PG</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15" name="Freeform 106"/>
          <p:cNvSpPr>
            <a:spLocks/>
          </p:cNvSpPr>
          <p:nvPr/>
        </p:nvSpPr>
        <p:spPr bwMode="auto">
          <a:xfrm>
            <a:off x="1995488" y="3876675"/>
            <a:ext cx="306387" cy="390525"/>
          </a:xfrm>
          <a:custGeom>
            <a:avLst/>
            <a:gdLst>
              <a:gd name="T0" fmla="*/ 2147483646 w 110"/>
              <a:gd name="T1" fmla="*/ 2147483646 h 126"/>
              <a:gd name="T2" fmla="*/ 2147483646 w 110"/>
              <a:gd name="T3" fmla="*/ 2147483646 h 126"/>
              <a:gd name="T4" fmla="*/ 2147483646 w 110"/>
              <a:gd name="T5" fmla="*/ 2147483646 h 126"/>
              <a:gd name="T6" fmla="*/ 2147483646 w 110"/>
              <a:gd name="T7" fmla="*/ 2147483646 h 126"/>
              <a:gd name="T8" fmla="*/ 2147483646 w 110"/>
              <a:gd name="T9" fmla="*/ 2147483646 h 126"/>
              <a:gd name="T10" fmla="*/ 2147483646 w 110"/>
              <a:gd name="T11" fmla="*/ 2147483646 h 126"/>
              <a:gd name="T12" fmla="*/ 2147483646 w 110"/>
              <a:gd name="T13" fmla="*/ 2147483646 h 126"/>
              <a:gd name="T14" fmla="*/ 2147483646 w 110"/>
              <a:gd name="T15" fmla="*/ 2147483646 h 126"/>
              <a:gd name="T16" fmla="*/ 2147483646 w 110"/>
              <a:gd name="T17" fmla="*/ 2147483646 h 126"/>
              <a:gd name="T18" fmla="*/ 2147483646 w 110"/>
              <a:gd name="T19" fmla="*/ 2147483646 h 126"/>
              <a:gd name="T20" fmla="*/ 2147483646 w 110"/>
              <a:gd name="T21" fmla="*/ 2147483646 h 126"/>
              <a:gd name="T22" fmla="*/ 2147483646 w 110"/>
              <a:gd name="T23" fmla="*/ 2147483646 h 126"/>
              <a:gd name="T24" fmla="*/ 2147483646 w 110"/>
              <a:gd name="T25" fmla="*/ 2147483646 h 126"/>
              <a:gd name="T26" fmla="*/ 2147483646 w 110"/>
              <a:gd name="T27" fmla="*/ 2147483646 h 126"/>
              <a:gd name="T28" fmla="*/ 2147483646 w 110"/>
              <a:gd name="T29" fmla="*/ 2147483646 h 126"/>
              <a:gd name="T30" fmla="*/ 2147483646 w 110"/>
              <a:gd name="T31" fmla="*/ 2147483646 h 126"/>
              <a:gd name="T32" fmla="*/ 2147483646 w 110"/>
              <a:gd name="T33" fmla="*/ 2147483646 h 126"/>
              <a:gd name="T34" fmla="*/ 2147483646 w 110"/>
              <a:gd name="T35" fmla="*/ 2147483646 h 126"/>
              <a:gd name="T36" fmla="*/ 0 w 110"/>
              <a:gd name="T37" fmla="*/ 2147483646 h 126"/>
              <a:gd name="T38" fmla="*/ 0 w 110"/>
              <a:gd name="T39" fmla="*/ 2147483646 h 126"/>
              <a:gd name="T40" fmla="*/ 2147483646 w 110"/>
              <a:gd name="T41" fmla="*/ 2147483646 h 126"/>
              <a:gd name="T42" fmla="*/ 2147483646 w 110"/>
              <a:gd name="T43" fmla="*/ 2147483646 h 126"/>
              <a:gd name="T44" fmla="*/ 2147483646 w 110"/>
              <a:gd name="T45" fmla="*/ 2147483646 h 126"/>
              <a:gd name="T46" fmla="*/ 2147483646 w 110"/>
              <a:gd name="T47" fmla="*/ 2147483646 h 126"/>
              <a:gd name="T48" fmla="*/ 2147483646 w 110"/>
              <a:gd name="T49" fmla="*/ 2147483646 h 126"/>
              <a:gd name="T50" fmla="*/ 2147483646 w 110"/>
              <a:gd name="T51" fmla="*/ 2147483646 h 126"/>
              <a:gd name="T52" fmla="*/ 2147483646 w 110"/>
              <a:gd name="T53" fmla="*/ 2147483646 h 126"/>
              <a:gd name="T54" fmla="*/ 2147483646 w 110"/>
              <a:gd name="T55" fmla="*/ 2147483646 h 126"/>
              <a:gd name="T56" fmla="*/ 2147483646 w 110"/>
              <a:gd name="T57" fmla="*/ 2147483646 h 126"/>
              <a:gd name="T58" fmla="*/ 2147483646 w 110"/>
              <a:gd name="T59" fmla="*/ 2147483646 h 126"/>
              <a:gd name="T60" fmla="*/ 2147483646 w 110"/>
              <a:gd name="T61" fmla="*/ 2147483646 h 126"/>
              <a:gd name="T62" fmla="*/ 2147483646 w 110"/>
              <a:gd name="T63" fmla="*/ 2147483646 h 126"/>
              <a:gd name="T64" fmla="*/ 2147483646 w 110"/>
              <a:gd name="T65" fmla="*/ 2147483646 h 126"/>
              <a:gd name="T66" fmla="*/ 2147483646 w 110"/>
              <a:gd name="T67" fmla="*/ 0 h 126"/>
              <a:gd name="T68" fmla="*/ 2147483646 w 110"/>
              <a:gd name="T69" fmla="*/ 2147483646 h 126"/>
              <a:gd name="T70" fmla="*/ 2147483646 w 110"/>
              <a:gd name="T71" fmla="*/ 2147483646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chemeClr val="tx1"/>
          </a:solidFill>
          <a:ln w="9525">
            <a:solidFill>
              <a:schemeClr val="tx1"/>
            </a:solidFill>
            <a:round/>
            <a:headEnd/>
            <a:tailEnd/>
          </a:ln>
        </p:spPr>
        <p:txBody>
          <a:bodyPr/>
          <a:lstStyle/>
          <a:p>
            <a:endParaRPr lang="en-SG"/>
          </a:p>
        </p:txBody>
      </p:sp>
      <p:sp>
        <p:nvSpPr>
          <p:cNvPr id="17416" name="Freeform 107"/>
          <p:cNvSpPr>
            <a:spLocks/>
          </p:cNvSpPr>
          <p:nvPr/>
        </p:nvSpPr>
        <p:spPr bwMode="auto">
          <a:xfrm>
            <a:off x="1809750" y="4648200"/>
            <a:ext cx="455613" cy="1044575"/>
          </a:xfrm>
          <a:custGeom>
            <a:avLst/>
            <a:gdLst>
              <a:gd name="T0" fmla="*/ 2147483646 w 163"/>
              <a:gd name="T1" fmla="*/ 2147483646 h 338"/>
              <a:gd name="T2" fmla="*/ 2147483646 w 163"/>
              <a:gd name="T3" fmla="*/ 2147483646 h 338"/>
              <a:gd name="T4" fmla="*/ 2147483646 w 163"/>
              <a:gd name="T5" fmla="*/ 2147483646 h 338"/>
              <a:gd name="T6" fmla="*/ 2147483646 w 163"/>
              <a:gd name="T7" fmla="*/ 2147483646 h 338"/>
              <a:gd name="T8" fmla="*/ 2147483646 w 163"/>
              <a:gd name="T9" fmla="*/ 2147483646 h 338"/>
              <a:gd name="T10" fmla="*/ 2147483646 w 163"/>
              <a:gd name="T11" fmla="*/ 2147483646 h 338"/>
              <a:gd name="T12" fmla="*/ 2147483646 w 163"/>
              <a:gd name="T13" fmla="*/ 2147483646 h 338"/>
              <a:gd name="T14" fmla="*/ 2147483646 w 163"/>
              <a:gd name="T15" fmla="*/ 2147483646 h 338"/>
              <a:gd name="T16" fmla="*/ 2147483646 w 163"/>
              <a:gd name="T17" fmla="*/ 2147483646 h 338"/>
              <a:gd name="T18" fmla="*/ 2147483646 w 163"/>
              <a:gd name="T19" fmla="*/ 2147483646 h 338"/>
              <a:gd name="T20" fmla="*/ 2147483646 w 163"/>
              <a:gd name="T21" fmla="*/ 2147483646 h 338"/>
              <a:gd name="T22" fmla="*/ 2147483646 w 163"/>
              <a:gd name="T23" fmla="*/ 2147483646 h 338"/>
              <a:gd name="T24" fmla="*/ 2147483646 w 163"/>
              <a:gd name="T25" fmla="*/ 2147483646 h 338"/>
              <a:gd name="T26" fmla="*/ 0 w 163"/>
              <a:gd name="T27" fmla="*/ 2147483646 h 338"/>
              <a:gd name="T28" fmla="*/ 2147483646 w 163"/>
              <a:gd name="T29" fmla="*/ 2147483646 h 338"/>
              <a:gd name="T30" fmla="*/ 2147483646 w 163"/>
              <a:gd name="T31" fmla="*/ 2147483646 h 338"/>
              <a:gd name="T32" fmla="*/ 2147483646 w 163"/>
              <a:gd name="T33" fmla="*/ 2147483646 h 338"/>
              <a:gd name="T34" fmla="*/ 2147483646 w 163"/>
              <a:gd name="T35" fmla="*/ 2147483646 h 338"/>
              <a:gd name="T36" fmla="*/ 2147483646 w 163"/>
              <a:gd name="T37" fmla="*/ 2147483646 h 338"/>
              <a:gd name="T38" fmla="*/ 2147483646 w 163"/>
              <a:gd name="T39" fmla="*/ 2147483646 h 338"/>
              <a:gd name="T40" fmla="*/ 2147483646 w 163"/>
              <a:gd name="T41" fmla="*/ 2147483646 h 338"/>
              <a:gd name="T42" fmla="*/ 2147483646 w 163"/>
              <a:gd name="T43" fmla="*/ 2147483646 h 338"/>
              <a:gd name="T44" fmla="*/ 2147483646 w 163"/>
              <a:gd name="T45" fmla="*/ 2147483646 h 338"/>
              <a:gd name="T46" fmla="*/ 2147483646 w 163"/>
              <a:gd name="T47" fmla="*/ 2147483646 h 338"/>
              <a:gd name="T48" fmla="*/ 2147483646 w 163"/>
              <a:gd name="T49" fmla="*/ 2147483646 h 338"/>
              <a:gd name="T50" fmla="*/ 2147483646 w 163"/>
              <a:gd name="T51" fmla="*/ 2147483646 h 338"/>
              <a:gd name="T52" fmla="*/ 2147483646 w 163"/>
              <a:gd name="T53" fmla="*/ 2147483646 h 338"/>
              <a:gd name="T54" fmla="*/ 2147483646 w 163"/>
              <a:gd name="T55" fmla="*/ 2147483646 h 338"/>
              <a:gd name="T56" fmla="*/ 2147483646 w 163"/>
              <a:gd name="T57" fmla="*/ 2147483646 h 338"/>
              <a:gd name="T58" fmla="*/ 2147483646 w 163"/>
              <a:gd name="T59" fmla="*/ 2147483646 h 338"/>
              <a:gd name="T60" fmla="*/ 2147483646 w 163"/>
              <a:gd name="T61" fmla="*/ 2147483646 h 338"/>
              <a:gd name="T62" fmla="*/ 2147483646 w 163"/>
              <a:gd name="T63" fmla="*/ 2147483646 h 338"/>
              <a:gd name="T64" fmla="*/ 2147483646 w 163"/>
              <a:gd name="T65" fmla="*/ 2147483646 h 338"/>
              <a:gd name="T66" fmla="*/ 2147483646 w 163"/>
              <a:gd name="T67" fmla="*/ 2147483646 h 338"/>
              <a:gd name="T68" fmla="*/ 2147483646 w 163"/>
              <a:gd name="T69" fmla="*/ 2147483646 h 338"/>
              <a:gd name="T70" fmla="*/ 2147483646 w 163"/>
              <a:gd name="T71" fmla="*/ 2147483646 h 338"/>
              <a:gd name="T72" fmla="*/ 2147483646 w 163"/>
              <a:gd name="T73" fmla="*/ 2147483646 h 338"/>
              <a:gd name="T74" fmla="*/ 2147483646 w 163"/>
              <a:gd name="T75" fmla="*/ 2147483646 h 338"/>
              <a:gd name="T76" fmla="*/ 2147483646 w 163"/>
              <a:gd name="T77" fmla="*/ 2147483646 h 338"/>
              <a:gd name="T78" fmla="*/ 2147483646 w 163"/>
              <a:gd name="T79" fmla="*/ 2147483646 h 338"/>
              <a:gd name="T80" fmla="*/ 2147483646 w 163"/>
              <a:gd name="T81" fmla="*/ 2147483646 h 338"/>
              <a:gd name="T82" fmla="*/ 2147483646 w 163"/>
              <a:gd name="T83" fmla="*/ 2147483646 h 338"/>
              <a:gd name="T84" fmla="*/ 2147483646 w 163"/>
              <a:gd name="T85" fmla="*/ 2147483646 h 338"/>
              <a:gd name="T86" fmla="*/ 2147483646 w 163"/>
              <a:gd name="T87" fmla="*/ 2147483646 h 338"/>
              <a:gd name="T88" fmla="*/ 2147483646 w 163"/>
              <a:gd name="T89" fmla="*/ 2147483646 h 338"/>
              <a:gd name="T90" fmla="*/ 2147483646 w 163"/>
              <a:gd name="T91" fmla="*/ 2147483646 h 338"/>
              <a:gd name="T92" fmla="*/ 2147483646 w 163"/>
              <a:gd name="T93" fmla="*/ 2147483646 h 338"/>
              <a:gd name="T94" fmla="*/ 2147483646 w 163"/>
              <a:gd name="T95" fmla="*/ 2147483646 h 338"/>
              <a:gd name="T96" fmla="*/ 2147483646 w 163"/>
              <a:gd name="T97" fmla="*/ 2147483646 h 338"/>
              <a:gd name="T98" fmla="*/ 2147483646 w 163"/>
              <a:gd name="T99" fmla="*/ 2147483646 h 338"/>
              <a:gd name="T100" fmla="*/ 2147483646 w 163"/>
              <a:gd name="T101" fmla="*/ 2147483646 h 338"/>
              <a:gd name="T102" fmla="*/ 2147483646 w 163"/>
              <a:gd name="T103" fmla="*/ 2147483646 h 338"/>
              <a:gd name="T104" fmla="*/ 2147483646 w 163"/>
              <a:gd name="T105" fmla="*/ 2147483646 h 338"/>
              <a:gd name="T106" fmla="*/ 2147483646 w 163"/>
              <a:gd name="T107" fmla="*/ 2147483646 h 338"/>
              <a:gd name="T108" fmla="*/ 2147483646 w 163"/>
              <a:gd name="T109" fmla="*/ 2147483646 h 338"/>
              <a:gd name="T110" fmla="*/ 2147483646 w 163"/>
              <a:gd name="T111" fmla="*/ 2147483646 h 338"/>
              <a:gd name="T112" fmla="*/ 2147483646 w 163"/>
              <a:gd name="T113" fmla="*/ 2147483646 h 338"/>
              <a:gd name="T114" fmla="*/ 2147483646 w 163"/>
              <a:gd name="T115" fmla="*/ 2147483646 h 338"/>
              <a:gd name="T116" fmla="*/ 2147483646 w 163"/>
              <a:gd name="T117" fmla="*/ 2147483646 h 338"/>
              <a:gd name="T118" fmla="*/ 2147483646 w 163"/>
              <a:gd name="T119" fmla="*/ 2147483646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chemeClr val="tx1"/>
          </a:solidFill>
          <a:ln w="19050">
            <a:solidFill>
              <a:schemeClr val="tx1"/>
            </a:solidFill>
            <a:round/>
            <a:headEnd/>
            <a:tailEnd/>
          </a:ln>
        </p:spPr>
        <p:txBody>
          <a:bodyPr/>
          <a:lstStyle/>
          <a:p>
            <a:endParaRPr lang="en-SG"/>
          </a:p>
        </p:txBody>
      </p:sp>
      <p:sp>
        <p:nvSpPr>
          <p:cNvPr id="17417" name="Freeform 108"/>
          <p:cNvSpPr>
            <a:spLocks/>
          </p:cNvSpPr>
          <p:nvPr/>
        </p:nvSpPr>
        <p:spPr bwMode="auto">
          <a:xfrm>
            <a:off x="2068513" y="4211638"/>
            <a:ext cx="107950" cy="520700"/>
          </a:xfrm>
          <a:custGeom>
            <a:avLst/>
            <a:gdLst>
              <a:gd name="T0" fmla="*/ 2147483646 w 38"/>
              <a:gd name="T1" fmla="*/ 2147483646 h 168"/>
              <a:gd name="T2" fmla="*/ 2147483646 w 38"/>
              <a:gd name="T3" fmla="*/ 2147483646 h 168"/>
              <a:gd name="T4" fmla="*/ 2147483646 w 38"/>
              <a:gd name="T5" fmla="*/ 2147483646 h 168"/>
              <a:gd name="T6" fmla="*/ 2147483646 w 38"/>
              <a:gd name="T7" fmla="*/ 2147483646 h 168"/>
              <a:gd name="T8" fmla="*/ 2147483646 w 38"/>
              <a:gd name="T9" fmla="*/ 2147483646 h 168"/>
              <a:gd name="T10" fmla="*/ 2147483646 w 38"/>
              <a:gd name="T11" fmla="*/ 2147483646 h 168"/>
              <a:gd name="T12" fmla="*/ 2147483646 w 38"/>
              <a:gd name="T13" fmla="*/ 2147483646 h 168"/>
              <a:gd name="T14" fmla="*/ 2147483646 w 38"/>
              <a:gd name="T15" fmla="*/ 2147483646 h 168"/>
              <a:gd name="T16" fmla="*/ 2147483646 w 38"/>
              <a:gd name="T17" fmla="*/ 2147483646 h 168"/>
              <a:gd name="T18" fmla="*/ 2147483646 w 38"/>
              <a:gd name="T19" fmla="*/ 2147483646 h 168"/>
              <a:gd name="T20" fmla="*/ 2147483646 w 38"/>
              <a:gd name="T21" fmla="*/ 2147483646 h 168"/>
              <a:gd name="T22" fmla="*/ 2147483646 w 38"/>
              <a:gd name="T23" fmla="*/ 2147483646 h 168"/>
              <a:gd name="T24" fmla="*/ 2147483646 w 38"/>
              <a:gd name="T25" fmla="*/ 2147483646 h 168"/>
              <a:gd name="T26" fmla="*/ 2147483646 w 38"/>
              <a:gd name="T27" fmla="*/ 2147483646 h 168"/>
              <a:gd name="T28" fmla="*/ 2147483646 w 38"/>
              <a:gd name="T29" fmla="*/ 2147483646 h 168"/>
              <a:gd name="T30" fmla="*/ 2147483646 w 38"/>
              <a:gd name="T31" fmla="*/ 2147483646 h 168"/>
              <a:gd name="T32" fmla="*/ 0 w 38"/>
              <a:gd name="T33" fmla="*/ 2147483646 h 168"/>
              <a:gd name="T34" fmla="*/ 0 w 38"/>
              <a:gd name="T35" fmla="*/ 2147483646 h 168"/>
              <a:gd name="T36" fmla="*/ 0 w 38"/>
              <a:gd name="T37" fmla="*/ 2147483646 h 168"/>
              <a:gd name="T38" fmla="*/ 0 w 38"/>
              <a:gd name="T39" fmla="*/ 2147483646 h 168"/>
              <a:gd name="T40" fmla="*/ 2147483646 w 38"/>
              <a:gd name="T41" fmla="*/ 2147483646 h 168"/>
              <a:gd name="T42" fmla="*/ 2147483646 w 38"/>
              <a:gd name="T43" fmla="*/ 2147483646 h 168"/>
              <a:gd name="T44" fmla="*/ 2147483646 w 38"/>
              <a:gd name="T45" fmla="*/ 2147483646 h 168"/>
              <a:gd name="T46" fmla="*/ 2147483646 w 38"/>
              <a:gd name="T47" fmla="*/ 2147483646 h 168"/>
              <a:gd name="T48" fmla="*/ 2147483646 w 38"/>
              <a:gd name="T49" fmla="*/ 2147483646 h 168"/>
              <a:gd name="T50" fmla="*/ 2147483646 w 38"/>
              <a:gd name="T51" fmla="*/ 2147483646 h 168"/>
              <a:gd name="T52" fmla="*/ 2147483646 w 38"/>
              <a:gd name="T53" fmla="*/ 2147483646 h 168"/>
              <a:gd name="T54" fmla="*/ 2147483646 w 38"/>
              <a:gd name="T55" fmla="*/ 2147483646 h 168"/>
              <a:gd name="T56" fmla="*/ 2147483646 w 38"/>
              <a:gd name="T57" fmla="*/ 2147483646 h 168"/>
              <a:gd name="T58" fmla="*/ 2147483646 w 38"/>
              <a:gd name="T59" fmla="*/ 2147483646 h 168"/>
              <a:gd name="T60" fmla="*/ 2147483646 w 38"/>
              <a:gd name="T61" fmla="*/ 2147483646 h 168"/>
              <a:gd name="T62" fmla="*/ 2147483646 w 38"/>
              <a:gd name="T63" fmla="*/ 2147483646 h 168"/>
              <a:gd name="T64" fmla="*/ 2147483646 w 38"/>
              <a:gd name="T65" fmla="*/ 2147483646 h 168"/>
              <a:gd name="T66" fmla="*/ 2147483646 w 38"/>
              <a:gd name="T67" fmla="*/ 2147483646 h 168"/>
              <a:gd name="T68" fmla="*/ 2147483646 w 38"/>
              <a:gd name="T69" fmla="*/ 2147483646 h 168"/>
              <a:gd name="T70" fmla="*/ 2147483646 w 38"/>
              <a:gd name="T71" fmla="*/ 2147483646 h 168"/>
              <a:gd name="T72" fmla="*/ 2147483646 w 38"/>
              <a:gd name="T73" fmla="*/ 2147483646 h 168"/>
              <a:gd name="T74" fmla="*/ 2147483646 w 38"/>
              <a:gd name="T75" fmla="*/ 2147483646 h 168"/>
              <a:gd name="T76" fmla="*/ 2147483646 w 38"/>
              <a:gd name="T77" fmla="*/ 2147483646 h 168"/>
              <a:gd name="T78" fmla="*/ 2147483646 w 38"/>
              <a:gd name="T79" fmla="*/ 2147483646 h 168"/>
              <a:gd name="T80" fmla="*/ 2147483646 w 38"/>
              <a:gd name="T81" fmla="*/ 2147483646 h 168"/>
              <a:gd name="T82" fmla="*/ 2147483646 w 38"/>
              <a:gd name="T83" fmla="*/ 2147483646 h 168"/>
              <a:gd name="T84" fmla="*/ 2147483646 w 38"/>
              <a:gd name="T85" fmla="*/ 2147483646 h 168"/>
              <a:gd name="T86" fmla="*/ 2147483646 w 38"/>
              <a:gd name="T87" fmla="*/ 2147483646 h 168"/>
              <a:gd name="T88" fmla="*/ 2147483646 w 38"/>
              <a:gd name="T89" fmla="*/ 2147483646 h 168"/>
              <a:gd name="T90" fmla="*/ 2147483646 w 38"/>
              <a:gd name="T91" fmla="*/ 2147483646 h 168"/>
              <a:gd name="T92" fmla="*/ 2147483646 w 38"/>
              <a:gd name="T93" fmla="*/ 0 h 168"/>
              <a:gd name="T94" fmla="*/ 2147483646 w 38"/>
              <a:gd name="T95" fmla="*/ 2147483646 h 168"/>
              <a:gd name="T96" fmla="*/ 2147483646 w 38"/>
              <a:gd name="T97" fmla="*/ 2147483646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chemeClr val="tx1"/>
          </a:solidFill>
          <a:ln w="9525">
            <a:solidFill>
              <a:schemeClr val="tx1"/>
            </a:solidFill>
            <a:round/>
            <a:headEnd/>
            <a:tailEnd/>
          </a:ln>
        </p:spPr>
        <p:txBody>
          <a:bodyPr/>
          <a:lstStyle/>
          <a:p>
            <a:endParaRPr lang="en-SG"/>
          </a:p>
        </p:txBody>
      </p:sp>
      <p:sp>
        <p:nvSpPr>
          <p:cNvPr id="226413" name="Rectangle 109"/>
          <p:cNvSpPr>
            <a:spLocks noChangeArrowheads="1"/>
          </p:cNvSpPr>
          <p:nvPr/>
        </p:nvSpPr>
        <p:spPr bwMode="auto">
          <a:xfrm>
            <a:off x="1192213" y="6604000"/>
            <a:ext cx="534987"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SK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26414" name="Rectangle 110"/>
          <p:cNvSpPr>
            <a:spLocks noChangeArrowheads="1"/>
          </p:cNvSpPr>
          <p:nvPr/>
        </p:nvSpPr>
        <p:spPr bwMode="auto">
          <a:xfrm>
            <a:off x="1993900" y="5502275"/>
            <a:ext cx="630238"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DN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20" name="Oval 111"/>
          <p:cNvSpPr>
            <a:spLocks noChangeArrowheads="1"/>
          </p:cNvSpPr>
          <p:nvPr/>
        </p:nvSpPr>
        <p:spPr bwMode="auto">
          <a:xfrm>
            <a:off x="5495925" y="5964238"/>
            <a:ext cx="209550" cy="2270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16" name="Rectangle 112"/>
          <p:cNvSpPr>
            <a:spLocks noChangeArrowheads="1"/>
          </p:cNvSpPr>
          <p:nvPr/>
        </p:nvSpPr>
        <p:spPr bwMode="auto">
          <a:xfrm>
            <a:off x="5184775" y="5738813"/>
            <a:ext cx="300038" cy="487362"/>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U</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26417" name="Rectangle 113"/>
          <p:cNvSpPr>
            <a:spLocks noChangeArrowheads="1"/>
          </p:cNvSpPr>
          <p:nvPr/>
        </p:nvSpPr>
        <p:spPr bwMode="auto">
          <a:xfrm>
            <a:off x="4503738" y="4111625"/>
            <a:ext cx="255587" cy="487363"/>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B</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23" name="Oval 114"/>
          <p:cNvSpPr>
            <a:spLocks noChangeArrowheads="1"/>
          </p:cNvSpPr>
          <p:nvPr/>
        </p:nvSpPr>
        <p:spPr bwMode="auto">
          <a:xfrm>
            <a:off x="4306888" y="4337050"/>
            <a:ext cx="207962" cy="2301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7424" name="Oval 115"/>
          <p:cNvSpPr>
            <a:spLocks noChangeArrowheads="1"/>
          </p:cNvSpPr>
          <p:nvPr/>
        </p:nvSpPr>
        <p:spPr bwMode="auto">
          <a:xfrm>
            <a:off x="1611313" y="3941763"/>
            <a:ext cx="206375" cy="227012"/>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20" name="Rectangle 116"/>
          <p:cNvSpPr>
            <a:spLocks noChangeArrowheads="1"/>
          </p:cNvSpPr>
          <p:nvPr/>
        </p:nvSpPr>
        <p:spPr bwMode="auto">
          <a:xfrm>
            <a:off x="1247775" y="3738563"/>
            <a:ext cx="282575" cy="549275"/>
          </a:xfrm>
          <a:prstGeom prst="rect">
            <a:avLst/>
          </a:prstGeom>
          <a:noFill/>
          <a:ln w="9525">
            <a:noFill/>
            <a:miter lim="800000"/>
            <a:headEnd/>
            <a:tailEnd/>
          </a:ln>
          <a:effectLst/>
        </p:spPr>
        <p:txBody>
          <a:bodyPr wrap="none" lIns="0" tIns="0" rIns="0" bIns="0">
            <a:spAutoFit/>
          </a:bodyPr>
          <a:lstStyle/>
          <a:p>
            <a:pPr>
              <a:defRPr/>
            </a:pPr>
            <a:r>
              <a:rPr lang="en-US" sz="36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C</a:t>
            </a:r>
            <a:endParaRPr lang="en-US" sz="48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26" name="Oval 117"/>
          <p:cNvSpPr>
            <a:spLocks noChangeArrowheads="1"/>
          </p:cNvSpPr>
          <p:nvPr/>
        </p:nvSpPr>
        <p:spPr bwMode="auto">
          <a:xfrm>
            <a:off x="1536700" y="4578350"/>
            <a:ext cx="206375" cy="230188"/>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22" name="Rectangle 118"/>
          <p:cNvSpPr>
            <a:spLocks noChangeArrowheads="1"/>
          </p:cNvSpPr>
          <p:nvPr/>
        </p:nvSpPr>
        <p:spPr bwMode="auto">
          <a:xfrm>
            <a:off x="1211263" y="4516438"/>
            <a:ext cx="304800" cy="549275"/>
          </a:xfrm>
          <a:prstGeom prst="rect">
            <a:avLst/>
          </a:prstGeom>
          <a:noFill/>
          <a:ln w="9525">
            <a:noFill/>
            <a:miter lim="800000"/>
            <a:headEnd/>
            <a:tailEnd/>
          </a:ln>
          <a:effectLst/>
        </p:spPr>
        <p:txBody>
          <a:bodyPr wrap="none" lIns="0" tIns="0" rIns="0" bIns="0">
            <a:spAutoFit/>
          </a:bodyPr>
          <a:lstStyle/>
          <a:p>
            <a:pPr>
              <a:defRPr/>
            </a:pPr>
            <a:r>
              <a:rPr lang="en-US" sz="36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J</a:t>
            </a:r>
            <a:endParaRPr lang="en-US" sz="48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28" name="Oval 119"/>
          <p:cNvSpPr>
            <a:spLocks noChangeArrowheads="1"/>
          </p:cNvSpPr>
          <p:nvPr/>
        </p:nvSpPr>
        <p:spPr bwMode="auto">
          <a:xfrm>
            <a:off x="1785938" y="6323013"/>
            <a:ext cx="212725" cy="2301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24" name="Rectangle 120"/>
          <p:cNvSpPr>
            <a:spLocks noChangeArrowheads="1"/>
          </p:cNvSpPr>
          <p:nvPr/>
        </p:nvSpPr>
        <p:spPr bwMode="auto">
          <a:xfrm>
            <a:off x="2008188" y="6075363"/>
            <a:ext cx="504825" cy="487362"/>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KB</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30" name="Oval 121"/>
          <p:cNvSpPr>
            <a:spLocks noChangeArrowheads="1"/>
          </p:cNvSpPr>
          <p:nvPr/>
        </p:nvSpPr>
        <p:spPr bwMode="auto">
          <a:xfrm>
            <a:off x="1792288" y="7089775"/>
            <a:ext cx="206375" cy="2333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7431" name="Oval 122"/>
          <p:cNvSpPr>
            <a:spLocks noChangeArrowheads="1"/>
          </p:cNvSpPr>
          <p:nvPr/>
        </p:nvSpPr>
        <p:spPr bwMode="auto">
          <a:xfrm>
            <a:off x="300038" y="5592763"/>
            <a:ext cx="214312" cy="225425"/>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27" name="Rectangle 123"/>
          <p:cNvSpPr>
            <a:spLocks noChangeArrowheads="1"/>
          </p:cNvSpPr>
          <p:nvPr/>
        </p:nvSpPr>
        <p:spPr bwMode="auto">
          <a:xfrm>
            <a:off x="514350" y="5407025"/>
            <a:ext cx="254000" cy="487363"/>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E</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26428" name="Rectangle 124"/>
          <p:cNvSpPr>
            <a:spLocks noChangeArrowheads="1"/>
          </p:cNvSpPr>
          <p:nvPr/>
        </p:nvSpPr>
        <p:spPr bwMode="auto">
          <a:xfrm>
            <a:off x="2605088" y="4521200"/>
            <a:ext cx="584200"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NK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26429" name="Rectangle 125"/>
          <p:cNvSpPr>
            <a:spLocks noChangeArrowheads="1"/>
          </p:cNvSpPr>
          <p:nvPr/>
        </p:nvSpPr>
        <p:spPr bwMode="auto">
          <a:xfrm>
            <a:off x="3055938" y="7029450"/>
            <a:ext cx="160337" cy="441325"/>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ja-JP" altLang="en-US" sz="2900" b="1" smtClean="0">
                <a:solidFill>
                  <a:srgbClr val="E32434"/>
                </a:solidFill>
                <a:effectLst>
                  <a:outerShdw blurRad="38100" dist="38100" dir="2700000" algn="tl">
                    <a:srgbClr val="C0C0C0"/>
                  </a:outerShdw>
                </a:effectLst>
                <a:latin typeface="Comic Sans MS" panose="030F0702030302020204" pitchFamily="66" charset="0"/>
              </a:rPr>
              <a:t>“</a:t>
            </a:r>
            <a:endParaRPr lang="en-US" altLang="en-US" sz="3600" smtClean="0">
              <a:solidFill>
                <a:srgbClr val="E32434"/>
              </a:solidFill>
              <a:effectLst>
                <a:outerShdw blurRad="38100" dist="38100" dir="2700000" algn="tl">
                  <a:srgbClr val="C0C0C0"/>
                </a:outerShdw>
              </a:effectLst>
              <a:latin typeface="Times" panose="02020603050405020304" pitchFamily="18" charset="0"/>
            </a:endParaRPr>
          </a:p>
        </p:txBody>
      </p:sp>
      <p:sp>
        <p:nvSpPr>
          <p:cNvPr id="226430" name="Rectangle 126"/>
          <p:cNvSpPr>
            <a:spLocks noChangeArrowheads="1"/>
          </p:cNvSpPr>
          <p:nvPr/>
        </p:nvSpPr>
        <p:spPr bwMode="auto">
          <a:xfrm>
            <a:off x="3409950" y="7466013"/>
            <a:ext cx="2106613" cy="446087"/>
          </a:xfrm>
          <a:prstGeom prst="rect">
            <a:avLst/>
          </a:prstGeom>
          <a:noFill/>
          <a:ln w="9525">
            <a:noFill/>
            <a:miter lim="800000"/>
            <a:headEnd/>
            <a:tailEnd/>
          </a:ln>
          <a:effectLst/>
        </p:spPr>
        <p:txBody>
          <a:bodyPr wrap="none" lIns="0" tIns="0" rIns="0" bIns="0">
            <a:spAutoFit/>
          </a:bodyPr>
          <a:lstStyle/>
          <a:p>
            <a:pPr>
              <a:defRPr/>
            </a:pPr>
            <a:r>
              <a:rPr lang="en-US" sz="29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WUI VANG</a:t>
            </a:r>
            <a:endParaRPr lang="en-US" sz="3600" dirty="0">
              <a:solidFill>
                <a:srgbClr val="E32434"/>
              </a:solidFill>
              <a:effectLst>
                <a:outerShdw blurRad="38100" dist="38100" dir="2700000" algn="tl">
                  <a:srgbClr val="DDDDDD"/>
                </a:outerShdw>
              </a:effectLst>
              <a:latin typeface="Times" charset="0"/>
              <a:ea typeface="ＭＳ Ｐゴシック" charset="0"/>
              <a:cs typeface="ＭＳ Ｐゴシック" charset="0"/>
            </a:endParaRPr>
          </a:p>
        </p:txBody>
      </p:sp>
      <p:sp>
        <p:nvSpPr>
          <p:cNvPr id="226431" name="Rectangle 127"/>
          <p:cNvSpPr>
            <a:spLocks noChangeArrowheads="1"/>
          </p:cNvSpPr>
          <p:nvPr/>
        </p:nvSpPr>
        <p:spPr bwMode="auto">
          <a:xfrm>
            <a:off x="2668588" y="7888288"/>
            <a:ext cx="3336925" cy="446087"/>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2900" b="1" smtClean="0">
                <a:solidFill>
                  <a:srgbClr val="E32434"/>
                </a:solidFill>
                <a:effectLst>
                  <a:outerShdw blurRad="38100" dist="38100" dir="2700000" algn="tl">
                    <a:srgbClr val="C0C0C0"/>
                  </a:outerShdw>
                </a:effectLst>
                <a:latin typeface="Comic Sans MS" panose="030F0702030302020204" pitchFamily="66" charset="0"/>
              </a:rPr>
              <a:t>NGARÂNKAPHOK</a:t>
            </a:r>
            <a:r>
              <a:rPr lang="ja-JP" altLang="en-US" sz="2900" b="1" smtClean="0">
                <a:solidFill>
                  <a:srgbClr val="E32434"/>
                </a:solidFill>
                <a:effectLst>
                  <a:outerShdw blurRad="38100" dist="38100" dir="2700000" algn="tl">
                    <a:srgbClr val="C0C0C0"/>
                  </a:outerShdw>
                </a:effectLst>
                <a:latin typeface="Comic Sans MS" panose="030F0702030302020204" pitchFamily="66" charset="0"/>
              </a:rPr>
              <a:t>”</a:t>
            </a:r>
            <a:endParaRPr lang="en-US" altLang="en-US" sz="3600" smtClean="0">
              <a:solidFill>
                <a:srgbClr val="E32434"/>
              </a:solidFill>
              <a:effectLst>
                <a:outerShdw blurRad="38100" dist="38100" dir="2700000" algn="tl">
                  <a:srgbClr val="C0C0C0"/>
                </a:outerShdw>
              </a:effectLst>
              <a:latin typeface="Times" panose="02020603050405020304" pitchFamily="18" charset="0"/>
            </a:endParaRPr>
          </a:p>
        </p:txBody>
      </p:sp>
      <p:sp>
        <p:nvSpPr>
          <p:cNvPr id="17437" name="Line 128"/>
          <p:cNvSpPr>
            <a:spLocks noChangeShapeType="1"/>
          </p:cNvSpPr>
          <p:nvPr/>
        </p:nvSpPr>
        <p:spPr bwMode="auto">
          <a:xfrm>
            <a:off x="755650" y="4951413"/>
            <a:ext cx="638175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26433" name="Rectangle 129"/>
          <p:cNvSpPr>
            <a:spLocks noChangeArrowheads="1"/>
          </p:cNvSpPr>
          <p:nvPr/>
        </p:nvSpPr>
        <p:spPr bwMode="auto">
          <a:xfrm>
            <a:off x="3106738" y="6972300"/>
            <a:ext cx="2330450" cy="538163"/>
          </a:xfrm>
          <a:prstGeom prst="rect">
            <a:avLst/>
          </a:prstGeom>
          <a:noFill/>
          <a:ln w="9525">
            <a:noFill/>
            <a:miter lim="800000"/>
            <a:headEnd/>
            <a:tailEnd/>
          </a:ln>
          <a:effectLst/>
        </p:spPr>
        <p:txBody>
          <a:bodyPr wrap="none">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2900" b="1" smtClean="0">
                <a:solidFill>
                  <a:srgbClr val="E32434"/>
                </a:solidFill>
                <a:effectLst>
                  <a:outerShdw blurRad="38100" dist="38100" dir="2700000" algn="tl">
                    <a:srgbClr val="C0C0C0"/>
                  </a:outerShdw>
                </a:effectLst>
                <a:latin typeface="Comic Sans MS" panose="030F0702030302020204" pitchFamily="66" charset="0"/>
              </a:rPr>
              <a:t>OT MANGÂ</a:t>
            </a:r>
          </a:p>
        </p:txBody>
      </p:sp>
      <p:sp>
        <p:nvSpPr>
          <p:cNvPr id="17439" name="Oval 130"/>
          <p:cNvSpPr>
            <a:spLocks noChangeArrowheads="1"/>
          </p:cNvSpPr>
          <p:nvPr/>
        </p:nvSpPr>
        <p:spPr bwMode="auto">
          <a:xfrm>
            <a:off x="2413000" y="4729163"/>
            <a:ext cx="206375" cy="2301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35" name="Rectangle 131"/>
          <p:cNvSpPr>
            <a:spLocks noChangeArrowheads="1"/>
          </p:cNvSpPr>
          <p:nvPr/>
        </p:nvSpPr>
        <p:spPr bwMode="auto">
          <a:xfrm>
            <a:off x="2362200" y="800100"/>
            <a:ext cx="4614863" cy="246063"/>
          </a:xfrm>
          <a:prstGeom prst="rect">
            <a:avLst/>
          </a:prstGeom>
          <a:noFill/>
          <a:ln w="9525">
            <a:noFill/>
            <a:miter lim="800000"/>
            <a:headEnd/>
            <a:tailEnd/>
          </a:ln>
          <a:effectLst/>
        </p:spPr>
        <p:txBody>
          <a:bodyPr wrap="none" lIns="0" tIns="0" rIns="0" bIns="0">
            <a:spAutoFit/>
          </a:bodyPr>
          <a:lstStyle/>
          <a:p>
            <a:pPr>
              <a:defRPr/>
            </a:pPr>
            <a:r>
              <a:rPr lang="en-US" sz="1600" b="1" i="1" dirty="0">
                <a:effectLst>
                  <a:outerShdw blurRad="38100" dist="38100" dir="2700000" algn="tl">
                    <a:srgbClr val="DDDDDD"/>
                  </a:outerShdw>
                </a:effectLst>
                <a:latin typeface="Comic Sans MS" charset="0"/>
                <a:ea typeface="ＭＳ Ｐゴシック" charset="0"/>
                <a:cs typeface="ＭＳ Ｐゴシック" charset="0"/>
              </a:rPr>
              <a:t>BIBLEWUI THÂK MARON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MARON</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SEMKAKÂ</a:t>
            </a:r>
            <a:endParaRPr lang="en-US" sz="1600" b="1" i="1" dirty="0">
              <a:effectLst>
                <a:outerShdw blurRad="38100" dist="38100" dir="2700000" algn="tl">
                  <a:srgbClr val="DDDDDD"/>
                </a:outerShdw>
              </a:effectLst>
              <a:latin typeface="Times" charset="0"/>
              <a:ea typeface="ＭＳ Ｐゴシック" charset="0"/>
              <a:cs typeface="ＭＳ Ｐゴシック" charset="0"/>
            </a:endParaRPr>
          </a:p>
        </p:txBody>
      </p:sp>
      <p:sp>
        <p:nvSpPr>
          <p:cNvPr id="226436" name="Rectangle 132"/>
          <p:cNvSpPr>
            <a:spLocks noChangeArrowheads="1"/>
          </p:cNvSpPr>
          <p:nvPr/>
        </p:nvSpPr>
        <p:spPr bwMode="auto">
          <a:xfrm>
            <a:off x="4335463" y="2608263"/>
            <a:ext cx="312737" cy="487362"/>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H</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42" name="Oval 133"/>
          <p:cNvSpPr>
            <a:spLocks noChangeArrowheads="1"/>
          </p:cNvSpPr>
          <p:nvPr/>
        </p:nvSpPr>
        <p:spPr bwMode="auto">
          <a:xfrm>
            <a:off x="4117975" y="2894013"/>
            <a:ext cx="211138" cy="231775"/>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38" name="Rectangle 134"/>
          <p:cNvSpPr>
            <a:spLocks noChangeArrowheads="1"/>
          </p:cNvSpPr>
          <p:nvPr/>
        </p:nvSpPr>
        <p:spPr bwMode="auto">
          <a:xfrm>
            <a:off x="5934075" y="2271713"/>
            <a:ext cx="925513" cy="487362"/>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N(A)</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44" name="Oval 135"/>
          <p:cNvSpPr>
            <a:spLocks noChangeArrowheads="1"/>
          </p:cNvSpPr>
          <p:nvPr/>
        </p:nvSpPr>
        <p:spPr bwMode="auto">
          <a:xfrm>
            <a:off x="5676900" y="2519363"/>
            <a:ext cx="206375" cy="2333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26440" name="Rectangle 136"/>
          <p:cNvSpPr>
            <a:spLocks noChangeArrowheads="1"/>
          </p:cNvSpPr>
          <p:nvPr/>
        </p:nvSpPr>
        <p:spPr bwMode="auto">
          <a:xfrm>
            <a:off x="747713" y="2298700"/>
            <a:ext cx="695325"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MN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26441" name="Freeform 137"/>
          <p:cNvSpPr>
            <a:spLocks/>
          </p:cNvSpPr>
          <p:nvPr/>
        </p:nvSpPr>
        <p:spPr bwMode="auto">
          <a:xfrm>
            <a:off x="411163" y="1638300"/>
            <a:ext cx="1603375" cy="3389313"/>
          </a:xfrm>
          <a:custGeom>
            <a:avLst/>
            <a:gdLst>
              <a:gd name="T0" fmla="*/ 2147483647 w 573"/>
              <a:gd name="T1" fmla="*/ 2147483647 h 1099"/>
              <a:gd name="T2" fmla="*/ 2147483647 w 573"/>
              <a:gd name="T3" fmla="*/ 2147483647 h 1099"/>
              <a:gd name="T4" fmla="*/ 2147483647 w 573"/>
              <a:gd name="T5" fmla="*/ 2147483647 h 1099"/>
              <a:gd name="T6" fmla="*/ 2147483647 w 573"/>
              <a:gd name="T7" fmla="*/ 2147483647 h 1099"/>
              <a:gd name="T8" fmla="*/ 2147483647 w 573"/>
              <a:gd name="T9" fmla="*/ 2147483647 h 1099"/>
              <a:gd name="T10" fmla="*/ 2147483647 w 573"/>
              <a:gd name="T11" fmla="*/ 2147483647 h 1099"/>
              <a:gd name="T12" fmla="*/ 2147483647 w 573"/>
              <a:gd name="T13" fmla="*/ 2147483647 h 1099"/>
              <a:gd name="T14" fmla="*/ 2147483647 w 573"/>
              <a:gd name="T15" fmla="*/ 2147483647 h 1099"/>
              <a:gd name="T16" fmla="*/ 2147483647 w 573"/>
              <a:gd name="T17" fmla="*/ 2147483647 h 1099"/>
              <a:gd name="T18" fmla="*/ 2147483647 w 573"/>
              <a:gd name="T19" fmla="*/ 2147483647 h 1099"/>
              <a:gd name="T20" fmla="*/ 2147483647 w 573"/>
              <a:gd name="T21" fmla="*/ 2147483647 h 1099"/>
              <a:gd name="T22" fmla="*/ 2147483647 w 573"/>
              <a:gd name="T23" fmla="*/ 2147483647 h 1099"/>
              <a:gd name="T24" fmla="*/ 2147483647 w 573"/>
              <a:gd name="T25" fmla="*/ 2147483647 h 1099"/>
              <a:gd name="T26" fmla="*/ 2147483647 w 573"/>
              <a:gd name="T27" fmla="*/ 2147483647 h 1099"/>
              <a:gd name="T28" fmla="*/ 2147483647 w 573"/>
              <a:gd name="T29" fmla="*/ 2147483647 h 1099"/>
              <a:gd name="T30" fmla="*/ 2147483647 w 573"/>
              <a:gd name="T31" fmla="*/ 2147483647 h 1099"/>
              <a:gd name="T32" fmla="*/ 2147483647 w 573"/>
              <a:gd name="T33" fmla="*/ 2147483647 h 1099"/>
              <a:gd name="T34" fmla="*/ 2147483647 w 573"/>
              <a:gd name="T35" fmla="*/ 2147483647 h 1099"/>
              <a:gd name="T36" fmla="*/ 2147483647 w 573"/>
              <a:gd name="T37" fmla="*/ 2147483647 h 1099"/>
              <a:gd name="T38" fmla="*/ 2147483647 w 573"/>
              <a:gd name="T39" fmla="*/ 2147483647 h 1099"/>
              <a:gd name="T40" fmla="*/ 2147483647 w 573"/>
              <a:gd name="T41" fmla="*/ 2147483647 h 1099"/>
              <a:gd name="T42" fmla="*/ 2147483647 w 573"/>
              <a:gd name="T43" fmla="*/ 2147483647 h 1099"/>
              <a:gd name="T44" fmla="*/ 2147483647 w 573"/>
              <a:gd name="T45" fmla="*/ 2147483647 h 1099"/>
              <a:gd name="T46" fmla="*/ 2147483647 w 573"/>
              <a:gd name="T47" fmla="*/ 2147483647 h 1099"/>
              <a:gd name="T48" fmla="*/ 2147483647 w 573"/>
              <a:gd name="T49" fmla="*/ 2147483647 h 1099"/>
              <a:gd name="T50" fmla="*/ 2147483647 w 573"/>
              <a:gd name="T51" fmla="*/ 2147483647 h 1099"/>
              <a:gd name="T52" fmla="*/ 2147483647 w 573"/>
              <a:gd name="T53" fmla="*/ 2147483647 h 1099"/>
              <a:gd name="T54" fmla="*/ 2147483647 w 573"/>
              <a:gd name="T55" fmla="*/ 2147483647 h 1099"/>
              <a:gd name="T56" fmla="*/ 2147483647 w 573"/>
              <a:gd name="T57" fmla="*/ 2147483647 h 1099"/>
              <a:gd name="T58" fmla="*/ 2147483647 w 573"/>
              <a:gd name="T59" fmla="*/ 2147483647 h 1099"/>
              <a:gd name="T60" fmla="*/ 0 w 573"/>
              <a:gd name="T61" fmla="*/ 2147483647 h 1099"/>
              <a:gd name="T62" fmla="*/ 2147483647 w 573"/>
              <a:gd name="T63" fmla="*/ 2147483647 h 1099"/>
              <a:gd name="T64" fmla="*/ 2147483647 w 573"/>
              <a:gd name="T65" fmla="*/ 2147483647 h 1099"/>
              <a:gd name="T66" fmla="*/ 2147483647 w 573"/>
              <a:gd name="T67" fmla="*/ 2147483647 h 1099"/>
              <a:gd name="T68" fmla="*/ 2147483647 w 573"/>
              <a:gd name="T69" fmla="*/ 2147483647 h 1099"/>
              <a:gd name="T70" fmla="*/ 2147483647 w 573"/>
              <a:gd name="T71" fmla="*/ 2147483647 h 1099"/>
              <a:gd name="T72" fmla="*/ 2147483647 w 573"/>
              <a:gd name="T73" fmla="*/ 2147483647 h 1099"/>
              <a:gd name="T74" fmla="*/ 2147483647 w 573"/>
              <a:gd name="T75" fmla="*/ 2147483647 h 1099"/>
              <a:gd name="T76" fmla="*/ 2147483647 w 573"/>
              <a:gd name="T77" fmla="*/ 2147483647 h 1099"/>
              <a:gd name="T78" fmla="*/ 2147483647 w 573"/>
              <a:gd name="T79" fmla="*/ 2147483647 h 1099"/>
              <a:gd name="T80" fmla="*/ 2147483647 w 573"/>
              <a:gd name="T81" fmla="*/ 2147483647 h 1099"/>
              <a:gd name="T82" fmla="*/ 2147483647 w 573"/>
              <a:gd name="T83" fmla="*/ 2147483647 h 1099"/>
              <a:gd name="T84" fmla="*/ 2147483647 w 573"/>
              <a:gd name="T85" fmla="*/ 2147483647 h 1099"/>
              <a:gd name="T86" fmla="*/ 2147483647 w 573"/>
              <a:gd name="T87" fmla="*/ 2147483647 h 1099"/>
              <a:gd name="T88" fmla="*/ 2147483647 w 573"/>
              <a:gd name="T89" fmla="*/ 2147483647 h 1099"/>
              <a:gd name="T90" fmla="*/ 2147483647 w 573"/>
              <a:gd name="T91" fmla="*/ 2147483647 h 1099"/>
              <a:gd name="T92" fmla="*/ 2147483647 w 573"/>
              <a:gd name="T93" fmla="*/ 2147483647 h 1099"/>
              <a:gd name="T94" fmla="*/ 2147483647 w 573"/>
              <a:gd name="T95" fmla="*/ 2147483647 h 1099"/>
              <a:gd name="T96" fmla="*/ 2147483647 w 573"/>
              <a:gd name="T97" fmla="*/ 2147483647 h 1099"/>
              <a:gd name="T98" fmla="*/ 2147483647 w 573"/>
              <a:gd name="T99" fmla="*/ 2147483647 h 1099"/>
              <a:gd name="T100" fmla="*/ 2147483647 w 573"/>
              <a:gd name="T101" fmla="*/ 2147483647 h 1099"/>
              <a:gd name="T102" fmla="*/ 2147483647 w 573"/>
              <a:gd name="T103" fmla="*/ 2147483647 h 1099"/>
              <a:gd name="T104" fmla="*/ 2147483647 w 573"/>
              <a:gd name="T105" fmla="*/ 2147483647 h 1099"/>
              <a:gd name="T106" fmla="*/ 2147483647 w 573"/>
              <a:gd name="T107" fmla="*/ 2147483647 h 1099"/>
              <a:gd name="T108" fmla="*/ 2147483647 w 573"/>
              <a:gd name="T109" fmla="*/ 2147483647 h 1099"/>
              <a:gd name="T110" fmla="*/ 2147483647 w 573"/>
              <a:gd name="T111" fmla="*/ 2147483647 h 1099"/>
              <a:gd name="T112" fmla="*/ 2147483647 w 573"/>
              <a:gd name="T113" fmla="*/ 2147483647 h 1099"/>
              <a:gd name="T114" fmla="*/ 2147483647 w 573"/>
              <a:gd name="T115" fmla="*/ 2147483647 h 1099"/>
              <a:gd name="T116" fmla="*/ 2147483647 w 573"/>
              <a:gd name="T117" fmla="*/ 2147483647 h 1099"/>
              <a:gd name="T118" fmla="*/ 2147483647 w 573"/>
              <a:gd name="T119" fmla="*/ 2147483647 h 1099"/>
              <a:gd name="T120" fmla="*/ 2147483647 w 573"/>
              <a:gd name="T121" fmla="*/ 2147483647 h 1099"/>
              <a:gd name="T122" fmla="*/ 2147483647 w 573"/>
              <a:gd name="T123" fmla="*/ 2147483647 h 1099"/>
              <a:gd name="T124" fmla="*/ 2147483647 w 573"/>
              <a:gd name="T125" fmla="*/ 2147483647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chemeClr val="tx1"/>
          </a:solidFill>
          <a:ln w="9525">
            <a:solidFill>
              <a:schemeClr val="tx1"/>
            </a:solidFill>
            <a:round/>
            <a:headEnd/>
            <a:tailEnd/>
          </a:ln>
          <a:effectLst>
            <a:outerShdw blurRad="63500" dist="38099" dir="2700000" algn="ctr" rotWithShape="0">
              <a:srgbClr val="DEDEDE">
                <a:alpha val="74997"/>
              </a:srgbClr>
            </a:outerShdw>
          </a:effectLst>
        </p:spPr>
        <p:txBody>
          <a:bodyPr/>
          <a:lstStyle/>
          <a:p>
            <a:pPr eaLnBrk="1" hangingPunct="1">
              <a:defRPr/>
            </a:pPr>
            <a:endParaRPr lang="en-SG"/>
          </a:p>
        </p:txBody>
      </p:sp>
      <p:sp>
        <p:nvSpPr>
          <p:cNvPr id="226442" name="Freeform 138"/>
          <p:cNvSpPr>
            <a:spLocks/>
          </p:cNvSpPr>
          <p:nvPr/>
        </p:nvSpPr>
        <p:spPr bwMode="auto">
          <a:xfrm>
            <a:off x="2287588" y="2946400"/>
            <a:ext cx="3997325" cy="3244850"/>
          </a:xfrm>
          <a:custGeom>
            <a:avLst/>
            <a:gdLst>
              <a:gd name="T0" fmla="*/ 2147483647 w 1431"/>
              <a:gd name="T1" fmla="*/ 2147483647 h 1052"/>
              <a:gd name="T2" fmla="*/ 2147483647 w 1431"/>
              <a:gd name="T3" fmla="*/ 2147483647 h 1052"/>
              <a:gd name="T4" fmla="*/ 2147483647 w 1431"/>
              <a:gd name="T5" fmla="*/ 2147483647 h 1052"/>
              <a:gd name="T6" fmla="*/ 2147483647 w 1431"/>
              <a:gd name="T7" fmla="*/ 2147483647 h 1052"/>
              <a:gd name="T8" fmla="*/ 2147483647 w 1431"/>
              <a:gd name="T9" fmla="*/ 2147483647 h 1052"/>
              <a:gd name="T10" fmla="*/ 2147483647 w 1431"/>
              <a:gd name="T11" fmla="*/ 2147483647 h 1052"/>
              <a:gd name="T12" fmla="*/ 2147483647 w 1431"/>
              <a:gd name="T13" fmla="*/ 2147483647 h 1052"/>
              <a:gd name="T14" fmla="*/ 2147483647 w 1431"/>
              <a:gd name="T15" fmla="*/ 2147483647 h 1052"/>
              <a:gd name="T16" fmla="*/ 2147483647 w 1431"/>
              <a:gd name="T17" fmla="*/ 2147483647 h 1052"/>
              <a:gd name="T18" fmla="*/ 2147483647 w 1431"/>
              <a:gd name="T19" fmla="*/ 2147483647 h 1052"/>
              <a:gd name="T20" fmla="*/ 2147483647 w 1431"/>
              <a:gd name="T21" fmla="*/ 2147483647 h 1052"/>
              <a:gd name="T22" fmla="*/ 2147483647 w 1431"/>
              <a:gd name="T23" fmla="*/ 2147483647 h 1052"/>
              <a:gd name="T24" fmla="*/ 2147483647 w 1431"/>
              <a:gd name="T25" fmla="*/ 2147483647 h 1052"/>
              <a:gd name="T26" fmla="*/ 2147483647 w 1431"/>
              <a:gd name="T27" fmla="*/ 2147483647 h 1052"/>
              <a:gd name="T28" fmla="*/ 2147483647 w 1431"/>
              <a:gd name="T29" fmla="*/ 2147483647 h 1052"/>
              <a:gd name="T30" fmla="*/ 2147483647 w 1431"/>
              <a:gd name="T31" fmla="*/ 2147483647 h 1052"/>
              <a:gd name="T32" fmla="*/ 2147483647 w 1431"/>
              <a:gd name="T33" fmla="*/ 2147483647 h 1052"/>
              <a:gd name="T34" fmla="*/ 2147483647 w 1431"/>
              <a:gd name="T35" fmla="*/ 2147483647 h 1052"/>
              <a:gd name="T36" fmla="*/ 2147483647 w 1431"/>
              <a:gd name="T37" fmla="*/ 2147483647 h 1052"/>
              <a:gd name="T38" fmla="*/ 2147483647 w 1431"/>
              <a:gd name="T39" fmla="*/ 2147483647 h 1052"/>
              <a:gd name="T40" fmla="*/ 2147483647 w 1431"/>
              <a:gd name="T41" fmla="*/ 2147483647 h 1052"/>
              <a:gd name="T42" fmla="*/ 2147483647 w 1431"/>
              <a:gd name="T43" fmla="*/ 2147483647 h 1052"/>
              <a:gd name="T44" fmla="*/ 2147483647 w 1431"/>
              <a:gd name="T45" fmla="*/ 2147483647 h 1052"/>
              <a:gd name="T46" fmla="*/ 2147483647 w 1431"/>
              <a:gd name="T47" fmla="*/ 2147483647 h 1052"/>
              <a:gd name="T48" fmla="*/ 2147483647 w 1431"/>
              <a:gd name="T49" fmla="*/ 2147483647 h 1052"/>
              <a:gd name="T50" fmla="*/ 0 w 1431"/>
              <a:gd name="T51" fmla="*/ 2147483647 h 1052"/>
              <a:gd name="T52" fmla="*/ 2147483647 w 1431"/>
              <a:gd name="T53" fmla="*/ 2147483647 h 1052"/>
              <a:gd name="T54" fmla="*/ 2147483647 w 1431"/>
              <a:gd name="T55" fmla="*/ 2147483647 h 1052"/>
              <a:gd name="T56" fmla="*/ 2147483647 w 1431"/>
              <a:gd name="T57" fmla="*/ 2147483647 h 1052"/>
              <a:gd name="T58" fmla="*/ 2147483647 w 1431"/>
              <a:gd name="T59" fmla="*/ 2147483647 h 1052"/>
              <a:gd name="T60" fmla="*/ 2147483647 w 1431"/>
              <a:gd name="T61" fmla="*/ 2147483647 h 1052"/>
              <a:gd name="T62" fmla="*/ 2147483647 w 1431"/>
              <a:gd name="T63" fmla="*/ 2147483647 h 1052"/>
              <a:gd name="T64" fmla="*/ 2147483647 w 1431"/>
              <a:gd name="T65" fmla="*/ 2147483647 h 1052"/>
              <a:gd name="T66" fmla="*/ 2147483647 w 1431"/>
              <a:gd name="T67" fmla="*/ 2147483647 h 1052"/>
              <a:gd name="T68" fmla="*/ 2147483647 w 1431"/>
              <a:gd name="T69" fmla="*/ 2147483647 h 1052"/>
              <a:gd name="T70" fmla="*/ 2147483647 w 1431"/>
              <a:gd name="T71" fmla="*/ 2147483647 h 1052"/>
              <a:gd name="T72" fmla="*/ 2147483647 w 1431"/>
              <a:gd name="T73" fmla="*/ 2147483647 h 1052"/>
              <a:gd name="T74" fmla="*/ 2147483647 w 1431"/>
              <a:gd name="T75" fmla="*/ 2147483647 h 1052"/>
              <a:gd name="T76" fmla="*/ 2147483647 w 1431"/>
              <a:gd name="T77" fmla="*/ 2147483647 h 1052"/>
              <a:gd name="T78" fmla="*/ 2147483647 w 1431"/>
              <a:gd name="T79" fmla="*/ 2147483647 h 1052"/>
              <a:gd name="T80" fmla="*/ 2147483647 w 1431"/>
              <a:gd name="T81" fmla="*/ 2147483647 h 1052"/>
              <a:gd name="T82" fmla="*/ 2147483647 w 1431"/>
              <a:gd name="T83" fmla="*/ 2147483647 h 1052"/>
              <a:gd name="T84" fmla="*/ 2147483647 w 1431"/>
              <a:gd name="T85" fmla="*/ 2147483647 h 1052"/>
              <a:gd name="T86" fmla="*/ 2147483647 w 1431"/>
              <a:gd name="T87" fmla="*/ 2147483647 h 1052"/>
              <a:gd name="T88" fmla="*/ 2147483647 w 1431"/>
              <a:gd name="T89" fmla="*/ 2147483647 h 1052"/>
              <a:gd name="T90" fmla="*/ 2147483647 w 1431"/>
              <a:gd name="T91" fmla="*/ 2147483647 h 1052"/>
              <a:gd name="T92" fmla="*/ 2147483647 w 1431"/>
              <a:gd name="T93" fmla="*/ 2147483647 h 1052"/>
              <a:gd name="T94" fmla="*/ 2147483647 w 1431"/>
              <a:gd name="T95" fmla="*/ 2147483647 h 1052"/>
              <a:gd name="T96" fmla="*/ 2147483647 w 1431"/>
              <a:gd name="T97" fmla="*/ 2147483647 h 1052"/>
              <a:gd name="T98" fmla="*/ 2147483647 w 1431"/>
              <a:gd name="T99" fmla="*/ 2147483647 h 1052"/>
              <a:gd name="T100" fmla="*/ 2147483647 w 1431"/>
              <a:gd name="T101" fmla="*/ 2147483647 h 1052"/>
              <a:gd name="T102" fmla="*/ 2147483647 w 1431"/>
              <a:gd name="T103" fmla="*/ 2147483647 h 1052"/>
              <a:gd name="T104" fmla="*/ 2147483647 w 1431"/>
              <a:gd name="T105" fmla="*/ 2147483647 h 1052"/>
              <a:gd name="T106" fmla="*/ 2147483647 w 1431"/>
              <a:gd name="T107" fmla="*/ 2147483647 h 1052"/>
              <a:gd name="T108" fmla="*/ 2147483647 w 1431"/>
              <a:gd name="T109" fmla="*/ 2147483647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tx1"/>
          </a:solidFill>
          <a:ln w="9525">
            <a:solidFill>
              <a:schemeClr val="tx1"/>
            </a:solidFill>
            <a:round/>
            <a:headEnd/>
            <a:tailEnd/>
          </a:ln>
          <a:effectLst>
            <a:outerShdw blurRad="63500" dist="38099" dir="2700000" algn="ctr" rotWithShape="0">
              <a:schemeClr val="bg1">
                <a:alpha val="74997"/>
              </a:schemeClr>
            </a:outerShdw>
          </a:effectLst>
        </p:spPr>
        <p:txBody>
          <a:bodyPr/>
          <a:lstStyle/>
          <a:p>
            <a:pPr eaLnBrk="1" hangingPunct="1">
              <a:defRPr/>
            </a:pPr>
            <a:endParaRPr lang="en-SG"/>
          </a:p>
        </p:txBody>
      </p:sp>
      <p:sp>
        <p:nvSpPr>
          <p:cNvPr id="226443" name="Rectangle 139"/>
          <p:cNvSpPr>
            <a:spLocks noChangeArrowheads="1"/>
          </p:cNvSpPr>
          <p:nvPr/>
        </p:nvSpPr>
        <p:spPr bwMode="auto">
          <a:xfrm>
            <a:off x="2322513" y="3683000"/>
            <a:ext cx="612775"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GN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7449" name="Line 143"/>
          <p:cNvSpPr>
            <a:spLocks noChangeShapeType="1"/>
          </p:cNvSpPr>
          <p:nvPr/>
        </p:nvSpPr>
        <p:spPr bwMode="auto">
          <a:xfrm flipH="1" flipV="1">
            <a:off x="3914775" y="1873250"/>
            <a:ext cx="15875" cy="630078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7450" name="Text Box 144"/>
          <p:cNvSpPr txBox="1">
            <a:spLocks noChangeArrowheads="1"/>
          </p:cNvSpPr>
          <p:nvPr/>
        </p:nvSpPr>
        <p:spPr bwMode="auto">
          <a:xfrm>
            <a:off x="6705600" y="182563"/>
            <a:ext cx="679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dirty="0">
                <a:latin typeface="Comic Sans MS" panose="030F0702030302020204" pitchFamily="66" charset="0"/>
              </a:rPr>
              <a:t>03a</a:t>
            </a:r>
          </a:p>
        </p:txBody>
      </p:sp>
      <p:sp>
        <p:nvSpPr>
          <p:cNvPr id="17451" name="Rectangle 145"/>
          <p:cNvSpPr>
            <a:spLocks noChangeArrowheads="1"/>
          </p:cNvSpPr>
          <p:nvPr/>
        </p:nvSpPr>
        <p:spPr bwMode="auto">
          <a:xfrm>
            <a:off x="3636963" y="4697413"/>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solidFill>
                <a:srgbClr val="E32434"/>
              </a:solidFill>
            </a:endParaRPr>
          </a:p>
        </p:txBody>
      </p:sp>
      <p:sp>
        <p:nvSpPr>
          <p:cNvPr id="226450" name="Rectangle 146"/>
          <p:cNvSpPr>
            <a:spLocks noChangeArrowheads="1"/>
          </p:cNvSpPr>
          <p:nvPr/>
        </p:nvSpPr>
        <p:spPr bwMode="auto">
          <a:xfrm>
            <a:off x="271463" y="1066800"/>
            <a:ext cx="6990696" cy="246221"/>
          </a:xfrm>
          <a:prstGeom prst="rect">
            <a:avLst/>
          </a:prstGeom>
          <a:noFill/>
          <a:ln w="9525">
            <a:noFill/>
            <a:miter lim="800000"/>
            <a:headEnd/>
            <a:tailEnd/>
          </a:ln>
          <a:effectLst/>
        </p:spPr>
        <p:txBody>
          <a:bodyPr wrap="none" lIns="0" tIns="0" rIns="0" bIns="0">
            <a:spAutoFit/>
          </a:bodyPr>
          <a:lstStyle/>
          <a:p>
            <a:pPr>
              <a:defRPr/>
            </a:pP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a:t>
            </a:r>
            <a:r>
              <a:rPr lang="en-US" sz="1600" b="1" i="1" dirty="0" err="1" smtClean="0">
                <a:effectLst>
                  <a:outerShdw blurRad="38100" dist="38100" dir="2700000" algn="tl">
                    <a:srgbClr val="DDDDDD"/>
                  </a:outerShdw>
                </a:effectLst>
                <a:latin typeface="Comic Sans MS" charset="0"/>
                <a:ea typeface="ＭＳ Ｐゴシック" charset="0"/>
                <a:cs typeface="ＭＳ Ｐゴシック" charset="0"/>
              </a:rPr>
              <a:t>Khayeirumli</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 map </a:t>
            </a:r>
            <a:r>
              <a:rPr lang="en-US" sz="1600" b="1" i="1" dirty="0" err="1" smtClean="0">
                <a:effectLst>
                  <a:outerShdw blurRad="38100" dist="38100" dir="2700000" algn="tl">
                    <a:srgbClr val="DDDDDD"/>
                  </a:outerShdw>
                </a:effectLst>
                <a:latin typeface="Comic Sans MS" charset="0"/>
                <a:ea typeface="ＭＳ Ｐゴシック" charset="0"/>
                <a:cs typeface="ＭＳ Ｐゴシック" charset="0"/>
              </a:rPr>
              <a:t>yek-khavai</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lairik</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ânâ</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hi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khamasai</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eina</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haikhamina</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a:t>
            </a:r>
            <a:endParaRPr lang="en-US" sz="1600" b="1" i="1" dirty="0">
              <a:effectLst>
                <a:outerShdw blurRad="38100" dist="38100" dir="2700000" algn="tl">
                  <a:srgbClr val="DDDDDD"/>
                </a:outerShdw>
              </a:effectLst>
              <a:latin typeface="Times"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1454150" y="7583488"/>
            <a:ext cx="596900"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RN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35" name="Freeform 3"/>
          <p:cNvSpPr>
            <a:spLocks/>
          </p:cNvSpPr>
          <p:nvPr/>
        </p:nvSpPr>
        <p:spPr bwMode="auto">
          <a:xfrm>
            <a:off x="5565775" y="5473700"/>
            <a:ext cx="1420813" cy="2346325"/>
          </a:xfrm>
          <a:custGeom>
            <a:avLst/>
            <a:gdLst>
              <a:gd name="T0" fmla="*/ 2147483646 w 507"/>
              <a:gd name="T1" fmla="*/ 2147483646 h 760"/>
              <a:gd name="T2" fmla="*/ 2147483646 w 507"/>
              <a:gd name="T3" fmla="*/ 0 h 760"/>
              <a:gd name="T4" fmla="*/ 2147483646 w 507"/>
              <a:gd name="T5" fmla="*/ 2147483646 h 760"/>
              <a:gd name="T6" fmla="*/ 2147483646 w 507"/>
              <a:gd name="T7" fmla="*/ 2147483646 h 760"/>
              <a:gd name="T8" fmla="*/ 2147483646 w 507"/>
              <a:gd name="T9" fmla="*/ 2147483646 h 760"/>
              <a:gd name="T10" fmla="*/ 2147483646 w 507"/>
              <a:gd name="T11" fmla="*/ 2147483646 h 760"/>
              <a:gd name="T12" fmla="*/ 2147483646 w 507"/>
              <a:gd name="T13" fmla="*/ 2147483646 h 760"/>
              <a:gd name="T14" fmla="*/ 2147483646 w 507"/>
              <a:gd name="T15" fmla="*/ 2147483646 h 760"/>
              <a:gd name="T16" fmla="*/ 2147483646 w 507"/>
              <a:gd name="T17" fmla="*/ 2147483646 h 760"/>
              <a:gd name="T18" fmla="*/ 2147483646 w 507"/>
              <a:gd name="T19" fmla="*/ 2147483646 h 760"/>
              <a:gd name="T20" fmla="*/ 2147483646 w 507"/>
              <a:gd name="T21" fmla="*/ 2147483646 h 760"/>
              <a:gd name="T22" fmla="*/ 2147483646 w 507"/>
              <a:gd name="T23" fmla="*/ 2147483646 h 760"/>
              <a:gd name="T24" fmla="*/ 2147483646 w 507"/>
              <a:gd name="T25" fmla="*/ 2147483646 h 760"/>
              <a:gd name="T26" fmla="*/ 2147483646 w 507"/>
              <a:gd name="T27" fmla="*/ 2147483646 h 760"/>
              <a:gd name="T28" fmla="*/ 2147483646 w 507"/>
              <a:gd name="T29" fmla="*/ 2147483646 h 760"/>
              <a:gd name="T30" fmla="*/ 2147483646 w 507"/>
              <a:gd name="T31" fmla="*/ 2147483646 h 760"/>
              <a:gd name="T32" fmla="*/ 2147483646 w 507"/>
              <a:gd name="T33" fmla="*/ 2147483646 h 760"/>
              <a:gd name="T34" fmla="*/ 2147483646 w 507"/>
              <a:gd name="T35" fmla="*/ 2147483646 h 760"/>
              <a:gd name="T36" fmla="*/ 2147483646 w 507"/>
              <a:gd name="T37" fmla="*/ 2147483646 h 760"/>
              <a:gd name="T38" fmla="*/ 2147483646 w 507"/>
              <a:gd name="T39" fmla="*/ 2147483646 h 760"/>
              <a:gd name="T40" fmla="*/ 2147483646 w 507"/>
              <a:gd name="T41" fmla="*/ 2147483646 h 760"/>
              <a:gd name="T42" fmla="*/ 2147483646 w 507"/>
              <a:gd name="T43" fmla="*/ 2147483646 h 760"/>
              <a:gd name="T44" fmla="*/ 2147483646 w 507"/>
              <a:gd name="T45" fmla="*/ 2147483646 h 760"/>
              <a:gd name="T46" fmla="*/ 2147483646 w 507"/>
              <a:gd name="T47" fmla="*/ 2147483646 h 760"/>
              <a:gd name="T48" fmla="*/ 2147483646 w 507"/>
              <a:gd name="T49" fmla="*/ 2147483646 h 760"/>
              <a:gd name="T50" fmla="*/ 2147483646 w 507"/>
              <a:gd name="T51" fmla="*/ 2147483646 h 760"/>
              <a:gd name="T52" fmla="*/ 2147483646 w 507"/>
              <a:gd name="T53" fmla="*/ 2147483646 h 760"/>
              <a:gd name="T54" fmla="*/ 2147483646 w 507"/>
              <a:gd name="T55" fmla="*/ 2147483646 h 760"/>
              <a:gd name="T56" fmla="*/ 2147483646 w 507"/>
              <a:gd name="T57" fmla="*/ 2147483646 h 760"/>
              <a:gd name="T58" fmla="*/ 2147483646 w 507"/>
              <a:gd name="T59" fmla="*/ 2147483646 h 760"/>
              <a:gd name="T60" fmla="*/ 2147483646 w 507"/>
              <a:gd name="T61" fmla="*/ 2147483646 h 760"/>
              <a:gd name="T62" fmla="*/ 2147483646 w 507"/>
              <a:gd name="T63" fmla="*/ 2147483646 h 760"/>
              <a:gd name="T64" fmla="*/ 2147483646 w 507"/>
              <a:gd name="T65" fmla="*/ 2147483646 h 760"/>
              <a:gd name="T66" fmla="*/ 2147483646 w 507"/>
              <a:gd name="T67" fmla="*/ 2147483646 h 760"/>
              <a:gd name="T68" fmla="*/ 2147483646 w 507"/>
              <a:gd name="T69" fmla="*/ 2147483646 h 760"/>
              <a:gd name="T70" fmla="*/ 2147483646 w 507"/>
              <a:gd name="T71" fmla="*/ 2147483646 h 760"/>
              <a:gd name="T72" fmla="*/ 2147483646 w 507"/>
              <a:gd name="T73" fmla="*/ 2147483646 h 760"/>
              <a:gd name="T74" fmla="*/ 2147483646 w 507"/>
              <a:gd name="T75" fmla="*/ 2147483646 h 760"/>
              <a:gd name="T76" fmla="*/ 2147483646 w 507"/>
              <a:gd name="T77" fmla="*/ 2147483646 h 760"/>
              <a:gd name="T78" fmla="*/ 2147483646 w 507"/>
              <a:gd name="T79" fmla="*/ 2147483646 h 760"/>
              <a:gd name="T80" fmla="*/ 2147483646 w 507"/>
              <a:gd name="T81" fmla="*/ 2147483646 h 760"/>
              <a:gd name="T82" fmla="*/ 2147483646 w 507"/>
              <a:gd name="T83" fmla="*/ 2147483646 h 760"/>
              <a:gd name="T84" fmla="*/ 2147483646 w 507"/>
              <a:gd name="T85" fmla="*/ 2147483646 h 760"/>
              <a:gd name="T86" fmla="*/ 2147483646 w 507"/>
              <a:gd name="T87" fmla="*/ 2147483646 h 760"/>
              <a:gd name="T88" fmla="*/ 2147483646 w 507"/>
              <a:gd name="T89" fmla="*/ 2147483646 h 760"/>
              <a:gd name="T90" fmla="*/ 2147483646 w 507"/>
              <a:gd name="T91" fmla="*/ 2147483646 h 760"/>
              <a:gd name="T92" fmla="*/ 2147483646 w 507"/>
              <a:gd name="T93" fmla="*/ 2147483646 h 760"/>
              <a:gd name="T94" fmla="*/ 2147483646 w 507"/>
              <a:gd name="T95" fmla="*/ 214748364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chemeClr val="tx1"/>
          </a:solidFill>
          <a:ln w="9525">
            <a:solidFill>
              <a:schemeClr val="tx1"/>
            </a:solidFill>
            <a:round/>
            <a:headEnd/>
            <a:tailEnd/>
          </a:ln>
        </p:spPr>
        <p:txBody>
          <a:bodyPr/>
          <a:lstStyle/>
          <a:p>
            <a:endParaRPr lang="en-SG"/>
          </a:p>
        </p:txBody>
      </p:sp>
      <p:sp>
        <p:nvSpPr>
          <p:cNvPr id="242692" name="Rectangle 4"/>
          <p:cNvSpPr>
            <a:spLocks noChangeArrowheads="1"/>
          </p:cNvSpPr>
          <p:nvPr/>
        </p:nvSpPr>
        <p:spPr bwMode="auto">
          <a:xfrm>
            <a:off x="4037013" y="4867275"/>
            <a:ext cx="506412"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EK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37" name="Freeform 5"/>
          <p:cNvSpPr>
            <a:spLocks/>
          </p:cNvSpPr>
          <p:nvPr/>
        </p:nvSpPr>
        <p:spPr bwMode="auto">
          <a:xfrm>
            <a:off x="862013" y="6302375"/>
            <a:ext cx="1860550" cy="1674813"/>
          </a:xfrm>
          <a:custGeom>
            <a:avLst/>
            <a:gdLst>
              <a:gd name="T0" fmla="*/ 2147483646 w 665"/>
              <a:gd name="T1" fmla="*/ 2147483646 h 542"/>
              <a:gd name="T2" fmla="*/ 2147483646 w 665"/>
              <a:gd name="T3" fmla="*/ 2147483646 h 542"/>
              <a:gd name="T4" fmla="*/ 2147483646 w 665"/>
              <a:gd name="T5" fmla="*/ 2147483646 h 542"/>
              <a:gd name="T6" fmla="*/ 2147483646 w 665"/>
              <a:gd name="T7" fmla="*/ 2147483646 h 542"/>
              <a:gd name="T8" fmla="*/ 2147483646 w 665"/>
              <a:gd name="T9" fmla="*/ 2147483646 h 542"/>
              <a:gd name="T10" fmla="*/ 2147483646 w 665"/>
              <a:gd name="T11" fmla="*/ 2147483646 h 542"/>
              <a:gd name="T12" fmla="*/ 2147483646 w 665"/>
              <a:gd name="T13" fmla="*/ 2147483646 h 542"/>
              <a:gd name="T14" fmla="*/ 2147483646 w 665"/>
              <a:gd name="T15" fmla="*/ 2147483646 h 542"/>
              <a:gd name="T16" fmla="*/ 2147483646 w 665"/>
              <a:gd name="T17" fmla="*/ 2147483646 h 542"/>
              <a:gd name="T18" fmla="*/ 2147483646 w 665"/>
              <a:gd name="T19" fmla="*/ 2147483646 h 542"/>
              <a:gd name="T20" fmla="*/ 2147483646 w 665"/>
              <a:gd name="T21" fmla="*/ 2147483646 h 542"/>
              <a:gd name="T22" fmla="*/ 2147483646 w 665"/>
              <a:gd name="T23" fmla="*/ 2147483646 h 542"/>
              <a:gd name="T24" fmla="*/ 2147483646 w 665"/>
              <a:gd name="T25" fmla="*/ 2147483646 h 542"/>
              <a:gd name="T26" fmla="*/ 2147483646 w 665"/>
              <a:gd name="T27" fmla="*/ 2147483646 h 542"/>
              <a:gd name="T28" fmla="*/ 2147483646 w 665"/>
              <a:gd name="T29" fmla="*/ 2147483646 h 542"/>
              <a:gd name="T30" fmla="*/ 2147483646 w 665"/>
              <a:gd name="T31" fmla="*/ 2147483646 h 542"/>
              <a:gd name="T32" fmla="*/ 2147483646 w 665"/>
              <a:gd name="T33" fmla="*/ 2147483646 h 542"/>
              <a:gd name="T34" fmla="*/ 2147483646 w 665"/>
              <a:gd name="T35" fmla="*/ 2147483646 h 542"/>
              <a:gd name="T36" fmla="*/ 2147483646 w 665"/>
              <a:gd name="T37" fmla="*/ 2147483646 h 542"/>
              <a:gd name="T38" fmla="*/ 2147483646 w 665"/>
              <a:gd name="T39" fmla="*/ 2147483646 h 542"/>
              <a:gd name="T40" fmla="*/ 2147483646 w 665"/>
              <a:gd name="T41" fmla="*/ 2147483646 h 542"/>
              <a:gd name="T42" fmla="*/ 2147483646 w 665"/>
              <a:gd name="T43" fmla="*/ 2147483646 h 542"/>
              <a:gd name="T44" fmla="*/ 2147483646 w 665"/>
              <a:gd name="T45" fmla="*/ 2147483646 h 542"/>
              <a:gd name="T46" fmla="*/ 2147483646 w 665"/>
              <a:gd name="T47" fmla="*/ 2147483646 h 542"/>
              <a:gd name="T48" fmla="*/ 2147483646 w 665"/>
              <a:gd name="T49" fmla="*/ 2147483646 h 542"/>
              <a:gd name="T50" fmla="*/ 2147483646 w 665"/>
              <a:gd name="T51" fmla="*/ 2147483646 h 542"/>
              <a:gd name="T52" fmla="*/ 2147483646 w 665"/>
              <a:gd name="T53" fmla="*/ 2147483646 h 542"/>
              <a:gd name="T54" fmla="*/ 2147483646 w 665"/>
              <a:gd name="T55" fmla="*/ 2147483646 h 542"/>
              <a:gd name="T56" fmla="*/ 2147483646 w 665"/>
              <a:gd name="T57" fmla="*/ 2147483646 h 542"/>
              <a:gd name="T58" fmla="*/ 2147483646 w 665"/>
              <a:gd name="T59" fmla="*/ 2147483646 h 542"/>
              <a:gd name="T60" fmla="*/ 2147483646 w 665"/>
              <a:gd name="T61" fmla="*/ 2147483646 h 542"/>
              <a:gd name="T62" fmla="*/ 2147483646 w 665"/>
              <a:gd name="T63" fmla="*/ 2147483646 h 542"/>
              <a:gd name="T64" fmla="*/ 2147483646 w 665"/>
              <a:gd name="T65" fmla="*/ 2147483646 h 542"/>
              <a:gd name="T66" fmla="*/ 2147483646 w 665"/>
              <a:gd name="T67" fmla="*/ 2147483646 h 542"/>
              <a:gd name="T68" fmla="*/ 2147483646 w 665"/>
              <a:gd name="T69" fmla="*/ 2147483646 h 542"/>
              <a:gd name="T70" fmla="*/ 2147483646 w 665"/>
              <a:gd name="T71" fmla="*/ 2147483646 h 542"/>
              <a:gd name="T72" fmla="*/ 2147483646 w 665"/>
              <a:gd name="T73" fmla="*/ 2147483646 h 542"/>
              <a:gd name="T74" fmla="*/ 2147483646 w 665"/>
              <a:gd name="T75" fmla="*/ 2147483646 h 542"/>
              <a:gd name="T76" fmla="*/ 2147483646 w 665"/>
              <a:gd name="T77" fmla="*/ 2147483646 h 542"/>
              <a:gd name="T78" fmla="*/ 2147483646 w 665"/>
              <a:gd name="T79" fmla="*/ 2147483646 h 542"/>
              <a:gd name="T80" fmla="*/ 2147483646 w 665"/>
              <a:gd name="T81" fmla="*/ 2147483646 h 542"/>
              <a:gd name="T82" fmla="*/ 2147483646 w 665"/>
              <a:gd name="T83" fmla="*/ 2147483646 h 542"/>
              <a:gd name="T84" fmla="*/ 2147483646 w 665"/>
              <a:gd name="T85" fmla="*/ 2147483646 h 542"/>
              <a:gd name="T86" fmla="*/ 2147483646 w 665"/>
              <a:gd name="T87" fmla="*/ 2147483646 h 542"/>
              <a:gd name="T88" fmla="*/ 2147483646 w 665"/>
              <a:gd name="T89" fmla="*/ 2147483646 h 542"/>
              <a:gd name="T90" fmla="*/ 2147483646 w 665"/>
              <a:gd name="T91" fmla="*/ 2147483646 h 542"/>
              <a:gd name="T92" fmla="*/ 2147483646 w 665"/>
              <a:gd name="T93" fmla="*/ 2147483646 h 542"/>
              <a:gd name="T94" fmla="*/ 2147483646 w 665"/>
              <a:gd name="T95" fmla="*/ 2147483646 h 542"/>
              <a:gd name="T96" fmla="*/ 2147483646 w 665"/>
              <a:gd name="T97" fmla="*/ 2147483646 h 542"/>
              <a:gd name="T98" fmla="*/ 2147483646 w 665"/>
              <a:gd name="T99" fmla="*/ 2147483646 h 542"/>
              <a:gd name="T100" fmla="*/ 0 w 665"/>
              <a:gd name="T101" fmla="*/ 2147483646 h 542"/>
              <a:gd name="T102" fmla="*/ 2147483646 w 665"/>
              <a:gd name="T103" fmla="*/ 2147483646 h 542"/>
              <a:gd name="T104" fmla="*/ 2147483646 w 665"/>
              <a:gd name="T105" fmla="*/ 2147483646 h 542"/>
              <a:gd name="T106" fmla="*/ 2147483646 w 665"/>
              <a:gd name="T107" fmla="*/ 2147483646 h 542"/>
              <a:gd name="T108" fmla="*/ 2147483646 w 665"/>
              <a:gd name="T109" fmla="*/ 2147483646 h 542"/>
              <a:gd name="T110" fmla="*/ 2147483646 w 665"/>
              <a:gd name="T111" fmla="*/ 2147483646 h 542"/>
              <a:gd name="T112" fmla="*/ 2147483646 w 665"/>
              <a:gd name="T113" fmla="*/ 2147483646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chemeClr val="tx1"/>
          </a:solidFill>
          <a:ln w="9525">
            <a:solidFill>
              <a:schemeClr val="tx1"/>
            </a:solidFill>
            <a:round/>
            <a:headEnd/>
            <a:tailEnd/>
          </a:ln>
        </p:spPr>
        <p:txBody>
          <a:bodyPr/>
          <a:lstStyle/>
          <a:p>
            <a:endParaRPr lang="en-SG"/>
          </a:p>
        </p:txBody>
      </p:sp>
      <p:sp>
        <p:nvSpPr>
          <p:cNvPr id="242694" name="Rectangle 6"/>
          <p:cNvSpPr>
            <a:spLocks noChangeArrowheads="1"/>
          </p:cNvSpPr>
          <p:nvPr/>
        </p:nvSpPr>
        <p:spPr bwMode="auto">
          <a:xfrm>
            <a:off x="6226175" y="6272213"/>
            <a:ext cx="492125" cy="566737"/>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PG</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39" name="Freeform 7"/>
          <p:cNvSpPr>
            <a:spLocks/>
          </p:cNvSpPr>
          <p:nvPr/>
        </p:nvSpPr>
        <p:spPr bwMode="auto">
          <a:xfrm>
            <a:off x="1995488" y="3876675"/>
            <a:ext cx="306387" cy="390525"/>
          </a:xfrm>
          <a:custGeom>
            <a:avLst/>
            <a:gdLst>
              <a:gd name="T0" fmla="*/ 2147483646 w 110"/>
              <a:gd name="T1" fmla="*/ 2147483646 h 126"/>
              <a:gd name="T2" fmla="*/ 2147483646 w 110"/>
              <a:gd name="T3" fmla="*/ 2147483646 h 126"/>
              <a:gd name="T4" fmla="*/ 2147483646 w 110"/>
              <a:gd name="T5" fmla="*/ 2147483646 h 126"/>
              <a:gd name="T6" fmla="*/ 2147483646 w 110"/>
              <a:gd name="T7" fmla="*/ 2147483646 h 126"/>
              <a:gd name="T8" fmla="*/ 2147483646 w 110"/>
              <a:gd name="T9" fmla="*/ 2147483646 h 126"/>
              <a:gd name="T10" fmla="*/ 2147483646 w 110"/>
              <a:gd name="T11" fmla="*/ 2147483646 h 126"/>
              <a:gd name="T12" fmla="*/ 2147483646 w 110"/>
              <a:gd name="T13" fmla="*/ 2147483646 h 126"/>
              <a:gd name="T14" fmla="*/ 2147483646 w 110"/>
              <a:gd name="T15" fmla="*/ 2147483646 h 126"/>
              <a:gd name="T16" fmla="*/ 2147483646 w 110"/>
              <a:gd name="T17" fmla="*/ 2147483646 h 126"/>
              <a:gd name="T18" fmla="*/ 2147483646 w 110"/>
              <a:gd name="T19" fmla="*/ 2147483646 h 126"/>
              <a:gd name="T20" fmla="*/ 2147483646 w 110"/>
              <a:gd name="T21" fmla="*/ 2147483646 h 126"/>
              <a:gd name="T22" fmla="*/ 2147483646 w 110"/>
              <a:gd name="T23" fmla="*/ 2147483646 h 126"/>
              <a:gd name="T24" fmla="*/ 2147483646 w 110"/>
              <a:gd name="T25" fmla="*/ 2147483646 h 126"/>
              <a:gd name="T26" fmla="*/ 2147483646 w 110"/>
              <a:gd name="T27" fmla="*/ 2147483646 h 126"/>
              <a:gd name="T28" fmla="*/ 2147483646 w 110"/>
              <a:gd name="T29" fmla="*/ 2147483646 h 126"/>
              <a:gd name="T30" fmla="*/ 2147483646 w 110"/>
              <a:gd name="T31" fmla="*/ 2147483646 h 126"/>
              <a:gd name="T32" fmla="*/ 2147483646 w 110"/>
              <a:gd name="T33" fmla="*/ 2147483646 h 126"/>
              <a:gd name="T34" fmla="*/ 2147483646 w 110"/>
              <a:gd name="T35" fmla="*/ 2147483646 h 126"/>
              <a:gd name="T36" fmla="*/ 0 w 110"/>
              <a:gd name="T37" fmla="*/ 2147483646 h 126"/>
              <a:gd name="T38" fmla="*/ 0 w 110"/>
              <a:gd name="T39" fmla="*/ 2147483646 h 126"/>
              <a:gd name="T40" fmla="*/ 2147483646 w 110"/>
              <a:gd name="T41" fmla="*/ 2147483646 h 126"/>
              <a:gd name="T42" fmla="*/ 2147483646 w 110"/>
              <a:gd name="T43" fmla="*/ 2147483646 h 126"/>
              <a:gd name="T44" fmla="*/ 2147483646 w 110"/>
              <a:gd name="T45" fmla="*/ 2147483646 h 126"/>
              <a:gd name="T46" fmla="*/ 2147483646 w 110"/>
              <a:gd name="T47" fmla="*/ 2147483646 h 126"/>
              <a:gd name="T48" fmla="*/ 2147483646 w 110"/>
              <a:gd name="T49" fmla="*/ 2147483646 h 126"/>
              <a:gd name="T50" fmla="*/ 2147483646 w 110"/>
              <a:gd name="T51" fmla="*/ 2147483646 h 126"/>
              <a:gd name="T52" fmla="*/ 2147483646 w 110"/>
              <a:gd name="T53" fmla="*/ 2147483646 h 126"/>
              <a:gd name="T54" fmla="*/ 2147483646 w 110"/>
              <a:gd name="T55" fmla="*/ 2147483646 h 126"/>
              <a:gd name="T56" fmla="*/ 2147483646 w 110"/>
              <a:gd name="T57" fmla="*/ 2147483646 h 126"/>
              <a:gd name="T58" fmla="*/ 2147483646 w 110"/>
              <a:gd name="T59" fmla="*/ 2147483646 h 126"/>
              <a:gd name="T60" fmla="*/ 2147483646 w 110"/>
              <a:gd name="T61" fmla="*/ 2147483646 h 126"/>
              <a:gd name="T62" fmla="*/ 2147483646 w 110"/>
              <a:gd name="T63" fmla="*/ 2147483646 h 126"/>
              <a:gd name="T64" fmla="*/ 2147483646 w 110"/>
              <a:gd name="T65" fmla="*/ 2147483646 h 126"/>
              <a:gd name="T66" fmla="*/ 2147483646 w 110"/>
              <a:gd name="T67" fmla="*/ 0 h 126"/>
              <a:gd name="T68" fmla="*/ 2147483646 w 110"/>
              <a:gd name="T69" fmla="*/ 2147483646 h 126"/>
              <a:gd name="T70" fmla="*/ 2147483646 w 110"/>
              <a:gd name="T71" fmla="*/ 2147483646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chemeClr val="tx1"/>
          </a:solidFill>
          <a:ln w="9525">
            <a:solidFill>
              <a:schemeClr val="tx1"/>
            </a:solidFill>
            <a:round/>
            <a:headEnd/>
            <a:tailEnd/>
          </a:ln>
        </p:spPr>
        <p:txBody>
          <a:bodyPr/>
          <a:lstStyle/>
          <a:p>
            <a:endParaRPr lang="en-SG"/>
          </a:p>
        </p:txBody>
      </p:sp>
      <p:sp>
        <p:nvSpPr>
          <p:cNvPr id="18440" name="Freeform 8"/>
          <p:cNvSpPr>
            <a:spLocks/>
          </p:cNvSpPr>
          <p:nvPr/>
        </p:nvSpPr>
        <p:spPr bwMode="auto">
          <a:xfrm>
            <a:off x="1809750" y="4648200"/>
            <a:ext cx="455613" cy="1044575"/>
          </a:xfrm>
          <a:custGeom>
            <a:avLst/>
            <a:gdLst>
              <a:gd name="T0" fmla="*/ 2147483646 w 163"/>
              <a:gd name="T1" fmla="*/ 2147483646 h 338"/>
              <a:gd name="T2" fmla="*/ 2147483646 w 163"/>
              <a:gd name="T3" fmla="*/ 2147483646 h 338"/>
              <a:gd name="T4" fmla="*/ 2147483646 w 163"/>
              <a:gd name="T5" fmla="*/ 2147483646 h 338"/>
              <a:gd name="T6" fmla="*/ 2147483646 w 163"/>
              <a:gd name="T7" fmla="*/ 2147483646 h 338"/>
              <a:gd name="T8" fmla="*/ 2147483646 w 163"/>
              <a:gd name="T9" fmla="*/ 2147483646 h 338"/>
              <a:gd name="T10" fmla="*/ 2147483646 w 163"/>
              <a:gd name="T11" fmla="*/ 2147483646 h 338"/>
              <a:gd name="T12" fmla="*/ 2147483646 w 163"/>
              <a:gd name="T13" fmla="*/ 2147483646 h 338"/>
              <a:gd name="T14" fmla="*/ 2147483646 w 163"/>
              <a:gd name="T15" fmla="*/ 2147483646 h 338"/>
              <a:gd name="T16" fmla="*/ 2147483646 w 163"/>
              <a:gd name="T17" fmla="*/ 2147483646 h 338"/>
              <a:gd name="T18" fmla="*/ 2147483646 w 163"/>
              <a:gd name="T19" fmla="*/ 2147483646 h 338"/>
              <a:gd name="T20" fmla="*/ 2147483646 w 163"/>
              <a:gd name="T21" fmla="*/ 2147483646 h 338"/>
              <a:gd name="T22" fmla="*/ 2147483646 w 163"/>
              <a:gd name="T23" fmla="*/ 2147483646 h 338"/>
              <a:gd name="T24" fmla="*/ 2147483646 w 163"/>
              <a:gd name="T25" fmla="*/ 2147483646 h 338"/>
              <a:gd name="T26" fmla="*/ 0 w 163"/>
              <a:gd name="T27" fmla="*/ 2147483646 h 338"/>
              <a:gd name="T28" fmla="*/ 2147483646 w 163"/>
              <a:gd name="T29" fmla="*/ 2147483646 h 338"/>
              <a:gd name="T30" fmla="*/ 2147483646 w 163"/>
              <a:gd name="T31" fmla="*/ 2147483646 h 338"/>
              <a:gd name="T32" fmla="*/ 2147483646 w 163"/>
              <a:gd name="T33" fmla="*/ 2147483646 h 338"/>
              <a:gd name="T34" fmla="*/ 2147483646 w 163"/>
              <a:gd name="T35" fmla="*/ 2147483646 h 338"/>
              <a:gd name="T36" fmla="*/ 2147483646 w 163"/>
              <a:gd name="T37" fmla="*/ 2147483646 h 338"/>
              <a:gd name="T38" fmla="*/ 2147483646 w 163"/>
              <a:gd name="T39" fmla="*/ 2147483646 h 338"/>
              <a:gd name="T40" fmla="*/ 2147483646 w 163"/>
              <a:gd name="T41" fmla="*/ 2147483646 h 338"/>
              <a:gd name="T42" fmla="*/ 2147483646 w 163"/>
              <a:gd name="T43" fmla="*/ 2147483646 h 338"/>
              <a:gd name="T44" fmla="*/ 2147483646 w 163"/>
              <a:gd name="T45" fmla="*/ 2147483646 h 338"/>
              <a:gd name="T46" fmla="*/ 2147483646 w 163"/>
              <a:gd name="T47" fmla="*/ 2147483646 h 338"/>
              <a:gd name="T48" fmla="*/ 2147483646 w 163"/>
              <a:gd name="T49" fmla="*/ 2147483646 h 338"/>
              <a:gd name="T50" fmla="*/ 2147483646 w 163"/>
              <a:gd name="T51" fmla="*/ 2147483646 h 338"/>
              <a:gd name="T52" fmla="*/ 2147483646 w 163"/>
              <a:gd name="T53" fmla="*/ 2147483646 h 338"/>
              <a:gd name="T54" fmla="*/ 2147483646 w 163"/>
              <a:gd name="T55" fmla="*/ 2147483646 h 338"/>
              <a:gd name="T56" fmla="*/ 2147483646 w 163"/>
              <a:gd name="T57" fmla="*/ 2147483646 h 338"/>
              <a:gd name="T58" fmla="*/ 2147483646 w 163"/>
              <a:gd name="T59" fmla="*/ 2147483646 h 338"/>
              <a:gd name="T60" fmla="*/ 2147483646 w 163"/>
              <a:gd name="T61" fmla="*/ 2147483646 h 338"/>
              <a:gd name="T62" fmla="*/ 2147483646 w 163"/>
              <a:gd name="T63" fmla="*/ 2147483646 h 338"/>
              <a:gd name="T64" fmla="*/ 2147483646 w 163"/>
              <a:gd name="T65" fmla="*/ 2147483646 h 338"/>
              <a:gd name="T66" fmla="*/ 2147483646 w 163"/>
              <a:gd name="T67" fmla="*/ 2147483646 h 338"/>
              <a:gd name="T68" fmla="*/ 2147483646 w 163"/>
              <a:gd name="T69" fmla="*/ 2147483646 h 338"/>
              <a:gd name="T70" fmla="*/ 2147483646 w 163"/>
              <a:gd name="T71" fmla="*/ 2147483646 h 338"/>
              <a:gd name="T72" fmla="*/ 2147483646 w 163"/>
              <a:gd name="T73" fmla="*/ 2147483646 h 338"/>
              <a:gd name="T74" fmla="*/ 2147483646 w 163"/>
              <a:gd name="T75" fmla="*/ 2147483646 h 338"/>
              <a:gd name="T76" fmla="*/ 2147483646 w 163"/>
              <a:gd name="T77" fmla="*/ 2147483646 h 338"/>
              <a:gd name="T78" fmla="*/ 2147483646 w 163"/>
              <a:gd name="T79" fmla="*/ 2147483646 h 338"/>
              <a:gd name="T80" fmla="*/ 2147483646 w 163"/>
              <a:gd name="T81" fmla="*/ 2147483646 h 338"/>
              <a:gd name="T82" fmla="*/ 2147483646 w 163"/>
              <a:gd name="T83" fmla="*/ 2147483646 h 338"/>
              <a:gd name="T84" fmla="*/ 2147483646 w 163"/>
              <a:gd name="T85" fmla="*/ 2147483646 h 338"/>
              <a:gd name="T86" fmla="*/ 2147483646 w 163"/>
              <a:gd name="T87" fmla="*/ 2147483646 h 338"/>
              <a:gd name="T88" fmla="*/ 2147483646 w 163"/>
              <a:gd name="T89" fmla="*/ 2147483646 h 338"/>
              <a:gd name="T90" fmla="*/ 2147483646 w 163"/>
              <a:gd name="T91" fmla="*/ 2147483646 h 338"/>
              <a:gd name="T92" fmla="*/ 2147483646 w 163"/>
              <a:gd name="T93" fmla="*/ 2147483646 h 338"/>
              <a:gd name="T94" fmla="*/ 2147483646 w 163"/>
              <a:gd name="T95" fmla="*/ 2147483646 h 338"/>
              <a:gd name="T96" fmla="*/ 2147483646 w 163"/>
              <a:gd name="T97" fmla="*/ 2147483646 h 338"/>
              <a:gd name="T98" fmla="*/ 2147483646 w 163"/>
              <a:gd name="T99" fmla="*/ 2147483646 h 338"/>
              <a:gd name="T100" fmla="*/ 2147483646 w 163"/>
              <a:gd name="T101" fmla="*/ 2147483646 h 338"/>
              <a:gd name="T102" fmla="*/ 2147483646 w 163"/>
              <a:gd name="T103" fmla="*/ 2147483646 h 338"/>
              <a:gd name="T104" fmla="*/ 2147483646 w 163"/>
              <a:gd name="T105" fmla="*/ 2147483646 h 338"/>
              <a:gd name="T106" fmla="*/ 2147483646 w 163"/>
              <a:gd name="T107" fmla="*/ 2147483646 h 338"/>
              <a:gd name="T108" fmla="*/ 2147483646 w 163"/>
              <a:gd name="T109" fmla="*/ 2147483646 h 338"/>
              <a:gd name="T110" fmla="*/ 2147483646 w 163"/>
              <a:gd name="T111" fmla="*/ 2147483646 h 338"/>
              <a:gd name="T112" fmla="*/ 2147483646 w 163"/>
              <a:gd name="T113" fmla="*/ 2147483646 h 338"/>
              <a:gd name="T114" fmla="*/ 2147483646 w 163"/>
              <a:gd name="T115" fmla="*/ 2147483646 h 338"/>
              <a:gd name="T116" fmla="*/ 2147483646 w 163"/>
              <a:gd name="T117" fmla="*/ 2147483646 h 338"/>
              <a:gd name="T118" fmla="*/ 2147483646 w 163"/>
              <a:gd name="T119" fmla="*/ 2147483646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chemeClr val="tx1"/>
          </a:solidFill>
          <a:ln w="19050">
            <a:solidFill>
              <a:schemeClr val="tx1"/>
            </a:solidFill>
            <a:round/>
            <a:headEnd/>
            <a:tailEnd/>
          </a:ln>
        </p:spPr>
        <p:txBody>
          <a:bodyPr/>
          <a:lstStyle/>
          <a:p>
            <a:endParaRPr lang="en-SG"/>
          </a:p>
        </p:txBody>
      </p:sp>
      <p:sp>
        <p:nvSpPr>
          <p:cNvPr id="18441" name="Freeform 9"/>
          <p:cNvSpPr>
            <a:spLocks/>
          </p:cNvSpPr>
          <p:nvPr/>
        </p:nvSpPr>
        <p:spPr bwMode="auto">
          <a:xfrm>
            <a:off x="2068513" y="4211638"/>
            <a:ext cx="107950" cy="520700"/>
          </a:xfrm>
          <a:custGeom>
            <a:avLst/>
            <a:gdLst>
              <a:gd name="T0" fmla="*/ 2147483646 w 38"/>
              <a:gd name="T1" fmla="*/ 2147483646 h 168"/>
              <a:gd name="T2" fmla="*/ 2147483646 w 38"/>
              <a:gd name="T3" fmla="*/ 2147483646 h 168"/>
              <a:gd name="T4" fmla="*/ 2147483646 w 38"/>
              <a:gd name="T5" fmla="*/ 2147483646 h 168"/>
              <a:gd name="T6" fmla="*/ 2147483646 w 38"/>
              <a:gd name="T7" fmla="*/ 2147483646 h 168"/>
              <a:gd name="T8" fmla="*/ 2147483646 w 38"/>
              <a:gd name="T9" fmla="*/ 2147483646 h 168"/>
              <a:gd name="T10" fmla="*/ 2147483646 w 38"/>
              <a:gd name="T11" fmla="*/ 2147483646 h 168"/>
              <a:gd name="T12" fmla="*/ 2147483646 w 38"/>
              <a:gd name="T13" fmla="*/ 2147483646 h 168"/>
              <a:gd name="T14" fmla="*/ 2147483646 w 38"/>
              <a:gd name="T15" fmla="*/ 2147483646 h 168"/>
              <a:gd name="T16" fmla="*/ 2147483646 w 38"/>
              <a:gd name="T17" fmla="*/ 2147483646 h 168"/>
              <a:gd name="T18" fmla="*/ 2147483646 w 38"/>
              <a:gd name="T19" fmla="*/ 2147483646 h 168"/>
              <a:gd name="T20" fmla="*/ 2147483646 w 38"/>
              <a:gd name="T21" fmla="*/ 2147483646 h 168"/>
              <a:gd name="T22" fmla="*/ 2147483646 w 38"/>
              <a:gd name="T23" fmla="*/ 2147483646 h 168"/>
              <a:gd name="T24" fmla="*/ 2147483646 w 38"/>
              <a:gd name="T25" fmla="*/ 2147483646 h 168"/>
              <a:gd name="T26" fmla="*/ 2147483646 w 38"/>
              <a:gd name="T27" fmla="*/ 2147483646 h 168"/>
              <a:gd name="T28" fmla="*/ 2147483646 w 38"/>
              <a:gd name="T29" fmla="*/ 2147483646 h 168"/>
              <a:gd name="T30" fmla="*/ 2147483646 w 38"/>
              <a:gd name="T31" fmla="*/ 2147483646 h 168"/>
              <a:gd name="T32" fmla="*/ 0 w 38"/>
              <a:gd name="T33" fmla="*/ 2147483646 h 168"/>
              <a:gd name="T34" fmla="*/ 0 w 38"/>
              <a:gd name="T35" fmla="*/ 2147483646 h 168"/>
              <a:gd name="T36" fmla="*/ 0 w 38"/>
              <a:gd name="T37" fmla="*/ 2147483646 h 168"/>
              <a:gd name="T38" fmla="*/ 0 w 38"/>
              <a:gd name="T39" fmla="*/ 2147483646 h 168"/>
              <a:gd name="T40" fmla="*/ 2147483646 w 38"/>
              <a:gd name="T41" fmla="*/ 2147483646 h 168"/>
              <a:gd name="T42" fmla="*/ 2147483646 w 38"/>
              <a:gd name="T43" fmla="*/ 2147483646 h 168"/>
              <a:gd name="T44" fmla="*/ 2147483646 w 38"/>
              <a:gd name="T45" fmla="*/ 2147483646 h 168"/>
              <a:gd name="T46" fmla="*/ 2147483646 w 38"/>
              <a:gd name="T47" fmla="*/ 2147483646 h 168"/>
              <a:gd name="T48" fmla="*/ 2147483646 w 38"/>
              <a:gd name="T49" fmla="*/ 2147483646 h 168"/>
              <a:gd name="T50" fmla="*/ 2147483646 w 38"/>
              <a:gd name="T51" fmla="*/ 2147483646 h 168"/>
              <a:gd name="T52" fmla="*/ 2147483646 w 38"/>
              <a:gd name="T53" fmla="*/ 2147483646 h 168"/>
              <a:gd name="T54" fmla="*/ 2147483646 w 38"/>
              <a:gd name="T55" fmla="*/ 2147483646 h 168"/>
              <a:gd name="T56" fmla="*/ 2147483646 w 38"/>
              <a:gd name="T57" fmla="*/ 2147483646 h 168"/>
              <a:gd name="T58" fmla="*/ 2147483646 w 38"/>
              <a:gd name="T59" fmla="*/ 2147483646 h 168"/>
              <a:gd name="T60" fmla="*/ 2147483646 w 38"/>
              <a:gd name="T61" fmla="*/ 2147483646 h 168"/>
              <a:gd name="T62" fmla="*/ 2147483646 w 38"/>
              <a:gd name="T63" fmla="*/ 2147483646 h 168"/>
              <a:gd name="T64" fmla="*/ 2147483646 w 38"/>
              <a:gd name="T65" fmla="*/ 2147483646 h 168"/>
              <a:gd name="T66" fmla="*/ 2147483646 w 38"/>
              <a:gd name="T67" fmla="*/ 2147483646 h 168"/>
              <a:gd name="T68" fmla="*/ 2147483646 w 38"/>
              <a:gd name="T69" fmla="*/ 2147483646 h 168"/>
              <a:gd name="T70" fmla="*/ 2147483646 w 38"/>
              <a:gd name="T71" fmla="*/ 2147483646 h 168"/>
              <a:gd name="T72" fmla="*/ 2147483646 w 38"/>
              <a:gd name="T73" fmla="*/ 2147483646 h 168"/>
              <a:gd name="T74" fmla="*/ 2147483646 w 38"/>
              <a:gd name="T75" fmla="*/ 2147483646 h 168"/>
              <a:gd name="T76" fmla="*/ 2147483646 w 38"/>
              <a:gd name="T77" fmla="*/ 2147483646 h 168"/>
              <a:gd name="T78" fmla="*/ 2147483646 w 38"/>
              <a:gd name="T79" fmla="*/ 2147483646 h 168"/>
              <a:gd name="T80" fmla="*/ 2147483646 w 38"/>
              <a:gd name="T81" fmla="*/ 2147483646 h 168"/>
              <a:gd name="T82" fmla="*/ 2147483646 w 38"/>
              <a:gd name="T83" fmla="*/ 2147483646 h 168"/>
              <a:gd name="T84" fmla="*/ 2147483646 w 38"/>
              <a:gd name="T85" fmla="*/ 2147483646 h 168"/>
              <a:gd name="T86" fmla="*/ 2147483646 w 38"/>
              <a:gd name="T87" fmla="*/ 2147483646 h 168"/>
              <a:gd name="T88" fmla="*/ 2147483646 w 38"/>
              <a:gd name="T89" fmla="*/ 2147483646 h 168"/>
              <a:gd name="T90" fmla="*/ 2147483646 w 38"/>
              <a:gd name="T91" fmla="*/ 2147483646 h 168"/>
              <a:gd name="T92" fmla="*/ 2147483646 w 38"/>
              <a:gd name="T93" fmla="*/ 0 h 168"/>
              <a:gd name="T94" fmla="*/ 2147483646 w 38"/>
              <a:gd name="T95" fmla="*/ 2147483646 h 168"/>
              <a:gd name="T96" fmla="*/ 2147483646 w 38"/>
              <a:gd name="T97" fmla="*/ 2147483646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chemeClr val="tx1"/>
          </a:solidFill>
          <a:ln w="9525">
            <a:solidFill>
              <a:schemeClr val="tx1"/>
            </a:solidFill>
            <a:round/>
            <a:headEnd/>
            <a:tailEnd/>
          </a:ln>
        </p:spPr>
        <p:txBody>
          <a:bodyPr/>
          <a:lstStyle/>
          <a:p>
            <a:endParaRPr lang="en-SG"/>
          </a:p>
        </p:txBody>
      </p:sp>
      <p:sp>
        <p:nvSpPr>
          <p:cNvPr id="242698" name="Rectangle 10"/>
          <p:cNvSpPr>
            <a:spLocks noChangeArrowheads="1"/>
          </p:cNvSpPr>
          <p:nvPr/>
        </p:nvSpPr>
        <p:spPr bwMode="auto">
          <a:xfrm>
            <a:off x="1192213" y="6604000"/>
            <a:ext cx="534987"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SK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42699" name="Rectangle 11"/>
          <p:cNvSpPr>
            <a:spLocks noChangeArrowheads="1"/>
          </p:cNvSpPr>
          <p:nvPr/>
        </p:nvSpPr>
        <p:spPr bwMode="auto">
          <a:xfrm>
            <a:off x="1993900" y="5502275"/>
            <a:ext cx="630238"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DN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44" name="Oval 12"/>
          <p:cNvSpPr>
            <a:spLocks noChangeArrowheads="1"/>
          </p:cNvSpPr>
          <p:nvPr/>
        </p:nvSpPr>
        <p:spPr bwMode="auto">
          <a:xfrm>
            <a:off x="5495925" y="5964238"/>
            <a:ext cx="209550" cy="2270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01" name="Rectangle 13"/>
          <p:cNvSpPr>
            <a:spLocks noChangeArrowheads="1"/>
          </p:cNvSpPr>
          <p:nvPr/>
        </p:nvSpPr>
        <p:spPr bwMode="auto">
          <a:xfrm>
            <a:off x="5184775" y="5738813"/>
            <a:ext cx="300038" cy="566737"/>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U</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42702" name="Rectangle 14"/>
          <p:cNvSpPr>
            <a:spLocks noChangeArrowheads="1"/>
          </p:cNvSpPr>
          <p:nvPr/>
        </p:nvSpPr>
        <p:spPr bwMode="auto">
          <a:xfrm>
            <a:off x="4503738" y="4111625"/>
            <a:ext cx="255587" cy="566738"/>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B</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47" name="Oval 15"/>
          <p:cNvSpPr>
            <a:spLocks noChangeArrowheads="1"/>
          </p:cNvSpPr>
          <p:nvPr/>
        </p:nvSpPr>
        <p:spPr bwMode="auto">
          <a:xfrm>
            <a:off x="4306888" y="4337050"/>
            <a:ext cx="207962" cy="2301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8448" name="Oval 16"/>
          <p:cNvSpPr>
            <a:spLocks noChangeArrowheads="1"/>
          </p:cNvSpPr>
          <p:nvPr/>
        </p:nvSpPr>
        <p:spPr bwMode="auto">
          <a:xfrm>
            <a:off x="1611313" y="3941763"/>
            <a:ext cx="206375" cy="227012"/>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05" name="Rectangle 17"/>
          <p:cNvSpPr>
            <a:spLocks noChangeArrowheads="1"/>
          </p:cNvSpPr>
          <p:nvPr/>
        </p:nvSpPr>
        <p:spPr bwMode="auto">
          <a:xfrm>
            <a:off x="1247775" y="3738563"/>
            <a:ext cx="282575" cy="636587"/>
          </a:xfrm>
          <a:prstGeom prst="rect">
            <a:avLst/>
          </a:prstGeom>
          <a:noFill/>
          <a:ln w="9525">
            <a:noFill/>
            <a:miter lim="800000"/>
            <a:headEnd/>
            <a:tailEnd/>
          </a:ln>
          <a:effectLst/>
        </p:spPr>
        <p:txBody>
          <a:bodyPr wrap="none" lIns="0" tIns="0" rIns="0" bIns="0">
            <a:spAutoFit/>
          </a:bodyPr>
          <a:lstStyle/>
          <a:p>
            <a:pPr>
              <a:defRPr/>
            </a:pPr>
            <a:r>
              <a:rPr lang="en-US" sz="36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C</a:t>
            </a:r>
            <a:endParaRPr lang="en-US" sz="48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50" name="Oval 18"/>
          <p:cNvSpPr>
            <a:spLocks noChangeArrowheads="1"/>
          </p:cNvSpPr>
          <p:nvPr/>
        </p:nvSpPr>
        <p:spPr bwMode="auto">
          <a:xfrm>
            <a:off x="1536700" y="4578350"/>
            <a:ext cx="206375" cy="230188"/>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07" name="Rectangle 19"/>
          <p:cNvSpPr>
            <a:spLocks noChangeArrowheads="1"/>
          </p:cNvSpPr>
          <p:nvPr/>
        </p:nvSpPr>
        <p:spPr bwMode="auto">
          <a:xfrm>
            <a:off x="1211263" y="4516438"/>
            <a:ext cx="304800" cy="636587"/>
          </a:xfrm>
          <a:prstGeom prst="rect">
            <a:avLst/>
          </a:prstGeom>
          <a:noFill/>
          <a:ln w="9525">
            <a:noFill/>
            <a:miter lim="800000"/>
            <a:headEnd/>
            <a:tailEnd/>
          </a:ln>
          <a:effectLst/>
        </p:spPr>
        <p:txBody>
          <a:bodyPr wrap="none" lIns="0" tIns="0" rIns="0" bIns="0">
            <a:spAutoFit/>
          </a:bodyPr>
          <a:lstStyle/>
          <a:p>
            <a:pPr>
              <a:defRPr/>
            </a:pPr>
            <a:r>
              <a:rPr lang="en-US" sz="36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J</a:t>
            </a:r>
            <a:endParaRPr lang="en-US" sz="48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52" name="Oval 20"/>
          <p:cNvSpPr>
            <a:spLocks noChangeArrowheads="1"/>
          </p:cNvSpPr>
          <p:nvPr/>
        </p:nvSpPr>
        <p:spPr bwMode="auto">
          <a:xfrm>
            <a:off x="1785938" y="6323013"/>
            <a:ext cx="212725" cy="2301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09" name="Rectangle 21"/>
          <p:cNvSpPr>
            <a:spLocks noChangeArrowheads="1"/>
          </p:cNvSpPr>
          <p:nvPr/>
        </p:nvSpPr>
        <p:spPr bwMode="auto">
          <a:xfrm>
            <a:off x="2008188" y="6075363"/>
            <a:ext cx="503237" cy="566737"/>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KB</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54" name="Oval 22"/>
          <p:cNvSpPr>
            <a:spLocks noChangeArrowheads="1"/>
          </p:cNvSpPr>
          <p:nvPr/>
        </p:nvSpPr>
        <p:spPr bwMode="auto">
          <a:xfrm>
            <a:off x="1792288" y="7089775"/>
            <a:ext cx="206375" cy="2333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8455" name="Oval 23"/>
          <p:cNvSpPr>
            <a:spLocks noChangeArrowheads="1"/>
          </p:cNvSpPr>
          <p:nvPr/>
        </p:nvSpPr>
        <p:spPr bwMode="auto">
          <a:xfrm>
            <a:off x="300038" y="5592763"/>
            <a:ext cx="214312" cy="225425"/>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12" name="Rectangle 24"/>
          <p:cNvSpPr>
            <a:spLocks noChangeArrowheads="1"/>
          </p:cNvSpPr>
          <p:nvPr/>
        </p:nvSpPr>
        <p:spPr bwMode="auto">
          <a:xfrm>
            <a:off x="514350" y="5407025"/>
            <a:ext cx="254000" cy="566738"/>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E</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42713" name="Rectangle 25"/>
          <p:cNvSpPr>
            <a:spLocks noChangeArrowheads="1"/>
          </p:cNvSpPr>
          <p:nvPr/>
        </p:nvSpPr>
        <p:spPr bwMode="auto">
          <a:xfrm>
            <a:off x="2605088" y="4521200"/>
            <a:ext cx="584200"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NK</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42714" name="Rectangle 26"/>
          <p:cNvSpPr>
            <a:spLocks noChangeArrowheads="1"/>
          </p:cNvSpPr>
          <p:nvPr/>
        </p:nvSpPr>
        <p:spPr bwMode="auto">
          <a:xfrm>
            <a:off x="3055938" y="7029450"/>
            <a:ext cx="160337" cy="514350"/>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ja-JP" altLang="en-US" sz="2900" b="1" smtClean="0">
                <a:solidFill>
                  <a:srgbClr val="E32434"/>
                </a:solidFill>
                <a:effectLst>
                  <a:outerShdw blurRad="38100" dist="38100" dir="2700000" algn="tl">
                    <a:srgbClr val="C0C0C0"/>
                  </a:outerShdw>
                </a:effectLst>
                <a:latin typeface="Comic Sans MS" panose="030F0702030302020204" pitchFamily="66" charset="0"/>
              </a:rPr>
              <a:t>“</a:t>
            </a:r>
            <a:endParaRPr lang="en-US" altLang="en-US" sz="3600" smtClean="0">
              <a:solidFill>
                <a:srgbClr val="E32434"/>
              </a:solidFill>
              <a:effectLst>
                <a:outerShdw blurRad="38100" dist="38100" dir="2700000" algn="tl">
                  <a:srgbClr val="C0C0C0"/>
                </a:outerShdw>
              </a:effectLst>
              <a:latin typeface="Times" panose="02020603050405020304" pitchFamily="18" charset="0"/>
            </a:endParaRPr>
          </a:p>
        </p:txBody>
      </p:sp>
      <p:sp>
        <p:nvSpPr>
          <p:cNvPr id="242715" name="Rectangle 27"/>
          <p:cNvSpPr>
            <a:spLocks noChangeArrowheads="1"/>
          </p:cNvSpPr>
          <p:nvPr/>
        </p:nvSpPr>
        <p:spPr bwMode="auto">
          <a:xfrm>
            <a:off x="3409950" y="7466013"/>
            <a:ext cx="2106613" cy="446087"/>
          </a:xfrm>
          <a:prstGeom prst="rect">
            <a:avLst/>
          </a:prstGeom>
          <a:noFill/>
          <a:ln w="9525">
            <a:noFill/>
            <a:miter lim="800000"/>
            <a:headEnd/>
            <a:tailEnd/>
          </a:ln>
          <a:effectLst/>
        </p:spPr>
        <p:txBody>
          <a:bodyPr wrap="none" lIns="0" tIns="0" rIns="0" bIns="0">
            <a:spAutoFit/>
          </a:bodyPr>
          <a:lstStyle/>
          <a:p>
            <a:pPr>
              <a:defRPr/>
            </a:pPr>
            <a:r>
              <a:rPr lang="en-US" sz="29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WUI VANG</a:t>
            </a:r>
            <a:endParaRPr lang="en-US" sz="3600" dirty="0">
              <a:solidFill>
                <a:srgbClr val="E32434"/>
              </a:solidFill>
              <a:effectLst>
                <a:outerShdw blurRad="38100" dist="38100" dir="2700000" algn="tl">
                  <a:srgbClr val="DDDDDD"/>
                </a:outerShdw>
              </a:effectLst>
              <a:latin typeface="Times" charset="0"/>
              <a:ea typeface="ＭＳ Ｐゴシック" charset="0"/>
              <a:cs typeface="ＭＳ Ｐゴシック" charset="0"/>
            </a:endParaRPr>
          </a:p>
        </p:txBody>
      </p:sp>
      <p:sp>
        <p:nvSpPr>
          <p:cNvPr id="242716" name="Rectangle 28"/>
          <p:cNvSpPr>
            <a:spLocks noChangeArrowheads="1"/>
          </p:cNvSpPr>
          <p:nvPr/>
        </p:nvSpPr>
        <p:spPr bwMode="auto">
          <a:xfrm>
            <a:off x="2687638" y="7888288"/>
            <a:ext cx="3336925" cy="446087"/>
          </a:xfrm>
          <a:prstGeom prst="rect">
            <a:avLst/>
          </a:prstGeom>
          <a:noFill/>
          <a:ln w="9525">
            <a:noFill/>
            <a:miter lim="800000"/>
            <a:headEnd/>
            <a:tailEnd/>
          </a:ln>
          <a:effectLst/>
        </p:spPr>
        <p:txBody>
          <a:bodyPr wrap="none" lIns="0" tIns="0" rIns="0" bIns="0">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2900" b="1" smtClean="0">
                <a:solidFill>
                  <a:srgbClr val="E32434"/>
                </a:solidFill>
                <a:effectLst>
                  <a:outerShdw blurRad="38100" dist="38100" dir="2700000" algn="tl">
                    <a:srgbClr val="C0C0C0"/>
                  </a:outerShdw>
                </a:effectLst>
                <a:latin typeface="Comic Sans MS" panose="030F0702030302020204" pitchFamily="66" charset="0"/>
              </a:rPr>
              <a:t>NGARÂNKAPHOK</a:t>
            </a:r>
            <a:r>
              <a:rPr lang="ja-JP" altLang="en-US" sz="2900" b="1" smtClean="0">
                <a:solidFill>
                  <a:srgbClr val="E32434"/>
                </a:solidFill>
                <a:effectLst>
                  <a:outerShdw blurRad="38100" dist="38100" dir="2700000" algn="tl">
                    <a:srgbClr val="C0C0C0"/>
                  </a:outerShdw>
                </a:effectLst>
                <a:latin typeface="Comic Sans MS" panose="030F0702030302020204" pitchFamily="66" charset="0"/>
              </a:rPr>
              <a:t>”</a:t>
            </a:r>
            <a:endParaRPr lang="en-US" altLang="en-US" sz="3600" smtClean="0">
              <a:solidFill>
                <a:srgbClr val="E32434"/>
              </a:solidFill>
              <a:effectLst>
                <a:outerShdw blurRad="38100" dist="38100" dir="2700000" algn="tl">
                  <a:srgbClr val="C0C0C0"/>
                </a:outerShdw>
              </a:effectLst>
              <a:latin typeface="Times" panose="02020603050405020304" pitchFamily="18" charset="0"/>
            </a:endParaRPr>
          </a:p>
        </p:txBody>
      </p:sp>
      <p:sp>
        <p:nvSpPr>
          <p:cNvPr id="18461" name="Line 29"/>
          <p:cNvSpPr>
            <a:spLocks noChangeShapeType="1"/>
          </p:cNvSpPr>
          <p:nvPr/>
        </p:nvSpPr>
        <p:spPr bwMode="auto">
          <a:xfrm>
            <a:off x="755650" y="4951413"/>
            <a:ext cx="638175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42718" name="Rectangle 30"/>
          <p:cNvSpPr>
            <a:spLocks noChangeArrowheads="1"/>
          </p:cNvSpPr>
          <p:nvPr/>
        </p:nvSpPr>
        <p:spPr bwMode="auto">
          <a:xfrm>
            <a:off x="3106738" y="6972300"/>
            <a:ext cx="2330450" cy="538163"/>
          </a:xfrm>
          <a:prstGeom prst="rect">
            <a:avLst/>
          </a:prstGeom>
          <a:noFill/>
          <a:ln w="9525">
            <a:noFill/>
            <a:miter lim="800000"/>
            <a:headEnd/>
            <a:tailEnd/>
          </a:ln>
          <a:effectLst/>
        </p:spPr>
        <p:txBody>
          <a:bodyPr wrap="none">
            <a:spAutoFit/>
          </a:bodyPr>
          <a:lstStyle>
            <a:lvl1pPr eaLnBrk="0" hangingPunct="0">
              <a:defRPr sz="5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5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5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5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defRPr/>
            </a:pPr>
            <a:r>
              <a:rPr lang="en-US" altLang="en-US" sz="2900" b="1" smtClean="0">
                <a:solidFill>
                  <a:srgbClr val="E32434"/>
                </a:solidFill>
                <a:effectLst>
                  <a:outerShdw blurRad="38100" dist="38100" dir="2700000" algn="tl">
                    <a:srgbClr val="C0C0C0"/>
                  </a:outerShdw>
                </a:effectLst>
                <a:latin typeface="Comic Sans MS" panose="030F0702030302020204" pitchFamily="66" charset="0"/>
              </a:rPr>
              <a:t>OT MANGÂ</a:t>
            </a:r>
          </a:p>
        </p:txBody>
      </p:sp>
      <p:sp>
        <p:nvSpPr>
          <p:cNvPr id="18463" name="Oval 31"/>
          <p:cNvSpPr>
            <a:spLocks noChangeArrowheads="1"/>
          </p:cNvSpPr>
          <p:nvPr/>
        </p:nvSpPr>
        <p:spPr bwMode="auto">
          <a:xfrm>
            <a:off x="2413000" y="4729163"/>
            <a:ext cx="206375" cy="2301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21" name="Rectangle 33"/>
          <p:cNvSpPr>
            <a:spLocks noChangeArrowheads="1"/>
          </p:cNvSpPr>
          <p:nvPr/>
        </p:nvSpPr>
        <p:spPr bwMode="auto">
          <a:xfrm>
            <a:off x="4335463" y="2608263"/>
            <a:ext cx="312737" cy="566737"/>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H</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65" name="Oval 34"/>
          <p:cNvSpPr>
            <a:spLocks noChangeArrowheads="1"/>
          </p:cNvSpPr>
          <p:nvPr/>
        </p:nvSpPr>
        <p:spPr bwMode="auto">
          <a:xfrm>
            <a:off x="4117975" y="2894013"/>
            <a:ext cx="211138" cy="231775"/>
          </a:xfrm>
          <a:prstGeom prst="ellipse">
            <a:avLst/>
          </a:prstGeom>
          <a:solidFill>
            <a:schemeClr val="tx1"/>
          </a:solidFill>
          <a:ln w="9525">
            <a:solidFill>
              <a:schemeClr val="tx1"/>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23" name="Rectangle 35"/>
          <p:cNvSpPr>
            <a:spLocks noChangeArrowheads="1"/>
          </p:cNvSpPr>
          <p:nvPr/>
        </p:nvSpPr>
        <p:spPr bwMode="auto">
          <a:xfrm>
            <a:off x="5934075" y="2271713"/>
            <a:ext cx="925513" cy="566737"/>
          </a:xfrm>
          <a:prstGeom prst="rect">
            <a:avLst/>
          </a:prstGeom>
          <a:noFill/>
          <a:ln w="9525">
            <a:noFill/>
            <a:miter lim="800000"/>
            <a:headEnd/>
            <a:tailEnd/>
          </a:ln>
          <a:effectLst/>
        </p:spPr>
        <p:txBody>
          <a:bodyPr wrap="none" lIns="0" tIns="0" rIns="0" bIns="0">
            <a:spAutoFit/>
          </a:bodyPr>
          <a:lstStyle/>
          <a:p>
            <a:pPr>
              <a:defRPr/>
            </a:pPr>
            <a:r>
              <a:rPr lang="en-US" sz="3200" b="1">
                <a:solidFill>
                  <a:srgbClr val="E32434"/>
                </a:solidFill>
                <a:effectLst>
                  <a:outerShdw blurRad="38100" dist="38100" dir="2700000" algn="tl">
                    <a:srgbClr val="DDDDDD"/>
                  </a:outerShdw>
                </a:effectLst>
                <a:latin typeface="Comic Sans MS" charset="0"/>
                <a:ea typeface="ＭＳ Ｐゴシック" charset="0"/>
                <a:cs typeface="ＭＳ Ｐゴシック" charset="0"/>
              </a:rPr>
              <a:t>N(A)</a:t>
            </a:r>
            <a:endParaRPr lang="en-US" sz="440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67" name="Oval 36"/>
          <p:cNvSpPr>
            <a:spLocks noChangeArrowheads="1"/>
          </p:cNvSpPr>
          <p:nvPr/>
        </p:nvSpPr>
        <p:spPr bwMode="auto">
          <a:xfrm>
            <a:off x="5676900" y="2519363"/>
            <a:ext cx="206375" cy="2333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242725" name="Rectangle 37"/>
          <p:cNvSpPr>
            <a:spLocks noChangeArrowheads="1"/>
          </p:cNvSpPr>
          <p:nvPr/>
        </p:nvSpPr>
        <p:spPr bwMode="auto">
          <a:xfrm>
            <a:off x="747713" y="2298700"/>
            <a:ext cx="695325"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MN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242726" name="Freeform 38"/>
          <p:cNvSpPr>
            <a:spLocks/>
          </p:cNvSpPr>
          <p:nvPr/>
        </p:nvSpPr>
        <p:spPr bwMode="auto">
          <a:xfrm>
            <a:off x="411163" y="1638300"/>
            <a:ext cx="1603375" cy="3389313"/>
          </a:xfrm>
          <a:custGeom>
            <a:avLst/>
            <a:gdLst>
              <a:gd name="T0" fmla="*/ 2147483647 w 573"/>
              <a:gd name="T1" fmla="*/ 2147483647 h 1099"/>
              <a:gd name="T2" fmla="*/ 2147483647 w 573"/>
              <a:gd name="T3" fmla="*/ 2147483647 h 1099"/>
              <a:gd name="T4" fmla="*/ 2147483647 w 573"/>
              <a:gd name="T5" fmla="*/ 2147483647 h 1099"/>
              <a:gd name="T6" fmla="*/ 2147483647 w 573"/>
              <a:gd name="T7" fmla="*/ 2147483647 h 1099"/>
              <a:gd name="T8" fmla="*/ 2147483647 w 573"/>
              <a:gd name="T9" fmla="*/ 2147483647 h 1099"/>
              <a:gd name="T10" fmla="*/ 2147483647 w 573"/>
              <a:gd name="T11" fmla="*/ 2147483647 h 1099"/>
              <a:gd name="T12" fmla="*/ 2147483647 w 573"/>
              <a:gd name="T13" fmla="*/ 2147483647 h 1099"/>
              <a:gd name="T14" fmla="*/ 2147483647 w 573"/>
              <a:gd name="T15" fmla="*/ 2147483647 h 1099"/>
              <a:gd name="T16" fmla="*/ 2147483647 w 573"/>
              <a:gd name="T17" fmla="*/ 2147483647 h 1099"/>
              <a:gd name="T18" fmla="*/ 2147483647 w 573"/>
              <a:gd name="T19" fmla="*/ 2147483647 h 1099"/>
              <a:gd name="T20" fmla="*/ 2147483647 w 573"/>
              <a:gd name="T21" fmla="*/ 2147483647 h 1099"/>
              <a:gd name="T22" fmla="*/ 2147483647 w 573"/>
              <a:gd name="T23" fmla="*/ 2147483647 h 1099"/>
              <a:gd name="T24" fmla="*/ 2147483647 w 573"/>
              <a:gd name="T25" fmla="*/ 2147483647 h 1099"/>
              <a:gd name="T26" fmla="*/ 2147483647 w 573"/>
              <a:gd name="T27" fmla="*/ 2147483647 h 1099"/>
              <a:gd name="T28" fmla="*/ 2147483647 w 573"/>
              <a:gd name="T29" fmla="*/ 2147483647 h 1099"/>
              <a:gd name="T30" fmla="*/ 2147483647 w 573"/>
              <a:gd name="T31" fmla="*/ 2147483647 h 1099"/>
              <a:gd name="T32" fmla="*/ 2147483647 w 573"/>
              <a:gd name="T33" fmla="*/ 2147483647 h 1099"/>
              <a:gd name="T34" fmla="*/ 2147483647 w 573"/>
              <a:gd name="T35" fmla="*/ 2147483647 h 1099"/>
              <a:gd name="T36" fmla="*/ 2147483647 w 573"/>
              <a:gd name="T37" fmla="*/ 2147483647 h 1099"/>
              <a:gd name="T38" fmla="*/ 2147483647 w 573"/>
              <a:gd name="T39" fmla="*/ 2147483647 h 1099"/>
              <a:gd name="T40" fmla="*/ 2147483647 w 573"/>
              <a:gd name="T41" fmla="*/ 2147483647 h 1099"/>
              <a:gd name="T42" fmla="*/ 2147483647 w 573"/>
              <a:gd name="T43" fmla="*/ 2147483647 h 1099"/>
              <a:gd name="T44" fmla="*/ 2147483647 w 573"/>
              <a:gd name="T45" fmla="*/ 2147483647 h 1099"/>
              <a:gd name="T46" fmla="*/ 2147483647 w 573"/>
              <a:gd name="T47" fmla="*/ 2147483647 h 1099"/>
              <a:gd name="T48" fmla="*/ 2147483647 w 573"/>
              <a:gd name="T49" fmla="*/ 2147483647 h 1099"/>
              <a:gd name="T50" fmla="*/ 2147483647 w 573"/>
              <a:gd name="T51" fmla="*/ 2147483647 h 1099"/>
              <a:gd name="T52" fmla="*/ 2147483647 w 573"/>
              <a:gd name="T53" fmla="*/ 2147483647 h 1099"/>
              <a:gd name="T54" fmla="*/ 2147483647 w 573"/>
              <a:gd name="T55" fmla="*/ 2147483647 h 1099"/>
              <a:gd name="T56" fmla="*/ 2147483647 w 573"/>
              <a:gd name="T57" fmla="*/ 2147483647 h 1099"/>
              <a:gd name="T58" fmla="*/ 2147483647 w 573"/>
              <a:gd name="T59" fmla="*/ 2147483647 h 1099"/>
              <a:gd name="T60" fmla="*/ 0 w 573"/>
              <a:gd name="T61" fmla="*/ 2147483647 h 1099"/>
              <a:gd name="T62" fmla="*/ 2147483647 w 573"/>
              <a:gd name="T63" fmla="*/ 2147483647 h 1099"/>
              <a:gd name="T64" fmla="*/ 2147483647 w 573"/>
              <a:gd name="T65" fmla="*/ 2147483647 h 1099"/>
              <a:gd name="T66" fmla="*/ 2147483647 w 573"/>
              <a:gd name="T67" fmla="*/ 2147483647 h 1099"/>
              <a:gd name="T68" fmla="*/ 2147483647 w 573"/>
              <a:gd name="T69" fmla="*/ 2147483647 h 1099"/>
              <a:gd name="T70" fmla="*/ 2147483647 w 573"/>
              <a:gd name="T71" fmla="*/ 2147483647 h 1099"/>
              <a:gd name="T72" fmla="*/ 2147483647 w 573"/>
              <a:gd name="T73" fmla="*/ 2147483647 h 1099"/>
              <a:gd name="T74" fmla="*/ 2147483647 w 573"/>
              <a:gd name="T75" fmla="*/ 2147483647 h 1099"/>
              <a:gd name="T76" fmla="*/ 2147483647 w 573"/>
              <a:gd name="T77" fmla="*/ 2147483647 h 1099"/>
              <a:gd name="T78" fmla="*/ 2147483647 w 573"/>
              <a:gd name="T79" fmla="*/ 2147483647 h 1099"/>
              <a:gd name="T80" fmla="*/ 2147483647 w 573"/>
              <a:gd name="T81" fmla="*/ 2147483647 h 1099"/>
              <a:gd name="T82" fmla="*/ 2147483647 w 573"/>
              <a:gd name="T83" fmla="*/ 2147483647 h 1099"/>
              <a:gd name="T84" fmla="*/ 2147483647 w 573"/>
              <a:gd name="T85" fmla="*/ 2147483647 h 1099"/>
              <a:gd name="T86" fmla="*/ 2147483647 w 573"/>
              <a:gd name="T87" fmla="*/ 2147483647 h 1099"/>
              <a:gd name="T88" fmla="*/ 2147483647 w 573"/>
              <a:gd name="T89" fmla="*/ 2147483647 h 1099"/>
              <a:gd name="T90" fmla="*/ 2147483647 w 573"/>
              <a:gd name="T91" fmla="*/ 2147483647 h 1099"/>
              <a:gd name="T92" fmla="*/ 2147483647 w 573"/>
              <a:gd name="T93" fmla="*/ 2147483647 h 1099"/>
              <a:gd name="T94" fmla="*/ 2147483647 w 573"/>
              <a:gd name="T95" fmla="*/ 2147483647 h 1099"/>
              <a:gd name="T96" fmla="*/ 2147483647 w 573"/>
              <a:gd name="T97" fmla="*/ 2147483647 h 1099"/>
              <a:gd name="T98" fmla="*/ 2147483647 w 573"/>
              <a:gd name="T99" fmla="*/ 2147483647 h 1099"/>
              <a:gd name="T100" fmla="*/ 2147483647 w 573"/>
              <a:gd name="T101" fmla="*/ 2147483647 h 1099"/>
              <a:gd name="T102" fmla="*/ 2147483647 w 573"/>
              <a:gd name="T103" fmla="*/ 2147483647 h 1099"/>
              <a:gd name="T104" fmla="*/ 2147483647 w 573"/>
              <a:gd name="T105" fmla="*/ 2147483647 h 1099"/>
              <a:gd name="T106" fmla="*/ 2147483647 w 573"/>
              <a:gd name="T107" fmla="*/ 2147483647 h 1099"/>
              <a:gd name="T108" fmla="*/ 2147483647 w 573"/>
              <a:gd name="T109" fmla="*/ 2147483647 h 1099"/>
              <a:gd name="T110" fmla="*/ 2147483647 w 573"/>
              <a:gd name="T111" fmla="*/ 2147483647 h 1099"/>
              <a:gd name="T112" fmla="*/ 2147483647 w 573"/>
              <a:gd name="T113" fmla="*/ 2147483647 h 1099"/>
              <a:gd name="T114" fmla="*/ 2147483647 w 573"/>
              <a:gd name="T115" fmla="*/ 2147483647 h 1099"/>
              <a:gd name="T116" fmla="*/ 2147483647 w 573"/>
              <a:gd name="T117" fmla="*/ 2147483647 h 1099"/>
              <a:gd name="T118" fmla="*/ 2147483647 w 573"/>
              <a:gd name="T119" fmla="*/ 2147483647 h 1099"/>
              <a:gd name="T120" fmla="*/ 2147483647 w 573"/>
              <a:gd name="T121" fmla="*/ 2147483647 h 1099"/>
              <a:gd name="T122" fmla="*/ 2147483647 w 573"/>
              <a:gd name="T123" fmla="*/ 2147483647 h 1099"/>
              <a:gd name="T124" fmla="*/ 2147483647 w 573"/>
              <a:gd name="T125" fmla="*/ 2147483647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chemeClr val="tx1"/>
          </a:solidFill>
          <a:ln w="9525">
            <a:solidFill>
              <a:schemeClr val="tx1"/>
            </a:solidFill>
            <a:round/>
            <a:headEnd/>
            <a:tailEnd/>
          </a:ln>
          <a:effectLst>
            <a:outerShdw blurRad="63500" dist="38099" dir="2700000" algn="ctr" rotWithShape="0">
              <a:srgbClr val="DEDEDE">
                <a:alpha val="74997"/>
              </a:srgbClr>
            </a:outerShdw>
          </a:effectLst>
        </p:spPr>
        <p:txBody>
          <a:bodyPr/>
          <a:lstStyle/>
          <a:p>
            <a:pPr eaLnBrk="1" hangingPunct="1">
              <a:defRPr/>
            </a:pPr>
            <a:endParaRPr lang="en-SG"/>
          </a:p>
        </p:txBody>
      </p:sp>
      <p:sp>
        <p:nvSpPr>
          <p:cNvPr id="242727" name="Freeform 39"/>
          <p:cNvSpPr>
            <a:spLocks/>
          </p:cNvSpPr>
          <p:nvPr/>
        </p:nvSpPr>
        <p:spPr bwMode="auto">
          <a:xfrm>
            <a:off x="2287588" y="2946400"/>
            <a:ext cx="3997325" cy="3244850"/>
          </a:xfrm>
          <a:custGeom>
            <a:avLst/>
            <a:gdLst>
              <a:gd name="T0" fmla="*/ 2147483647 w 1431"/>
              <a:gd name="T1" fmla="*/ 2147483647 h 1052"/>
              <a:gd name="T2" fmla="*/ 2147483647 w 1431"/>
              <a:gd name="T3" fmla="*/ 2147483647 h 1052"/>
              <a:gd name="T4" fmla="*/ 2147483647 w 1431"/>
              <a:gd name="T5" fmla="*/ 2147483647 h 1052"/>
              <a:gd name="T6" fmla="*/ 2147483647 w 1431"/>
              <a:gd name="T7" fmla="*/ 2147483647 h 1052"/>
              <a:gd name="T8" fmla="*/ 2147483647 w 1431"/>
              <a:gd name="T9" fmla="*/ 2147483647 h 1052"/>
              <a:gd name="T10" fmla="*/ 2147483647 w 1431"/>
              <a:gd name="T11" fmla="*/ 2147483647 h 1052"/>
              <a:gd name="T12" fmla="*/ 2147483647 w 1431"/>
              <a:gd name="T13" fmla="*/ 2147483647 h 1052"/>
              <a:gd name="T14" fmla="*/ 2147483647 w 1431"/>
              <a:gd name="T15" fmla="*/ 2147483647 h 1052"/>
              <a:gd name="T16" fmla="*/ 2147483647 w 1431"/>
              <a:gd name="T17" fmla="*/ 2147483647 h 1052"/>
              <a:gd name="T18" fmla="*/ 2147483647 w 1431"/>
              <a:gd name="T19" fmla="*/ 2147483647 h 1052"/>
              <a:gd name="T20" fmla="*/ 2147483647 w 1431"/>
              <a:gd name="T21" fmla="*/ 2147483647 h 1052"/>
              <a:gd name="T22" fmla="*/ 2147483647 w 1431"/>
              <a:gd name="T23" fmla="*/ 2147483647 h 1052"/>
              <a:gd name="T24" fmla="*/ 2147483647 w 1431"/>
              <a:gd name="T25" fmla="*/ 2147483647 h 1052"/>
              <a:gd name="T26" fmla="*/ 2147483647 w 1431"/>
              <a:gd name="T27" fmla="*/ 2147483647 h 1052"/>
              <a:gd name="T28" fmla="*/ 2147483647 w 1431"/>
              <a:gd name="T29" fmla="*/ 2147483647 h 1052"/>
              <a:gd name="T30" fmla="*/ 2147483647 w 1431"/>
              <a:gd name="T31" fmla="*/ 2147483647 h 1052"/>
              <a:gd name="T32" fmla="*/ 2147483647 w 1431"/>
              <a:gd name="T33" fmla="*/ 2147483647 h 1052"/>
              <a:gd name="T34" fmla="*/ 2147483647 w 1431"/>
              <a:gd name="T35" fmla="*/ 2147483647 h 1052"/>
              <a:gd name="T36" fmla="*/ 2147483647 w 1431"/>
              <a:gd name="T37" fmla="*/ 2147483647 h 1052"/>
              <a:gd name="T38" fmla="*/ 2147483647 w 1431"/>
              <a:gd name="T39" fmla="*/ 2147483647 h 1052"/>
              <a:gd name="T40" fmla="*/ 2147483647 w 1431"/>
              <a:gd name="T41" fmla="*/ 2147483647 h 1052"/>
              <a:gd name="T42" fmla="*/ 2147483647 w 1431"/>
              <a:gd name="T43" fmla="*/ 2147483647 h 1052"/>
              <a:gd name="T44" fmla="*/ 2147483647 w 1431"/>
              <a:gd name="T45" fmla="*/ 2147483647 h 1052"/>
              <a:gd name="T46" fmla="*/ 2147483647 w 1431"/>
              <a:gd name="T47" fmla="*/ 2147483647 h 1052"/>
              <a:gd name="T48" fmla="*/ 2147483647 w 1431"/>
              <a:gd name="T49" fmla="*/ 2147483647 h 1052"/>
              <a:gd name="T50" fmla="*/ 0 w 1431"/>
              <a:gd name="T51" fmla="*/ 2147483647 h 1052"/>
              <a:gd name="T52" fmla="*/ 2147483647 w 1431"/>
              <a:gd name="T53" fmla="*/ 2147483647 h 1052"/>
              <a:gd name="T54" fmla="*/ 2147483647 w 1431"/>
              <a:gd name="T55" fmla="*/ 2147483647 h 1052"/>
              <a:gd name="T56" fmla="*/ 2147483647 w 1431"/>
              <a:gd name="T57" fmla="*/ 2147483647 h 1052"/>
              <a:gd name="T58" fmla="*/ 2147483647 w 1431"/>
              <a:gd name="T59" fmla="*/ 2147483647 h 1052"/>
              <a:gd name="T60" fmla="*/ 2147483647 w 1431"/>
              <a:gd name="T61" fmla="*/ 2147483647 h 1052"/>
              <a:gd name="T62" fmla="*/ 2147483647 w 1431"/>
              <a:gd name="T63" fmla="*/ 2147483647 h 1052"/>
              <a:gd name="T64" fmla="*/ 2147483647 w 1431"/>
              <a:gd name="T65" fmla="*/ 2147483647 h 1052"/>
              <a:gd name="T66" fmla="*/ 2147483647 w 1431"/>
              <a:gd name="T67" fmla="*/ 2147483647 h 1052"/>
              <a:gd name="T68" fmla="*/ 2147483647 w 1431"/>
              <a:gd name="T69" fmla="*/ 2147483647 h 1052"/>
              <a:gd name="T70" fmla="*/ 2147483647 w 1431"/>
              <a:gd name="T71" fmla="*/ 2147483647 h 1052"/>
              <a:gd name="T72" fmla="*/ 2147483647 w 1431"/>
              <a:gd name="T73" fmla="*/ 2147483647 h 1052"/>
              <a:gd name="T74" fmla="*/ 2147483647 w 1431"/>
              <a:gd name="T75" fmla="*/ 2147483647 h 1052"/>
              <a:gd name="T76" fmla="*/ 2147483647 w 1431"/>
              <a:gd name="T77" fmla="*/ 2147483647 h 1052"/>
              <a:gd name="T78" fmla="*/ 2147483647 w 1431"/>
              <a:gd name="T79" fmla="*/ 2147483647 h 1052"/>
              <a:gd name="T80" fmla="*/ 2147483647 w 1431"/>
              <a:gd name="T81" fmla="*/ 2147483647 h 1052"/>
              <a:gd name="T82" fmla="*/ 2147483647 w 1431"/>
              <a:gd name="T83" fmla="*/ 2147483647 h 1052"/>
              <a:gd name="T84" fmla="*/ 2147483647 w 1431"/>
              <a:gd name="T85" fmla="*/ 2147483647 h 1052"/>
              <a:gd name="T86" fmla="*/ 2147483647 w 1431"/>
              <a:gd name="T87" fmla="*/ 2147483647 h 1052"/>
              <a:gd name="T88" fmla="*/ 2147483647 w 1431"/>
              <a:gd name="T89" fmla="*/ 2147483647 h 1052"/>
              <a:gd name="T90" fmla="*/ 2147483647 w 1431"/>
              <a:gd name="T91" fmla="*/ 2147483647 h 1052"/>
              <a:gd name="T92" fmla="*/ 2147483647 w 1431"/>
              <a:gd name="T93" fmla="*/ 2147483647 h 1052"/>
              <a:gd name="T94" fmla="*/ 2147483647 w 1431"/>
              <a:gd name="T95" fmla="*/ 2147483647 h 1052"/>
              <a:gd name="T96" fmla="*/ 2147483647 w 1431"/>
              <a:gd name="T97" fmla="*/ 2147483647 h 1052"/>
              <a:gd name="T98" fmla="*/ 2147483647 w 1431"/>
              <a:gd name="T99" fmla="*/ 2147483647 h 1052"/>
              <a:gd name="T100" fmla="*/ 2147483647 w 1431"/>
              <a:gd name="T101" fmla="*/ 2147483647 h 1052"/>
              <a:gd name="T102" fmla="*/ 2147483647 w 1431"/>
              <a:gd name="T103" fmla="*/ 2147483647 h 1052"/>
              <a:gd name="T104" fmla="*/ 2147483647 w 1431"/>
              <a:gd name="T105" fmla="*/ 2147483647 h 1052"/>
              <a:gd name="T106" fmla="*/ 2147483647 w 1431"/>
              <a:gd name="T107" fmla="*/ 2147483647 h 1052"/>
              <a:gd name="T108" fmla="*/ 2147483647 w 1431"/>
              <a:gd name="T109" fmla="*/ 2147483647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tx1"/>
          </a:solidFill>
          <a:ln w="9525">
            <a:solidFill>
              <a:schemeClr val="tx1"/>
            </a:solidFill>
            <a:round/>
            <a:headEnd/>
            <a:tailEnd/>
          </a:ln>
          <a:effectLst>
            <a:outerShdw blurRad="63500" dist="38099" dir="2700000" algn="ctr" rotWithShape="0">
              <a:schemeClr val="bg1">
                <a:alpha val="74997"/>
              </a:schemeClr>
            </a:outerShdw>
          </a:effectLst>
        </p:spPr>
        <p:txBody>
          <a:bodyPr/>
          <a:lstStyle/>
          <a:p>
            <a:pPr eaLnBrk="1" hangingPunct="1">
              <a:defRPr/>
            </a:pPr>
            <a:endParaRPr lang="en-SG"/>
          </a:p>
        </p:txBody>
      </p:sp>
      <p:sp>
        <p:nvSpPr>
          <p:cNvPr id="242728" name="Rectangle 40"/>
          <p:cNvSpPr>
            <a:spLocks noChangeArrowheads="1"/>
          </p:cNvSpPr>
          <p:nvPr/>
        </p:nvSpPr>
        <p:spPr bwMode="auto">
          <a:xfrm>
            <a:off x="2322513" y="3683000"/>
            <a:ext cx="612775" cy="492125"/>
          </a:xfrm>
          <a:prstGeom prst="rect">
            <a:avLst/>
          </a:prstGeom>
          <a:noFill/>
          <a:ln w="9525">
            <a:noFill/>
            <a:miter lim="800000"/>
            <a:headEnd/>
            <a:tailEnd/>
          </a:ln>
          <a:effectLst/>
        </p:spPr>
        <p:txBody>
          <a:bodyPr wrap="none" lIns="0" tIns="0" rIns="0" bIns="0">
            <a:spAutoFit/>
          </a:bodyPr>
          <a:lstStyle/>
          <a:p>
            <a:pPr>
              <a:defRPr/>
            </a:pPr>
            <a:r>
              <a:rPr lang="en-US" sz="3200" b="1"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rPr>
              <a:t>GN</a:t>
            </a:r>
            <a:endParaRPr lang="en-US" sz="4400" dirty="0">
              <a:solidFill>
                <a:srgbClr val="E32434"/>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8472" name="Line 41"/>
          <p:cNvSpPr>
            <a:spLocks noChangeShapeType="1"/>
          </p:cNvSpPr>
          <p:nvPr/>
        </p:nvSpPr>
        <p:spPr bwMode="auto">
          <a:xfrm flipH="1" flipV="1">
            <a:off x="3914775" y="1873250"/>
            <a:ext cx="15875" cy="630078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18473" name="Text Box 42"/>
          <p:cNvSpPr txBox="1">
            <a:spLocks noChangeArrowheads="1"/>
          </p:cNvSpPr>
          <p:nvPr/>
        </p:nvSpPr>
        <p:spPr bwMode="auto">
          <a:xfrm>
            <a:off x="6700838" y="182563"/>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03b</a:t>
            </a:r>
          </a:p>
        </p:txBody>
      </p:sp>
      <p:sp>
        <p:nvSpPr>
          <p:cNvPr id="18474" name="Rectangle 43"/>
          <p:cNvSpPr>
            <a:spLocks noChangeArrowheads="1"/>
          </p:cNvSpPr>
          <p:nvPr/>
        </p:nvSpPr>
        <p:spPr bwMode="auto">
          <a:xfrm>
            <a:off x="3636963" y="4697413"/>
            <a:ext cx="1841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solidFill>
                <a:srgbClr val="E32434"/>
              </a:solidFill>
            </a:endParaRPr>
          </a:p>
        </p:txBody>
      </p:sp>
      <p:sp>
        <p:nvSpPr>
          <p:cNvPr id="45" name="Rectangle 131"/>
          <p:cNvSpPr>
            <a:spLocks noChangeArrowheads="1"/>
          </p:cNvSpPr>
          <p:nvPr/>
        </p:nvSpPr>
        <p:spPr bwMode="auto">
          <a:xfrm>
            <a:off x="2362200" y="800100"/>
            <a:ext cx="4614863" cy="246063"/>
          </a:xfrm>
          <a:prstGeom prst="rect">
            <a:avLst/>
          </a:prstGeom>
          <a:noFill/>
          <a:ln w="9525">
            <a:noFill/>
            <a:miter lim="800000"/>
            <a:headEnd/>
            <a:tailEnd/>
          </a:ln>
          <a:effectLst/>
        </p:spPr>
        <p:txBody>
          <a:bodyPr wrap="none" lIns="0" tIns="0" rIns="0" bIns="0">
            <a:spAutoFit/>
          </a:bodyPr>
          <a:lstStyle/>
          <a:p>
            <a:pPr>
              <a:defRPr/>
            </a:pPr>
            <a:r>
              <a:rPr lang="en-US" sz="1600" b="1" i="1" dirty="0">
                <a:effectLst>
                  <a:outerShdw blurRad="38100" dist="38100" dir="2700000" algn="tl">
                    <a:srgbClr val="DDDDDD"/>
                  </a:outerShdw>
                </a:effectLst>
                <a:latin typeface="Comic Sans MS" charset="0"/>
                <a:ea typeface="ＭＳ Ｐゴシック" charset="0"/>
                <a:cs typeface="ＭＳ Ｐゴシック" charset="0"/>
              </a:rPr>
              <a:t>BIBLEWUI THÂK MARON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MARON</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SEMKAKÂ</a:t>
            </a:r>
            <a:endParaRPr lang="en-US" sz="1600" b="1" i="1" dirty="0">
              <a:effectLst>
                <a:outerShdw blurRad="38100" dist="38100" dir="2700000" algn="tl">
                  <a:srgbClr val="DDDDDD"/>
                </a:outerShdw>
              </a:effectLst>
              <a:latin typeface="Times" charset="0"/>
              <a:ea typeface="ＭＳ Ｐゴシック" charset="0"/>
              <a:cs typeface="ＭＳ Ｐゴシック" charset="0"/>
            </a:endParaRPr>
          </a:p>
        </p:txBody>
      </p:sp>
      <p:sp>
        <p:nvSpPr>
          <p:cNvPr id="47" name="Rectangle 146"/>
          <p:cNvSpPr>
            <a:spLocks noChangeArrowheads="1"/>
          </p:cNvSpPr>
          <p:nvPr/>
        </p:nvSpPr>
        <p:spPr bwMode="auto">
          <a:xfrm>
            <a:off x="271463" y="1066800"/>
            <a:ext cx="6990696" cy="246221"/>
          </a:xfrm>
          <a:prstGeom prst="rect">
            <a:avLst/>
          </a:prstGeom>
          <a:noFill/>
          <a:ln w="9525">
            <a:noFill/>
            <a:miter lim="800000"/>
            <a:headEnd/>
            <a:tailEnd/>
          </a:ln>
          <a:effectLst/>
        </p:spPr>
        <p:txBody>
          <a:bodyPr wrap="none" lIns="0" tIns="0" rIns="0" bIns="0">
            <a:spAutoFit/>
          </a:bodyPr>
          <a:lstStyle/>
          <a:p>
            <a:pPr>
              <a:defRPr/>
            </a:pP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a:t>
            </a:r>
            <a:r>
              <a:rPr lang="en-US" sz="1600" b="1" i="1" dirty="0" err="1" smtClean="0">
                <a:effectLst>
                  <a:outerShdw blurRad="38100" dist="38100" dir="2700000" algn="tl">
                    <a:srgbClr val="DDDDDD"/>
                  </a:outerShdw>
                </a:effectLst>
                <a:latin typeface="Comic Sans MS" charset="0"/>
                <a:ea typeface="ＭＳ Ｐゴシック" charset="0"/>
                <a:cs typeface="ＭＳ Ｐゴシック" charset="0"/>
              </a:rPr>
              <a:t>Khayeirumli</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 map </a:t>
            </a:r>
            <a:r>
              <a:rPr lang="en-US" sz="1600" b="1" i="1" dirty="0" err="1" smtClean="0">
                <a:effectLst>
                  <a:outerShdw blurRad="38100" dist="38100" dir="2700000" algn="tl">
                    <a:srgbClr val="DDDDDD"/>
                  </a:outerShdw>
                </a:effectLst>
                <a:latin typeface="Comic Sans MS" charset="0"/>
                <a:ea typeface="ＭＳ Ｐゴシック" charset="0"/>
                <a:cs typeface="ＭＳ Ｐゴシック" charset="0"/>
              </a:rPr>
              <a:t>yek-khavai</a:t>
            </a:r>
            <a:r>
              <a:rPr lang="en-US" sz="1600" b="1" i="1" dirty="0" smtClean="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lairik</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ânâ</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hi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khamasai</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eina</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 </a:t>
            </a:r>
            <a:r>
              <a:rPr lang="en-US" sz="1600" b="1" i="1" dirty="0" err="1">
                <a:effectLst>
                  <a:outerShdw blurRad="38100" dist="38100" dir="2700000" algn="tl">
                    <a:srgbClr val="DDDDDD"/>
                  </a:outerShdw>
                </a:effectLst>
                <a:latin typeface="Comic Sans MS" charset="0"/>
                <a:ea typeface="ＭＳ Ｐゴシック" charset="0"/>
                <a:cs typeface="ＭＳ Ｐゴシック" charset="0"/>
              </a:rPr>
              <a:t>haikhamina</a:t>
            </a:r>
            <a:r>
              <a:rPr lang="en-US" sz="1600" b="1" i="1" dirty="0">
                <a:effectLst>
                  <a:outerShdw blurRad="38100" dist="38100" dir="2700000" algn="tl">
                    <a:srgbClr val="DDDDDD"/>
                  </a:outerShdw>
                </a:effectLst>
                <a:latin typeface="Comic Sans MS" charset="0"/>
                <a:ea typeface="ＭＳ Ｐゴシック" charset="0"/>
                <a:cs typeface="ＭＳ Ｐゴシック" charset="0"/>
              </a:rPr>
              <a:t>.)</a:t>
            </a:r>
            <a:endParaRPr lang="en-US" sz="1600" b="1" i="1" dirty="0">
              <a:effectLst>
                <a:outerShdw blurRad="38100" dist="38100" dir="2700000" algn="tl">
                  <a:srgbClr val="DDDDDD"/>
                </a:outerShdw>
              </a:effectLst>
              <a:latin typeface="Times"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724650" y="182563"/>
            <a:ext cx="48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400" b="1">
                <a:latin typeface="Comic Sans MS" panose="030F0702030302020204" pitchFamily="66" charset="0"/>
              </a:rPr>
              <a:t>04</a:t>
            </a:r>
            <a:endParaRPr lang="en-US" altLang="en-US" sz="1800" b="1">
              <a:latin typeface="Comic Sans MS" panose="030F0702030302020204" pitchFamily="66" charset="0"/>
            </a:endParaRPr>
          </a:p>
        </p:txBody>
      </p:sp>
      <p:sp>
        <p:nvSpPr>
          <p:cNvPr id="19459" name="Text Box 3"/>
          <p:cNvSpPr txBox="1">
            <a:spLocks noChangeArrowheads="1"/>
          </p:cNvSpPr>
          <p:nvPr/>
        </p:nvSpPr>
        <p:spPr bwMode="auto">
          <a:xfrm>
            <a:off x="2197100" y="762000"/>
            <a:ext cx="491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ja-JP" altLang="en-US" sz="2000" b="1" i="1">
                <a:latin typeface="Comic Sans MS" panose="030F0702030302020204" pitchFamily="66" charset="0"/>
              </a:rPr>
              <a:t>“</a:t>
            </a:r>
            <a:r>
              <a:rPr lang="en-US" altLang="ja-JP" sz="2000" b="1" i="1">
                <a:latin typeface="Comic Sans MS" panose="030F0702030302020204" pitchFamily="66" charset="0"/>
              </a:rPr>
              <a:t>”</a:t>
            </a:r>
            <a:r>
              <a:rPr lang="en-US" altLang="ja-JP" sz="1800" b="1" i="1">
                <a:latin typeface="Comic Sans MS" panose="030F0702030302020204" pitchFamily="66" charset="0"/>
              </a:rPr>
              <a:t>BIBLE FILES” BING</a:t>
            </a:r>
            <a:r>
              <a:rPr lang="ja-JP" altLang="en-US" sz="1800" b="1" i="1">
                <a:latin typeface="Comic Sans MS" panose="030F0702030302020204" pitchFamily="66" charset="0"/>
              </a:rPr>
              <a:t> </a:t>
            </a:r>
            <a:r>
              <a:rPr lang="en-US" altLang="ja-JP" sz="1800" b="1" i="1">
                <a:latin typeface="Comic Sans MS" panose="030F0702030302020204" pitchFamily="66" charset="0"/>
              </a:rPr>
              <a:t>KAZIP SÂKASANG</a:t>
            </a:r>
            <a:endParaRPr lang="en-US" altLang="en-US" sz="1800" b="1" i="1">
              <a:latin typeface="Comic Sans MS" panose="030F0702030302020204" pitchFamily="66" charset="0"/>
            </a:endParaRPr>
          </a:p>
        </p:txBody>
      </p:sp>
      <p:grpSp>
        <p:nvGrpSpPr>
          <p:cNvPr id="19460" name="Group 4"/>
          <p:cNvGrpSpPr>
            <a:grpSpLocks/>
          </p:cNvGrpSpPr>
          <p:nvPr/>
        </p:nvGrpSpPr>
        <p:grpSpPr bwMode="auto">
          <a:xfrm>
            <a:off x="839788" y="8269289"/>
            <a:ext cx="5886450" cy="503237"/>
            <a:chOff x="529" y="5209"/>
            <a:chExt cx="3708" cy="317"/>
          </a:xfrm>
        </p:grpSpPr>
        <p:sp>
          <p:nvSpPr>
            <p:cNvPr id="19805" name="Text Box 5"/>
            <p:cNvSpPr txBox="1">
              <a:spLocks noChangeArrowheads="1"/>
            </p:cNvSpPr>
            <p:nvPr/>
          </p:nvSpPr>
          <p:spPr bwMode="auto">
            <a:xfrm>
              <a:off x="541" y="5209"/>
              <a:ext cx="369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en-US" altLang="en-US" sz="1600" b="1" baseline="-25000" dirty="0">
                  <a:latin typeface="Times" panose="02020603050405020304" pitchFamily="18" charset="0"/>
                </a:rPr>
                <a:t>LAIRIK ÂNÂ PÂ HI, LAIRIK NAMKASHOK WUI MASHUN ZANGDA, NAMSHOKLUISHIT LAGA </a:t>
              </a:r>
              <a:r>
                <a:rPr lang="en-US" altLang="en-US" sz="1600" b="1" baseline="-25000" dirty="0" smtClean="0">
                  <a:latin typeface="Times" panose="02020603050405020304" pitchFamily="18" charset="0"/>
                </a:rPr>
                <a:t>KATAM</a:t>
              </a:r>
              <a:r>
                <a:rPr lang="en-US" altLang="en-US" sz="1600" b="1" dirty="0" smtClean="0">
                  <a:latin typeface="Times" panose="02020603050405020304" pitchFamily="18" charset="0"/>
                </a:rPr>
                <a:t> </a:t>
              </a:r>
              <a:r>
                <a:rPr lang="en-US" altLang="en-US" sz="1600" b="1" baseline="-25000" dirty="0" smtClean="0">
                  <a:latin typeface="Times" panose="02020603050405020304" pitchFamily="18" charset="0"/>
                </a:rPr>
                <a:t>KALA </a:t>
              </a:r>
              <a:r>
                <a:rPr lang="en-US" altLang="en-US" sz="1600" b="1" baseline="-25000" dirty="0">
                  <a:latin typeface="Times" panose="02020603050405020304" pitchFamily="18" charset="0"/>
                </a:rPr>
                <a:t>TAMKACHITHEI WUI VANG SHICHIN PAIRA.</a:t>
              </a:r>
            </a:p>
          </p:txBody>
        </p:sp>
        <p:sp>
          <p:nvSpPr>
            <p:cNvPr id="19806" name="Rectangle 6"/>
            <p:cNvSpPr>
              <a:spLocks noChangeArrowheads="1"/>
            </p:cNvSpPr>
            <p:nvPr/>
          </p:nvSpPr>
          <p:spPr bwMode="auto">
            <a:xfrm>
              <a:off x="529" y="5237"/>
              <a:ext cx="3701" cy="2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grpSp>
      <p:pic>
        <p:nvPicPr>
          <p:cNvPr id="19461" name="Picture 7"/>
          <p:cNvPicPr>
            <a:picLocks noChangeAspect="1" noChangeArrowheads="1"/>
          </p:cNvPicPr>
          <p:nvPr/>
        </p:nvPicPr>
        <p:blipFill>
          <a:blip r:embed="rId2">
            <a:extLst>
              <a:ext uri="{28A0092B-C50C-407E-A947-70E740481C1C}">
                <a14:useLocalDpi xmlns:a14="http://schemas.microsoft.com/office/drawing/2010/main" val="0"/>
              </a:ext>
            </a:extLst>
          </a:blip>
          <a:srcRect l="16325" r="30168" b="33383"/>
          <a:stretch>
            <a:fillRect/>
          </a:stretch>
        </p:blipFill>
        <p:spPr bwMode="auto">
          <a:xfrm>
            <a:off x="552450" y="2516188"/>
            <a:ext cx="136842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8"/>
          <p:cNvSpPr>
            <a:spLocks noChangeShapeType="1"/>
          </p:cNvSpPr>
          <p:nvPr/>
        </p:nvSpPr>
        <p:spPr bwMode="auto">
          <a:xfrm>
            <a:off x="2360613" y="1917700"/>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63" name="AutoShape 9"/>
          <p:cNvSpPr>
            <a:spLocks noChangeArrowheads="1"/>
          </p:cNvSpPr>
          <p:nvPr/>
        </p:nvSpPr>
        <p:spPr bwMode="auto">
          <a:xfrm>
            <a:off x="2344738" y="1190625"/>
            <a:ext cx="1120775" cy="455613"/>
          </a:xfrm>
          <a:prstGeom prst="roundRect">
            <a:avLst>
              <a:gd name="adj" fmla="val 2577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64" name="Rectangle 10"/>
          <p:cNvSpPr>
            <a:spLocks noChangeArrowheads="1"/>
          </p:cNvSpPr>
          <p:nvPr/>
        </p:nvSpPr>
        <p:spPr bwMode="auto">
          <a:xfrm>
            <a:off x="2344738" y="1433513"/>
            <a:ext cx="863600" cy="393700"/>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65" name="Rectangle 11"/>
          <p:cNvSpPr>
            <a:spLocks noChangeArrowheads="1"/>
          </p:cNvSpPr>
          <p:nvPr/>
        </p:nvSpPr>
        <p:spPr bwMode="auto">
          <a:xfrm>
            <a:off x="2344738" y="1433513"/>
            <a:ext cx="1471612" cy="152241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66" name="Line 12"/>
          <p:cNvSpPr>
            <a:spLocks noChangeShapeType="1"/>
          </p:cNvSpPr>
          <p:nvPr/>
        </p:nvSpPr>
        <p:spPr bwMode="auto">
          <a:xfrm>
            <a:off x="2362200" y="1433513"/>
            <a:ext cx="90805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67" name="Freeform 13"/>
          <p:cNvSpPr>
            <a:spLocks/>
          </p:cNvSpPr>
          <p:nvPr/>
        </p:nvSpPr>
        <p:spPr bwMode="auto">
          <a:xfrm>
            <a:off x="3252788" y="1357313"/>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468" name="Line 14"/>
          <p:cNvSpPr>
            <a:spLocks noChangeShapeType="1"/>
          </p:cNvSpPr>
          <p:nvPr/>
        </p:nvSpPr>
        <p:spPr bwMode="auto">
          <a:xfrm>
            <a:off x="2482850" y="162083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69" name="Line 15"/>
          <p:cNvSpPr>
            <a:spLocks noChangeShapeType="1"/>
          </p:cNvSpPr>
          <p:nvPr/>
        </p:nvSpPr>
        <p:spPr bwMode="auto">
          <a:xfrm>
            <a:off x="2489200" y="181133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70" name="Line 16"/>
          <p:cNvSpPr>
            <a:spLocks noChangeShapeType="1"/>
          </p:cNvSpPr>
          <p:nvPr/>
        </p:nvSpPr>
        <p:spPr bwMode="auto">
          <a:xfrm>
            <a:off x="2489200" y="200818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71" name="Line 17"/>
          <p:cNvSpPr>
            <a:spLocks noChangeShapeType="1"/>
          </p:cNvSpPr>
          <p:nvPr/>
        </p:nvSpPr>
        <p:spPr bwMode="auto">
          <a:xfrm>
            <a:off x="2501900" y="220503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72" name="Line 18"/>
          <p:cNvSpPr>
            <a:spLocks noChangeShapeType="1"/>
          </p:cNvSpPr>
          <p:nvPr/>
        </p:nvSpPr>
        <p:spPr bwMode="auto">
          <a:xfrm>
            <a:off x="2503488" y="238760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73" name="Line 19"/>
          <p:cNvSpPr>
            <a:spLocks noChangeShapeType="1"/>
          </p:cNvSpPr>
          <p:nvPr/>
        </p:nvSpPr>
        <p:spPr bwMode="auto">
          <a:xfrm>
            <a:off x="2489200" y="270192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74" name="Rectangle 21"/>
          <p:cNvSpPr>
            <a:spLocks noChangeArrowheads="1"/>
          </p:cNvSpPr>
          <p:nvPr/>
        </p:nvSpPr>
        <p:spPr bwMode="auto">
          <a:xfrm>
            <a:off x="2481263" y="1282700"/>
            <a:ext cx="711200"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b="1"/>
          </a:p>
        </p:txBody>
      </p:sp>
      <p:sp>
        <p:nvSpPr>
          <p:cNvPr id="19475" name="Rectangle 22"/>
          <p:cNvSpPr>
            <a:spLocks noChangeArrowheads="1"/>
          </p:cNvSpPr>
          <p:nvPr/>
        </p:nvSpPr>
        <p:spPr bwMode="auto">
          <a:xfrm>
            <a:off x="2317750" y="1225550"/>
            <a:ext cx="11668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000" b="1">
                <a:latin typeface="Arial" panose="020B0604020202020204" pitchFamily="34" charset="0"/>
              </a:rPr>
              <a:t>OKATHUI KASEM</a:t>
            </a:r>
            <a:endParaRPr lang="en-US" altLang="en-US" sz="1000" baseline="-25000">
              <a:latin typeface="Arial" panose="020B0604020202020204" pitchFamily="34" charset="0"/>
            </a:endParaRPr>
          </a:p>
        </p:txBody>
      </p:sp>
      <p:sp>
        <p:nvSpPr>
          <p:cNvPr id="19476" name="Freeform 23"/>
          <p:cNvSpPr>
            <a:spLocks/>
          </p:cNvSpPr>
          <p:nvPr/>
        </p:nvSpPr>
        <p:spPr bwMode="auto">
          <a:xfrm>
            <a:off x="3252788" y="1357313"/>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477" name="Freeform 24"/>
          <p:cNvSpPr>
            <a:spLocks/>
          </p:cNvSpPr>
          <p:nvPr/>
        </p:nvSpPr>
        <p:spPr bwMode="auto">
          <a:xfrm>
            <a:off x="3468688" y="1357313"/>
            <a:ext cx="257175" cy="76200"/>
          </a:xfrm>
          <a:custGeom>
            <a:avLst/>
            <a:gdLst>
              <a:gd name="T0" fmla="*/ 2147483646 w 162"/>
              <a:gd name="T1" fmla="*/ 2147483646 h 48"/>
              <a:gd name="T2" fmla="*/ 0 w 162"/>
              <a:gd name="T3" fmla="*/ 2147483646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478" name="Rectangle 25"/>
          <p:cNvSpPr>
            <a:spLocks noChangeArrowheads="1"/>
          </p:cNvSpPr>
          <p:nvPr/>
        </p:nvSpPr>
        <p:spPr bwMode="auto">
          <a:xfrm>
            <a:off x="2374900" y="1493838"/>
            <a:ext cx="1165225"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79" name="Rectangle 26"/>
          <p:cNvSpPr>
            <a:spLocks noChangeArrowheads="1"/>
          </p:cNvSpPr>
          <p:nvPr/>
        </p:nvSpPr>
        <p:spPr bwMode="auto">
          <a:xfrm>
            <a:off x="2365375" y="1465263"/>
            <a:ext cx="14430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900" b="1">
                <a:solidFill>
                  <a:srgbClr val="E32434"/>
                </a:solidFill>
                <a:latin typeface="Arial" panose="020B0604020202020204" pitchFamily="34" charset="0"/>
              </a:rPr>
              <a:t>Mayarnao &amp; Sh</a:t>
            </a:r>
            <a:r>
              <a:rPr lang="en-US" altLang="en-US" sz="900" b="1" u="sng">
                <a:solidFill>
                  <a:srgbClr val="E32434"/>
                </a:solidFill>
                <a:latin typeface="Arial" panose="020B0604020202020204" pitchFamily="34" charset="0"/>
              </a:rPr>
              <a:t>a</a:t>
            </a:r>
            <a:r>
              <a:rPr lang="en-US" altLang="en-US" sz="900" b="1">
                <a:solidFill>
                  <a:srgbClr val="E32434"/>
                </a:solidFill>
                <a:latin typeface="Arial" panose="020B0604020202020204" pitchFamily="34" charset="0"/>
              </a:rPr>
              <a:t>nao khare</a:t>
            </a:r>
            <a:endParaRPr lang="en-US" altLang="en-US" sz="1000" b="1" baseline="-25000">
              <a:solidFill>
                <a:srgbClr val="E32434"/>
              </a:solidFill>
              <a:latin typeface="Arial" panose="020B0604020202020204" pitchFamily="34" charset="0"/>
            </a:endParaRPr>
          </a:p>
        </p:txBody>
      </p:sp>
      <p:sp>
        <p:nvSpPr>
          <p:cNvPr id="19480" name="Rectangle 27"/>
          <p:cNvSpPr>
            <a:spLocks noChangeArrowheads="1"/>
          </p:cNvSpPr>
          <p:nvPr/>
        </p:nvSpPr>
        <p:spPr bwMode="auto">
          <a:xfrm>
            <a:off x="2549525" y="1636713"/>
            <a:ext cx="862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a:solidFill>
                  <a:srgbClr val="E32434"/>
                </a:solidFill>
                <a:latin typeface="Arial" panose="020B0604020202020204" pitchFamily="34" charset="0"/>
              </a:rPr>
              <a:t>Morei khare</a:t>
            </a:r>
            <a:endParaRPr lang="en-US" altLang="en-US" sz="1200" b="1" baseline="-25000">
              <a:solidFill>
                <a:srgbClr val="E32434"/>
              </a:solidFill>
              <a:latin typeface="Arial" panose="020B0604020202020204" pitchFamily="34" charset="0"/>
            </a:endParaRPr>
          </a:p>
        </p:txBody>
      </p:sp>
      <p:sp>
        <p:nvSpPr>
          <p:cNvPr id="19481" name="Rectangle 28"/>
          <p:cNvSpPr>
            <a:spLocks noChangeArrowheads="1"/>
          </p:cNvSpPr>
          <p:nvPr/>
        </p:nvSpPr>
        <p:spPr bwMode="auto">
          <a:xfrm>
            <a:off x="2425700" y="1833563"/>
            <a:ext cx="117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a:solidFill>
                  <a:srgbClr val="E32434"/>
                </a:solidFill>
                <a:latin typeface="Arial" panose="020B0604020202020204" pitchFamily="34" charset="0"/>
              </a:rPr>
              <a:t>Paokaphâ khare</a:t>
            </a:r>
            <a:endParaRPr lang="en-US" altLang="en-US" sz="1200" b="1" baseline="-25000">
              <a:solidFill>
                <a:srgbClr val="E32434"/>
              </a:solidFill>
              <a:latin typeface="Arial" panose="020B0604020202020204" pitchFamily="34" charset="0"/>
            </a:endParaRPr>
          </a:p>
        </p:txBody>
      </p:sp>
      <p:sp>
        <p:nvSpPr>
          <p:cNvPr id="19482" name="Rectangle 29"/>
          <p:cNvSpPr>
            <a:spLocks noChangeArrowheads="1"/>
          </p:cNvSpPr>
          <p:nvPr/>
        </p:nvSpPr>
        <p:spPr bwMode="auto">
          <a:xfrm>
            <a:off x="2436813" y="2024063"/>
            <a:ext cx="11620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a:solidFill>
                  <a:srgbClr val="E32434"/>
                </a:solidFill>
                <a:latin typeface="Arial" panose="020B0604020202020204" pitchFamily="34" charset="0"/>
              </a:rPr>
              <a:t>Shimkhur khare</a:t>
            </a:r>
            <a:endParaRPr lang="en-US" altLang="en-US" sz="1200" b="1" baseline="-25000">
              <a:solidFill>
                <a:srgbClr val="E32434"/>
              </a:solidFill>
              <a:latin typeface="Arial" panose="020B0604020202020204" pitchFamily="34" charset="0"/>
            </a:endParaRPr>
          </a:p>
        </p:txBody>
      </p:sp>
      <p:sp>
        <p:nvSpPr>
          <p:cNvPr id="19483" name="Rectangle 30"/>
          <p:cNvSpPr>
            <a:spLocks noChangeArrowheads="1"/>
          </p:cNvSpPr>
          <p:nvPr/>
        </p:nvSpPr>
        <p:spPr bwMode="auto">
          <a:xfrm>
            <a:off x="2562225" y="2212975"/>
            <a:ext cx="1117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a:solidFill>
                  <a:srgbClr val="E32434"/>
                </a:solidFill>
                <a:latin typeface="Arial" panose="020B0604020202020204" pitchFamily="34" charset="0"/>
              </a:rPr>
              <a:t>Mi sâthat khare</a:t>
            </a:r>
            <a:endParaRPr lang="en-US" altLang="en-US" sz="1200" b="1" baseline="-25000">
              <a:solidFill>
                <a:srgbClr val="E32434"/>
              </a:solidFill>
              <a:latin typeface="Arial" panose="020B0604020202020204" pitchFamily="34" charset="0"/>
            </a:endParaRPr>
          </a:p>
        </p:txBody>
      </p:sp>
      <p:sp>
        <p:nvSpPr>
          <p:cNvPr id="19484" name="Rectangle 31"/>
          <p:cNvSpPr>
            <a:spLocks noChangeArrowheads="1"/>
          </p:cNvSpPr>
          <p:nvPr/>
        </p:nvSpPr>
        <p:spPr bwMode="auto">
          <a:xfrm>
            <a:off x="2541588" y="240188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000" b="1">
                <a:solidFill>
                  <a:srgbClr val="E32434"/>
                </a:solidFill>
                <a:latin typeface="Arial" panose="020B0604020202020204" pitchFamily="34" charset="0"/>
              </a:rPr>
              <a:t>Tara kaphong/</a:t>
            </a:r>
          </a:p>
          <a:p>
            <a:pPr algn="ctr"/>
            <a:r>
              <a:rPr lang="en-US" altLang="en-US" sz="1000" b="1">
                <a:solidFill>
                  <a:srgbClr val="E32434"/>
                </a:solidFill>
                <a:latin typeface="Arial" panose="020B0604020202020204" pitchFamily="34" charset="0"/>
              </a:rPr>
              <a:t>changjingawut</a:t>
            </a:r>
            <a:endParaRPr lang="en-US" altLang="en-US" sz="1000" b="1" baseline="-25000">
              <a:solidFill>
                <a:srgbClr val="E32434"/>
              </a:solidFill>
              <a:latin typeface="Arial" panose="020B0604020202020204" pitchFamily="34" charset="0"/>
            </a:endParaRPr>
          </a:p>
        </p:txBody>
      </p:sp>
      <p:sp>
        <p:nvSpPr>
          <p:cNvPr id="19485" name="Rectangle 32"/>
          <p:cNvSpPr>
            <a:spLocks noChangeArrowheads="1"/>
          </p:cNvSpPr>
          <p:nvPr/>
        </p:nvSpPr>
        <p:spPr bwMode="auto">
          <a:xfrm>
            <a:off x="2735263" y="2693988"/>
            <a:ext cx="4286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200" b="1">
                <a:solidFill>
                  <a:srgbClr val="E32434"/>
                </a:solidFill>
                <a:latin typeface="Arial" panose="020B0604020202020204" pitchFamily="34" charset="0"/>
              </a:rPr>
              <a:t>Dolân</a:t>
            </a:r>
            <a:endParaRPr lang="en-US" altLang="en-US" sz="1200" b="1" baseline="-25000">
              <a:solidFill>
                <a:srgbClr val="E32434"/>
              </a:solidFill>
              <a:latin typeface="Arial" panose="020B0604020202020204" pitchFamily="34" charset="0"/>
            </a:endParaRPr>
          </a:p>
        </p:txBody>
      </p:sp>
      <p:sp>
        <p:nvSpPr>
          <p:cNvPr id="19486" name="AutoShape 33"/>
          <p:cNvSpPr>
            <a:spLocks noChangeArrowheads="1"/>
          </p:cNvSpPr>
          <p:nvPr/>
        </p:nvSpPr>
        <p:spPr bwMode="auto">
          <a:xfrm>
            <a:off x="2344738" y="4703763"/>
            <a:ext cx="923925" cy="484187"/>
          </a:xfrm>
          <a:prstGeom prst="roundRect">
            <a:avLst>
              <a:gd name="adj" fmla="val 21806"/>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87" name="Rectangle 34"/>
          <p:cNvSpPr>
            <a:spLocks noChangeArrowheads="1"/>
          </p:cNvSpPr>
          <p:nvPr/>
        </p:nvSpPr>
        <p:spPr bwMode="auto">
          <a:xfrm>
            <a:off x="2344738" y="4945063"/>
            <a:ext cx="863600" cy="485775"/>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88" name="Rectangle 35"/>
          <p:cNvSpPr>
            <a:spLocks noChangeArrowheads="1"/>
          </p:cNvSpPr>
          <p:nvPr/>
        </p:nvSpPr>
        <p:spPr bwMode="auto">
          <a:xfrm>
            <a:off x="2344738" y="4945063"/>
            <a:ext cx="1211262" cy="56038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89" name="Line 36"/>
          <p:cNvSpPr>
            <a:spLocks noChangeShapeType="1"/>
          </p:cNvSpPr>
          <p:nvPr/>
        </p:nvSpPr>
        <p:spPr bwMode="auto">
          <a:xfrm>
            <a:off x="2360613" y="4957763"/>
            <a:ext cx="90805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90" name="Freeform 37"/>
          <p:cNvSpPr>
            <a:spLocks/>
          </p:cNvSpPr>
          <p:nvPr/>
        </p:nvSpPr>
        <p:spPr bwMode="auto">
          <a:xfrm>
            <a:off x="3252788" y="48545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491" name="Freeform 38"/>
          <p:cNvSpPr>
            <a:spLocks/>
          </p:cNvSpPr>
          <p:nvPr/>
        </p:nvSpPr>
        <p:spPr bwMode="auto">
          <a:xfrm>
            <a:off x="3270250" y="4840288"/>
            <a:ext cx="257175" cy="104775"/>
          </a:xfrm>
          <a:custGeom>
            <a:avLst/>
            <a:gdLst>
              <a:gd name="T0" fmla="*/ 2147483646 w 162"/>
              <a:gd name="T1" fmla="*/ 2147483646 h 66"/>
              <a:gd name="T2" fmla="*/ 0 w 162"/>
              <a:gd name="T3" fmla="*/ 2147483646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492" name="Line 39"/>
          <p:cNvSpPr>
            <a:spLocks noChangeShapeType="1"/>
          </p:cNvSpPr>
          <p:nvPr/>
        </p:nvSpPr>
        <p:spPr bwMode="auto">
          <a:xfrm>
            <a:off x="2420938" y="517207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93" name="Line 40"/>
          <p:cNvSpPr>
            <a:spLocks noChangeShapeType="1"/>
          </p:cNvSpPr>
          <p:nvPr/>
        </p:nvSpPr>
        <p:spPr bwMode="auto">
          <a:xfrm>
            <a:off x="2420938" y="5399088"/>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94" name="Rectangle 41"/>
          <p:cNvSpPr>
            <a:spLocks noChangeArrowheads="1"/>
          </p:cNvSpPr>
          <p:nvPr/>
        </p:nvSpPr>
        <p:spPr bwMode="auto">
          <a:xfrm>
            <a:off x="2555875" y="4748213"/>
            <a:ext cx="62071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495" name="Rectangle 42"/>
          <p:cNvSpPr>
            <a:spLocks noChangeArrowheads="1"/>
          </p:cNvSpPr>
          <p:nvPr/>
        </p:nvSpPr>
        <p:spPr bwMode="auto">
          <a:xfrm>
            <a:off x="2474913" y="4706938"/>
            <a:ext cx="6175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JOSEPH</a:t>
            </a:r>
            <a:endParaRPr lang="en-US" altLang="en-US" sz="1200" baseline="-25000">
              <a:latin typeface="Arial" panose="020B0604020202020204" pitchFamily="34" charset="0"/>
            </a:endParaRPr>
          </a:p>
        </p:txBody>
      </p:sp>
      <p:sp>
        <p:nvSpPr>
          <p:cNvPr id="19496" name="Rectangle 43"/>
          <p:cNvSpPr>
            <a:spLocks noChangeArrowheads="1"/>
          </p:cNvSpPr>
          <p:nvPr/>
        </p:nvSpPr>
        <p:spPr bwMode="auto">
          <a:xfrm>
            <a:off x="2601913" y="5019675"/>
            <a:ext cx="5715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RAOPAM</a:t>
            </a:r>
            <a:endParaRPr lang="en-US" altLang="en-US" sz="1000" baseline="-25000">
              <a:solidFill>
                <a:srgbClr val="E32434"/>
              </a:solidFill>
              <a:latin typeface="Arial" panose="020B0604020202020204" pitchFamily="34" charset="0"/>
            </a:endParaRPr>
          </a:p>
        </p:txBody>
      </p:sp>
      <p:sp>
        <p:nvSpPr>
          <p:cNvPr id="19497" name="Rectangle 44"/>
          <p:cNvSpPr>
            <a:spLocks noChangeArrowheads="1"/>
          </p:cNvSpPr>
          <p:nvPr/>
        </p:nvSpPr>
        <p:spPr bwMode="auto">
          <a:xfrm>
            <a:off x="2789238" y="5248275"/>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000" b="1">
                <a:solidFill>
                  <a:srgbClr val="E32434"/>
                </a:solidFill>
                <a:latin typeface="Arial" panose="020B0604020202020204" pitchFamily="34" charset="0"/>
              </a:rPr>
              <a:t>430</a:t>
            </a:r>
            <a:endParaRPr lang="en-US" altLang="en-US" sz="1000" baseline="-25000">
              <a:solidFill>
                <a:srgbClr val="E32434"/>
              </a:solidFill>
              <a:latin typeface="Arial" panose="020B0604020202020204" pitchFamily="34" charset="0"/>
            </a:endParaRPr>
          </a:p>
        </p:txBody>
      </p:sp>
      <p:sp>
        <p:nvSpPr>
          <p:cNvPr id="19498" name="Line 45"/>
          <p:cNvSpPr>
            <a:spLocks noChangeShapeType="1"/>
          </p:cNvSpPr>
          <p:nvPr/>
        </p:nvSpPr>
        <p:spPr bwMode="auto">
          <a:xfrm>
            <a:off x="2374900" y="6475413"/>
            <a:ext cx="11509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499" name="AutoShape 46"/>
          <p:cNvSpPr>
            <a:spLocks noChangeArrowheads="1"/>
          </p:cNvSpPr>
          <p:nvPr/>
        </p:nvSpPr>
        <p:spPr bwMode="auto">
          <a:xfrm>
            <a:off x="2360613" y="5718175"/>
            <a:ext cx="908050" cy="438150"/>
          </a:xfrm>
          <a:prstGeom prst="roundRect">
            <a:avLst>
              <a:gd name="adj" fmla="val 2409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00" name="Rectangle 47"/>
          <p:cNvSpPr>
            <a:spLocks noChangeArrowheads="1"/>
          </p:cNvSpPr>
          <p:nvPr/>
        </p:nvSpPr>
        <p:spPr bwMode="auto">
          <a:xfrm>
            <a:off x="2360613" y="5945188"/>
            <a:ext cx="847725" cy="423862"/>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01" name="Rectangle 48"/>
          <p:cNvSpPr>
            <a:spLocks noChangeArrowheads="1"/>
          </p:cNvSpPr>
          <p:nvPr/>
        </p:nvSpPr>
        <p:spPr bwMode="auto">
          <a:xfrm>
            <a:off x="2360613" y="5945188"/>
            <a:ext cx="1195387" cy="133191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02" name="Line 49"/>
          <p:cNvSpPr>
            <a:spLocks noChangeShapeType="1"/>
          </p:cNvSpPr>
          <p:nvPr/>
        </p:nvSpPr>
        <p:spPr bwMode="auto">
          <a:xfrm>
            <a:off x="2374900" y="5940425"/>
            <a:ext cx="90805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03" name="Freeform 50"/>
          <p:cNvSpPr>
            <a:spLocks/>
          </p:cNvSpPr>
          <p:nvPr/>
        </p:nvSpPr>
        <p:spPr bwMode="auto">
          <a:xfrm>
            <a:off x="3252788" y="5854700"/>
            <a:ext cx="257175" cy="90488"/>
          </a:xfrm>
          <a:custGeom>
            <a:avLst/>
            <a:gdLst>
              <a:gd name="T0" fmla="*/ 2147483646 w 162"/>
              <a:gd name="T1" fmla="*/ 2147483646 h 57"/>
              <a:gd name="T2" fmla="*/ 0 w 162"/>
              <a:gd name="T3" fmla="*/ 2147483646 h 57"/>
              <a:gd name="T4" fmla="*/ 0 w 162"/>
              <a:gd name="T5" fmla="*/ 0 h 57"/>
              <a:gd name="T6" fmla="*/ 2147483646 w 162"/>
              <a:gd name="T7" fmla="*/ 2147483646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04" name="Freeform 51"/>
          <p:cNvSpPr>
            <a:spLocks/>
          </p:cNvSpPr>
          <p:nvPr/>
        </p:nvSpPr>
        <p:spPr bwMode="auto">
          <a:xfrm>
            <a:off x="3271838" y="5854700"/>
            <a:ext cx="242887" cy="90488"/>
          </a:xfrm>
          <a:custGeom>
            <a:avLst/>
            <a:gdLst>
              <a:gd name="T0" fmla="*/ 2147483646 w 153"/>
              <a:gd name="T1" fmla="*/ 2147483646 h 57"/>
              <a:gd name="T2" fmla="*/ 0 w 153"/>
              <a:gd name="T3" fmla="*/ 2147483646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505" name="Line 52"/>
          <p:cNvSpPr>
            <a:spLocks noChangeShapeType="1"/>
          </p:cNvSpPr>
          <p:nvPr/>
        </p:nvSpPr>
        <p:spPr bwMode="auto">
          <a:xfrm>
            <a:off x="2435225" y="6142038"/>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06" name="Line 53"/>
          <p:cNvSpPr>
            <a:spLocks noChangeShapeType="1"/>
          </p:cNvSpPr>
          <p:nvPr/>
        </p:nvSpPr>
        <p:spPr bwMode="auto">
          <a:xfrm>
            <a:off x="2435225" y="635317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07" name="Line 54"/>
          <p:cNvSpPr>
            <a:spLocks noChangeShapeType="1"/>
          </p:cNvSpPr>
          <p:nvPr/>
        </p:nvSpPr>
        <p:spPr bwMode="auto">
          <a:xfrm>
            <a:off x="2435225" y="6565900"/>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08" name="Line 55"/>
          <p:cNvSpPr>
            <a:spLocks noChangeShapeType="1"/>
          </p:cNvSpPr>
          <p:nvPr/>
        </p:nvSpPr>
        <p:spPr bwMode="auto">
          <a:xfrm>
            <a:off x="2435225" y="6777038"/>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09" name="Line 56"/>
          <p:cNvSpPr>
            <a:spLocks noChangeShapeType="1"/>
          </p:cNvSpPr>
          <p:nvPr/>
        </p:nvSpPr>
        <p:spPr bwMode="auto">
          <a:xfrm>
            <a:off x="2451100" y="6989763"/>
            <a:ext cx="10287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10" name="Rectangle 57"/>
          <p:cNvSpPr>
            <a:spLocks noChangeArrowheads="1"/>
          </p:cNvSpPr>
          <p:nvPr/>
        </p:nvSpPr>
        <p:spPr bwMode="auto">
          <a:xfrm>
            <a:off x="2632075" y="5748338"/>
            <a:ext cx="484188"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11" name="Rectangle 58"/>
          <p:cNvSpPr>
            <a:spLocks noChangeArrowheads="1"/>
          </p:cNvSpPr>
          <p:nvPr/>
        </p:nvSpPr>
        <p:spPr bwMode="auto">
          <a:xfrm>
            <a:off x="2559050" y="5730875"/>
            <a:ext cx="5508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MOSES</a:t>
            </a:r>
            <a:endParaRPr lang="en-US" altLang="en-US" sz="1200" baseline="-25000">
              <a:latin typeface="Arial" panose="020B0604020202020204" pitchFamily="34" charset="0"/>
            </a:endParaRPr>
          </a:p>
        </p:txBody>
      </p:sp>
      <p:sp>
        <p:nvSpPr>
          <p:cNvPr id="19512" name="Rectangle 59"/>
          <p:cNvSpPr>
            <a:spLocks noChangeArrowheads="1"/>
          </p:cNvSpPr>
          <p:nvPr/>
        </p:nvSpPr>
        <p:spPr bwMode="auto">
          <a:xfrm>
            <a:off x="2738438" y="6186488"/>
            <a:ext cx="574675"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13" name="Rectangle 60"/>
          <p:cNvSpPr>
            <a:spLocks noChangeArrowheads="1"/>
          </p:cNvSpPr>
          <p:nvPr/>
        </p:nvSpPr>
        <p:spPr bwMode="auto">
          <a:xfrm>
            <a:off x="2757488" y="6202363"/>
            <a:ext cx="301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Sinai</a:t>
            </a:r>
            <a:endParaRPr lang="en-US" altLang="en-US" sz="1000" b="1" baseline="-25000">
              <a:solidFill>
                <a:srgbClr val="E32434"/>
              </a:solidFill>
              <a:latin typeface="Arial" panose="020B0604020202020204" pitchFamily="34" charset="0"/>
            </a:endParaRPr>
          </a:p>
        </p:txBody>
      </p:sp>
      <p:sp>
        <p:nvSpPr>
          <p:cNvPr id="19514" name="Rectangle 61"/>
          <p:cNvSpPr>
            <a:spLocks noChangeArrowheads="1"/>
          </p:cNvSpPr>
          <p:nvPr/>
        </p:nvSpPr>
        <p:spPr bwMode="auto">
          <a:xfrm>
            <a:off x="2647950" y="6399213"/>
            <a:ext cx="665163"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15" name="Rectangle 62"/>
          <p:cNvSpPr>
            <a:spLocks noChangeArrowheads="1"/>
          </p:cNvSpPr>
          <p:nvPr/>
        </p:nvSpPr>
        <p:spPr bwMode="auto">
          <a:xfrm>
            <a:off x="2643188" y="6408738"/>
            <a:ext cx="4905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A - Y - P</a:t>
            </a:r>
            <a:endParaRPr lang="en-US" altLang="en-US" sz="1000" b="1" baseline="-25000">
              <a:solidFill>
                <a:srgbClr val="E32434"/>
              </a:solidFill>
              <a:latin typeface="Arial" panose="020B0604020202020204" pitchFamily="34" charset="0"/>
            </a:endParaRPr>
          </a:p>
        </p:txBody>
      </p:sp>
      <p:sp>
        <p:nvSpPr>
          <p:cNvPr id="19516" name="Rectangle 63"/>
          <p:cNvSpPr>
            <a:spLocks noChangeArrowheads="1"/>
          </p:cNvSpPr>
          <p:nvPr/>
        </p:nvSpPr>
        <p:spPr bwMode="auto">
          <a:xfrm>
            <a:off x="2451100" y="6610350"/>
            <a:ext cx="1014413"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17" name="Rectangle 64"/>
          <p:cNvSpPr>
            <a:spLocks noChangeArrowheads="1"/>
          </p:cNvSpPr>
          <p:nvPr/>
        </p:nvSpPr>
        <p:spPr bwMode="auto">
          <a:xfrm>
            <a:off x="2522538" y="6629400"/>
            <a:ext cx="831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Kadesh Barnea</a:t>
            </a:r>
            <a:endParaRPr lang="en-US" altLang="en-US" sz="900" b="1" baseline="-25000">
              <a:solidFill>
                <a:srgbClr val="E32434"/>
              </a:solidFill>
              <a:latin typeface="Arial" panose="020B0604020202020204" pitchFamily="34" charset="0"/>
            </a:endParaRPr>
          </a:p>
        </p:txBody>
      </p:sp>
      <p:sp>
        <p:nvSpPr>
          <p:cNvPr id="19518" name="Rectangle 65"/>
          <p:cNvSpPr>
            <a:spLocks noChangeArrowheads="1"/>
          </p:cNvSpPr>
          <p:nvPr/>
        </p:nvSpPr>
        <p:spPr bwMode="auto">
          <a:xfrm>
            <a:off x="2814638" y="6823075"/>
            <a:ext cx="31750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19" name="Rectangle 66"/>
          <p:cNvSpPr>
            <a:spLocks noChangeArrowheads="1"/>
          </p:cNvSpPr>
          <p:nvPr/>
        </p:nvSpPr>
        <p:spPr bwMode="auto">
          <a:xfrm>
            <a:off x="2889250" y="6838950"/>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40</a:t>
            </a:r>
            <a:endParaRPr lang="en-US" altLang="en-US" sz="1000" b="1" baseline="-25000">
              <a:solidFill>
                <a:srgbClr val="E32434"/>
              </a:solidFill>
              <a:latin typeface="Arial" panose="020B0604020202020204" pitchFamily="34" charset="0"/>
            </a:endParaRPr>
          </a:p>
        </p:txBody>
      </p:sp>
      <p:sp>
        <p:nvSpPr>
          <p:cNvPr id="19520" name="Rectangle 67"/>
          <p:cNvSpPr>
            <a:spLocks noChangeArrowheads="1"/>
          </p:cNvSpPr>
          <p:nvPr/>
        </p:nvSpPr>
        <p:spPr bwMode="auto">
          <a:xfrm>
            <a:off x="2571750" y="7034213"/>
            <a:ext cx="801688"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21" name="Rectangle 68"/>
          <p:cNvSpPr>
            <a:spLocks noChangeArrowheads="1"/>
          </p:cNvSpPr>
          <p:nvPr/>
        </p:nvSpPr>
        <p:spPr bwMode="auto">
          <a:xfrm>
            <a:off x="2443163" y="7043738"/>
            <a:ext cx="9747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TAMKACHITHEI 5</a:t>
            </a:r>
            <a:endParaRPr lang="en-US" altLang="en-US" sz="900" b="1" baseline="-25000">
              <a:solidFill>
                <a:srgbClr val="E32434"/>
              </a:solidFill>
              <a:latin typeface="Arial" panose="020B0604020202020204" pitchFamily="34" charset="0"/>
            </a:endParaRPr>
          </a:p>
        </p:txBody>
      </p:sp>
      <p:sp>
        <p:nvSpPr>
          <p:cNvPr id="19522" name="Line 69"/>
          <p:cNvSpPr>
            <a:spLocks noChangeShapeType="1"/>
          </p:cNvSpPr>
          <p:nvPr/>
        </p:nvSpPr>
        <p:spPr bwMode="auto">
          <a:xfrm>
            <a:off x="2420938" y="720090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23" name="Rectangle 70"/>
          <p:cNvSpPr>
            <a:spLocks noChangeArrowheads="1"/>
          </p:cNvSpPr>
          <p:nvPr/>
        </p:nvSpPr>
        <p:spPr bwMode="auto">
          <a:xfrm>
            <a:off x="2722563" y="5975350"/>
            <a:ext cx="530225"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24" name="Rectangle 71"/>
          <p:cNvSpPr>
            <a:spLocks noChangeArrowheads="1"/>
          </p:cNvSpPr>
          <p:nvPr/>
        </p:nvSpPr>
        <p:spPr bwMode="auto">
          <a:xfrm>
            <a:off x="2576513" y="5986463"/>
            <a:ext cx="6413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SHONGZA</a:t>
            </a:r>
            <a:endParaRPr lang="en-US" altLang="en-US" sz="1000" b="1" baseline="-25000">
              <a:solidFill>
                <a:srgbClr val="E32434"/>
              </a:solidFill>
              <a:latin typeface="Arial" panose="020B0604020202020204" pitchFamily="34" charset="0"/>
            </a:endParaRPr>
          </a:p>
        </p:txBody>
      </p:sp>
      <p:sp>
        <p:nvSpPr>
          <p:cNvPr id="19525" name="Rectangle 72"/>
          <p:cNvSpPr>
            <a:spLocks noChangeArrowheads="1"/>
          </p:cNvSpPr>
          <p:nvPr/>
        </p:nvSpPr>
        <p:spPr bwMode="auto">
          <a:xfrm>
            <a:off x="5205413" y="5915025"/>
            <a:ext cx="62071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26" name="Rectangle 73"/>
          <p:cNvSpPr>
            <a:spLocks noChangeArrowheads="1"/>
          </p:cNvSpPr>
          <p:nvPr/>
        </p:nvSpPr>
        <p:spPr bwMode="auto">
          <a:xfrm>
            <a:off x="5022850" y="5881688"/>
            <a:ext cx="884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VARI KAHAI</a:t>
            </a:r>
            <a:endParaRPr lang="en-US" altLang="en-US" sz="1200" baseline="-25000">
              <a:latin typeface="Arial" panose="020B0604020202020204" pitchFamily="34" charset="0"/>
            </a:endParaRPr>
          </a:p>
        </p:txBody>
      </p:sp>
      <p:sp>
        <p:nvSpPr>
          <p:cNvPr id="19527" name="AutoShape 74"/>
          <p:cNvSpPr>
            <a:spLocks noChangeArrowheads="1"/>
          </p:cNvSpPr>
          <p:nvPr/>
        </p:nvSpPr>
        <p:spPr bwMode="auto">
          <a:xfrm>
            <a:off x="4994275" y="5868988"/>
            <a:ext cx="922338" cy="393700"/>
          </a:xfrm>
          <a:prstGeom prst="roundRect">
            <a:avLst>
              <a:gd name="adj" fmla="val 26815"/>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28" name="Rectangle 75"/>
          <p:cNvSpPr>
            <a:spLocks noChangeArrowheads="1"/>
          </p:cNvSpPr>
          <p:nvPr/>
        </p:nvSpPr>
        <p:spPr bwMode="auto">
          <a:xfrm>
            <a:off x="4994275" y="6065838"/>
            <a:ext cx="877888" cy="377825"/>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29" name="Rectangle 76"/>
          <p:cNvSpPr>
            <a:spLocks noChangeArrowheads="1"/>
          </p:cNvSpPr>
          <p:nvPr/>
        </p:nvSpPr>
        <p:spPr bwMode="auto">
          <a:xfrm>
            <a:off x="4994275" y="6065838"/>
            <a:ext cx="1225550" cy="43973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30" name="Line 77"/>
          <p:cNvSpPr>
            <a:spLocks noChangeShapeType="1"/>
          </p:cNvSpPr>
          <p:nvPr/>
        </p:nvSpPr>
        <p:spPr bwMode="auto">
          <a:xfrm>
            <a:off x="5008563" y="6078538"/>
            <a:ext cx="923925"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31" name="Freeform 78"/>
          <p:cNvSpPr>
            <a:spLocks/>
          </p:cNvSpPr>
          <p:nvPr/>
        </p:nvSpPr>
        <p:spPr bwMode="auto">
          <a:xfrm>
            <a:off x="5916613" y="5989638"/>
            <a:ext cx="257175" cy="92075"/>
          </a:xfrm>
          <a:custGeom>
            <a:avLst/>
            <a:gdLst>
              <a:gd name="T0" fmla="*/ 2147483646 w 162"/>
              <a:gd name="T1" fmla="*/ 2147483646 h 58"/>
              <a:gd name="T2" fmla="*/ 0 w 162"/>
              <a:gd name="T3" fmla="*/ 2147483646 h 58"/>
              <a:gd name="T4" fmla="*/ 0 w 162"/>
              <a:gd name="T5" fmla="*/ 0 h 58"/>
              <a:gd name="T6" fmla="*/ 2147483646 w 162"/>
              <a:gd name="T7" fmla="*/ 2147483646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32" name="Freeform 79"/>
          <p:cNvSpPr>
            <a:spLocks/>
          </p:cNvSpPr>
          <p:nvPr/>
        </p:nvSpPr>
        <p:spPr bwMode="auto">
          <a:xfrm>
            <a:off x="5915025" y="597535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533" name="Line 80"/>
          <p:cNvSpPr>
            <a:spLocks noChangeShapeType="1"/>
          </p:cNvSpPr>
          <p:nvPr/>
        </p:nvSpPr>
        <p:spPr bwMode="auto">
          <a:xfrm>
            <a:off x="5068888" y="6232525"/>
            <a:ext cx="10604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34" name="Line 81"/>
          <p:cNvSpPr>
            <a:spLocks noChangeShapeType="1"/>
          </p:cNvSpPr>
          <p:nvPr/>
        </p:nvSpPr>
        <p:spPr bwMode="auto">
          <a:xfrm>
            <a:off x="5068888" y="6429375"/>
            <a:ext cx="10604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35" name="Rectangle 82"/>
          <p:cNvSpPr>
            <a:spLocks noChangeArrowheads="1"/>
          </p:cNvSpPr>
          <p:nvPr/>
        </p:nvSpPr>
        <p:spPr bwMode="auto">
          <a:xfrm>
            <a:off x="5076825" y="6096000"/>
            <a:ext cx="795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Greekwui Alex</a:t>
            </a:r>
            <a:endParaRPr lang="en-US" altLang="en-US" sz="1200" baseline="-25000">
              <a:solidFill>
                <a:srgbClr val="E32434"/>
              </a:solidFill>
              <a:latin typeface="Arial" panose="020B0604020202020204" pitchFamily="34" charset="0"/>
            </a:endParaRPr>
          </a:p>
        </p:txBody>
      </p:sp>
      <p:sp>
        <p:nvSpPr>
          <p:cNvPr id="19536" name="Rectangle 83"/>
          <p:cNvSpPr>
            <a:spLocks noChangeArrowheads="1"/>
          </p:cNvSpPr>
          <p:nvPr/>
        </p:nvSpPr>
        <p:spPr bwMode="auto">
          <a:xfrm>
            <a:off x="5099050" y="6292850"/>
            <a:ext cx="1090613"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37" name="Rectangle 84"/>
          <p:cNvSpPr>
            <a:spLocks noChangeArrowheads="1"/>
          </p:cNvSpPr>
          <p:nvPr/>
        </p:nvSpPr>
        <p:spPr bwMode="auto">
          <a:xfrm>
            <a:off x="5056188" y="6288088"/>
            <a:ext cx="112236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Romanwui Zatkhanâ</a:t>
            </a:r>
            <a:endParaRPr lang="en-US" altLang="en-US" sz="1200" baseline="-25000">
              <a:solidFill>
                <a:srgbClr val="E32434"/>
              </a:solidFill>
              <a:latin typeface="Arial" panose="020B0604020202020204" pitchFamily="34" charset="0"/>
            </a:endParaRPr>
          </a:p>
        </p:txBody>
      </p:sp>
      <p:sp>
        <p:nvSpPr>
          <p:cNvPr id="19538" name="Freeform 85"/>
          <p:cNvSpPr>
            <a:spLocks/>
          </p:cNvSpPr>
          <p:nvPr/>
        </p:nvSpPr>
        <p:spPr bwMode="auto">
          <a:xfrm>
            <a:off x="4811713" y="55959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39" name="Freeform 86"/>
          <p:cNvSpPr>
            <a:spLocks/>
          </p:cNvSpPr>
          <p:nvPr/>
        </p:nvSpPr>
        <p:spPr bwMode="auto">
          <a:xfrm>
            <a:off x="4811713" y="55514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0" name="Freeform 87"/>
          <p:cNvSpPr>
            <a:spLocks/>
          </p:cNvSpPr>
          <p:nvPr/>
        </p:nvSpPr>
        <p:spPr bwMode="auto">
          <a:xfrm>
            <a:off x="4811713" y="53990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1" name="Freeform 88"/>
          <p:cNvSpPr>
            <a:spLocks/>
          </p:cNvSpPr>
          <p:nvPr/>
        </p:nvSpPr>
        <p:spPr bwMode="auto">
          <a:xfrm>
            <a:off x="4811713" y="53546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2" name="Freeform 89"/>
          <p:cNvSpPr>
            <a:spLocks/>
          </p:cNvSpPr>
          <p:nvPr/>
        </p:nvSpPr>
        <p:spPr bwMode="auto">
          <a:xfrm>
            <a:off x="4811713" y="52022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3" name="Freeform 90"/>
          <p:cNvSpPr>
            <a:spLocks/>
          </p:cNvSpPr>
          <p:nvPr/>
        </p:nvSpPr>
        <p:spPr bwMode="auto">
          <a:xfrm>
            <a:off x="4811713" y="51577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4" name="Freeform 91"/>
          <p:cNvSpPr>
            <a:spLocks/>
          </p:cNvSpPr>
          <p:nvPr/>
        </p:nvSpPr>
        <p:spPr bwMode="auto">
          <a:xfrm>
            <a:off x="4811713" y="500697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5" name="Freeform 92"/>
          <p:cNvSpPr>
            <a:spLocks/>
          </p:cNvSpPr>
          <p:nvPr/>
        </p:nvSpPr>
        <p:spPr bwMode="auto">
          <a:xfrm>
            <a:off x="4811713" y="4960938"/>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6" name="Freeform 93"/>
          <p:cNvSpPr>
            <a:spLocks/>
          </p:cNvSpPr>
          <p:nvPr/>
        </p:nvSpPr>
        <p:spPr bwMode="auto">
          <a:xfrm>
            <a:off x="4811713" y="481012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7" name="Freeform 94"/>
          <p:cNvSpPr>
            <a:spLocks/>
          </p:cNvSpPr>
          <p:nvPr/>
        </p:nvSpPr>
        <p:spPr bwMode="auto">
          <a:xfrm>
            <a:off x="4811713" y="4764088"/>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8" name="Freeform 95"/>
          <p:cNvSpPr>
            <a:spLocks/>
          </p:cNvSpPr>
          <p:nvPr/>
        </p:nvSpPr>
        <p:spPr bwMode="auto">
          <a:xfrm>
            <a:off x="4811713" y="461327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49" name="Freeform 96"/>
          <p:cNvSpPr>
            <a:spLocks/>
          </p:cNvSpPr>
          <p:nvPr/>
        </p:nvSpPr>
        <p:spPr bwMode="auto">
          <a:xfrm>
            <a:off x="4811713" y="4551363"/>
            <a:ext cx="46037" cy="61912"/>
          </a:xfrm>
          <a:custGeom>
            <a:avLst/>
            <a:gdLst>
              <a:gd name="T0" fmla="*/ 0 w 29"/>
              <a:gd name="T1" fmla="*/ 2147483646 h 39"/>
              <a:gd name="T2" fmla="*/ 0 w 29"/>
              <a:gd name="T3" fmla="*/ 0 h 39"/>
              <a:gd name="T4" fmla="*/ 2147483646 w 29"/>
              <a:gd name="T5" fmla="*/ 0 h 39"/>
              <a:gd name="T6" fmla="*/ 2147483646 w 29"/>
              <a:gd name="T7" fmla="*/ 0 h 39"/>
              <a:gd name="T8" fmla="*/ 2147483646 w 29"/>
              <a:gd name="T9" fmla="*/ 2147483646 h 39"/>
              <a:gd name="T10" fmla="*/ 2147483646 w 29"/>
              <a:gd name="T11" fmla="*/ 2147483646 h 39"/>
              <a:gd name="T12" fmla="*/ 0 w 29"/>
              <a:gd name="T13" fmla="*/ 2147483646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0" name="Freeform 97"/>
          <p:cNvSpPr>
            <a:spLocks/>
          </p:cNvSpPr>
          <p:nvPr/>
        </p:nvSpPr>
        <p:spPr bwMode="auto">
          <a:xfrm>
            <a:off x="4811713" y="4400550"/>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1" name="Freeform 98"/>
          <p:cNvSpPr>
            <a:spLocks/>
          </p:cNvSpPr>
          <p:nvPr/>
        </p:nvSpPr>
        <p:spPr bwMode="auto">
          <a:xfrm>
            <a:off x="4811713" y="4354513"/>
            <a:ext cx="46037"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2" name="Freeform 99"/>
          <p:cNvSpPr>
            <a:spLocks/>
          </p:cNvSpPr>
          <p:nvPr/>
        </p:nvSpPr>
        <p:spPr bwMode="auto">
          <a:xfrm>
            <a:off x="4811713" y="4203700"/>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3" name="Freeform 100"/>
          <p:cNvSpPr>
            <a:spLocks/>
          </p:cNvSpPr>
          <p:nvPr/>
        </p:nvSpPr>
        <p:spPr bwMode="auto">
          <a:xfrm>
            <a:off x="4811713" y="415925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4" name="Freeform 101"/>
          <p:cNvSpPr>
            <a:spLocks/>
          </p:cNvSpPr>
          <p:nvPr/>
        </p:nvSpPr>
        <p:spPr bwMode="auto">
          <a:xfrm>
            <a:off x="4811713" y="400685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5" name="Freeform 102"/>
          <p:cNvSpPr>
            <a:spLocks/>
          </p:cNvSpPr>
          <p:nvPr/>
        </p:nvSpPr>
        <p:spPr bwMode="auto">
          <a:xfrm>
            <a:off x="4811713" y="396240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6" name="Freeform 103"/>
          <p:cNvSpPr>
            <a:spLocks/>
          </p:cNvSpPr>
          <p:nvPr/>
        </p:nvSpPr>
        <p:spPr bwMode="auto">
          <a:xfrm>
            <a:off x="4811713" y="381000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7" name="Freeform 104"/>
          <p:cNvSpPr>
            <a:spLocks/>
          </p:cNvSpPr>
          <p:nvPr/>
        </p:nvSpPr>
        <p:spPr bwMode="auto">
          <a:xfrm>
            <a:off x="4811713" y="3765550"/>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8" name="Freeform 105"/>
          <p:cNvSpPr>
            <a:spLocks/>
          </p:cNvSpPr>
          <p:nvPr/>
        </p:nvSpPr>
        <p:spPr bwMode="auto">
          <a:xfrm>
            <a:off x="4811713" y="3613150"/>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59" name="Freeform 106"/>
          <p:cNvSpPr>
            <a:spLocks/>
          </p:cNvSpPr>
          <p:nvPr/>
        </p:nvSpPr>
        <p:spPr bwMode="auto">
          <a:xfrm>
            <a:off x="4811713" y="3552825"/>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0" name="Freeform 107"/>
          <p:cNvSpPr>
            <a:spLocks/>
          </p:cNvSpPr>
          <p:nvPr/>
        </p:nvSpPr>
        <p:spPr bwMode="auto">
          <a:xfrm>
            <a:off x="4811713" y="3416300"/>
            <a:ext cx="46037" cy="136525"/>
          </a:xfrm>
          <a:custGeom>
            <a:avLst/>
            <a:gdLst>
              <a:gd name="T0" fmla="*/ 0 w 29"/>
              <a:gd name="T1" fmla="*/ 2147483646 h 86"/>
              <a:gd name="T2" fmla="*/ 0 w 29"/>
              <a:gd name="T3" fmla="*/ 0 h 86"/>
              <a:gd name="T4" fmla="*/ 2147483646 w 29"/>
              <a:gd name="T5" fmla="*/ 0 h 86"/>
              <a:gd name="T6" fmla="*/ 2147483646 w 29"/>
              <a:gd name="T7" fmla="*/ 0 h 86"/>
              <a:gd name="T8" fmla="*/ 2147483646 w 29"/>
              <a:gd name="T9" fmla="*/ 2147483646 h 86"/>
              <a:gd name="T10" fmla="*/ 2147483646 w 29"/>
              <a:gd name="T11" fmla="*/ 2147483646 h 86"/>
              <a:gd name="T12" fmla="*/ 0 w 29"/>
              <a:gd name="T13" fmla="*/ 2147483646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1" name="Freeform 108"/>
          <p:cNvSpPr>
            <a:spLocks/>
          </p:cNvSpPr>
          <p:nvPr/>
        </p:nvSpPr>
        <p:spPr bwMode="auto">
          <a:xfrm>
            <a:off x="4811713" y="3355975"/>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2" name="Freeform 109"/>
          <p:cNvSpPr>
            <a:spLocks/>
          </p:cNvSpPr>
          <p:nvPr/>
        </p:nvSpPr>
        <p:spPr bwMode="auto">
          <a:xfrm>
            <a:off x="4811713" y="32051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3" name="Freeform 110"/>
          <p:cNvSpPr>
            <a:spLocks/>
          </p:cNvSpPr>
          <p:nvPr/>
        </p:nvSpPr>
        <p:spPr bwMode="auto">
          <a:xfrm>
            <a:off x="4811713" y="315912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4" name="Freeform 111"/>
          <p:cNvSpPr>
            <a:spLocks/>
          </p:cNvSpPr>
          <p:nvPr/>
        </p:nvSpPr>
        <p:spPr bwMode="auto">
          <a:xfrm>
            <a:off x="4811713" y="300831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5" name="Freeform 112"/>
          <p:cNvSpPr>
            <a:spLocks/>
          </p:cNvSpPr>
          <p:nvPr/>
        </p:nvSpPr>
        <p:spPr bwMode="auto">
          <a:xfrm>
            <a:off x="4811713" y="296227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6" name="Freeform 113"/>
          <p:cNvSpPr>
            <a:spLocks/>
          </p:cNvSpPr>
          <p:nvPr/>
        </p:nvSpPr>
        <p:spPr bwMode="auto">
          <a:xfrm>
            <a:off x="4811713" y="28114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7" name="Freeform 114"/>
          <p:cNvSpPr>
            <a:spLocks/>
          </p:cNvSpPr>
          <p:nvPr/>
        </p:nvSpPr>
        <p:spPr bwMode="auto">
          <a:xfrm>
            <a:off x="4811713" y="276542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8" name="Freeform 115"/>
          <p:cNvSpPr>
            <a:spLocks/>
          </p:cNvSpPr>
          <p:nvPr/>
        </p:nvSpPr>
        <p:spPr bwMode="auto">
          <a:xfrm>
            <a:off x="4811713" y="261461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69" name="Freeform 116"/>
          <p:cNvSpPr>
            <a:spLocks/>
          </p:cNvSpPr>
          <p:nvPr/>
        </p:nvSpPr>
        <p:spPr bwMode="auto">
          <a:xfrm>
            <a:off x="4811713" y="2568575"/>
            <a:ext cx="46037"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0" name="Freeform 117"/>
          <p:cNvSpPr>
            <a:spLocks/>
          </p:cNvSpPr>
          <p:nvPr/>
        </p:nvSpPr>
        <p:spPr bwMode="auto">
          <a:xfrm>
            <a:off x="4811713" y="2417763"/>
            <a:ext cx="46037"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1" name="Freeform 118"/>
          <p:cNvSpPr>
            <a:spLocks/>
          </p:cNvSpPr>
          <p:nvPr/>
        </p:nvSpPr>
        <p:spPr bwMode="auto">
          <a:xfrm>
            <a:off x="4811713" y="2357438"/>
            <a:ext cx="46037"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2" name="Freeform 119"/>
          <p:cNvSpPr>
            <a:spLocks/>
          </p:cNvSpPr>
          <p:nvPr/>
        </p:nvSpPr>
        <p:spPr bwMode="auto">
          <a:xfrm>
            <a:off x="4811713" y="22050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3" name="Freeform 120"/>
          <p:cNvSpPr>
            <a:spLocks/>
          </p:cNvSpPr>
          <p:nvPr/>
        </p:nvSpPr>
        <p:spPr bwMode="auto">
          <a:xfrm>
            <a:off x="4811713" y="21605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4" name="Freeform 121"/>
          <p:cNvSpPr>
            <a:spLocks/>
          </p:cNvSpPr>
          <p:nvPr/>
        </p:nvSpPr>
        <p:spPr bwMode="auto">
          <a:xfrm>
            <a:off x="4811713" y="20081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5" name="Freeform 122"/>
          <p:cNvSpPr>
            <a:spLocks/>
          </p:cNvSpPr>
          <p:nvPr/>
        </p:nvSpPr>
        <p:spPr bwMode="auto">
          <a:xfrm>
            <a:off x="4811713" y="19637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6" name="Freeform 123"/>
          <p:cNvSpPr>
            <a:spLocks/>
          </p:cNvSpPr>
          <p:nvPr/>
        </p:nvSpPr>
        <p:spPr bwMode="auto">
          <a:xfrm>
            <a:off x="4811713" y="181133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7" name="Freeform 124"/>
          <p:cNvSpPr>
            <a:spLocks/>
          </p:cNvSpPr>
          <p:nvPr/>
        </p:nvSpPr>
        <p:spPr bwMode="auto">
          <a:xfrm>
            <a:off x="4811713" y="176688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8" name="Freeform 125"/>
          <p:cNvSpPr>
            <a:spLocks/>
          </p:cNvSpPr>
          <p:nvPr/>
        </p:nvSpPr>
        <p:spPr bwMode="auto">
          <a:xfrm>
            <a:off x="4811713" y="1614488"/>
            <a:ext cx="46037"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79" name="Freeform 126"/>
          <p:cNvSpPr>
            <a:spLocks/>
          </p:cNvSpPr>
          <p:nvPr/>
        </p:nvSpPr>
        <p:spPr bwMode="auto">
          <a:xfrm>
            <a:off x="4811713" y="1570038"/>
            <a:ext cx="46037"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80" name="Freeform 127"/>
          <p:cNvSpPr>
            <a:spLocks/>
          </p:cNvSpPr>
          <p:nvPr/>
        </p:nvSpPr>
        <p:spPr bwMode="auto">
          <a:xfrm>
            <a:off x="4811713" y="1419225"/>
            <a:ext cx="46037"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81" name="Line 128"/>
          <p:cNvSpPr>
            <a:spLocks noChangeShapeType="1"/>
          </p:cNvSpPr>
          <p:nvPr/>
        </p:nvSpPr>
        <p:spPr bwMode="auto">
          <a:xfrm>
            <a:off x="5008563" y="5278438"/>
            <a:ext cx="11509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82" name="AutoShape 129"/>
          <p:cNvSpPr>
            <a:spLocks noChangeArrowheads="1"/>
          </p:cNvSpPr>
          <p:nvPr/>
        </p:nvSpPr>
        <p:spPr bwMode="auto">
          <a:xfrm>
            <a:off x="4994275" y="4551363"/>
            <a:ext cx="908050" cy="439737"/>
          </a:xfrm>
          <a:prstGeom prst="roundRect">
            <a:avLst>
              <a:gd name="adj" fmla="val 24009"/>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83" name="Rectangle 130"/>
          <p:cNvSpPr>
            <a:spLocks noChangeArrowheads="1"/>
          </p:cNvSpPr>
          <p:nvPr/>
        </p:nvSpPr>
        <p:spPr bwMode="auto">
          <a:xfrm>
            <a:off x="4994275" y="4764088"/>
            <a:ext cx="847725" cy="423862"/>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84" name="Rectangle 131"/>
          <p:cNvSpPr>
            <a:spLocks noChangeArrowheads="1"/>
          </p:cNvSpPr>
          <p:nvPr/>
        </p:nvSpPr>
        <p:spPr bwMode="auto">
          <a:xfrm>
            <a:off x="4994275" y="4764088"/>
            <a:ext cx="1209675" cy="923925"/>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85" name="Line 132"/>
          <p:cNvSpPr>
            <a:spLocks noChangeShapeType="1"/>
          </p:cNvSpPr>
          <p:nvPr/>
        </p:nvSpPr>
        <p:spPr bwMode="auto">
          <a:xfrm>
            <a:off x="5011738" y="4776788"/>
            <a:ext cx="877887"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86" name="Freeform 133"/>
          <p:cNvSpPr>
            <a:spLocks/>
          </p:cNvSpPr>
          <p:nvPr/>
        </p:nvSpPr>
        <p:spPr bwMode="auto">
          <a:xfrm>
            <a:off x="5886450" y="4687888"/>
            <a:ext cx="257175" cy="90487"/>
          </a:xfrm>
          <a:custGeom>
            <a:avLst/>
            <a:gdLst>
              <a:gd name="T0" fmla="*/ 2147483646 w 162"/>
              <a:gd name="T1" fmla="*/ 2147483646 h 57"/>
              <a:gd name="T2" fmla="*/ 0 w 162"/>
              <a:gd name="T3" fmla="*/ 2147483646 h 57"/>
              <a:gd name="T4" fmla="*/ 0 w 162"/>
              <a:gd name="T5" fmla="*/ 0 h 57"/>
              <a:gd name="T6" fmla="*/ 2147483646 w 162"/>
              <a:gd name="T7" fmla="*/ 2147483646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587" name="Freeform 134"/>
          <p:cNvSpPr>
            <a:spLocks/>
          </p:cNvSpPr>
          <p:nvPr/>
        </p:nvSpPr>
        <p:spPr bwMode="auto">
          <a:xfrm>
            <a:off x="5903913" y="467360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588" name="Line 135"/>
          <p:cNvSpPr>
            <a:spLocks noChangeShapeType="1"/>
          </p:cNvSpPr>
          <p:nvPr/>
        </p:nvSpPr>
        <p:spPr bwMode="auto">
          <a:xfrm>
            <a:off x="5068888" y="4960938"/>
            <a:ext cx="10302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89" name="Line 136"/>
          <p:cNvSpPr>
            <a:spLocks noChangeShapeType="1"/>
          </p:cNvSpPr>
          <p:nvPr/>
        </p:nvSpPr>
        <p:spPr bwMode="auto">
          <a:xfrm>
            <a:off x="5068888" y="5172075"/>
            <a:ext cx="10302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90" name="Line 137"/>
          <p:cNvSpPr>
            <a:spLocks noChangeShapeType="1"/>
          </p:cNvSpPr>
          <p:nvPr/>
        </p:nvSpPr>
        <p:spPr bwMode="auto">
          <a:xfrm>
            <a:off x="5068888" y="5384800"/>
            <a:ext cx="10302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91" name="Line 138"/>
          <p:cNvSpPr>
            <a:spLocks noChangeShapeType="1"/>
          </p:cNvSpPr>
          <p:nvPr/>
        </p:nvSpPr>
        <p:spPr bwMode="auto">
          <a:xfrm>
            <a:off x="5068888" y="5581650"/>
            <a:ext cx="10302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592" name="Rectangle 139"/>
          <p:cNvSpPr>
            <a:spLocks noChangeArrowheads="1"/>
          </p:cNvSpPr>
          <p:nvPr/>
        </p:nvSpPr>
        <p:spPr bwMode="auto">
          <a:xfrm>
            <a:off x="5099050" y="4597400"/>
            <a:ext cx="7429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93" name="Rectangle 140"/>
          <p:cNvSpPr>
            <a:spLocks noChangeArrowheads="1"/>
          </p:cNvSpPr>
          <p:nvPr/>
        </p:nvSpPr>
        <p:spPr bwMode="auto">
          <a:xfrm>
            <a:off x="5043488" y="4556125"/>
            <a:ext cx="8175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NARKAHAI</a:t>
            </a:r>
            <a:endParaRPr lang="en-US" altLang="en-US" sz="1200" baseline="-25000">
              <a:latin typeface="Arial" panose="020B0604020202020204" pitchFamily="34" charset="0"/>
            </a:endParaRPr>
          </a:p>
        </p:txBody>
      </p:sp>
      <p:sp>
        <p:nvSpPr>
          <p:cNvPr id="19594" name="Rectangle 141"/>
          <p:cNvSpPr>
            <a:spLocks noChangeArrowheads="1"/>
          </p:cNvSpPr>
          <p:nvPr/>
        </p:nvSpPr>
        <p:spPr bwMode="auto">
          <a:xfrm>
            <a:off x="5162550" y="4799013"/>
            <a:ext cx="7762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ZINGKUM 70</a:t>
            </a:r>
            <a:endParaRPr lang="en-US" altLang="en-US" sz="1000" b="1" baseline="-25000">
              <a:solidFill>
                <a:srgbClr val="E32434"/>
              </a:solidFill>
              <a:latin typeface="Arial" panose="020B0604020202020204" pitchFamily="34" charset="0"/>
            </a:endParaRPr>
          </a:p>
        </p:txBody>
      </p:sp>
      <p:sp>
        <p:nvSpPr>
          <p:cNvPr id="19595" name="Rectangle 142"/>
          <p:cNvSpPr>
            <a:spLocks noChangeArrowheads="1"/>
          </p:cNvSpPr>
          <p:nvPr/>
        </p:nvSpPr>
        <p:spPr bwMode="auto">
          <a:xfrm>
            <a:off x="5051425" y="5018088"/>
            <a:ext cx="11033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Hankhaung âpong 3</a:t>
            </a:r>
            <a:endParaRPr lang="en-US" altLang="en-US" sz="1000" b="1" baseline="-25000">
              <a:solidFill>
                <a:srgbClr val="E32434"/>
              </a:solidFill>
              <a:latin typeface="Arial" panose="020B0604020202020204" pitchFamily="34" charset="0"/>
            </a:endParaRPr>
          </a:p>
        </p:txBody>
      </p:sp>
      <p:sp>
        <p:nvSpPr>
          <p:cNvPr id="19596" name="Rectangle 143"/>
          <p:cNvSpPr>
            <a:spLocks noChangeArrowheads="1"/>
          </p:cNvSpPr>
          <p:nvPr/>
        </p:nvSpPr>
        <p:spPr bwMode="auto">
          <a:xfrm>
            <a:off x="5024438" y="5233988"/>
            <a:ext cx="1149350" cy="134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597" name="Rectangle 144"/>
          <p:cNvSpPr>
            <a:spLocks noChangeArrowheads="1"/>
          </p:cNvSpPr>
          <p:nvPr/>
        </p:nvSpPr>
        <p:spPr bwMode="auto">
          <a:xfrm>
            <a:off x="5062538" y="5248275"/>
            <a:ext cx="9763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Arial" panose="020B0604020202020204" pitchFamily="34" charset="0"/>
              </a:rPr>
              <a:t>Zingkum 100/50,000</a:t>
            </a:r>
            <a:endParaRPr lang="en-US" altLang="en-US" sz="800" b="1" baseline="-25000">
              <a:solidFill>
                <a:srgbClr val="E32434"/>
              </a:solidFill>
              <a:latin typeface="Arial" panose="020B0604020202020204" pitchFamily="34" charset="0"/>
            </a:endParaRPr>
          </a:p>
        </p:txBody>
      </p:sp>
      <p:sp>
        <p:nvSpPr>
          <p:cNvPr id="19598" name="Rectangle 145"/>
          <p:cNvSpPr>
            <a:spLocks noChangeArrowheads="1"/>
          </p:cNvSpPr>
          <p:nvPr/>
        </p:nvSpPr>
        <p:spPr bwMode="auto">
          <a:xfrm>
            <a:off x="5278438" y="5429250"/>
            <a:ext cx="479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Z - E - N</a:t>
            </a:r>
            <a:endParaRPr lang="en-US" altLang="en-US" sz="1000" b="1" baseline="-25000">
              <a:solidFill>
                <a:srgbClr val="E32434"/>
              </a:solidFill>
              <a:latin typeface="Arial" panose="020B0604020202020204" pitchFamily="34" charset="0"/>
            </a:endParaRPr>
          </a:p>
        </p:txBody>
      </p:sp>
      <p:pic>
        <p:nvPicPr>
          <p:cNvPr id="19599"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1751013"/>
            <a:ext cx="423863"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00" name="Freeform 147"/>
          <p:cNvSpPr>
            <a:spLocks/>
          </p:cNvSpPr>
          <p:nvPr/>
        </p:nvSpPr>
        <p:spPr bwMode="auto">
          <a:xfrm>
            <a:off x="2101850" y="80041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1" name="Freeform 148"/>
          <p:cNvSpPr>
            <a:spLocks/>
          </p:cNvSpPr>
          <p:nvPr/>
        </p:nvSpPr>
        <p:spPr bwMode="auto">
          <a:xfrm>
            <a:off x="2101850" y="795813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2" name="Freeform 149"/>
          <p:cNvSpPr>
            <a:spLocks/>
          </p:cNvSpPr>
          <p:nvPr/>
        </p:nvSpPr>
        <p:spPr bwMode="auto">
          <a:xfrm>
            <a:off x="2101850" y="780732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3" name="Freeform 150"/>
          <p:cNvSpPr>
            <a:spLocks/>
          </p:cNvSpPr>
          <p:nvPr/>
        </p:nvSpPr>
        <p:spPr bwMode="auto">
          <a:xfrm>
            <a:off x="2101850" y="776128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4" name="Freeform 151"/>
          <p:cNvSpPr>
            <a:spLocks/>
          </p:cNvSpPr>
          <p:nvPr/>
        </p:nvSpPr>
        <p:spPr bwMode="auto">
          <a:xfrm>
            <a:off x="2101850" y="76104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5" name="Freeform 152"/>
          <p:cNvSpPr>
            <a:spLocks/>
          </p:cNvSpPr>
          <p:nvPr/>
        </p:nvSpPr>
        <p:spPr bwMode="auto">
          <a:xfrm>
            <a:off x="2101850" y="75501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6" name="Freeform 153"/>
          <p:cNvSpPr>
            <a:spLocks/>
          </p:cNvSpPr>
          <p:nvPr/>
        </p:nvSpPr>
        <p:spPr bwMode="auto">
          <a:xfrm>
            <a:off x="2101850" y="7397750"/>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7" name="Freeform 154"/>
          <p:cNvSpPr>
            <a:spLocks/>
          </p:cNvSpPr>
          <p:nvPr/>
        </p:nvSpPr>
        <p:spPr bwMode="auto">
          <a:xfrm>
            <a:off x="2101850" y="7353300"/>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8" name="Freeform 155"/>
          <p:cNvSpPr>
            <a:spLocks/>
          </p:cNvSpPr>
          <p:nvPr/>
        </p:nvSpPr>
        <p:spPr bwMode="auto">
          <a:xfrm>
            <a:off x="2101850" y="7200900"/>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09" name="Freeform 156"/>
          <p:cNvSpPr>
            <a:spLocks/>
          </p:cNvSpPr>
          <p:nvPr/>
        </p:nvSpPr>
        <p:spPr bwMode="auto">
          <a:xfrm>
            <a:off x="2101850" y="7140575"/>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0" name="Freeform 157"/>
          <p:cNvSpPr>
            <a:spLocks/>
          </p:cNvSpPr>
          <p:nvPr/>
        </p:nvSpPr>
        <p:spPr bwMode="auto">
          <a:xfrm>
            <a:off x="2101850" y="6989763"/>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1" name="Freeform 158"/>
          <p:cNvSpPr>
            <a:spLocks/>
          </p:cNvSpPr>
          <p:nvPr/>
        </p:nvSpPr>
        <p:spPr bwMode="auto">
          <a:xfrm>
            <a:off x="2101850" y="6943725"/>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2" name="Freeform 159"/>
          <p:cNvSpPr>
            <a:spLocks/>
          </p:cNvSpPr>
          <p:nvPr/>
        </p:nvSpPr>
        <p:spPr bwMode="auto">
          <a:xfrm>
            <a:off x="2101850" y="6792913"/>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3" name="Freeform 160"/>
          <p:cNvSpPr>
            <a:spLocks/>
          </p:cNvSpPr>
          <p:nvPr/>
        </p:nvSpPr>
        <p:spPr bwMode="auto">
          <a:xfrm>
            <a:off x="2101850" y="6732588"/>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4" name="Freeform 161"/>
          <p:cNvSpPr>
            <a:spLocks/>
          </p:cNvSpPr>
          <p:nvPr/>
        </p:nvSpPr>
        <p:spPr bwMode="auto">
          <a:xfrm>
            <a:off x="2101850" y="658018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5" name="Freeform 162"/>
          <p:cNvSpPr>
            <a:spLocks/>
          </p:cNvSpPr>
          <p:nvPr/>
        </p:nvSpPr>
        <p:spPr bwMode="auto">
          <a:xfrm>
            <a:off x="2101850" y="6535738"/>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6" name="Freeform 163"/>
          <p:cNvSpPr>
            <a:spLocks/>
          </p:cNvSpPr>
          <p:nvPr/>
        </p:nvSpPr>
        <p:spPr bwMode="auto">
          <a:xfrm>
            <a:off x="2101850" y="638333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7" name="Freeform 164"/>
          <p:cNvSpPr>
            <a:spLocks/>
          </p:cNvSpPr>
          <p:nvPr/>
        </p:nvSpPr>
        <p:spPr bwMode="auto">
          <a:xfrm>
            <a:off x="2101850" y="6338888"/>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8" name="Freeform 165"/>
          <p:cNvSpPr>
            <a:spLocks/>
          </p:cNvSpPr>
          <p:nvPr/>
        </p:nvSpPr>
        <p:spPr bwMode="auto">
          <a:xfrm>
            <a:off x="2101850" y="6186488"/>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19" name="Freeform 166"/>
          <p:cNvSpPr>
            <a:spLocks/>
          </p:cNvSpPr>
          <p:nvPr/>
        </p:nvSpPr>
        <p:spPr bwMode="auto">
          <a:xfrm>
            <a:off x="2101850" y="6126163"/>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0" name="Freeform 167"/>
          <p:cNvSpPr>
            <a:spLocks/>
          </p:cNvSpPr>
          <p:nvPr/>
        </p:nvSpPr>
        <p:spPr bwMode="auto">
          <a:xfrm>
            <a:off x="2101850" y="597535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1" name="Freeform 168"/>
          <p:cNvSpPr>
            <a:spLocks/>
          </p:cNvSpPr>
          <p:nvPr/>
        </p:nvSpPr>
        <p:spPr bwMode="auto">
          <a:xfrm>
            <a:off x="2101850" y="5929313"/>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2" name="Freeform 169"/>
          <p:cNvSpPr>
            <a:spLocks/>
          </p:cNvSpPr>
          <p:nvPr/>
        </p:nvSpPr>
        <p:spPr bwMode="auto">
          <a:xfrm>
            <a:off x="2101850" y="577850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3" name="Freeform 170"/>
          <p:cNvSpPr>
            <a:spLocks/>
          </p:cNvSpPr>
          <p:nvPr/>
        </p:nvSpPr>
        <p:spPr bwMode="auto">
          <a:xfrm>
            <a:off x="2101850" y="5718175"/>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4" name="Freeform 171"/>
          <p:cNvSpPr>
            <a:spLocks/>
          </p:cNvSpPr>
          <p:nvPr/>
        </p:nvSpPr>
        <p:spPr bwMode="auto">
          <a:xfrm>
            <a:off x="2101850" y="556577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5" name="Freeform 172"/>
          <p:cNvSpPr>
            <a:spLocks/>
          </p:cNvSpPr>
          <p:nvPr/>
        </p:nvSpPr>
        <p:spPr bwMode="auto">
          <a:xfrm>
            <a:off x="2101850" y="5521325"/>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6" name="Freeform 173"/>
          <p:cNvSpPr>
            <a:spLocks/>
          </p:cNvSpPr>
          <p:nvPr/>
        </p:nvSpPr>
        <p:spPr bwMode="auto">
          <a:xfrm>
            <a:off x="2101850" y="536892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7" name="Freeform 174"/>
          <p:cNvSpPr>
            <a:spLocks/>
          </p:cNvSpPr>
          <p:nvPr/>
        </p:nvSpPr>
        <p:spPr bwMode="auto">
          <a:xfrm>
            <a:off x="2101850" y="5324475"/>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8" name="Freeform 175"/>
          <p:cNvSpPr>
            <a:spLocks/>
          </p:cNvSpPr>
          <p:nvPr/>
        </p:nvSpPr>
        <p:spPr bwMode="auto">
          <a:xfrm>
            <a:off x="2101850" y="5172075"/>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29" name="Freeform 176"/>
          <p:cNvSpPr>
            <a:spLocks/>
          </p:cNvSpPr>
          <p:nvPr/>
        </p:nvSpPr>
        <p:spPr bwMode="auto">
          <a:xfrm>
            <a:off x="2101850" y="51117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0" name="Freeform 177"/>
          <p:cNvSpPr>
            <a:spLocks/>
          </p:cNvSpPr>
          <p:nvPr/>
        </p:nvSpPr>
        <p:spPr bwMode="auto">
          <a:xfrm>
            <a:off x="2101850" y="49609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1" name="Freeform 178"/>
          <p:cNvSpPr>
            <a:spLocks/>
          </p:cNvSpPr>
          <p:nvPr/>
        </p:nvSpPr>
        <p:spPr bwMode="auto">
          <a:xfrm>
            <a:off x="2101850" y="491490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2" name="Freeform 179"/>
          <p:cNvSpPr>
            <a:spLocks/>
          </p:cNvSpPr>
          <p:nvPr/>
        </p:nvSpPr>
        <p:spPr bwMode="auto">
          <a:xfrm>
            <a:off x="2101850" y="476408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3" name="Freeform 180"/>
          <p:cNvSpPr>
            <a:spLocks/>
          </p:cNvSpPr>
          <p:nvPr/>
        </p:nvSpPr>
        <p:spPr bwMode="auto">
          <a:xfrm>
            <a:off x="2101850" y="4703763"/>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4" name="Freeform 181"/>
          <p:cNvSpPr>
            <a:spLocks/>
          </p:cNvSpPr>
          <p:nvPr/>
        </p:nvSpPr>
        <p:spPr bwMode="auto">
          <a:xfrm>
            <a:off x="2101850" y="4551363"/>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5" name="Freeform 182"/>
          <p:cNvSpPr>
            <a:spLocks/>
          </p:cNvSpPr>
          <p:nvPr/>
        </p:nvSpPr>
        <p:spPr bwMode="auto">
          <a:xfrm>
            <a:off x="2101850" y="4506913"/>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6" name="Freeform 183"/>
          <p:cNvSpPr>
            <a:spLocks/>
          </p:cNvSpPr>
          <p:nvPr/>
        </p:nvSpPr>
        <p:spPr bwMode="auto">
          <a:xfrm>
            <a:off x="2101850" y="4354513"/>
            <a:ext cx="46038" cy="152400"/>
          </a:xfrm>
          <a:custGeom>
            <a:avLst/>
            <a:gdLst>
              <a:gd name="T0" fmla="*/ 0 w 29"/>
              <a:gd name="T1" fmla="*/ 2147483646 h 96"/>
              <a:gd name="T2" fmla="*/ 0 w 29"/>
              <a:gd name="T3" fmla="*/ 0 h 96"/>
              <a:gd name="T4" fmla="*/ 2147483646 w 29"/>
              <a:gd name="T5" fmla="*/ 0 h 96"/>
              <a:gd name="T6" fmla="*/ 2147483646 w 29"/>
              <a:gd name="T7" fmla="*/ 0 h 96"/>
              <a:gd name="T8" fmla="*/ 2147483646 w 29"/>
              <a:gd name="T9" fmla="*/ 2147483646 h 96"/>
              <a:gd name="T10" fmla="*/ 2147483646 w 29"/>
              <a:gd name="T11" fmla="*/ 2147483646 h 96"/>
              <a:gd name="T12" fmla="*/ 0 w 29"/>
              <a:gd name="T13" fmla="*/ 2147483646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7" name="Freeform 184"/>
          <p:cNvSpPr>
            <a:spLocks/>
          </p:cNvSpPr>
          <p:nvPr/>
        </p:nvSpPr>
        <p:spPr bwMode="auto">
          <a:xfrm>
            <a:off x="2101850" y="4310063"/>
            <a:ext cx="46038" cy="44450"/>
          </a:xfrm>
          <a:custGeom>
            <a:avLst/>
            <a:gdLst>
              <a:gd name="T0" fmla="*/ 0 w 29"/>
              <a:gd name="T1" fmla="*/ 2147483646 h 28"/>
              <a:gd name="T2" fmla="*/ 0 w 29"/>
              <a:gd name="T3" fmla="*/ 0 h 28"/>
              <a:gd name="T4" fmla="*/ 2147483646 w 29"/>
              <a:gd name="T5" fmla="*/ 0 h 28"/>
              <a:gd name="T6" fmla="*/ 2147483646 w 29"/>
              <a:gd name="T7" fmla="*/ 0 h 28"/>
              <a:gd name="T8" fmla="*/ 2147483646 w 29"/>
              <a:gd name="T9" fmla="*/ 2147483646 h 28"/>
              <a:gd name="T10" fmla="*/ 2147483646 w 29"/>
              <a:gd name="T11" fmla="*/ 2147483646 h 28"/>
              <a:gd name="T12" fmla="*/ 0 w 29"/>
              <a:gd name="T13" fmla="*/ 2147483646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8" name="Freeform 185"/>
          <p:cNvSpPr>
            <a:spLocks/>
          </p:cNvSpPr>
          <p:nvPr/>
        </p:nvSpPr>
        <p:spPr bwMode="auto">
          <a:xfrm>
            <a:off x="2101850" y="4159250"/>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39" name="Freeform 186"/>
          <p:cNvSpPr>
            <a:spLocks/>
          </p:cNvSpPr>
          <p:nvPr/>
        </p:nvSpPr>
        <p:spPr bwMode="auto">
          <a:xfrm>
            <a:off x="2101850" y="4097338"/>
            <a:ext cx="46038" cy="61912"/>
          </a:xfrm>
          <a:custGeom>
            <a:avLst/>
            <a:gdLst>
              <a:gd name="T0" fmla="*/ 0 w 29"/>
              <a:gd name="T1" fmla="*/ 2147483646 h 39"/>
              <a:gd name="T2" fmla="*/ 0 w 29"/>
              <a:gd name="T3" fmla="*/ 0 h 39"/>
              <a:gd name="T4" fmla="*/ 2147483646 w 29"/>
              <a:gd name="T5" fmla="*/ 0 h 39"/>
              <a:gd name="T6" fmla="*/ 2147483646 w 29"/>
              <a:gd name="T7" fmla="*/ 0 h 39"/>
              <a:gd name="T8" fmla="*/ 2147483646 w 29"/>
              <a:gd name="T9" fmla="*/ 2147483646 h 39"/>
              <a:gd name="T10" fmla="*/ 2147483646 w 29"/>
              <a:gd name="T11" fmla="*/ 2147483646 h 39"/>
              <a:gd name="T12" fmla="*/ 0 w 29"/>
              <a:gd name="T13" fmla="*/ 2147483646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0" name="Freeform 187"/>
          <p:cNvSpPr>
            <a:spLocks/>
          </p:cNvSpPr>
          <p:nvPr/>
        </p:nvSpPr>
        <p:spPr bwMode="auto">
          <a:xfrm>
            <a:off x="2101850" y="394652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1" name="Freeform 188"/>
          <p:cNvSpPr>
            <a:spLocks/>
          </p:cNvSpPr>
          <p:nvPr/>
        </p:nvSpPr>
        <p:spPr bwMode="auto">
          <a:xfrm>
            <a:off x="2101850" y="3900488"/>
            <a:ext cx="46038" cy="46037"/>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2" name="Freeform 189"/>
          <p:cNvSpPr>
            <a:spLocks/>
          </p:cNvSpPr>
          <p:nvPr/>
        </p:nvSpPr>
        <p:spPr bwMode="auto">
          <a:xfrm>
            <a:off x="2101850" y="3749675"/>
            <a:ext cx="46038" cy="150813"/>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3" name="Freeform 190"/>
          <p:cNvSpPr>
            <a:spLocks/>
          </p:cNvSpPr>
          <p:nvPr/>
        </p:nvSpPr>
        <p:spPr bwMode="auto">
          <a:xfrm>
            <a:off x="2101850" y="3689350"/>
            <a:ext cx="46038" cy="60325"/>
          </a:xfrm>
          <a:custGeom>
            <a:avLst/>
            <a:gdLst>
              <a:gd name="T0" fmla="*/ 0 w 29"/>
              <a:gd name="T1" fmla="*/ 2147483646 h 38"/>
              <a:gd name="T2" fmla="*/ 0 w 29"/>
              <a:gd name="T3" fmla="*/ 0 h 38"/>
              <a:gd name="T4" fmla="*/ 2147483646 w 29"/>
              <a:gd name="T5" fmla="*/ 0 h 38"/>
              <a:gd name="T6" fmla="*/ 2147483646 w 29"/>
              <a:gd name="T7" fmla="*/ 0 h 38"/>
              <a:gd name="T8" fmla="*/ 2147483646 w 29"/>
              <a:gd name="T9" fmla="*/ 2147483646 h 38"/>
              <a:gd name="T10" fmla="*/ 2147483646 w 29"/>
              <a:gd name="T11" fmla="*/ 2147483646 h 38"/>
              <a:gd name="T12" fmla="*/ 0 w 29"/>
              <a:gd name="T13" fmla="*/ 2147483646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4" name="Freeform 191"/>
          <p:cNvSpPr>
            <a:spLocks/>
          </p:cNvSpPr>
          <p:nvPr/>
        </p:nvSpPr>
        <p:spPr bwMode="auto">
          <a:xfrm>
            <a:off x="2101850" y="35385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5" name="Freeform 192"/>
          <p:cNvSpPr>
            <a:spLocks/>
          </p:cNvSpPr>
          <p:nvPr/>
        </p:nvSpPr>
        <p:spPr bwMode="auto">
          <a:xfrm>
            <a:off x="2101850" y="349250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6" name="Freeform 193"/>
          <p:cNvSpPr>
            <a:spLocks/>
          </p:cNvSpPr>
          <p:nvPr/>
        </p:nvSpPr>
        <p:spPr bwMode="auto">
          <a:xfrm>
            <a:off x="2101850" y="334168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7" name="Freeform 194"/>
          <p:cNvSpPr>
            <a:spLocks/>
          </p:cNvSpPr>
          <p:nvPr/>
        </p:nvSpPr>
        <p:spPr bwMode="auto">
          <a:xfrm>
            <a:off x="2101850" y="3295650"/>
            <a:ext cx="46038" cy="46038"/>
          </a:xfrm>
          <a:custGeom>
            <a:avLst/>
            <a:gdLst>
              <a:gd name="T0" fmla="*/ 0 w 29"/>
              <a:gd name="T1" fmla="*/ 2147483646 h 29"/>
              <a:gd name="T2" fmla="*/ 0 w 29"/>
              <a:gd name="T3" fmla="*/ 0 h 29"/>
              <a:gd name="T4" fmla="*/ 2147483646 w 29"/>
              <a:gd name="T5" fmla="*/ 0 h 29"/>
              <a:gd name="T6" fmla="*/ 2147483646 w 29"/>
              <a:gd name="T7" fmla="*/ 0 h 29"/>
              <a:gd name="T8" fmla="*/ 2147483646 w 29"/>
              <a:gd name="T9" fmla="*/ 2147483646 h 29"/>
              <a:gd name="T10" fmla="*/ 2147483646 w 29"/>
              <a:gd name="T11" fmla="*/ 2147483646 h 29"/>
              <a:gd name="T12" fmla="*/ 0 w 29"/>
              <a:gd name="T13" fmla="*/ 2147483646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8" name="Freeform 195"/>
          <p:cNvSpPr>
            <a:spLocks/>
          </p:cNvSpPr>
          <p:nvPr/>
        </p:nvSpPr>
        <p:spPr bwMode="auto">
          <a:xfrm>
            <a:off x="2101850" y="3144838"/>
            <a:ext cx="46038" cy="150812"/>
          </a:xfrm>
          <a:custGeom>
            <a:avLst/>
            <a:gdLst>
              <a:gd name="T0" fmla="*/ 0 w 29"/>
              <a:gd name="T1" fmla="*/ 2147483646 h 95"/>
              <a:gd name="T2" fmla="*/ 0 w 29"/>
              <a:gd name="T3" fmla="*/ 0 h 95"/>
              <a:gd name="T4" fmla="*/ 2147483646 w 29"/>
              <a:gd name="T5" fmla="*/ 0 h 95"/>
              <a:gd name="T6" fmla="*/ 2147483646 w 29"/>
              <a:gd name="T7" fmla="*/ 0 h 95"/>
              <a:gd name="T8" fmla="*/ 2147483646 w 29"/>
              <a:gd name="T9" fmla="*/ 2147483646 h 95"/>
              <a:gd name="T10" fmla="*/ 2147483646 w 29"/>
              <a:gd name="T11" fmla="*/ 2147483646 h 95"/>
              <a:gd name="T12" fmla="*/ 0 w 29"/>
              <a:gd name="T13" fmla="*/ 2147483646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49" name="Line 196"/>
          <p:cNvSpPr>
            <a:spLocks noChangeShapeType="1"/>
          </p:cNvSpPr>
          <p:nvPr/>
        </p:nvSpPr>
        <p:spPr bwMode="auto">
          <a:xfrm>
            <a:off x="5584825" y="4159250"/>
            <a:ext cx="361950" cy="1588"/>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50" name="Line 197"/>
          <p:cNvSpPr>
            <a:spLocks noChangeShapeType="1"/>
          </p:cNvSpPr>
          <p:nvPr/>
        </p:nvSpPr>
        <p:spPr bwMode="auto">
          <a:xfrm>
            <a:off x="5492750" y="4052888"/>
            <a:ext cx="514350" cy="1587"/>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51" name="Line 198"/>
          <p:cNvSpPr>
            <a:spLocks noChangeShapeType="1"/>
          </p:cNvSpPr>
          <p:nvPr/>
        </p:nvSpPr>
        <p:spPr bwMode="auto">
          <a:xfrm flipV="1">
            <a:off x="5538788" y="3795713"/>
            <a:ext cx="1587" cy="60325"/>
          </a:xfrm>
          <a:prstGeom prst="line">
            <a:avLst/>
          </a:prstGeom>
          <a:noFill/>
          <a:ln w="6032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pic>
        <p:nvPicPr>
          <p:cNvPr id="19652" name="Picture 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4613275"/>
            <a:ext cx="4238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53" name="AutoShape 200"/>
          <p:cNvSpPr>
            <a:spLocks noChangeArrowheads="1"/>
          </p:cNvSpPr>
          <p:nvPr/>
        </p:nvSpPr>
        <p:spPr bwMode="auto">
          <a:xfrm>
            <a:off x="2344738" y="7397750"/>
            <a:ext cx="923925" cy="454025"/>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54" name="Rectangle 201"/>
          <p:cNvSpPr>
            <a:spLocks noChangeArrowheads="1"/>
          </p:cNvSpPr>
          <p:nvPr/>
        </p:nvSpPr>
        <p:spPr bwMode="auto">
          <a:xfrm>
            <a:off x="2344738" y="7624763"/>
            <a:ext cx="877887" cy="439737"/>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55" name="Rectangle 202"/>
          <p:cNvSpPr>
            <a:spLocks noChangeArrowheads="1"/>
          </p:cNvSpPr>
          <p:nvPr/>
        </p:nvSpPr>
        <p:spPr bwMode="auto">
          <a:xfrm>
            <a:off x="2344738" y="7624763"/>
            <a:ext cx="1225550" cy="514350"/>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56" name="Line 203"/>
          <p:cNvSpPr>
            <a:spLocks noChangeShapeType="1"/>
          </p:cNvSpPr>
          <p:nvPr/>
        </p:nvSpPr>
        <p:spPr bwMode="auto">
          <a:xfrm>
            <a:off x="2360613" y="7624763"/>
            <a:ext cx="92233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57" name="Freeform 204"/>
          <p:cNvSpPr>
            <a:spLocks/>
          </p:cNvSpPr>
          <p:nvPr/>
        </p:nvSpPr>
        <p:spPr bwMode="auto">
          <a:xfrm>
            <a:off x="3268663" y="75342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58" name="Freeform 205"/>
          <p:cNvSpPr>
            <a:spLocks/>
          </p:cNvSpPr>
          <p:nvPr/>
        </p:nvSpPr>
        <p:spPr bwMode="auto">
          <a:xfrm>
            <a:off x="3271838" y="7534275"/>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659" name="Line 206"/>
          <p:cNvSpPr>
            <a:spLocks noChangeShapeType="1"/>
          </p:cNvSpPr>
          <p:nvPr/>
        </p:nvSpPr>
        <p:spPr bwMode="auto">
          <a:xfrm>
            <a:off x="2420938" y="78216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60" name="Line 207"/>
          <p:cNvSpPr>
            <a:spLocks noChangeShapeType="1"/>
          </p:cNvSpPr>
          <p:nvPr/>
        </p:nvSpPr>
        <p:spPr bwMode="auto">
          <a:xfrm>
            <a:off x="2420938" y="804862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61" name="Rectangle 208"/>
          <p:cNvSpPr>
            <a:spLocks noChangeArrowheads="1"/>
          </p:cNvSpPr>
          <p:nvPr/>
        </p:nvSpPr>
        <p:spPr bwMode="auto">
          <a:xfrm>
            <a:off x="2571750" y="7427913"/>
            <a:ext cx="62071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62" name="Rectangle 209"/>
          <p:cNvSpPr>
            <a:spLocks noChangeArrowheads="1"/>
          </p:cNvSpPr>
          <p:nvPr/>
        </p:nvSpPr>
        <p:spPr bwMode="auto">
          <a:xfrm>
            <a:off x="2622550" y="7419975"/>
            <a:ext cx="6334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JOSHUA</a:t>
            </a:r>
            <a:endParaRPr lang="en-US" altLang="en-US" sz="1800" baseline="-25000">
              <a:latin typeface="Arial" panose="020B0604020202020204" pitchFamily="34" charset="0"/>
            </a:endParaRPr>
          </a:p>
        </p:txBody>
      </p:sp>
      <p:sp>
        <p:nvSpPr>
          <p:cNvPr id="19663" name="Rectangle 210"/>
          <p:cNvSpPr>
            <a:spLocks noChangeArrowheads="1"/>
          </p:cNvSpPr>
          <p:nvPr/>
        </p:nvSpPr>
        <p:spPr bwMode="auto">
          <a:xfrm>
            <a:off x="2522538" y="7670800"/>
            <a:ext cx="611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Jericho/Ai</a:t>
            </a:r>
            <a:endParaRPr lang="en-US" altLang="en-US" sz="1000" baseline="-25000">
              <a:solidFill>
                <a:srgbClr val="E32434"/>
              </a:solidFill>
              <a:latin typeface="Arial" panose="020B0604020202020204" pitchFamily="34" charset="0"/>
            </a:endParaRPr>
          </a:p>
        </p:txBody>
      </p:sp>
      <p:sp>
        <p:nvSpPr>
          <p:cNvPr id="15569" name="Rectangle 211"/>
          <p:cNvSpPr>
            <a:spLocks noChangeArrowheads="1"/>
          </p:cNvSpPr>
          <p:nvPr/>
        </p:nvSpPr>
        <p:spPr bwMode="auto">
          <a:xfrm>
            <a:off x="2408238" y="7893050"/>
            <a:ext cx="1119187" cy="146050"/>
          </a:xfrm>
          <a:prstGeom prst="rect">
            <a:avLst/>
          </a:prstGeom>
          <a:noFill/>
          <a:ln w="9525">
            <a:noFill/>
            <a:miter lim="800000"/>
            <a:headEnd/>
            <a:tailEnd/>
          </a:ln>
        </p:spPr>
        <p:txBody>
          <a:bodyPr wrap="none" lIns="0" tIns="0" rIns="0" bIns="0">
            <a:spAutoFit/>
          </a:bodyPr>
          <a:lstStyle/>
          <a:p>
            <a:pPr>
              <a:defRPr/>
            </a:pPr>
            <a:r>
              <a:rPr lang="en-US" sz="950" b="1" dirty="0" err="1">
                <a:solidFill>
                  <a:srgbClr val="E32434"/>
                </a:solidFill>
                <a:latin typeface="Arial" pitchFamily="34" charset="0"/>
                <a:ea typeface="ＭＳ Ｐゴシック" charset="-128"/>
              </a:rPr>
              <a:t>Ngalei</a:t>
            </a:r>
            <a:r>
              <a:rPr lang="en-US" sz="950" b="1" dirty="0">
                <a:solidFill>
                  <a:srgbClr val="E32434"/>
                </a:solidFill>
                <a:latin typeface="Arial" pitchFamily="34" charset="0"/>
                <a:ea typeface="ＭＳ Ｐゴシック" charset="-128"/>
              </a:rPr>
              <a:t> </a:t>
            </a:r>
            <a:r>
              <a:rPr lang="en-US" sz="950" b="1" dirty="0" err="1">
                <a:solidFill>
                  <a:srgbClr val="E32434"/>
                </a:solidFill>
                <a:latin typeface="Arial" pitchFamily="34" charset="0"/>
                <a:ea typeface="ＭＳ Ｐゴシック" charset="-128"/>
              </a:rPr>
              <a:t>Ngayarkahai</a:t>
            </a:r>
            <a:endParaRPr lang="en-US" sz="950" baseline="-25000" dirty="0">
              <a:solidFill>
                <a:srgbClr val="E32434"/>
              </a:solidFill>
              <a:latin typeface="Arial" pitchFamily="34" charset="0"/>
              <a:ea typeface="ＭＳ Ｐゴシック" charset="-128"/>
            </a:endParaRPr>
          </a:p>
        </p:txBody>
      </p:sp>
      <p:sp>
        <p:nvSpPr>
          <p:cNvPr id="19665" name="Rectangle 212"/>
          <p:cNvSpPr>
            <a:spLocks noChangeArrowheads="1"/>
          </p:cNvSpPr>
          <p:nvPr/>
        </p:nvSpPr>
        <p:spPr bwMode="auto">
          <a:xfrm>
            <a:off x="5175250" y="6746875"/>
            <a:ext cx="666750" cy="16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66" name="Line 213"/>
          <p:cNvSpPr>
            <a:spLocks noChangeShapeType="1"/>
          </p:cNvSpPr>
          <p:nvPr/>
        </p:nvSpPr>
        <p:spPr bwMode="auto">
          <a:xfrm>
            <a:off x="5024438" y="7337425"/>
            <a:ext cx="11652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67" name="AutoShape 214"/>
          <p:cNvSpPr>
            <a:spLocks noChangeArrowheads="1"/>
          </p:cNvSpPr>
          <p:nvPr/>
        </p:nvSpPr>
        <p:spPr bwMode="auto">
          <a:xfrm>
            <a:off x="5008563" y="6716713"/>
            <a:ext cx="908050" cy="363537"/>
          </a:xfrm>
          <a:prstGeom prst="roundRect">
            <a:avLst>
              <a:gd name="adj" fmla="val 27074"/>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68" name="Rectangle 215"/>
          <p:cNvSpPr>
            <a:spLocks noChangeArrowheads="1"/>
          </p:cNvSpPr>
          <p:nvPr/>
        </p:nvSpPr>
        <p:spPr bwMode="auto">
          <a:xfrm>
            <a:off x="5024438" y="6899275"/>
            <a:ext cx="847725" cy="347663"/>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69" name="Rectangle 216"/>
          <p:cNvSpPr>
            <a:spLocks noChangeArrowheads="1"/>
          </p:cNvSpPr>
          <p:nvPr/>
        </p:nvSpPr>
        <p:spPr bwMode="auto">
          <a:xfrm>
            <a:off x="5008563" y="6899275"/>
            <a:ext cx="1195387" cy="1255713"/>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70" name="Line 217"/>
          <p:cNvSpPr>
            <a:spLocks noChangeShapeType="1"/>
          </p:cNvSpPr>
          <p:nvPr/>
        </p:nvSpPr>
        <p:spPr bwMode="auto">
          <a:xfrm>
            <a:off x="5018088" y="6924675"/>
            <a:ext cx="90805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71" name="Freeform 218"/>
          <p:cNvSpPr>
            <a:spLocks/>
          </p:cNvSpPr>
          <p:nvPr/>
        </p:nvSpPr>
        <p:spPr bwMode="auto">
          <a:xfrm>
            <a:off x="5891213" y="6823075"/>
            <a:ext cx="257175" cy="76200"/>
          </a:xfrm>
          <a:custGeom>
            <a:avLst/>
            <a:gdLst>
              <a:gd name="T0" fmla="*/ 2147483646 w 162"/>
              <a:gd name="T1" fmla="*/ 2147483646 h 48"/>
              <a:gd name="T2" fmla="*/ 0 w 162"/>
              <a:gd name="T3" fmla="*/ 2147483646 h 48"/>
              <a:gd name="T4" fmla="*/ 0 w 162"/>
              <a:gd name="T5" fmla="*/ 0 h 48"/>
              <a:gd name="T6" fmla="*/ 2147483646 w 162"/>
              <a:gd name="T7" fmla="*/ 2147483646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72" name="Line 219"/>
          <p:cNvSpPr>
            <a:spLocks noChangeShapeType="1"/>
          </p:cNvSpPr>
          <p:nvPr/>
        </p:nvSpPr>
        <p:spPr bwMode="auto">
          <a:xfrm>
            <a:off x="5099050" y="706437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73" name="Line 220"/>
          <p:cNvSpPr>
            <a:spLocks noChangeShapeType="1"/>
          </p:cNvSpPr>
          <p:nvPr/>
        </p:nvSpPr>
        <p:spPr bwMode="auto">
          <a:xfrm>
            <a:off x="5099050" y="7231063"/>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74" name="Line 221"/>
          <p:cNvSpPr>
            <a:spLocks noChangeShapeType="1"/>
          </p:cNvSpPr>
          <p:nvPr/>
        </p:nvSpPr>
        <p:spPr bwMode="auto">
          <a:xfrm>
            <a:off x="5099050" y="7413625"/>
            <a:ext cx="10302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75" name="Rectangle 222"/>
          <p:cNvSpPr>
            <a:spLocks noChangeArrowheads="1"/>
          </p:cNvSpPr>
          <p:nvPr/>
        </p:nvSpPr>
        <p:spPr bwMode="auto">
          <a:xfrm>
            <a:off x="5354638" y="7091363"/>
            <a:ext cx="3333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solidFill>
                  <a:srgbClr val="E32434"/>
                </a:solidFill>
                <a:latin typeface="Arial" panose="020B0604020202020204" pitchFamily="34" charset="0"/>
              </a:rPr>
              <a:t>Krush</a:t>
            </a:r>
            <a:endParaRPr lang="en-US" altLang="en-US" sz="1200" baseline="-25000">
              <a:solidFill>
                <a:srgbClr val="E32434"/>
              </a:solidFill>
              <a:latin typeface="Arial" panose="020B0604020202020204" pitchFamily="34" charset="0"/>
            </a:endParaRPr>
          </a:p>
        </p:txBody>
      </p:sp>
      <p:sp>
        <p:nvSpPr>
          <p:cNvPr id="19676" name="Rectangle 223"/>
          <p:cNvSpPr>
            <a:spLocks noChangeArrowheads="1"/>
          </p:cNvSpPr>
          <p:nvPr/>
        </p:nvSpPr>
        <p:spPr bwMode="auto">
          <a:xfrm>
            <a:off x="5311775" y="7248525"/>
            <a:ext cx="741363"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77" name="Rectangle 224"/>
          <p:cNvSpPr>
            <a:spLocks noChangeArrowheads="1"/>
          </p:cNvSpPr>
          <p:nvPr/>
        </p:nvSpPr>
        <p:spPr bwMode="auto">
          <a:xfrm>
            <a:off x="5327650" y="7273925"/>
            <a:ext cx="4032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solidFill>
                  <a:srgbClr val="E32434"/>
                </a:solidFill>
                <a:latin typeface="Arial" panose="020B0604020202020204" pitchFamily="34" charset="0"/>
              </a:rPr>
              <a:t>Church</a:t>
            </a:r>
            <a:endParaRPr lang="en-US" altLang="en-US" sz="1200" baseline="-25000">
              <a:solidFill>
                <a:srgbClr val="E32434"/>
              </a:solidFill>
              <a:latin typeface="Arial" panose="020B0604020202020204" pitchFamily="34" charset="0"/>
            </a:endParaRPr>
          </a:p>
        </p:txBody>
      </p:sp>
      <p:sp>
        <p:nvSpPr>
          <p:cNvPr id="19678" name="Line 225"/>
          <p:cNvSpPr>
            <a:spLocks noChangeShapeType="1"/>
          </p:cNvSpPr>
          <p:nvPr/>
        </p:nvSpPr>
        <p:spPr bwMode="auto">
          <a:xfrm>
            <a:off x="5099050" y="7580313"/>
            <a:ext cx="10302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79" name="Line 226"/>
          <p:cNvSpPr>
            <a:spLocks noChangeShapeType="1"/>
          </p:cNvSpPr>
          <p:nvPr/>
        </p:nvSpPr>
        <p:spPr bwMode="auto">
          <a:xfrm>
            <a:off x="5084763" y="7747000"/>
            <a:ext cx="10287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80" name="Line 227"/>
          <p:cNvSpPr>
            <a:spLocks noChangeShapeType="1"/>
          </p:cNvSpPr>
          <p:nvPr/>
        </p:nvSpPr>
        <p:spPr bwMode="auto">
          <a:xfrm>
            <a:off x="5084763" y="7927975"/>
            <a:ext cx="10287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81" name="Line 228"/>
          <p:cNvSpPr>
            <a:spLocks noChangeShapeType="1"/>
          </p:cNvSpPr>
          <p:nvPr/>
        </p:nvSpPr>
        <p:spPr bwMode="auto">
          <a:xfrm>
            <a:off x="5068888" y="809466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82" name="Rectangle 229"/>
          <p:cNvSpPr>
            <a:spLocks noChangeArrowheads="1"/>
          </p:cNvSpPr>
          <p:nvPr/>
        </p:nvSpPr>
        <p:spPr bwMode="auto">
          <a:xfrm>
            <a:off x="5341938" y="7458075"/>
            <a:ext cx="757237"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83" name="Rectangle 230"/>
          <p:cNvSpPr>
            <a:spLocks noChangeArrowheads="1"/>
          </p:cNvSpPr>
          <p:nvPr/>
        </p:nvSpPr>
        <p:spPr bwMode="auto">
          <a:xfrm>
            <a:off x="5289550" y="7437438"/>
            <a:ext cx="5445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Paokaphâ</a:t>
            </a:r>
            <a:endParaRPr lang="en-US" altLang="en-US" sz="1200" baseline="-25000">
              <a:solidFill>
                <a:srgbClr val="E32434"/>
              </a:solidFill>
              <a:latin typeface="Arial" panose="020B0604020202020204" pitchFamily="34" charset="0"/>
            </a:endParaRPr>
          </a:p>
        </p:txBody>
      </p:sp>
      <p:sp>
        <p:nvSpPr>
          <p:cNvPr id="19684" name="Rectangle 231"/>
          <p:cNvSpPr>
            <a:spLocks noChangeArrowheads="1"/>
          </p:cNvSpPr>
          <p:nvPr/>
        </p:nvSpPr>
        <p:spPr bwMode="auto">
          <a:xfrm>
            <a:off x="5394325" y="7599363"/>
            <a:ext cx="3206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Otsak</a:t>
            </a:r>
            <a:endParaRPr lang="en-US" altLang="en-US" sz="1200" baseline="-25000">
              <a:solidFill>
                <a:srgbClr val="E32434"/>
              </a:solidFill>
              <a:latin typeface="Arial" panose="020B0604020202020204" pitchFamily="34" charset="0"/>
            </a:endParaRPr>
          </a:p>
        </p:txBody>
      </p:sp>
      <p:sp>
        <p:nvSpPr>
          <p:cNvPr id="19685" name="Rectangle 232"/>
          <p:cNvSpPr>
            <a:spLocks noChangeArrowheads="1"/>
          </p:cNvSpPr>
          <p:nvPr/>
        </p:nvSpPr>
        <p:spPr bwMode="auto">
          <a:xfrm>
            <a:off x="5311775" y="7791450"/>
            <a:ext cx="817563"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86" name="Rectangle 233"/>
          <p:cNvSpPr>
            <a:spLocks noChangeArrowheads="1"/>
          </p:cNvSpPr>
          <p:nvPr/>
        </p:nvSpPr>
        <p:spPr bwMode="auto">
          <a:xfrm>
            <a:off x="5248275" y="7781925"/>
            <a:ext cx="5715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Chithibing</a:t>
            </a:r>
            <a:endParaRPr lang="en-US" altLang="en-US" sz="1200" baseline="-25000">
              <a:solidFill>
                <a:srgbClr val="E32434"/>
              </a:solidFill>
              <a:latin typeface="Arial" panose="020B0604020202020204" pitchFamily="34" charset="0"/>
            </a:endParaRPr>
          </a:p>
        </p:txBody>
      </p:sp>
      <p:sp>
        <p:nvSpPr>
          <p:cNvPr id="19687" name="Rectangle 234"/>
          <p:cNvSpPr>
            <a:spLocks noChangeArrowheads="1"/>
          </p:cNvSpPr>
          <p:nvPr/>
        </p:nvSpPr>
        <p:spPr bwMode="auto">
          <a:xfrm>
            <a:off x="5251450" y="7958138"/>
            <a:ext cx="755650" cy="10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88" name="Rectangle 235"/>
          <p:cNvSpPr>
            <a:spLocks noChangeArrowheads="1"/>
          </p:cNvSpPr>
          <p:nvPr/>
        </p:nvSpPr>
        <p:spPr bwMode="auto">
          <a:xfrm>
            <a:off x="5207000" y="7954963"/>
            <a:ext cx="6921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Phongkhami</a:t>
            </a:r>
            <a:endParaRPr lang="en-US" altLang="en-US" sz="1200" baseline="-25000">
              <a:solidFill>
                <a:srgbClr val="E32434"/>
              </a:solidFill>
              <a:latin typeface="Arial" panose="020B0604020202020204" pitchFamily="34" charset="0"/>
            </a:endParaRPr>
          </a:p>
        </p:txBody>
      </p:sp>
      <p:sp>
        <p:nvSpPr>
          <p:cNvPr id="19689" name="Rectangle 236"/>
          <p:cNvSpPr>
            <a:spLocks noChangeArrowheads="1"/>
          </p:cNvSpPr>
          <p:nvPr/>
        </p:nvSpPr>
        <p:spPr bwMode="auto">
          <a:xfrm>
            <a:off x="5175250" y="1296988"/>
            <a:ext cx="650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90" name="Rectangle 237"/>
          <p:cNvSpPr>
            <a:spLocks noChangeArrowheads="1"/>
          </p:cNvSpPr>
          <p:nvPr/>
        </p:nvSpPr>
        <p:spPr bwMode="auto">
          <a:xfrm>
            <a:off x="5029200" y="1292225"/>
            <a:ext cx="90963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latin typeface="Arial" panose="020B0604020202020204" pitchFamily="34" charset="0"/>
              </a:rPr>
              <a:t>ROTKHAMARAT</a:t>
            </a:r>
            <a:endParaRPr lang="en-US" altLang="en-US" sz="900" baseline="-25000">
              <a:latin typeface="Arial" panose="020B0604020202020204" pitchFamily="34" charset="0"/>
            </a:endParaRPr>
          </a:p>
        </p:txBody>
      </p:sp>
      <p:sp>
        <p:nvSpPr>
          <p:cNvPr id="19691" name="AutoShape 238"/>
          <p:cNvSpPr>
            <a:spLocks noChangeArrowheads="1"/>
          </p:cNvSpPr>
          <p:nvPr/>
        </p:nvSpPr>
        <p:spPr bwMode="auto">
          <a:xfrm>
            <a:off x="5008563" y="1252538"/>
            <a:ext cx="941387" cy="454025"/>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92" name="Rectangle 239"/>
          <p:cNvSpPr>
            <a:spLocks noChangeArrowheads="1"/>
          </p:cNvSpPr>
          <p:nvPr/>
        </p:nvSpPr>
        <p:spPr bwMode="auto">
          <a:xfrm>
            <a:off x="5008563" y="1473200"/>
            <a:ext cx="863600" cy="438150"/>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93" name="Rectangle 240"/>
          <p:cNvSpPr>
            <a:spLocks noChangeArrowheads="1"/>
          </p:cNvSpPr>
          <p:nvPr/>
        </p:nvSpPr>
        <p:spPr bwMode="auto">
          <a:xfrm>
            <a:off x="5008563" y="1473200"/>
            <a:ext cx="1241425" cy="514350"/>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694" name="Line 241"/>
          <p:cNvSpPr>
            <a:spLocks noChangeShapeType="1"/>
          </p:cNvSpPr>
          <p:nvPr/>
        </p:nvSpPr>
        <p:spPr bwMode="auto">
          <a:xfrm>
            <a:off x="5024438" y="1473200"/>
            <a:ext cx="908050" cy="1588"/>
          </a:xfrm>
          <a:prstGeom prst="line">
            <a:avLst/>
          </a:prstGeom>
          <a:noFill/>
          <a:ln w="8255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95" name="Freeform 242"/>
          <p:cNvSpPr>
            <a:spLocks/>
          </p:cNvSpPr>
          <p:nvPr/>
        </p:nvSpPr>
        <p:spPr bwMode="auto">
          <a:xfrm>
            <a:off x="6284913" y="1387475"/>
            <a:ext cx="257175" cy="106363"/>
          </a:xfrm>
          <a:custGeom>
            <a:avLst/>
            <a:gdLst>
              <a:gd name="T0" fmla="*/ 2147483646 w 162"/>
              <a:gd name="T1" fmla="*/ 2147483646 h 67"/>
              <a:gd name="T2" fmla="*/ 0 w 162"/>
              <a:gd name="T3" fmla="*/ 2147483646 h 67"/>
              <a:gd name="T4" fmla="*/ 0 w 162"/>
              <a:gd name="T5" fmla="*/ 0 h 67"/>
              <a:gd name="T6" fmla="*/ 2147483646 w 162"/>
              <a:gd name="T7" fmla="*/ 2147483646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696" name="Freeform 243"/>
          <p:cNvSpPr>
            <a:spLocks/>
          </p:cNvSpPr>
          <p:nvPr/>
        </p:nvSpPr>
        <p:spPr bwMode="auto">
          <a:xfrm>
            <a:off x="5949950" y="1381125"/>
            <a:ext cx="257175" cy="92075"/>
          </a:xfrm>
          <a:custGeom>
            <a:avLst/>
            <a:gdLst>
              <a:gd name="T0" fmla="*/ 2147483646 w 162"/>
              <a:gd name="T1" fmla="*/ 2147483646 h 58"/>
              <a:gd name="T2" fmla="*/ 0 w 162"/>
              <a:gd name="T3" fmla="*/ 2147483646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697" name="Line 244"/>
          <p:cNvSpPr>
            <a:spLocks noChangeShapeType="1"/>
          </p:cNvSpPr>
          <p:nvPr/>
        </p:nvSpPr>
        <p:spPr bwMode="auto">
          <a:xfrm>
            <a:off x="5084763" y="1670050"/>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98" name="Line 245"/>
          <p:cNvSpPr>
            <a:spLocks noChangeShapeType="1"/>
          </p:cNvSpPr>
          <p:nvPr/>
        </p:nvSpPr>
        <p:spPr bwMode="auto">
          <a:xfrm>
            <a:off x="5084763" y="189706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699" name="Rectangle 246"/>
          <p:cNvSpPr>
            <a:spLocks noChangeArrowheads="1"/>
          </p:cNvSpPr>
          <p:nvPr/>
        </p:nvSpPr>
        <p:spPr bwMode="auto">
          <a:xfrm>
            <a:off x="5110163" y="1498600"/>
            <a:ext cx="10318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Wungv</a:t>
            </a:r>
            <a:r>
              <a:rPr lang="en-US" altLang="en-US" sz="1000" b="1" u="sng">
                <a:solidFill>
                  <a:srgbClr val="E32434"/>
                </a:solidFill>
                <a:latin typeface="Arial" panose="020B0604020202020204" pitchFamily="34" charset="0"/>
              </a:rPr>
              <a:t>a</a:t>
            </a:r>
            <a:r>
              <a:rPr lang="en-US" altLang="en-US" sz="1000" b="1">
                <a:solidFill>
                  <a:srgbClr val="E32434"/>
                </a:solidFill>
                <a:latin typeface="Arial" panose="020B0604020202020204" pitchFamily="34" charset="0"/>
              </a:rPr>
              <a:t> Wungvâ</a:t>
            </a:r>
            <a:endParaRPr lang="en-US" altLang="en-US" sz="1400" b="1" baseline="-25000">
              <a:solidFill>
                <a:srgbClr val="E32434"/>
              </a:solidFill>
              <a:latin typeface="Arial" panose="020B0604020202020204" pitchFamily="34" charset="0"/>
            </a:endParaRPr>
          </a:p>
        </p:txBody>
      </p:sp>
      <p:sp>
        <p:nvSpPr>
          <p:cNvPr id="19700" name="Rectangle 247"/>
          <p:cNvSpPr>
            <a:spLocks noChangeArrowheads="1"/>
          </p:cNvSpPr>
          <p:nvPr/>
        </p:nvSpPr>
        <p:spPr bwMode="auto">
          <a:xfrm>
            <a:off x="5456238" y="1728788"/>
            <a:ext cx="2524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solidFill>
                  <a:srgbClr val="E32434"/>
                </a:solidFill>
                <a:latin typeface="Arial" panose="020B0604020202020204" pitchFamily="34" charset="0"/>
              </a:rPr>
              <a:t>350</a:t>
            </a:r>
            <a:endParaRPr lang="en-US" altLang="en-US" sz="1200" baseline="-25000">
              <a:solidFill>
                <a:srgbClr val="E32434"/>
              </a:solidFill>
              <a:latin typeface="Arial" panose="020B0604020202020204" pitchFamily="34" charset="0"/>
            </a:endParaRPr>
          </a:p>
        </p:txBody>
      </p:sp>
      <p:sp>
        <p:nvSpPr>
          <p:cNvPr id="19701" name="Line 248"/>
          <p:cNvSpPr>
            <a:spLocks noChangeShapeType="1"/>
          </p:cNvSpPr>
          <p:nvPr/>
        </p:nvSpPr>
        <p:spPr bwMode="auto">
          <a:xfrm>
            <a:off x="5024438" y="2311400"/>
            <a:ext cx="922337"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02" name="Rectangle 249"/>
          <p:cNvSpPr>
            <a:spLocks noChangeArrowheads="1"/>
          </p:cNvSpPr>
          <p:nvPr/>
        </p:nvSpPr>
        <p:spPr bwMode="auto">
          <a:xfrm>
            <a:off x="5003800" y="2357438"/>
            <a:ext cx="1241425" cy="1982787"/>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solidFill>
                <a:srgbClr val="E32434"/>
              </a:solidFill>
              <a:latin typeface="Arial" panose="020B0604020202020204" pitchFamily="34" charset="0"/>
            </a:endParaRPr>
          </a:p>
        </p:txBody>
      </p:sp>
      <p:sp>
        <p:nvSpPr>
          <p:cNvPr id="19703" name="AutoShape 250"/>
          <p:cNvSpPr>
            <a:spLocks noChangeArrowheads="1"/>
          </p:cNvSpPr>
          <p:nvPr/>
        </p:nvSpPr>
        <p:spPr bwMode="auto">
          <a:xfrm>
            <a:off x="4994275" y="2100263"/>
            <a:ext cx="938213" cy="323850"/>
          </a:xfrm>
          <a:prstGeom prst="roundRect">
            <a:avLst>
              <a:gd name="adj" fmla="val 25907"/>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04" name="Freeform 251"/>
          <p:cNvSpPr>
            <a:spLocks/>
          </p:cNvSpPr>
          <p:nvPr/>
        </p:nvSpPr>
        <p:spPr bwMode="auto">
          <a:xfrm>
            <a:off x="5932488" y="2266950"/>
            <a:ext cx="257175" cy="104775"/>
          </a:xfrm>
          <a:custGeom>
            <a:avLst/>
            <a:gdLst>
              <a:gd name="T0" fmla="*/ 2147483646 w 162"/>
              <a:gd name="T1" fmla="*/ 2147483646 h 66"/>
              <a:gd name="T2" fmla="*/ 0 w 162"/>
              <a:gd name="T3" fmla="*/ 2147483646 h 66"/>
              <a:gd name="T4" fmla="*/ 0 w 162"/>
              <a:gd name="T5" fmla="*/ 0 h 66"/>
              <a:gd name="T6" fmla="*/ 2147483646 w 162"/>
              <a:gd name="T7" fmla="*/ 2147483646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705" name="Freeform 252"/>
          <p:cNvSpPr>
            <a:spLocks/>
          </p:cNvSpPr>
          <p:nvPr/>
        </p:nvSpPr>
        <p:spPr bwMode="auto">
          <a:xfrm>
            <a:off x="5929313" y="2266950"/>
            <a:ext cx="257175" cy="90488"/>
          </a:xfrm>
          <a:custGeom>
            <a:avLst/>
            <a:gdLst>
              <a:gd name="T0" fmla="*/ 2147483646 w 162"/>
              <a:gd name="T1" fmla="*/ 2147483646 h 57"/>
              <a:gd name="T2" fmla="*/ 0 w 162"/>
              <a:gd name="T3" fmla="*/ 2147483646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706" name="Line 253"/>
          <p:cNvSpPr>
            <a:spLocks noChangeShapeType="1"/>
          </p:cNvSpPr>
          <p:nvPr/>
        </p:nvSpPr>
        <p:spPr bwMode="auto">
          <a:xfrm>
            <a:off x="5091113" y="2501900"/>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07" name="Line 254"/>
          <p:cNvSpPr>
            <a:spLocks noChangeShapeType="1"/>
          </p:cNvSpPr>
          <p:nvPr/>
        </p:nvSpPr>
        <p:spPr bwMode="auto">
          <a:xfrm>
            <a:off x="5084763" y="272097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08" name="Line 255"/>
          <p:cNvSpPr>
            <a:spLocks noChangeShapeType="1"/>
          </p:cNvSpPr>
          <p:nvPr/>
        </p:nvSpPr>
        <p:spPr bwMode="auto">
          <a:xfrm>
            <a:off x="5084763" y="29321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09" name="Line 256"/>
          <p:cNvSpPr>
            <a:spLocks noChangeShapeType="1"/>
          </p:cNvSpPr>
          <p:nvPr/>
        </p:nvSpPr>
        <p:spPr bwMode="auto">
          <a:xfrm>
            <a:off x="5084763" y="3144838"/>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10" name="Line 257"/>
          <p:cNvSpPr>
            <a:spLocks noChangeShapeType="1"/>
          </p:cNvSpPr>
          <p:nvPr/>
        </p:nvSpPr>
        <p:spPr bwMode="auto">
          <a:xfrm>
            <a:off x="5084763" y="3341688"/>
            <a:ext cx="10747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11" name="Line 258"/>
          <p:cNvSpPr>
            <a:spLocks noChangeShapeType="1"/>
          </p:cNvSpPr>
          <p:nvPr/>
        </p:nvSpPr>
        <p:spPr bwMode="auto">
          <a:xfrm>
            <a:off x="5084763" y="3765550"/>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12" name="Rectangle 259"/>
          <p:cNvSpPr>
            <a:spLocks noChangeArrowheads="1"/>
          </p:cNvSpPr>
          <p:nvPr/>
        </p:nvSpPr>
        <p:spPr bwMode="auto">
          <a:xfrm>
            <a:off x="5191125" y="2144713"/>
            <a:ext cx="63500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13" name="Rectangle 260"/>
          <p:cNvSpPr>
            <a:spLocks noChangeArrowheads="1"/>
          </p:cNvSpPr>
          <p:nvPr/>
        </p:nvSpPr>
        <p:spPr bwMode="auto">
          <a:xfrm>
            <a:off x="5070475" y="2111375"/>
            <a:ext cx="828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WUNGNAO</a:t>
            </a:r>
            <a:endParaRPr lang="en-US" altLang="en-US" sz="1800" baseline="-25000">
              <a:latin typeface="Arial" panose="020B0604020202020204" pitchFamily="34" charset="0"/>
            </a:endParaRPr>
          </a:p>
        </p:txBody>
      </p:sp>
      <p:sp>
        <p:nvSpPr>
          <p:cNvPr id="19714" name="Rectangle 261"/>
          <p:cNvSpPr>
            <a:spLocks noChangeArrowheads="1"/>
          </p:cNvSpPr>
          <p:nvPr/>
        </p:nvSpPr>
        <p:spPr bwMode="auto">
          <a:xfrm>
            <a:off x="5240338" y="2555875"/>
            <a:ext cx="8175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 ••• KAKAI ••• </a:t>
            </a:r>
            <a:endParaRPr lang="en-US" altLang="en-US" sz="1000" b="1" baseline="-25000">
              <a:solidFill>
                <a:srgbClr val="E32434"/>
              </a:solidFill>
              <a:latin typeface="Arial" panose="020B0604020202020204" pitchFamily="34" charset="0"/>
            </a:endParaRPr>
          </a:p>
        </p:txBody>
      </p:sp>
      <p:sp>
        <p:nvSpPr>
          <p:cNvPr id="19715" name="Rectangle 262"/>
          <p:cNvSpPr>
            <a:spLocks noChangeArrowheads="1"/>
          </p:cNvSpPr>
          <p:nvPr/>
        </p:nvSpPr>
        <p:spPr bwMode="auto">
          <a:xfrm>
            <a:off x="5024438" y="3008313"/>
            <a:ext cx="1149350"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16" name="Rectangle 263"/>
          <p:cNvSpPr>
            <a:spLocks noChangeArrowheads="1"/>
          </p:cNvSpPr>
          <p:nvPr/>
        </p:nvSpPr>
        <p:spPr bwMode="auto">
          <a:xfrm>
            <a:off x="5170488" y="2990850"/>
            <a:ext cx="8413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Israel    Judah</a:t>
            </a:r>
            <a:endParaRPr lang="en-US" altLang="en-US" sz="1000" b="1" baseline="-25000">
              <a:solidFill>
                <a:srgbClr val="E32434"/>
              </a:solidFill>
              <a:latin typeface="Arial" panose="020B0604020202020204" pitchFamily="34" charset="0"/>
            </a:endParaRPr>
          </a:p>
        </p:txBody>
      </p:sp>
      <p:sp>
        <p:nvSpPr>
          <p:cNvPr id="19717" name="Rectangle 264"/>
          <p:cNvSpPr>
            <a:spLocks noChangeArrowheads="1"/>
          </p:cNvSpPr>
          <p:nvPr/>
        </p:nvSpPr>
        <p:spPr bwMode="auto">
          <a:xfrm>
            <a:off x="5299075" y="3187700"/>
            <a:ext cx="558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10          2</a:t>
            </a:r>
            <a:endParaRPr lang="en-US" altLang="en-US" sz="1000" b="1" baseline="-25000">
              <a:solidFill>
                <a:srgbClr val="E32434"/>
              </a:solidFill>
              <a:latin typeface="Arial" panose="020B0604020202020204" pitchFamily="34" charset="0"/>
            </a:endParaRPr>
          </a:p>
        </p:txBody>
      </p:sp>
      <p:sp>
        <p:nvSpPr>
          <p:cNvPr id="19718" name="Rectangle 265"/>
          <p:cNvSpPr>
            <a:spLocks noChangeArrowheads="1"/>
          </p:cNvSpPr>
          <p:nvPr/>
        </p:nvSpPr>
        <p:spPr bwMode="auto">
          <a:xfrm>
            <a:off x="5195888" y="3613150"/>
            <a:ext cx="771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 20-J      20-R</a:t>
            </a:r>
            <a:endParaRPr lang="en-US" altLang="en-US" sz="1000" b="1" baseline="-25000">
              <a:solidFill>
                <a:srgbClr val="E32434"/>
              </a:solidFill>
              <a:latin typeface="Arial" panose="020B0604020202020204" pitchFamily="34" charset="0"/>
            </a:endParaRPr>
          </a:p>
        </p:txBody>
      </p:sp>
      <p:sp>
        <p:nvSpPr>
          <p:cNvPr id="19719" name="Rectangle 266"/>
          <p:cNvSpPr>
            <a:spLocks noChangeArrowheads="1"/>
          </p:cNvSpPr>
          <p:nvPr/>
        </p:nvSpPr>
        <p:spPr bwMode="auto">
          <a:xfrm>
            <a:off x="5160963" y="3856038"/>
            <a:ext cx="93821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20" name="Rectangle 267"/>
          <p:cNvSpPr>
            <a:spLocks noChangeArrowheads="1"/>
          </p:cNvSpPr>
          <p:nvPr/>
        </p:nvSpPr>
        <p:spPr bwMode="auto">
          <a:xfrm>
            <a:off x="5200650" y="3827463"/>
            <a:ext cx="733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 200        350</a:t>
            </a:r>
            <a:endParaRPr lang="en-US" altLang="en-US" sz="1000" b="1" baseline="-25000">
              <a:solidFill>
                <a:srgbClr val="E32434"/>
              </a:solidFill>
              <a:latin typeface="Arial" panose="020B0604020202020204" pitchFamily="34" charset="0"/>
            </a:endParaRPr>
          </a:p>
        </p:txBody>
      </p:sp>
      <p:sp>
        <p:nvSpPr>
          <p:cNvPr id="19721" name="Rectangle 268"/>
          <p:cNvSpPr>
            <a:spLocks noChangeArrowheads="1"/>
          </p:cNvSpPr>
          <p:nvPr/>
        </p:nvSpPr>
        <p:spPr bwMode="auto">
          <a:xfrm>
            <a:off x="5084763" y="4052888"/>
            <a:ext cx="1135062" cy="12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22" name="Rectangle 269"/>
          <p:cNvSpPr>
            <a:spLocks noChangeArrowheads="1"/>
          </p:cNvSpPr>
          <p:nvPr/>
        </p:nvSpPr>
        <p:spPr bwMode="auto">
          <a:xfrm>
            <a:off x="5127625" y="4044950"/>
            <a:ext cx="990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Assyria    Babylon</a:t>
            </a:r>
            <a:endParaRPr lang="en-US" altLang="en-US" sz="900" b="1" baseline="-25000">
              <a:solidFill>
                <a:srgbClr val="E32434"/>
              </a:solidFill>
              <a:latin typeface="Arial" panose="020B0604020202020204" pitchFamily="34" charset="0"/>
            </a:endParaRPr>
          </a:p>
        </p:txBody>
      </p:sp>
      <p:sp>
        <p:nvSpPr>
          <p:cNvPr id="19723" name="Line 270"/>
          <p:cNvSpPr>
            <a:spLocks noChangeShapeType="1"/>
          </p:cNvSpPr>
          <p:nvPr/>
        </p:nvSpPr>
        <p:spPr bwMode="auto">
          <a:xfrm>
            <a:off x="5084763" y="3976688"/>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24" name="Rectangle 272"/>
          <p:cNvSpPr>
            <a:spLocks noChangeArrowheads="1"/>
          </p:cNvSpPr>
          <p:nvPr/>
        </p:nvSpPr>
        <p:spPr bwMode="auto">
          <a:xfrm>
            <a:off x="5199063" y="2767013"/>
            <a:ext cx="7953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Âto          Âze</a:t>
            </a:r>
            <a:endParaRPr lang="en-US" altLang="en-US" sz="1000" b="1" baseline="-25000">
              <a:solidFill>
                <a:srgbClr val="E32434"/>
              </a:solidFill>
              <a:latin typeface="Arial" panose="020B0604020202020204" pitchFamily="34" charset="0"/>
            </a:endParaRPr>
          </a:p>
        </p:txBody>
      </p:sp>
      <p:sp>
        <p:nvSpPr>
          <p:cNvPr id="19725" name="Line 273"/>
          <p:cNvSpPr>
            <a:spLocks noChangeShapeType="1"/>
          </p:cNvSpPr>
          <p:nvPr/>
        </p:nvSpPr>
        <p:spPr bwMode="auto">
          <a:xfrm>
            <a:off x="5084763" y="4189413"/>
            <a:ext cx="10588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26" name="Rectangle 274"/>
          <p:cNvSpPr>
            <a:spLocks noChangeArrowheads="1"/>
          </p:cNvSpPr>
          <p:nvPr/>
        </p:nvSpPr>
        <p:spPr bwMode="auto">
          <a:xfrm>
            <a:off x="5145088" y="3402013"/>
            <a:ext cx="1014412"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27" name="Line 275"/>
          <p:cNvSpPr>
            <a:spLocks noChangeShapeType="1"/>
          </p:cNvSpPr>
          <p:nvPr/>
        </p:nvSpPr>
        <p:spPr bwMode="auto">
          <a:xfrm>
            <a:off x="5341938" y="3552825"/>
            <a:ext cx="423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28" name="Line 276"/>
          <p:cNvSpPr>
            <a:spLocks noChangeShapeType="1"/>
          </p:cNvSpPr>
          <p:nvPr/>
        </p:nvSpPr>
        <p:spPr bwMode="auto">
          <a:xfrm>
            <a:off x="5183188" y="2403475"/>
            <a:ext cx="922337"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29" name="Line 277"/>
          <p:cNvSpPr>
            <a:spLocks noChangeShapeType="1"/>
          </p:cNvSpPr>
          <p:nvPr/>
        </p:nvSpPr>
        <p:spPr bwMode="auto">
          <a:xfrm>
            <a:off x="5538788" y="3765550"/>
            <a:ext cx="423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30" name="Rectangle 279"/>
          <p:cNvSpPr>
            <a:spLocks noChangeArrowheads="1"/>
          </p:cNvSpPr>
          <p:nvPr/>
        </p:nvSpPr>
        <p:spPr bwMode="auto">
          <a:xfrm>
            <a:off x="4713288" y="6026150"/>
            <a:ext cx="2492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latin typeface="Times" panose="02020603050405020304" pitchFamily="18" charset="0"/>
              </a:rPr>
              <a:t>V</a:t>
            </a:r>
            <a:endParaRPr lang="en-US" altLang="en-US" sz="1200" baseline="-25000">
              <a:latin typeface="Times" panose="02020603050405020304" pitchFamily="18" charset="0"/>
            </a:endParaRPr>
          </a:p>
        </p:txBody>
      </p:sp>
      <p:sp>
        <p:nvSpPr>
          <p:cNvPr id="19731" name="Rectangle 280"/>
          <p:cNvSpPr>
            <a:spLocks noChangeArrowheads="1"/>
          </p:cNvSpPr>
          <p:nvPr/>
        </p:nvSpPr>
        <p:spPr bwMode="auto">
          <a:xfrm>
            <a:off x="4743450" y="7207250"/>
            <a:ext cx="184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latin typeface="Times" panose="02020603050405020304" pitchFamily="18" charset="0"/>
              </a:rPr>
              <a:t>J</a:t>
            </a:r>
            <a:endParaRPr lang="en-US" altLang="en-US" sz="1200" baseline="-25000">
              <a:latin typeface="Times" panose="02020603050405020304" pitchFamily="18" charset="0"/>
            </a:endParaRPr>
          </a:p>
        </p:txBody>
      </p:sp>
      <p:sp>
        <p:nvSpPr>
          <p:cNvPr id="19732" name="Rectangle 281"/>
          <p:cNvSpPr>
            <a:spLocks noChangeArrowheads="1"/>
          </p:cNvSpPr>
          <p:nvPr/>
        </p:nvSpPr>
        <p:spPr bwMode="auto">
          <a:xfrm>
            <a:off x="1987550" y="1924050"/>
            <a:ext cx="2889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2900" b="1">
                <a:latin typeface="Times" panose="02020603050405020304" pitchFamily="18" charset="0"/>
              </a:rPr>
              <a:t>O</a:t>
            </a:r>
            <a:endParaRPr lang="en-US" altLang="en-US" sz="1200" baseline="-25000">
              <a:latin typeface="Times" panose="02020603050405020304" pitchFamily="18" charset="0"/>
            </a:endParaRPr>
          </a:p>
        </p:txBody>
      </p:sp>
      <p:sp>
        <p:nvSpPr>
          <p:cNvPr id="19733" name="Line 282"/>
          <p:cNvSpPr>
            <a:spLocks noChangeShapeType="1"/>
          </p:cNvSpPr>
          <p:nvPr/>
        </p:nvSpPr>
        <p:spPr bwMode="auto">
          <a:xfrm>
            <a:off x="2390775" y="3856038"/>
            <a:ext cx="11493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34" name="AutoShape 283"/>
          <p:cNvSpPr>
            <a:spLocks noChangeArrowheads="1"/>
          </p:cNvSpPr>
          <p:nvPr/>
        </p:nvSpPr>
        <p:spPr bwMode="auto">
          <a:xfrm>
            <a:off x="2374900" y="3022600"/>
            <a:ext cx="893763" cy="500063"/>
          </a:xfrm>
          <a:prstGeom prst="roundRect">
            <a:avLst>
              <a:gd name="adj" fmla="val 21111"/>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35" name="Rectangle 284"/>
          <p:cNvSpPr>
            <a:spLocks noChangeArrowheads="1"/>
          </p:cNvSpPr>
          <p:nvPr/>
        </p:nvSpPr>
        <p:spPr bwMode="auto">
          <a:xfrm>
            <a:off x="2390775" y="3265488"/>
            <a:ext cx="831850" cy="484187"/>
          </a:xfrm>
          <a:prstGeom prst="rect">
            <a:avLst/>
          </a:prstGeom>
          <a:solidFill>
            <a:srgbClr val="FFFFFF"/>
          </a:solidFill>
          <a:ln w="15875">
            <a:solidFill>
              <a:srgbClr val="FFFFFF"/>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36" name="Rectangle 285"/>
          <p:cNvSpPr>
            <a:spLocks noChangeArrowheads="1"/>
          </p:cNvSpPr>
          <p:nvPr/>
        </p:nvSpPr>
        <p:spPr bwMode="auto">
          <a:xfrm>
            <a:off x="2374900" y="3265488"/>
            <a:ext cx="1181100" cy="1255712"/>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37" name="Line 286"/>
          <p:cNvSpPr>
            <a:spLocks noChangeShapeType="1"/>
          </p:cNvSpPr>
          <p:nvPr/>
        </p:nvSpPr>
        <p:spPr bwMode="auto">
          <a:xfrm>
            <a:off x="2384425" y="3259138"/>
            <a:ext cx="892175"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38" name="Freeform 287"/>
          <p:cNvSpPr>
            <a:spLocks/>
          </p:cNvSpPr>
          <p:nvPr/>
        </p:nvSpPr>
        <p:spPr bwMode="auto">
          <a:xfrm>
            <a:off x="3268663" y="3175000"/>
            <a:ext cx="241300" cy="104775"/>
          </a:xfrm>
          <a:custGeom>
            <a:avLst/>
            <a:gdLst>
              <a:gd name="T0" fmla="*/ 2147483646 w 152"/>
              <a:gd name="T1" fmla="*/ 2147483646 h 66"/>
              <a:gd name="T2" fmla="*/ 0 w 152"/>
              <a:gd name="T3" fmla="*/ 2147483646 h 66"/>
              <a:gd name="T4" fmla="*/ 0 w 152"/>
              <a:gd name="T5" fmla="*/ 0 h 66"/>
              <a:gd name="T6" fmla="*/ 2147483646 w 152"/>
              <a:gd name="T7" fmla="*/ 2147483646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19739" name="Freeform 288"/>
          <p:cNvSpPr>
            <a:spLocks/>
          </p:cNvSpPr>
          <p:nvPr/>
        </p:nvSpPr>
        <p:spPr bwMode="auto">
          <a:xfrm>
            <a:off x="3271838" y="3159125"/>
            <a:ext cx="257175" cy="106363"/>
          </a:xfrm>
          <a:custGeom>
            <a:avLst/>
            <a:gdLst>
              <a:gd name="T0" fmla="*/ 2147483646 w 162"/>
              <a:gd name="T1" fmla="*/ 2147483646 h 67"/>
              <a:gd name="T2" fmla="*/ 0 w 162"/>
              <a:gd name="T3" fmla="*/ 2147483646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740" name="Line 289"/>
          <p:cNvSpPr>
            <a:spLocks noChangeShapeType="1"/>
          </p:cNvSpPr>
          <p:nvPr/>
        </p:nvSpPr>
        <p:spPr bwMode="auto">
          <a:xfrm>
            <a:off x="2465388" y="3492500"/>
            <a:ext cx="10144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41" name="Line 290"/>
          <p:cNvSpPr>
            <a:spLocks noChangeShapeType="1"/>
          </p:cNvSpPr>
          <p:nvPr/>
        </p:nvSpPr>
        <p:spPr bwMode="auto">
          <a:xfrm>
            <a:off x="2465388" y="3719513"/>
            <a:ext cx="10144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42" name="Line 291"/>
          <p:cNvSpPr>
            <a:spLocks noChangeShapeType="1"/>
          </p:cNvSpPr>
          <p:nvPr/>
        </p:nvSpPr>
        <p:spPr bwMode="auto">
          <a:xfrm>
            <a:off x="2465388" y="3962400"/>
            <a:ext cx="10144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43" name="Line 292"/>
          <p:cNvSpPr>
            <a:spLocks noChangeShapeType="1"/>
          </p:cNvSpPr>
          <p:nvPr/>
        </p:nvSpPr>
        <p:spPr bwMode="auto">
          <a:xfrm>
            <a:off x="2465388" y="4189413"/>
            <a:ext cx="10144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44" name="Rectangle 293"/>
          <p:cNvSpPr>
            <a:spLocks noChangeArrowheads="1"/>
          </p:cNvSpPr>
          <p:nvPr/>
        </p:nvSpPr>
        <p:spPr bwMode="auto">
          <a:xfrm>
            <a:off x="2525713" y="3068638"/>
            <a:ext cx="666750"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45" name="Rectangle 294"/>
          <p:cNvSpPr>
            <a:spLocks noChangeArrowheads="1"/>
          </p:cNvSpPr>
          <p:nvPr/>
        </p:nvSpPr>
        <p:spPr bwMode="auto">
          <a:xfrm>
            <a:off x="2420938" y="3025775"/>
            <a:ext cx="7842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200" b="1">
                <a:latin typeface="Arial" panose="020B0604020202020204" pitchFamily="34" charset="0"/>
              </a:rPr>
              <a:t>ABRAHAM</a:t>
            </a:r>
            <a:endParaRPr lang="en-US" altLang="en-US" sz="1800" baseline="-25000">
              <a:latin typeface="Arial" panose="020B0604020202020204" pitchFamily="34" charset="0"/>
            </a:endParaRPr>
          </a:p>
        </p:txBody>
      </p:sp>
      <p:sp>
        <p:nvSpPr>
          <p:cNvPr id="19746" name="Rectangle 295"/>
          <p:cNvSpPr>
            <a:spLocks noChangeArrowheads="1"/>
          </p:cNvSpPr>
          <p:nvPr/>
        </p:nvSpPr>
        <p:spPr bwMode="auto">
          <a:xfrm>
            <a:off x="2678113" y="3538538"/>
            <a:ext cx="604837" cy="165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47" name="Rectangle 296"/>
          <p:cNvSpPr>
            <a:spLocks noChangeArrowheads="1"/>
          </p:cNvSpPr>
          <p:nvPr/>
        </p:nvSpPr>
        <p:spPr bwMode="auto">
          <a:xfrm>
            <a:off x="2660650" y="3559175"/>
            <a:ext cx="5064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N - Â - S</a:t>
            </a:r>
            <a:endParaRPr lang="en-US" altLang="en-US" sz="1000" b="1" baseline="-25000">
              <a:solidFill>
                <a:srgbClr val="E32434"/>
              </a:solidFill>
              <a:latin typeface="Arial" panose="020B0604020202020204" pitchFamily="34" charset="0"/>
            </a:endParaRPr>
          </a:p>
        </p:txBody>
      </p:sp>
      <p:sp>
        <p:nvSpPr>
          <p:cNvPr id="19748" name="Rectangle 297"/>
          <p:cNvSpPr>
            <a:spLocks noChangeArrowheads="1"/>
          </p:cNvSpPr>
          <p:nvPr/>
        </p:nvSpPr>
        <p:spPr bwMode="auto">
          <a:xfrm>
            <a:off x="2844800" y="3779838"/>
            <a:ext cx="407988"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49" name="Rectangle 298"/>
          <p:cNvSpPr>
            <a:spLocks noChangeArrowheads="1"/>
          </p:cNvSpPr>
          <p:nvPr/>
        </p:nvSpPr>
        <p:spPr bwMode="auto">
          <a:xfrm>
            <a:off x="2800350" y="3798888"/>
            <a:ext cx="1825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I - I</a:t>
            </a:r>
            <a:endParaRPr lang="en-US" altLang="en-US" sz="1000" b="1" baseline="-25000">
              <a:solidFill>
                <a:srgbClr val="E32434"/>
              </a:solidFill>
              <a:latin typeface="Arial" panose="020B0604020202020204" pitchFamily="34" charset="0"/>
            </a:endParaRPr>
          </a:p>
        </p:txBody>
      </p:sp>
      <p:sp>
        <p:nvSpPr>
          <p:cNvPr id="19750" name="Rectangle 299"/>
          <p:cNvSpPr>
            <a:spLocks noChangeArrowheads="1"/>
          </p:cNvSpPr>
          <p:nvPr/>
        </p:nvSpPr>
        <p:spPr bwMode="auto">
          <a:xfrm>
            <a:off x="2806700" y="4019550"/>
            <a:ext cx="266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J - E</a:t>
            </a:r>
            <a:endParaRPr lang="en-US" altLang="en-US" sz="1000" b="1" baseline="-25000">
              <a:solidFill>
                <a:srgbClr val="E32434"/>
              </a:solidFill>
              <a:latin typeface="Arial" panose="020B0604020202020204" pitchFamily="34" charset="0"/>
            </a:endParaRPr>
          </a:p>
        </p:txBody>
      </p:sp>
      <p:sp>
        <p:nvSpPr>
          <p:cNvPr id="19751" name="Rectangle 300"/>
          <p:cNvSpPr>
            <a:spLocks noChangeArrowheads="1"/>
          </p:cNvSpPr>
          <p:nvPr/>
        </p:nvSpPr>
        <p:spPr bwMode="auto">
          <a:xfrm>
            <a:off x="2844800" y="4249738"/>
            <a:ext cx="558800" cy="150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52" name="Rectangle 301"/>
          <p:cNvSpPr>
            <a:spLocks noChangeArrowheads="1"/>
          </p:cNvSpPr>
          <p:nvPr/>
        </p:nvSpPr>
        <p:spPr bwMode="auto">
          <a:xfrm>
            <a:off x="2881313" y="4278313"/>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12</a:t>
            </a:r>
            <a:endParaRPr lang="en-US" altLang="en-US" sz="1000" b="1" baseline="-25000">
              <a:latin typeface="Arial" panose="020B0604020202020204" pitchFamily="34" charset="0"/>
            </a:endParaRPr>
          </a:p>
        </p:txBody>
      </p:sp>
      <p:sp>
        <p:nvSpPr>
          <p:cNvPr id="19753" name="Line 302"/>
          <p:cNvSpPr>
            <a:spLocks noChangeShapeType="1"/>
          </p:cNvSpPr>
          <p:nvPr/>
        </p:nvSpPr>
        <p:spPr bwMode="auto">
          <a:xfrm>
            <a:off x="2451100" y="4430713"/>
            <a:ext cx="10144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54" name="Rectangle 303"/>
          <p:cNvSpPr>
            <a:spLocks noChangeArrowheads="1"/>
          </p:cNvSpPr>
          <p:nvPr/>
        </p:nvSpPr>
        <p:spPr bwMode="auto">
          <a:xfrm>
            <a:off x="2662238" y="3341688"/>
            <a:ext cx="666750" cy="134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55" name="Rectangle 304"/>
          <p:cNvSpPr>
            <a:spLocks noChangeArrowheads="1"/>
          </p:cNvSpPr>
          <p:nvPr/>
        </p:nvSpPr>
        <p:spPr bwMode="auto">
          <a:xfrm>
            <a:off x="2620963" y="3335338"/>
            <a:ext cx="7572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ÂWUI KAHO</a:t>
            </a:r>
            <a:endParaRPr lang="en-US" altLang="en-US" sz="1000" b="1" baseline="-25000">
              <a:solidFill>
                <a:srgbClr val="E32434"/>
              </a:solidFill>
              <a:latin typeface="Arial" panose="020B0604020202020204" pitchFamily="34" charset="0"/>
            </a:endParaRPr>
          </a:p>
        </p:txBody>
      </p:sp>
      <p:sp>
        <p:nvSpPr>
          <p:cNvPr id="19756" name="Rectangle 305"/>
          <p:cNvSpPr>
            <a:spLocks noChangeArrowheads="1"/>
          </p:cNvSpPr>
          <p:nvPr/>
        </p:nvSpPr>
        <p:spPr bwMode="auto">
          <a:xfrm>
            <a:off x="3305175" y="5799138"/>
            <a:ext cx="4873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Times" panose="02020603050405020304" pitchFamily="18" charset="0"/>
              </a:rPr>
              <a:t>(1500 B.C.)</a:t>
            </a:r>
            <a:endParaRPr lang="en-US" altLang="en-US" sz="1200" baseline="-25000">
              <a:solidFill>
                <a:srgbClr val="E32434"/>
              </a:solidFill>
              <a:latin typeface="Times" panose="02020603050405020304" pitchFamily="18" charset="0"/>
            </a:endParaRPr>
          </a:p>
        </p:txBody>
      </p:sp>
      <p:pic>
        <p:nvPicPr>
          <p:cNvPr id="19757" name="Picture 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163" y="3325813"/>
            <a:ext cx="590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58" name="Rectangle 307"/>
          <p:cNvSpPr>
            <a:spLocks noChangeArrowheads="1"/>
          </p:cNvSpPr>
          <p:nvPr/>
        </p:nvSpPr>
        <p:spPr bwMode="auto">
          <a:xfrm>
            <a:off x="3676650" y="3462338"/>
            <a:ext cx="317500"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19759" name="Picture 3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6792913"/>
            <a:ext cx="590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0" name="Rectangle 309"/>
          <p:cNvSpPr>
            <a:spLocks noChangeArrowheads="1"/>
          </p:cNvSpPr>
          <p:nvPr/>
        </p:nvSpPr>
        <p:spPr bwMode="auto">
          <a:xfrm>
            <a:off x="3692525" y="6929438"/>
            <a:ext cx="317500"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19761" name="Picture 3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3219450"/>
            <a:ext cx="5905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2" name="Rectangle 311"/>
          <p:cNvSpPr>
            <a:spLocks noChangeArrowheads="1"/>
          </p:cNvSpPr>
          <p:nvPr/>
        </p:nvSpPr>
        <p:spPr bwMode="auto">
          <a:xfrm>
            <a:off x="6340475" y="3355975"/>
            <a:ext cx="319088" cy="257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pic>
        <p:nvPicPr>
          <p:cNvPr id="19763" name="Picture 3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2327275"/>
            <a:ext cx="5905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 name="Rectangle 313"/>
          <p:cNvSpPr>
            <a:spLocks noChangeArrowheads="1"/>
          </p:cNvSpPr>
          <p:nvPr/>
        </p:nvSpPr>
        <p:spPr bwMode="auto">
          <a:xfrm>
            <a:off x="6340475" y="2474913"/>
            <a:ext cx="319088"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65" name="Rectangle 314"/>
          <p:cNvSpPr>
            <a:spLocks noChangeArrowheads="1"/>
          </p:cNvSpPr>
          <p:nvPr/>
        </p:nvSpPr>
        <p:spPr bwMode="auto">
          <a:xfrm>
            <a:off x="5972175" y="5922963"/>
            <a:ext cx="4699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Arial" panose="020B0604020202020204" pitchFamily="34" charset="0"/>
              </a:rPr>
              <a:t>(500 B.C.)</a:t>
            </a:r>
            <a:endParaRPr lang="en-US" altLang="en-US" sz="1200" baseline="-25000">
              <a:solidFill>
                <a:srgbClr val="E32434"/>
              </a:solidFill>
              <a:latin typeface="Arial" panose="020B0604020202020204" pitchFamily="34" charset="0"/>
            </a:endParaRPr>
          </a:p>
        </p:txBody>
      </p:sp>
      <p:sp>
        <p:nvSpPr>
          <p:cNvPr id="19766" name="Rectangle 315"/>
          <p:cNvSpPr>
            <a:spLocks noChangeArrowheads="1"/>
          </p:cNvSpPr>
          <p:nvPr/>
        </p:nvSpPr>
        <p:spPr bwMode="auto">
          <a:xfrm>
            <a:off x="5983288" y="2211388"/>
            <a:ext cx="5270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Arial" panose="020B0604020202020204" pitchFamily="34" charset="0"/>
              </a:rPr>
              <a:t>(1000 B.C.)</a:t>
            </a:r>
            <a:endParaRPr lang="en-US" altLang="en-US" sz="1200" baseline="-25000">
              <a:solidFill>
                <a:srgbClr val="E32434"/>
              </a:solidFill>
              <a:latin typeface="Arial" panose="020B0604020202020204" pitchFamily="34" charset="0"/>
            </a:endParaRPr>
          </a:p>
        </p:txBody>
      </p:sp>
      <p:sp>
        <p:nvSpPr>
          <p:cNvPr id="19767" name="Rectangle 316"/>
          <p:cNvSpPr>
            <a:spLocks noChangeArrowheads="1"/>
          </p:cNvSpPr>
          <p:nvPr/>
        </p:nvSpPr>
        <p:spPr bwMode="auto">
          <a:xfrm>
            <a:off x="3305175" y="3113088"/>
            <a:ext cx="4873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Times" panose="02020603050405020304" pitchFamily="18" charset="0"/>
              </a:rPr>
              <a:t>(2000 B.C.)</a:t>
            </a:r>
            <a:endParaRPr lang="en-US" altLang="en-US" sz="1200" baseline="-25000">
              <a:solidFill>
                <a:srgbClr val="E32434"/>
              </a:solidFill>
              <a:latin typeface="Times" panose="02020603050405020304" pitchFamily="18" charset="0"/>
            </a:endParaRPr>
          </a:p>
        </p:txBody>
      </p:sp>
      <p:sp>
        <p:nvSpPr>
          <p:cNvPr id="19768" name="Freeform 317"/>
          <p:cNvSpPr>
            <a:spLocks/>
          </p:cNvSpPr>
          <p:nvPr/>
        </p:nvSpPr>
        <p:spPr bwMode="auto">
          <a:xfrm>
            <a:off x="5922963" y="6824663"/>
            <a:ext cx="241300" cy="76200"/>
          </a:xfrm>
          <a:custGeom>
            <a:avLst/>
            <a:gdLst>
              <a:gd name="T0" fmla="*/ 2147483646 w 152"/>
              <a:gd name="T1" fmla="*/ 2147483646 h 48"/>
              <a:gd name="T2" fmla="*/ 0 w 152"/>
              <a:gd name="T3" fmla="*/ 2147483646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19769" name="Rectangle 318"/>
          <p:cNvSpPr>
            <a:spLocks noChangeArrowheads="1"/>
          </p:cNvSpPr>
          <p:nvPr/>
        </p:nvSpPr>
        <p:spPr bwMode="auto">
          <a:xfrm>
            <a:off x="5403850" y="6924675"/>
            <a:ext cx="2762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i="1">
                <a:solidFill>
                  <a:srgbClr val="E32434"/>
                </a:solidFill>
                <a:latin typeface="Arial" panose="020B0604020202020204" pitchFamily="34" charset="0"/>
              </a:rPr>
              <a:t>Mirin</a:t>
            </a:r>
            <a:endParaRPr lang="en-US" altLang="en-US" sz="1200" baseline="-25000">
              <a:solidFill>
                <a:srgbClr val="E32434"/>
              </a:solidFill>
              <a:latin typeface="Arial" panose="020B0604020202020204" pitchFamily="34" charset="0"/>
            </a:endParaRPr>
          </a:p>
        </p:txBody>
      </p:sp>
      <p:sp>
        <p:nvSpPr>
          <p:cNvPr id="19770" name="Text Box 319"/>
          <p:cNvSpPr txBox="1">
            <a:spLocks noChangeArrowheads="1"/>
          </p:cNvSpPr>
          <p:nvPr/>
        </p:nvSpPr>
        <p:spPr bwMode="auto">
          <a:xfrm>
            <a:off x="3625850" y="3352800"/>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Arial" panose="020B0604020202020204" pitchFamily="34" charset="0"/>
              </a:rPr>
              <a:t>AT</a:t>
            </a:r>
            <a:endParaRPr lang="en-US" altLang="en-US" sz="1000" b="1" baseline="-25000">
              <a:solidFill>
                <a:srgbClr val="E32434"/>
              </a:solidFill>
              <a:latin typeface="Arial" panose="020B0604020202020204" pitchFamily="34" charset="0"/>
            </a:endParaRPr>
          </a:p>
        </p:txBody>
      </p:sp>
      <p:sp>
        <p:nvSpPr>
          <p:cNvPr id="19771" name="Text Box 320"/>
          <p:cNvSpPr txBox="1">
            <a:spLocks noChangeArrowheads="1"/>
          </p:cNvSpPr>
          <p:nvPr/>
        </p:nvSpPr>
        <p:spPr bwMode="auto">
          <a:xfrm>
            <a:off x="6273800" y="2362200"/>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Arial" panose="020B0604020202020204" pitchFamily="34" charset="0"/>
              </a:rPr>
              <a:t>DT</a:t>
            </a:r>
            <a:endParaRPr lang="en-US" altLang="en-US" sz="1000" b="1" baseline="-25000">
              <a:solidFill>
                <a:srgbClr val="E32434"/>
              </a:solidFill>
              <a:latin typeface="Arial" panose="020B0604020202020204" pitchFamily="34" charset="0"/>
            </a:endParaRPr>
          </a:p>
        </p:txBody>
      </p:sp>
      <p:sp>
        <p:nvSpPr>
          <p:cNvPr id="19772" name="Text Box 321"/>
          <p:cNvSpPr txBox="1">
            <a:spLocks noChangeArrowheads="1"/>
          </p:cNvSpPr>
          <p:nvPr/>
        </p:nvSpPr>
        <p:spPr bwMode="auto">
          <a:xfrm>
            <a:off x="6273800" y="3244850"/>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Arial" panose="020B0604020202020204" pitchFamily="34" charset="0"/>
              </a:rPr>
              <a:t>KT</a:t>
            </a:r>
            <a:endParaRPr lang="en-US" altLang="en-US" sz="1000" b="1" baseline="-25000">
              <a:solidFill>
                <a:srgbClr val="E32434"/>
              </a:solidFill>
              <a:latin typeface="Arial" panose="020B0604020202020204" pitchFamily="34" charset="0"/>
            </a:endParaRPr>
          </a:p>
        </p:txBody>
      </p:sp>
      <p:sp>
        <p:nvSpPr>
          <p:cNvPr id="19773" name="Text Box 322"/>
          <p:cNvSpPr txBox="1">
            <a:spLocks noChangeArrowheads="1"/>
          </p:cNvSpPr>
          <p:nvPr/>
        </p:nvSpPr>
        <p:spPr bwMode="auto">
          <a:xfrm>
            <a:off x="3644900" y="6832600"/>
            <a:ext cx="64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400" b="1" baseline="-25000">
                <a:solidFill>
                  <a:srgbClr val="E32434"/>
                </a:solidFill>
                <a:latin typeface="Arial" panose="020B0604020202020204" pitchFamily="34" charset="0"/>
              </a:rPr>
              <a:t>NT</a:t>
            </a:r>
            <a:endParaRPr lang="en-US" altLang="en-US" sz="1000" b="1" baseline="-25000">
              <a:solidFill>
                <a:srgbClr val="E32434"/>
              </a:solidFill>
              <a:latin typeface="Arial" panose="020B0604020202020204" pitchFamily="34" charset="0"/>
            </a:endParaRPr>
          </a:p>
        </p:txBody>
      </p:sp>
      <p:sp>
        <p:nvSpPr>
          <p:cNvPr id="19774" name="Rectangle 323"/>
          <p:cNvSpPr>
            <a:spLocks noChangeArrowheads="1"/>
          </p:cNvSpPr>
          <p:nvPr/>
        </p:nvSpPr>
        <p:spPr bwMode="auto">
          <a:xfrm>
            <a:off x="5227638" y="6723063"/>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algn="ctr"/>
            <a:r>
              <a:rPr lang="en-US" altLang="en-US" sz="1400" b="1" dirty="0" err="1" smtClean="0">
                <a:latin typeface="Arial" panose="020B0604020202020204" pitchFamily="34" charset="0"/>
              </a:rPr>
              <a:t>Jishu</a:t>
            </a:r>
            <a:endParaRPr lang="en-US" altLang="en-US" sz="1400" baseline="-25000" dirty="0">
              <a:latin typeface="Arial" panose="020B0604020202020204" pitchFamily="34" charset="0"/>
            </a:endParaRPr>
          </a:p>
        </p:txBody>
      </p:sp>
      <p:sp>
        <p:nvSpPr>
          <p:cNvPr id="19775" name="Rectangle 324"/>
          <p:cNvSpPr>
            <a:spLocks noChangeArrowheads="1"/>
          </p:cNvSpPr>
          <p:nvPr/>
        </p:nvSpPr>
        <p:spPr bwMode="auto">
          <a:xfrm>
            <a:off x="5010150" y="2305050"/>
            <a:ext cx="914400" cy="17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76" name="Rectangle 325"/>
          <p:cNvSpPr>
            <a:spLocks noChangeArrowheads="1"/>
          </p:cNvSpPr>
          <p:nvPr/>
        </p:nvSpPr>
        <p:spPr bwMode="auto">
          <a:xfrm>
            <a:off x="5284788" y="2339975"/>
            <a:ext cx="4857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000" b="1">
                <a:solidFill>
                  <a:srgbClr val="E32434"/>
                </a:solidFill>
                <a:latin typeface="Arial" panose="020B0604020202020204" pitchFamily="34" charset="0"/>
              </a:rPr>
              <a:t>S - D - S</a:t>
            </a:r>
            <a:endParaRPr lang="en-US" altLang="en-US" sz="1000" b="1" baseline="-25000">
              <a:solidFill>
                <a:srgbClr val="E32434"/>
              </a:solidFill>
              <a:latin typeface="Arial" panose="020B0604020202020204" pitchFamily="34" charset="0"/>
            </a:endParaRPr>
          </a:p>
        </p:txBody>
      </p:sp>
      <p:sp>
        <p:nvSpPr>
          <p:cNvPr id="19777" name="Line 326"/>
          <p:cNvSpPr>
            <a:spLocks noChangeShapeType="1"/>
          </p:cNvSpPr>
          <p:nvPr/>
        </p:nvSpPr>
        <p:spPr bwMode="auto">
          <a:xfrm>
            <a:off x="5594350" y="2795588"/>
            <a:ext cx="1588" cy="1454150"/>
          </a:xfrm>
          <a:prstGeom prst="line">
            <a:avLst/>
          </a:prstGeom>
          <a:noFill/>
          <a:ln w="46038">
            <a:solidFill>
              <a:schemeClr val="bg1"/>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78" name="Rectangle 327"/>
          <p:cNvSpPr>
            <a:spLocks noChangeArrowheads="1"/>
          </p:cNvSpPr>
          <p:nvPr/>
        </p:nvSpPr>
        <p:spPr bwMode="auto">
          <a:xfrm>
            <a:off x="5194300" y="3405188"/>
            <a:ext cx="7175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900" b="1">
                <a:solidFill>
                  <a:srgbClr val="E32434"/>
                </a:solidFill>
                <a:latin typeface="Arial" panose="020B0604020202020204" pitchFamily="34" charset="0"/>
              </a:rPr>
              <a:t>MARÂNBING</a:t>
            </a:r>
            <a:endParaRPr lang="en-US" altLang="en-US" sz="900" b="1" baseline="-25000">
              <a:solidFill>
                <a:srgbClr val="E32434"/>
              </a:solidFill>
              <a:latin typeface="Arial" panose="020B0604020202020204" pitchFamily="34" charset="0"/>
            </a:endParaRPr>
          </a:p>
        </p:txBody>
      </p:sp>
      <p:sp>
        <p:nvSpPr>
          <p:cNvPr id="19779" name="Line 328"/>
          <p:cNvSpPr>
            <a:spLocks noChangeShapeType="1"/>
          </p:cNvSpPr>
          <p:nvPr/>
        </p:nvSpPr>
        <p:spPr bwMode="auto">
          <a:xfrm>
            <a:off x="5084763" y="3552825"/>
            <a:ext cx="10588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grpSp>
        <p:nvGrpSpPr>
          <p:cNvPr id="19780" name="Group 329"/>
          <p:cNvGrpSpPr>
            <a:grpSpLocks/>
          </p:cNvGrpSpPr>
          <p:nvPr/>
        </p:nvGrpSpPr>
        <p:grpSpPr bwMode="auto">
          <a:xfrm>
            <a:off x="885825" y="1223963"/>
            <a:ext cx="731838" cy="1096962"/>
            <a:chOff x="558" y="771"/>
            <a:chExt cx="461" cy="691"/>
          </a:xfrm>
        </p:grpSpPr>
        <p:grpSp>
          <p:nvGrpSpPr>
            <p:cNvPr id="19785" name="Group 330"/>
            <p:cNvGrpSpPr>
              <a:grpSpLocks/>
            </p:cNvGrpSpPr>
            <p:nvPr/>
          </p:nvGrpSpPr>
          <p:grpSpPr bwMode="auto">
            <a:xfrm>
              <a:off x="558" y="771"/>
              <a:ext cx="238" cy="152"/>
              <a:chOff x="206" y="662"/>
              <a:chExt cx="238" cy="152"/>
            </a:xfrm>
          </p:grpSpPr>
          <p:sp>
            <p:nvSpPr>
              <p:cNvPr id="19802" name="AutoShape 331"/>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803" name="Rectangle 332"/>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804" name="Line 333"/>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19786" name="Rectangle 334"/>
            <p:cNvSpPr>
              <a:spLocks noChangeArrowheads="1"/>
            </p:cNvSpPr>
            <p:nvPr/>
          </p:nvSpPr>
          <p:spPr bwMode="auto">
            <a:xfrm>
              <a:off x="633" y="1317"/>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latin typeface="Times" panose="02020603050405020304" pitchFamily="18" charset="0"/>
                </a:rPr>
                <a:t>O </a:t>
              </a:r>
              <a:endParaRPr lang="en-US" altLang="en-US" sz="1200" baseline="-25000">
                <a:latin typeface="Times" panose="02020603050405020304" pitchFamily="18" charset="0"/>
              </a:endParaRPr>
            </a:p>
          </p:txBody>
        </p:sp>
        <p:sp>
          <p:nvSpPr>
            <p:cNvPr id="19787" name="Rectangle 335"/>
            <p:cNvSpPr>
              <a:spLocks noChangeArrowheads="1"/>
            </p:cNvSpPr>
            <p:nvPr/>
          </p:nvSpPr>
          <p:spPr bwMode="auto">
            <a:xfrm>
              <a:off x="740" y="1317"/>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latin typeface="Times" panose="02020603050405020304" pitchFamily="18" charset="0"/>
                </a:rPr>
                <a:t>7</a:t>
              </a:r>
              <a:endParaRPr lang="en-US" altLang="en-US" sz="1200" baseline="-25000">
                <a:latin typeface="Times" panose="02020603050405020304" pitchFamily="18" charset="0"/>
              </a:endParaRPr>
            </a:p>
          </p:txBody>
        </p:sp>
        <p:sp>
          <p:nvSpPr>
            <p:cNvPr id="19788" name="Line 336"/>
            <p:cNvSpPr>
              <a:spLocks noChangeShapeType="1"/>
            </p:cNvSpPr>
            <p:nvPr/>
          </p:nvSpPr>
          <p:spPr bwMode="auto">
            <a:xfrm>
              <a:off x="749" y="1380"/>
              <a:ext cx="5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89" name="Rectangle 337"/>
            <p:cNvSpPr>
              <a:spLocks noChangeArrowheads="1"/>
            </p:cNvSpPr>
            <p:nvPr/>
          </p:nvSpPr>
          <p:spPr bwMode="auto">
            <a:xfrm>
              <a:off x="804" y="1317"/>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1500" b="1">
                  <a:latin typeface="Times" panose="02020603050405020304" pitchFamily="18" charset="0"/>
                </a:rPr>
                <a:t> V J</a:t>
              </a:r>
              <a:endParaRPr lang="en-US" altLang="en-US" sz="1200" baseline="-25000">
                <a:latin typeface="Times" panose="02020603050405020304" pitchFamily="18" charset="0"/>
              </a:endParaRPr>
            </a:p>
          </p:txBody>
        </p:sp>
        <p:grpSp>
          <p:nvGrpSpPr>
            <p:cNvPr id="19790" name="Group 338"/>
            <p:cNvGrpSpPr>
              <a:grpSpLocks/>
            </p:cNvGrpSpPr>
            <p:nvPr/>
          </p:nvGrpSpPr>
          <p:grpSpPr bwMode="auto">
            <a:xfrm>
              <a:off x="654" y="867"/>
              <a:ext cx="238" cy="152"/>
              <a:chOff x="206" y="662"/>
              <a:chExt cx="238" cy="152"/>
            </a:xfrm>
          </p:grpSpPr>
          <p:sp>
            <p:nvSpPr>
              <p:cNvPr id="19799" name="AutoShape 339"/>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800" name="Rectangle 340"/>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801" name="Line 341"/>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nvGrpSpPr>
            <p:cNvPr id="19791" name="Group 342"/>
            <p:cNvGrpSpPr>
              <a:grpSpLocks/>
            </p:cNvGrpSpPr>
            <p:nvPr/>
          </p:nvGrpSpPr>
          <p:grpSpPr bwMode="auto">
            <a:xfrm>
              <a:off x="580" y="963"/>
              <a:ext cx="238" cy="152"/>
              <a:chOff x="206" y="662"/>
              <a:chExt cx="238" cy="152"/>
            </a:xfrm>
          </p:grpSpPr>
          <p:sp>
            <p:nvSpPr>
              <p:cNvPr id="19796" name="AutoShape 343"/>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97" name="Rectangle 344"/>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98" name="Line 345"/>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nvGrpSpPr>
            <p:cNvPr id="19792" name="Group 346"/>
            <p:cNvGrpSpPr>
              <a:grpSpLocks/>
            </p:cNvGrpSpPr>
            <p:nvPr/>
          </p:nvGrpSpPr>
          <p:grpSpPr bwMode="auto">
            <a:xfrm>
              <a:off x="775" y="1053"/>
              <a:ext cx="238" cy="152"/>
              <a:chOff x="206" y="662"/>
              <a:chExt cx="238" cy="152"/>
            </a:xfrm>
          </p:grpSpPr>
          <p:sp>
            <p:nvSpPr>
              <p:cNvPr id="19793" name="AutoShape 347"/>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94" name="Rectangle 348"/>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endParaRPr lang="en-US" altLang="en-US"/>
              </a:p>
            </p:txBody>
          </p:sp>
          <p:sp>
            <p:nvSpPr>
              <p:cNvPr id="19795" name="Line 349"/>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SG"/>
              </a:p>
            </p:txBody>
          </p:sp>
        </p:grpSp>
      </p:grpSp>
      <p:sp>
        <p:nvSpPr>
          <p:cNvPr id="19781" name="Rectangle 350"/>
          <p:cNvSpPr>
            <a:spLocks noChangeArrowheads="1"/>
          </p:cNvSpPr>
          <p:nvPr/>
        </p:nvSpPr>
        <p:spPr bwMode="auto">
          <a:xfrm>
            <a:off x="3508375" y="1163638"/>
            <a:ext cx="7286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r>
              <a:rPr lang="en-US" altLang="en-US" sz="800" b="1">
                <a:solidFill>
                  <a:srgbClr val="E32434"/>
                </a:solidFill>
                <a:latin typeface="Times" panose="02020603050405020304" pitchFamily="18" charset="0"/>
              </a:rPr>
              <a:t>(Abraham wui mangâli)</a:t>
            </a:r>
            <a:endParaRPr lang="en-US" altLang="en-US" sz="1200" baseline="-25000">
              <a:solidFill>
                <a:srgbClr val="E32434"/>
              </a:solidFill>
              <a:latin typeface="Times" panose="02020603050405020304" pitchFamily="18" charset="0"/>
            </a:endParaRPr>
          </a:p>
        </p:txBody>
      </p:sp>
      <p:sp>
        <p:nvSpPr>
          <p:cNvPr id="19782" name="Line 19"/>
          <p:cNvSpPr>
            <a:spLocks noChangeShapeType="1"/>
          </p:cNvSpPr>
          <p:nvPr/>
        </p:nvSpPr>
        <p:spPr bwMode="auto">
          <a:xfrm>
            <a:off x="2511425" y="2874963"/>
            <a:ext cx="1044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19783" name="TextBox 348"/>
          <p:cNvSpPr txBox="1">
            <a:spLocks noChangeArrowheads="1"/>
          </p:cNvSpPr>
          <p:nvPr/>
        </p:nvSpPr>
        <p:spPr bwMode="auto">
          <a:xfrm rot="-5400000">
            <a:off x="366713" y="5662613"/>
            <a:ext cx="2782887" cy="630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000" b="1">
                <a:latin typeface="Times New Roman" panose="02020603050405020304" pitchFamily="18" charset="0"/>
                <a:cs typeface="Times New Roman" panose="02020603050405020304" pitchFamily="18" charset="0"/>
              </a:rPr>
              <a:t>          </a:t>
            </a:r>
            <a:r>
              <a:rPr lang="en-US" altLang="en-US" sz="3500" b="1">
                <a:latin typeface="Times New Roman" panose="02020603050405020304" pitchFamily="18" charset="0"/>
                <a:cs typeface="Times New Roman" panose="02020603050405020304" pitchFamily="18" charset="0"/>
              </a:rPr>
              <a:t>MI 4</a:t>
            </a:r>
          </a:p>
        </p:txBody>
      </p:sp>
      <p:sp>
        <p:nvSpPr>
          <p:cNvPr id="19784" name="TextBox 349"/>
          <p:cNvSpPr txBox="1">
            <a:spLocks noChangeArrowheads="1"/>
          </p:cNvSpPr>
          <p:nvPr/>
        </p:nvSpPr>
        <p:spPr bwMode="auto">
          <a:xfrm rot="-5400000">
            <a:off x="2940050" y="2967038"/>
            <a:ext cx="3127375" cy="631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Century Gothic" panose="020B0502020202020204" pitchFamily="34" charset="0"/>
                <a:ea typeface="MS PGothic" panose="020B0600070205080204" pitchFamily="34" charset="-128"/>
              </a:defRPr>
            </a:lvl1pPr>
            <a:lvl2pPr marL="742950" indent="-285750">
              <a:defRPr sz="500">
                <a:solidFill>
                  <a:schemeClr val="tx1"/>
                </a:solidFill>
                <a:latin typeface="Century Gothic" panose="020B0502020202020204" pitchFamily="34" charset="0"/>
                <a:ea typeface="MS PGothic" panose="020B0600070205080204" pitchFamily="34" charset="-128"/>
              </a:defRPr>
            </a:lvl2pPr>
            <a:lvl3pPr marL="1143000" indent="-228600">
              <a:defRPr sz="500">
                <a:solidFill>
                  <a:schemeClr val="tx1"/>
                </a:solidFill>
                <a:latin typeface="Century Gothic" panose="020B0502020202020204" pitchFamily="34" charset="0"/>
                <a:ea typeface="MS PGothic" panose="020B0600070205080204" pitchFamily="34" charset="-128"/>
              </a:defRPr>
            </a:lvl3pPr>
            <a:lvl4pPr marL="1600200" indent="-228600">
              <a:defRPr sz="500">
                <a:solidFill>
                  <a:schemeClr val="tx1"/>
                </a:solidFill>
                <a:latin typeface="Century Gothic" panose="020B0502020202020204" pitchFamily="34" charset="0"/>
                <a:ea typeface="MS PGothic" panose="020B0600070205080204" pitchFamily="34" charset="-128"/>
              </a:defRPr>
            </a:lvl4pPr>
            <a:lvl5pPr marL="2057400" indent="-228600">
              <a:defRPr sz="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5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500" b="1">
                <a:latin typeface="Times New Roman" panose="02020603050405020304" pitchFamily="18" charset="0"/>
                <a:cs typeface="Times New Roman" panose="02020603050405020304" pitchFamily="18" charset="0"/>
              </a:rPr>
              <a:t>MISHANG  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chemeClr val="tx1"/>
            </a:solidFill>
            <a:effectLst/>
            <a:latin typeface="Century Gothic"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chemeClr val="tx1"/>
            </a:solidFill>
            <a:effectLst/>
            <a:latin typeface="Century Gothic" pitchFamily="-107"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11010</TotalTime>
  <Words>7274</Words>
  <Application>Microsoft Macintosh PowerPoint</Application>
  <PresentationFormat>Custom</PresentationFormat>
  <Paragraphs>2120</Paragraphs>
  <Slides>45</Slides>
  <Notes>4</Notes>
  <HiddenSlides>0</HiddenSlides>
  <MMClips>0</MMClips>
  <ScaleCrop>false</ScaleCrop>
  <HeadingPairs>
    <vt:vector size="4" baseType="variant">
      <vt:variant>
        <vt:lpstr>Theme</vt:lpstr>
      </vt:variant>
      <vt:variant>
        <vt:i4>8</vt:i4>
      </vt:variant>
      <vt:variant>
        <vt:lpstr>Slide Titles</vt:lpstr>
      </vt:variant>
      <vt:variant>
        <vt:i4>45</vt:i4>
      </vt:variant>
    </vt:vector>
  </HeadingPairs>
  <TitlesOfParts>
    <vt:vector size="53" baseType="lpstr">
      <vt:lpstr>Blank</vt:lpstr>
      <vt:lpstr>6_Custom Design</vt:lpstr>
      <vt:lpstr>5_Custom Design</vt:lpstr>
      <vt:lpstr>4_Custom Design</vt:lpstr>
      <vt:lpstr>3_Custom Design</vt:lpstr>
      <vt:lpstr>2_Custom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keywords/>
  <cp:lastModifiedBy>Rick Griffith</cp:lastModifiedBy>
  <cp:revision>825</cp:revision>
  <cp:lastPrinted>2009-11-25T08:10:02Z</cp:lastPrinted>
  <dcterms:created xsi:type="dcterms:W3CDTF">2003-01-28T22:33:17Z</dcterms:created>
  <dcterms:modified xsi:type="dcterms:W3CDTF">2014-06-20T15:44:07Z</dcterms:modified>
</cp:coreProperties>
</file>