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tags/tag10.xml" ContentType="application/vnd.openxmlformats-officedocument.presentationml.tags+xml"/>
  <Override PartName="/ppt/notesSlides/notesSlide55.xml" ContentType="application/vnd.openxmlformats-officedocument.presentationml.notesSlide+xml"/>
  <Override PartName="/ppt/tags/tag11.xml" ContentType="application/vnd.openxmlformats-officedocument.presentationml.tags+xml"/>
  <Override PartName="/ppt/notesSlides/notesSlide56.xml" ContentType="application/vnd.openxmlformats-officedocument.presentationml.notesSlide+xml"/>
  <Override PartName="/ppt/tags/tag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9" r:id="rId1"/>
    <p:sldMasterId id="2147483739" r:id="rId2"/>
  </p:sldMasterIdLst>
  <p:notesMasterIdLst>
    <p:notesMasterId r:id="rId90"/>
  </p:notesMasterIdLst>
  <p:sldIdLst>
    <p:sldId id="702" r:id="rId3"/>
    <p:sldId id="679" r:id="rId4"/>
    <p:sldId id="677" r:id="rId5"/>
    <p:sldId id="473" r:id="rId6"/>
    <p:sldId id="721" r:id="rId7"/>
    <p:sldId id="471" r:id="rId8"/>
    <p:sldId id="472" r:id="rId9"/>
    <p:sldId id="554" r:id="rId10"/>
    <p:sldId id="711" r:id="rId11"/>
    <p:sldId id="475" r:id="rId12"/>
    <p:sldId id="555" r:id="rId13"/>
    <p:sldId id="292" r:id="rId14"/>
    <p:sldId id="627" r:id="rId15"/>
    <p:sldId id="630" r:id="rId16"/>
    <p:sldId id="631" r:id="rId17"/>
    <p:sldId id="556" r:id="rId18"/>
    <p:sldId id="386" r:id="rId19"/>
    <p:sldId id="682" r:id="rId20"/>
    <p:sldId id="628" r:id="rId21"/>
    <p:sldId id="296" r:id="rId22"/>
    <p:sldId id="602" r:id="rId23"/>
    <p:sldId id="488" r:id="rId24"/>
    <p:sldId id="489" r:id="rId25"/>
    <p:sldId id="497" r:id="rId26"/>
    <p:sldId id="498" r:id="rId27"/>
    <p:sldId id="503" r:id="rId28"/>
    <p:sldId id="499" r:id="rId29"/>
    <p:sldId id="500" r:id="rId30"/>
    <p:sldId id="490" r:id="rId31"/>
    <p:sldId id="491" r:id="rId32"/>
    <p:sldId id="504" r:id="rId33"/>
    <p:sldId id="492" r:id="rId34"/>
    <p:sldId id="640" r:id="rId35"/>
    <p:sldId id="516" r:id="rId36"/>
    <p:sldId id="558" r:id="rId37"/>
    <p:sldId id="515" r:id="rId38"/>
    <p:sldId id="510" r:id="rId39"/>
    <p:sldId id="511" r:id="rId40"/>
    <p:sldId id="674" r:id="rId41"/>
    <p:sldId id="668" r:id="rId42"/>
    <p:sldId id="680" r:id="rId43"/>
    <p:sldId id="676" r:id="rId44"/>
    <p:sldId id="669" r:id="rId45"/>
    <p:sldId id="637" r:id="rId46"/>
    <p:sldId id="675" r:id="rId47"/>
    <p:sldId id="568" r:id="rId48"/>
    <p:sldId id="629" r:id="rId49"/>
    <p:sldId id="372" r:id="rId50"/>
    <p:sldId id="421" r:id="rId51"/>
    <p:sldId id="422" r:id="rId52"/>
    <p:sldId id="423" r:id="rId53"/>
    <p:sldId id="377" r:id="rId54"/>
    <p:sldId id="478" r:id="rId55"/>
    <p:sldId id="686" r:id="rId56"/>
    <p:sldId id="684" r:id="rId57"/>
    <p:sldId id="688" r:id="rId58"/>
    <p:sldId id="698" r:id="rId59"/>
    <p:sldId id="639" r:id="rId60"/>
    <p:sldId id="562" r:id="rId61"/>
    <p:sldId id="433" r:id="rId62"/>
    <p:sldId id="479" r:id="rId63"/>
    <p:sldId id="481" r:id="rId64"/>
    <p:sldId id="482" r:id="rId65"/>
    <p:sldId id="483" r:id="rId66"/>
    <p:sldId id="484" r:id="rId67"/>
    <p:sldId id="485" r:id="rId68"/>
    <p:sldId id="603" r:id="rId69"/>
    <p:sldId id="604" r:id="rId70"/>
    <p:sldId id="632" r:id="rId71"/>
    <p:sldId id="712" r:id="rId72"/>
    <p:sldId id="713" r:id="rId73"/>
    <p:sldId id="714" r:id="rId74"/>
    <p:sldId id="720" r:id="rId75"/>
    <p:sldId id="719" r:id="rId76"/>
    <p:sldId id="718" r:id="rId77"/>
    <p:sldId id="707" r:id="rId78"/>
    <p:sldId id="651" r:id="rId79"/>
    <p:sldId id="543" r:id="rId80"/>
    <p:sldId id="650" r:id="rId81"/>
    <p:sldId id="656" r:id="rId82"/>
    <p:sldId id="660" r:id="rId83"/>
    <p:sldId id="657" r:id="rId84"/>
    <p:sldId id="661" r:id="rId85"/>
    <p:sldId id="678" r:id="rId86"/>
    <p:sldId id="636" r:id="rId87"/>
    <p:sldId id="722" r:id="rId88"/>
    <p:sldId id="624" r:id="rId8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220">
          <p15:clr>
            <a:srgbClr val="A4A3A4"/>
          </p15:clr>
        </p15:guide>
        <p15:guide id="2" pos="2877">
          <p15:clr>
            <a:srgbClr val="A4A3A4"/>
          </p15:clr>
        </p15:guide>
        <p15:guide id="3" pos="55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83" d="100"/>
          <a:sy n="83" d="100"/>
        </p:scale>
        <p:origin x="3024" y="184"/>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67081AB-B23B-157E-F075-9F6B5C09327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128"/>
                <a:cs typeface="ＭＳ Ｐゴシック" charset="-128"/>
              </a:defRPr>
            </a:lvl1pPr>
          </a:lstStyle>
          <a:p>
            <a:pPr>
              <a:defRPr/>
            </a:pPr>
            <a:endParaRPr lang="en-US"/>
          </a:p>
        </p:txBody>
      </p:sp>
      <p:sp>
        <p:nvSpPr>
          <p:cNvPr id="12291" name="Rectangle 3">
            <a:extLst>
              <a:ext uri="{FF2B5EF4-FFF2-40B4-BE49-F238E27FC236}">
                <a16:creationId xmlns:a16="http://schemas.microsoft.com/office/drawing/2014/main" id="{F8F6589F-7507-B09D-80B2-B8FF46BFB60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128"/>
                <a:cs typeface="ＭＳ Ｐゴシック" charset="-128"/>
              </a:defRPr>
            </a:lvl1pPr>
          </a:lstStyle>
          <a:p>
            <a:pPr>
              <a:defRPr/>
            </a:pPr>
            <a:endParaRPr lang="en-US"/>
          </a:p>
        </p:txBody>
      </p:sp>
      <p:sp>
        <p:nvSpPr>
          <p:cNvPr id="14340" name="Rectangle 4">
            <a:extLst>
              <a:ext uri="{FF2B5EF4-FFF2-40B4-BE49-F238E27FC236}">
                <a16:creationId xmlns:a16="http://schemas.microsoft.com/office/drawing/2014/main" id="{07C68EAE-A54B-502E-6696-1AB061D0503F}"/>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FE0F4FB9-505D-DA05-5641-8359341F00F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E028D81C-E016-2234-8F34-136492B7D52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128"/>
                <a:cs typeface="ＭＳ Ｐゴシック" charset="-128"/>
              </a:defRPr>
            </a:lvl1pPr>
          </a:lstStyle>
          <a:p>
            <a:pPr>
              <a:defRPr/>
            </a:pPr>
            <a:endParaRPr lang="en-US"/>
          </a:p>
        </p:txBody>
      </p:sp>
      <p:sp>
        <p:nvSpPr>
          <p:cNvPr id="12295" name="Rectangle 7">
            <a:extLst>
              <a:ext uri="{FF2B5EF4-FFF2-40B4-BE49-F238E27FC236}">
                <a16:creationId xmlns:a16="http://schemas.microsoft.com/office/drawing/2014/main" id="{FB9DECEF-E52D-5602-60FD-DB7F6734699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panose="02020603050405020304" pitchFamily="18" charset="0"/>
              </a:defRPr>
            </a:lvl1pPr>
          </a:lstStyle>
          <a:p>
            <a:pPr>
              <a:defRPr/>
            </a:pPr>
            <a:fld id="{1131483D-FDF5-8748-820D-7978515EDD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A805B84-8388-BBD4-4270-9FD1D3C24D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9016258-9471-E64B-B6D7-A8D6B2AF0168}" type="slidenum">
              <a:rPr lang="en-US" altLang="en-US" sz="1200" b="0">
                <a:latin typeface="Times" panose="020F0502020204030204" pitchFamily="34" charset="0"/>
              </a:rPr>
              <a:pPr/>
              <a:t>1</a:t>
            </a:fld>
            <a:endParaRPr lang="en-US" altLang="en-US" sz="1200" b="0">
              <a:latin typeface="Times" panose="020F0502020204030204" pitchFamily="34" charset="0"/>
            </a:endParaRPr>
          </a:p>
        </p:txBody>
      </p:sp>
      <p:sp>
        <p:nvSpPr>
          <p:cNvPr id="16387" name="Rectangle 2">
            <a:extLst>
              <a:ext uri="{FF2B5EF4-FFF2-40B4-BE49-F238E27FC236}">
                <a16:creationId xmlns:a16="http://schemas.microsoft.com/office/drawing/2014/main" id="{CE8308D8-E8B8-C7D6-E766-C264098B226B}"/>
              </a:ext>
            </a:extLst>
          </p:cNvPr>
          <p:cNvSpPr>
            <a:spLocks noChangeArrowheads="1" noTextEdit="1"/>
          </p:cNvSpPr>
          <p:nvPr>
            <p:ph type="sldImg"/>
          </p:nvPr>
        </p:nvSpPr>
        <p:spPr>
          <a:ln/>
        </p:spPr>
      </p:sp>
      <p:sp>
        <p:nvSpPr>
          <p:cNvPr id="16388" name="Rectangle 3">
            <a:extLst>
              <a:ext uri="{FF2B5EF4-FFF2-40B4-BE49-F238E27FC236}">
                <a16:creationId xmlns:a16="http://schemas.microsoft.com/office/drawing/2014/main" id="{9EEE2823-814D-C5CC-6823-9560EDB30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The answer is, yes. The ideas ARE there.  And we call them, our BIBLICAL BEDROCK...because in that deepest stratum of biblical meaning, revelation and understanding...</a:t>
            </a:r>
          </a:p>
          <a:p>
            <a:r>
              <a:rPr lang="en-US" altLang="en-US" b="1">
                <a:solidFill>
                  <a:srgbClr val="000000"/>
                </a:solidFill>
                <a:latin typeface="Times" panose="020F0502020204030204" pitchFamily="34" charset="0"/>
                <a:ea typeface="ＭＳ Ｐゴシック" panose="020B0600070205080204" pitchFamily="34" charset="-128"/>
              </a:rPr>
              <a:t>////	….that's where it all begins.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78BF27A-1376-6DC3-653F-E72AD5DFAF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58A37D6-B369-0E4E-995A-158BF7B8B507}" type="slidenum">
              <a:rPr lang="en-US" altLang="en-US" sz="1200" b="0">
                <a:latin typeface="Times" panose="020F0502020204030204" pitchFamily="34" charset="0"/>
              </a:rPr>
              <a:pPr/>
              <a:t>10</a:t>
            </a:fld>
            <a:endParaRPr lang="en-US" altLang="en-US" sz="1200" b="0">
              <a:latin typeface="Times" panose="020F0502020204030204" pitchFamily="34" charset="0"/>
            </a:endParaRPr>
          </a:p>
        </p:txBody>
      </p:sp>
      <p:sp>
        <p:nvSpPr>
          <p:cNvPr id="34819" name="Rectangle 2">
            <a:extLst>
              <a:ext uri="{FF2B5EF4-FFF2-40B4-BE49-F238E27FC236}">
                <a16:creationId xmlns:a16="http://schemas.microsoft.com/office/drawing/2014/main" id="{3D9A55DE-B560-C95D-F4A1-2A034DE9DD81}"/>
              </a:ext>
            </a:extLst>
          </p:cNvPr>
          <p:cNvSpPr>
            <a:spLocks noChangeArrowheads="1" noTextEdit="1"/>
          </p:cNvSpPr>
          <p:nvPr>
            <p:ph type="sldImg"/>
          </p:nvPr>
        </p:nvSpPr>
        <p:spPr>
          <a:ln/>
        </p:spPr>
      </p:sp>
      <p:sp>
        <p:nvSpPr>
          <p:cNvPr id="34820" name="Rectangle 3">
            <a:extLst>
              <a:ext uri="{FF2B5EF4-FFF2-40B4-BE49-F238E27FC236}">
                <a16:creationId xmlns:a16="http://schemas.microsoft.com/office/drawing/2014/main" id="{2AA01135-69CE-4A30-0AF5-404016A33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So...the Mosaic Covenant, summed up…in its three distinct parts…</a:t>
            </a:r>
          </a:p>
          <a:p>
            <a:r>
              <a:rPr lang="en-US" altLang="en-US" b="1">
                <a:solidFill>
                  <a:srgbClr val="000000"/>
                </a:solidFill>
                <a:latin typeface="Times New Roman" panose="02020603050405020304" pitchFamily="18" charset="0"/>
                <a:ea typeface="ＭＳ Ｐゴシック" panose="020B0600070205080204" pitchFamily="34" charset="-128"/>
              </a:rPr>
              <a:t>////	THE DECALOGUE…M…the MORAL PART…</a:t>
            </a:r>
          </a:p>
          <a:p>
            <a:r>
              <a:rPr lang="en-US" altLang="en-US" b="1">
                <a:solidFill>
                  <a:srgbClr val="000000"/>
                </a:solidFill>
                <a:latin typeface="Times New Roman" panose="02020603050405020304" pitchFamily="18" charset="0"/>
                <a:ea typeface="ＭＳ Ｐゴシック" panose="020B0600070205080204" pitchFamily="34" charset="-128"/>
              </a:rPr>
              <a:t>////	THE SOCIAL ORDINANCES…C…the CIVIL PART…and</a:t>
            </a:r>
          </a:p>
          <a:p>
            <a:r>
              <a:rPr lang="en-US" altLang="en-US" b="1">
                <a:solidFill>
                  <a:srgbClr val="000000"/>
                </a:solidFill>
                <a:latin typeface="Times New Roman" panose="02020603050405020304" pitchFamily="18" charset="0"/>
                <a:ea typeface="ＭＳ Ｐゴシック" panose="020B0600070205080204" pitchFamily="34" charset="-128"/>
              </a:rPr>
              <a:t>////	THE TABERNACLE ORDINANCES…another C…the CEREMONIAL PART…all given to Moses by the Lord…and then to the people...in all of their complexities and far-reaching implications -- even into our own day.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D8B59B88-3FF9-6FEF-5C34-9B6A2FE58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47F6E70-F50D-4E48-AF1F-AB15C707C913}" type="slidenum">
              <a:rPr lang="en-US" altLang="en-US" sz="1200" b="0">
                <a:latin typeface="Times" panose="020F0502020204030204" pitchFamily="34" charset="0"/>
              </a:rPr>
              <a:pPr/>
              <a:t>11</a:t>
            </a:fld>
            <a:endParaRPr lang="en-US" altLang="en-US" sz="1200" b="0">
              <a:latin typeface="Times" panose="020F0502020204030204" pitchFamily="34" charset="0"/>
            </a:endParaRPr>
          </a:p>
        </p:txBody>
      </p:sp>
      <p:sp>
        <p:nvSpPr>
          <p:cNvPr id="36867" name="Rectangle 2">
            <a:extLst>
              <a:ext uri="{FF2B5EF4-FFF2-40B4-BE49-F238E27FC236}">
                <a16:creationId xmlns:a16="http://schemas.microsoft.com/office/drawing/2014/main" id="{FCE88F4E-8BD2-7010-43C6-D082102F7E7B}"/>
              </a:ext>
            </a:extLst>
          </p:cNvPr>
          <p:cNvSpPr>
            <a:spLocks noChangeArrowheads="1" noTextEdit="1"/>
          </p:cNvSpPr>
          <p:nvPr>
            <p:ph type="sldImg"/>
          </p:nvPr>
        </p:nvSpPr>
        <p:spPr>
          <a:ln/>
        </p:spPr>
      </p:sp>
      <p:sp>
        <p:nvSpPr>
          <p:cNvPr id="36868" name="Rectangle 3">
            <a:extLst>
              <a:ext uri="{FF2B5EF4-FFF2-40B4-BE49-F238E27FC236}">
                <a16:creationId xmlns:a16="http://schemas.microsoft.com/office/drawing/2014/main" id="{4A1CD2A0-3471-E060-3B68-AFAB9387B3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So…what were some of those implications of the Mosaic Covenant?</a:t>
            </a:r>
          </a:p>
          <a:p>
            <a:r>
              <a:rPr lang="en-US" altLang="en-US" b="1">
                <a:solidFill>
                  <a:srgbClr val="000000"/>
                </a:solidFill>
                <a:latin typeface="Times New Roman" panose="02020603050405020304" pitchFamily="18" charset="0"/>
                <a:ea typeface="ＭＳ Ｐゴシック" panose="020B0600070205080204" pitchFamily="34" charset="-128"/>
              </a:rPr>
              <a:t>At least…these four…</a:t>
            </a:r>
          </a:p>
          <a:p>
            <a:r>
              <a:rPr lang="en-US" altLang="en-US" b="1">
                <a:solidFill>
                  <a:srgbClr val="000000"/>
                </a:solidFill>
                <a:latin typeface="Times New Roman" panose="02020603050405020304" pitchFamily="18" charset="0"/>
                <a:ea typeface="ＭＳ Ｐゴシック" panose="020B0600070205080204" pitchFamily="34" charset="-128"/>
              </a:rPr>
              <a:t>////	the Mosaic Covenant was a TEMPORARY arrangement.  It had a beginning and it had an end.  </a:t>
            </a:r>
          </a:p>
          <a:p>
            <a:r>
              <a:rPr lang="en-US" altLang="en-US" b="1">
                <a:solidFill>
                  <a:srgbClr val="000000"/>
                </a:solidFill>
                <a:latin typeface="Times New Roman" panose="02020603050405020304" pitchFamily="18" charset="0"/>
                <a:ea typeface="ＭＳ Ｐゴシック" panose="020B0600070205080204" pitchFamily="34" charset="-128"/>
              </a:rPr>
              <a:t>////	It was a CONDITIONAL  agreement.  You do THIS, God will do THAT.  And then…some 1500 years later…in Jerusalem…on Calvary…</a:t>
            </a:r>
          </a:p>
          <a:p>
            <a:r>
              <a:rPr lang="en-US" altLang="en-US" b="1">
                <a:solidFill>
                  <a:srgbClr val="000000"/>
                </a:solidFill>
                <a:latin typeface="Times New Roman" panose="02020603050405020304" pitchFamily="18" charset="0"/>
                <a:ea typeface="ＭＳ Ｐゴシック" panose="020B0600070205080204" pitchFamily="34" charset="-128"/>
              </a:rPr>
              <a:t>////	….it had served its purpose at the conclusion of Jesus Christ’s ministry.  It ended there.  Finally…</a:t>
            </a:r>
          </a:p>
          <a:p>
            <a:r>
              <a:rPr lang="en-US" altLang="en-US" b="1">
                <a:solidFill>
                  <a:srgbClr val="000000"/>
                </a:solidFill>
                <a:latin typeface="Times New Roman" panose="02020603050405020304" pitchFamily="18" charset="0"/>
                <a:ea typeface="ＭＳ Ｐゴシック" panose="020B0600070205080204" pitchFamily="34" charset="-128"/>
              </a:rPr>
              <a:t>////	After the Holy Spirit was introduced into the earth – following the Lord’s Ascension -- the Mosaic Law became an internalized part of the life and heart of each believer.  Jeremiah had foretold that enormous change in man’s heart when He announced the New Covenant.</a:t>
            </a:r>
          </a:p>
          <a:p>
            <a:r>
              <a:rPr lang="en-US" altLang="en-US" b="1">
                <a:solidFill>
                  <a:srgbClr val="000000"/>
                </a:solidFill>
                <a:latin typeface="Times New Roman" panose="02020603050405020304" pitchFamily="18" charset="0"/>
                <a:ea typeface="ＭＳ Ｐゴシック" panose="020B0600070205080204" pitchFamily="34" charset="-128"/>
              </a:rPr>
              <a:t>Jesus himself attested to his place in the history of the Law…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B56A06D-2F7B-FE0A-CEC4-503BF2F9A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3D55890-4005-B346-A2E8-A68DA7448AA3}" type="slidenum">
              <a:rPr lang="en-US" altLang="en-US" sz="1200" b="0">
                <a:latin typeface="Times" panose="020F0502020204030204" pitchFamily="34" charset="0"/>
              </a:rPr>
              <a:pPr/>
              <a:t>12</a:t>
            </a:fld>
            <a:endParaRPr lang="en-US" altLang="en-US" sz="1200" b="0">
              <a:latin typeface="Times" panose="020F0502020204030204" pitchFamily="34" charset="0"/>
            </a:endParaRPr>
          </a:p>
        </p:txBody>
      </p:sp>
      <p:sp>
        <p:nvSpPr>
          <p:cNvPr id="38915" name="Rectangle 2">
            <a:extLst>
              <a:ext uri="{FF2B5EF4-FFF2-40B4-BE49-F238E27FC236}">
                <a16:creationId xmlns:a16="http://schemas.microsoft.com/office/drawing/2014/main" id="{8218B991-230A-2880-DF3F-C472687E0A13}"/>
              </a:ext>
            </a:extLst>
          </p:cNvPr>
          <p:cNvSpPr>
            <a:spLocks noChangeArrowheads="1" noTextEdit="1"/>
          </p:cNvSpPr>
          <p:nvPr>
            <p:ph type="sldImg"/>
          </p:nvPr>
        </p:nvSpPr>
        <p:spPr>
          <a:ln/>
        </p:spPr>
      </p:sp>
      <p:sp>
        <p:nvSpPr>
          <p:cNvPr id="38916" name="Rectangle 3">
            <a:extLst>
              <a:ext uri="{FF2B5EF4-FFF2-40B4-BE49-F238E27FC236}">
                <a16:creationId xmlns:a16="http://schemas.microsoft.com/office/drawing/2014/main" id="{5D22BB98-6165-3779-377F-ADE3E339A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In Matthew 5:17, he said..."Do not think that I have some to abolish the Law or the Prophets. </a:t>
            </a:r>
          </a:p>
          <a:p>
            <a:r>
              <a:rPr lang="en-US" altLang="en-US" b="1">
                <a:solidFill>
                  <a:srgbClr val="000000"/>
                </a:solidFill>
                <a:latin typeface="Times New Roman" panose="02020603050405020304" pitchFamily="18" charset="0"/>
                <a:ea typeface="ＭＳ Ｐゴシック" panose="020B0600070205080204" pitchFamily="34" charset="-128"/>
              </a:rPr>
              <a:t>////	I HAVE NOT COME TO ABOLISH THEM BUT TO FULFILL THEM."  Remember in the JESUS FILE,  where we mentioned the implications of the Cross?  This statement is at the core of that enormous event…a profound shift in man’s relationship to his Creator through the new Gospel ministry of the Messiah.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5ECFCDB5-7BED-7CDD-8273-7EF972018F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97D8456-6A5B-664F-A4A9-298AC1802252}" type="slidenum">
              <a:rPr lang="en-US" altLang="en-US" sz="1200" b="0">
                <a:latin typeface="Times" panose="020F0502020204030204" pitchFamily="34" charset="0"/>
              </a:rPr>
              <a:pPr/>
              <a:t>13</a:t>
            </a:fld>
            <a:endParaRPr lang="en-US" altLang="en-US" sz="1200" b="0">
              <a:latin typeface="Times" panose="020F0502020204030204" pitchFamily="34" charset="0"/>
            </a:endParaRPr>
          </a:p>
        </p:txBody>
      </p:sp>
      <p:sp>
        <p:nvSpPr>
          <p:cNvPr id="40963" name="Rectangle 2">
            <a:extLst>
              <a:ext uri="{FF2B5EF4-FFF2-40B4-BE49-F238E27FC236}">
                <a16:creationId xmlns:a16="http://schemas.microsoft.com/office/drawing/2014/main" id="{F4AD1F62-34CE-6B4B-DE11-A27211F7BC54}"/>
              </a:ext>
            </a:extLst>
          </p:cNvPr>
          <p:cNvSpPr>
            <a:spLocks noChangeArrowheads="1" noTextEdit="1"/>
          </p:cNvSpPr>
          <p:nvPr>
            <p:ph type="sldImg"/>
          </p:nvPr>
        </p:nvSpPr>
        <p:spPr>
          <a:ln/>
        </p:spPr>
      </p:sp>
      <p:sp>
        <p:nvSpPr>
          <p:cNvPr id="40964" name="Rectangle 3">
            <a:extLst>
              <a:ext uri="{FF2B5EF4-FFF2-40B4-BE49-F238E27FC236}">
                <a16:creationId xmlns:a16="http://schemas.microsoft.com/office/drawing/2014/main" id="{76489BB0-01D2-3417-9FE0-05F5755057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Now…using Study Help #14…let's return to dig a little deeper into that backbone of Biblical revelation…THE ABRAHAMIC COVENANT.  We’ll develop the so-called amplified sub-covenants of God’s UNCONDITIONAL COVENANTAL PROGRAM with man …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D669598-B920-713C-4242-296C98C05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1FA0918-41D8-364F-A45C-AE584F2FE650}" type="slidenum">
              <a:rPr lang="en-US" altLang="en-US" sz="1200" b="0">
                <a:latin typeface="Times" panose="020F0502020204030204" pitchFamily="34" charset="0"/>
              </a:rPr>
              <a:pPr/>
              <a:t>14</a:t>
            </a:fld>
            <a:endParaRPr lang="en-US" altLang="en-US" sz="1200" b="0">
              <a:latin typeface="Times" panose="020F0502020204030204" pitchFamily="34" charset="0"/>
            </a:endParaRPr>
          </a:p>
        </p:txBody>
      </p:sp>
      <p:sp>
        <p:nvSpPr>
          <p:cNvPr id="43011" name="Rectangle 2">
            <a:extLst>
              <a:ext uri="{FF2B5EF4-FFF2-40B4-BE49-F238E27FC236}">
                <a16:creationId xmlns:a16="http://schemas.microsoft.com/office/drawing/2014/main" id="{3983CB0E-9D11-F55B-2CF0-6DBEDA2DD7B2}"/>
              </a:ext>
            </a:extLst>
          </p:cNvPr>
          <p:cNvSpPr>
            <a:spLocks noChangeArrowheads="1" noTextEdit="1"/>
          </p:cNvSpPr>
          <p:nvPr>
            <p:ph type="sldImg"/>
          </p:nvPr>
        </p:nvSpPr>
        <p:spPr>
          <a:ln/>
        </p:spPr>
      </p:sp>
      <p:sp>
        <p:nvSpPr>
          <p:cNvPr id="43012" name="Rectangle 3">
            <a:extLst>
              <a:ext uri="{FF2B5EF4-FFF2-40B4-BE49-F238E27FC236}">
                <a16:creationId xmlns:a16="http://schemas.microsoft.com/office/drawing/2014/main" id="{45C02051-E763-AB98-2FEB-0B15E532D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LAND, SEED AND BLESSING aspects of the Abrahamic arrangements….and their qualities as: </a:t>
            </a:r>
          </a:p>
          <a:p>
            <a:r>
              <a:rPr lang="en-US" altLang="en-US" b="1">
                <a:solidFill>
                  <a:srgbClr val="000000"/>
                </a:solidFill>
                <a:latin typeface="Times New Roman" panose="02020603050405020304" pitchFamily="18" charset="0"/>
                <a:ea typeface="ＭＳ Ｐゴシック" panose="020B0600070205080204" pitchFamily="34" charset="-128"/>
              </a:rPr>
              <a:t>////	ETERNAL, LITERAL, and UNCONDITIONAL.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5386A8B-59A6-22E9-50EC-CC441F922F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618E465-44C8-5F4D-B5E5-95D32E0DE3B2}" type="slidenum">
              <a:rPr lang="en-US" altLang="en-US" sz="1200" b="0">
                <a:latin typeface="Times" panose="020F0502020204030204" pitchFamily="34" charset="0"/>
              </a:rPr>
              <a:pPr/>
              <a:t>15</a:t>
            </a:fld>
            <a:endParaRPr lang="en-US" altLang="en-US" sz="1200" b="0">
              <a:latin typeface="Times" panose="020F0502020204030204" pitchFamily="34" charset="0"/>
            </a:endParaRPr>
          </a:p>
        </p:txBody>
      </p:sp>
      <p:sp>
        <p:nvSpPr>
          <p:cNvPr id="45059" name="Rectangle 2">
            <a:extLst>
              <a:ext uri="{FF2B5EF4-FFF2-40B4-BE49-F238E27FC236}">
                <a16:creationId xmlns:a16="http://schemas.microsoft.com/office/drawing/2014/main" id="{B47BE346-6BF5-7D9D-DFA4-F2F8EBD19D83}"/>
              </a:ext>
            </a:extLst>
          </p:cNvPr>
          <p:cNvSpPr>
            <a:spLocks noChangeArrowheads="1" noTextEdit="1"/>
          </p:cNvSpPr>
          <p:nvPr>
            <p:ph type="sldImg"/>
          </p:nvPr>
        </p:nvSpPr>
        <p:spPr>
          <a:ln/>
        </p:spPr>
      </p:sp>
      <p:sp>
        <p:nvSpPr>
          <p:cNvPr id="45060" name="Rectangle 3">
            <a:extLst>
              <a:ext uri="{FF2B5EF4-FFF2-40B4-BE49-F238E27FC236}">
                <a16:creationId xmlns:a16="http://schemas.microsoft.com/office/drawing/2014/main" id="{02E97397-9766-94A0-3888-2C59628EF6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Beginning with the Land Covenant...sometimes called by its earlier name, the Palestinian...</a:t>
            </a:r>
          </a:p>
          <a:p>
            <a:r>
              <a:rPr lang="en-US" altLang="en-US" b="1">
                <a:solidFill>
                  <a:srgbClr val="000000"/>
                </a:solidFill>
                <a:latin typeface="Times New Roman" panose="02020603050405020304" pitchFamily="18" charset="0"/>
                <a:ea typeface="ＭＳ Ｐゴシック" panose="020B0600070205080204" pitchFamily="34" charset="-128"/>
              </a:rPr>
              <a:t>////	This is the first amplification of the Abrahamic Covenant…the land portion.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4D6D7EFC-BD13-8C21-A84E-0FD9A461BE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4F1D78E-3245-014D-87F0-F90687E32220}" type="slidenum">
              <a:rPr lang="en-US" altLang="en-US" sz="1200" b="0">
                <a:latin typeface="Times" panose="020F0502020204030204" pitchFamily="34" charset="0"/>
              </a:rPr>
              <a:pPr/>
              <a:t>16</a:t>
            </a:fld>
            <a:endParaRPr lang="en-US" altLang="en-US" sz="1200" b="0">
              <a:latin typeface="Times" panose="020F0502020204030204" pitchFamily="34" charset="0"/>
            </a:endParaRPr>
          </a:p>
        </p:txBody>
      </p:sp>
      <p:sp>
        <p:nvSpPr>
          <p:cNvPr id="47107" name="Rectangle 2">
            <a:extLst>
              <a:ext uri="{FF2B5EF4-FFF2-40B4-BE49-F238E27FC236}">
                <a16:creationId xmlns:a16="http://schemas.microsoft.com/office/drawing/2014/main" id="{9F69A7F0-1CDA-671D-EF40-6BB4A8A84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First…take a look at the Land of Abraham’s inheritance…remember that this was…and is…real acreage…real land…real lakes…farm fields…orchards…deserts and canyons.  A place of great beauty and enormous wealth potential…</a:t>
            </a:r>
          </a:p>
          <a:p>
            <a:endParaRPr lang="en-US" altLang="en-US">
              <a:latin typeface="Times New Roman" panose="02020603050405020304" pitchFamily="18" charset="0"/>
              <a:ea typeface="ＭＳ Ｐゴシック" panose="020B0600070205080204" pitchFamily="34" charset="-128"/>
            </a:endParaRPr>
          </a:p>
        </p:txBody>
      </p:sp>
      <p:sp>
        <p:nvSpPr>
          <p:cNvPr id="47108" name="Rectangle 3">
            <a:extLst>
              <a:ext uri="{FF2B5EF4-FFF2-40B4-BE49-F238E27FC236}">
                <a16:creationId xmlns:a16="http://schemas.microsoft.com/office/drawing/2014/main" id="{E66BA9EC-8517-2AD9-D7BC-6BE96491536F}"/>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562355C-3809-5154-2150-2956A1D18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486FF89-79AB-2F45-A5BA-C9BF990F527D}" type="slidenum">
              <a:rPr lang="en-US" altLang="en-US" sz="1200" b="0">
                <a:latin typeface="Times" panose="020F0502020204030204" pitchFamily="34" charset="0"/>
              </a:rPr>
              <a:pPr/>
              <a:t>17</a:t>
            </a:fld>
            <a:endParaRPr lang="en-US" altLang="en-US" sz="1200" b="0">
              <a:latin typeface="Times" panose="020F0502020204030204" pitchFamily="34" charset="0"/>
            </a:endParaRPr>
          </a:p>
        </p:txBody>
      </p:sp>
      <p:sp>
        <p:nvSpPr>
          <p:cNvPr id="49155" name="Rectangle 2">
            <a:extLst>
              <a:ext uri="{FF2B5EF4-FFF2-40B4-BE49-F238E27FC236}">
                <a16:creationId xmlns:a16="http://schemas.microsoft.com/office/drawing/2014/main" id="{DBFC0097-BD0F-1B3A-0FF0-4738EFBE55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THE LAND PROMISE is recounted by Moses in Scripture at Deuteronomy 30, verses 1-10. In the heart of those ten verses lie these two:</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5</a:t>
            </a:r>
            <a:r>
              <a:rPr lang="en-US" altLang="en-US" b="1">
                <a:solidFill>
                  <a:srgbClr val="000000"/>
                </a:solidFill>
                <a:latin typeface="Times New Roman" panose="02020603050405020304" pitchFamily="18" charset="0"/>
                <a:ea typeface="ＭＳ Ｐゴシック" panose="020B0600070205080204" pitchFamily="34" charset="-128"/>
              </a:rPr>
              <a:t> He will bring you to the land that belonged to your fathers, and you will take possession of it.  He will make you more prosperous and numerous than your fathers.    </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6 </a:t>
            </a:r>
            <a:r>
              <a:rPr lang="en-US" altLang="en-US" b="1">
                <a:solidFill>
                  <a:srgbClr val="000000"/>
                </a:solidFill>
                <a:latin typeface="Times New Roman" panose="02020603050405020304" pitchFamily="18" charset="0"/>
                <a:ea typeface="ＭＳ Ｐゴシック" panose="020B0600070205080204" pitchFamily="34" charset="-128"/>
              </a:rPr>
              <a:t>The Lord your God will circumcise your hearts and the hearts of your descendants so that you may love him with all your heart and with all your soul, and live.</a:t>
            </a:r>
          </a:p>
        </p:txBody>
      </p:sp>
      <p:sp>
        <p:nvSpPr>
          <p:cNvPr id="49156" name="Rectangle 3">
            <a:extLst>
              <a:ext uri="{FF2B5EF4-FFF2-40B4-BE49-F238E27FC236}">
                <a16:creationId xmlns:a16="http://schemas.microsoft.com/office/drawing/2014/main" id="{0CE375E0-CBDA-E323-D97A-BD64D8C7A87E}"/>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B01C8E1C-693A-8C49-EAC7-374FC5BA0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54F3227-CF34-4E4C-A66C-EFBA2B0A6A36}" type="slidenum">
              <a:rPr lang="en-US" altLang="en-US" sz="1200" b="0">
                <a:latin typeface="Times" panose="020F0502020204030204" pitchFamily="34" charset="0"/>
              </a:rPr>
              <a:pPr/>
              <a:t>18</a:t>
            </a:fld>
            <a:endParaRPr lang="en-US" altLang="en-US" sz="1200" b="0">
              <a:latin typeface="Times" panose="020F0502020204030204" pitchFamily="34" charset="0"/>
            </a:endParaRPr>
          </a:p>
        </p:txBody>
      </p:sp>
      <p:sp>
        <p:nvSpPr>
          <p:cNvPr id="51203" name="Rectangle 2">
            <a:extLst>
              <a:ext uri="{FF2B5EF4-FFF2-40B4-BE49-F238E27FC236}">
                <a16:creationId xmlns:a16="http://schemas.microsoft.com/office/drawing/2014/main" id="{4F1C55A9-A784-130B-3FEE-A9BACD988529}"/>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The words of that promise, made here to Moses, reflect God's earlier promises to Abraham, stating clearly that, in some distant day, both Israel AND Judah will return to their land to live in peace with their neighbors…a land of enormous beauty and material prosperity.</a:t>
            </a:r>
          </a:p>
        </p:txBody>
      </p:sp>
      <p:sp>
        <p:nvSpPr>
          <p:cNvPr id="51204" name="Rectangle 3">
            <a:extLst>
              <a:ext uri="{FF2B5EF4-FFF2-40B4-BE49-F238E27FC236}">
                <a16:creationId xmlns:a16="http://schemas.microsoft.com/office/drawing/2014/main" id="{254B621D-3FE6-464F-8202-BF43A0DCF47D}"/>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481774A-F3E2-87EC-4293-63885D9E6C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F149FF5-DC74-234A-B869-FD318F599226}" type="slidenum">
              <a:rPr lang="en-US" altLang="en-US" sz="1200" b="0">
                <a:latin typeface="Times" panose="020F0502020204030204" pitchFamily="34" charset="0"/>
              </a:rPr>
              <a:pPr/>
              <a:t>19</a:t>
            </a:fld>
            <a:endParaRPr lang="en-US" altLang="en-US" sz="1200" b="0">
              <a:latin typeface="Times" panose="020F0502020204030204" pitchFamily="34" charset="0"/>
            </a:endParaRPr>
          </a:p>
        </p:txBody>
      </p:sp>
      <p:sp>
        <p:nvSpPr>
          <p:cNvPr id="53251" name="Rectangle 2">
            <a:extLst>
              <a:ext uri="{FF2B5EF4-FFF2-40B4-BE49-F238E27FC236}">
                <a16:creationId xmlns:a16="http://schemas.microsoft.com/office/drawing/2014/main" id="{E784E114-E277-E977-450F-F849BFAA5738}"/>
              </a:ext>
            </a:extLst>
          </p:cNvPr>
          <p:cNvSpPr>
            <a:spLocks noChangeArrowheads="1" noTextEdit="1"/>
          </p:cNvSpPr>
          <p:nvPr>
            <p:ph type="sldImg"/>
          </p:nvPr>
        </p:nvSpPr>
        <p:spPr>
          <a:ln/>
        </p:spPr>
      </p:sp>
      <p:sp>
        <p:nvSpPr>
          <p:cNvPr id="53252" name="Rectangle 3">
            <a:extLst>
              <a:ext uri="{FF2B5EF4-FFF2-40B4-BE49-F238E27FC236}">
                <a16:creationId xmlns:a16="http://schemas.microsoft.com/office/drawing/2014/main" id="{5B1C529B-F946-DF91-949C-85852B12A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Now...the Davidic Covenant...</a:t>
            </a:r>
          </a:p>
          <a:p>
            <a:r>
              <a:rPr lang="en-US" altLang="en-US" b="1">
                <a:solidFill>
                  <a:srgbClr val="000000"/>
                </a:solidFill>
                <a:latin typeface="Times New Roman" panose="02020603050405020304" pitchFamily="18" charset="0"/>
                <a:ea typeface="ＭＳ Ｐゴシック" panose="020B0600070205080204" pitchFamily="34" charset="-128"/>
              </a:rPr>
              <a:t>////	….an amplification of the SEED portion of the Abrahamic...  </a:t>
            </a:r>
          </a:p>
          <a:p>
            <a:r>
              <a:rPr lang="en-US" altLang="en-US" b="1">
                <a:solidFill>
                  <a:srgbClr val="000000"/>
                </a:solidFill>
                <a:latin typeface="Times New Roman" panose="02020603050405020304" pitchFamily="18" charset="0"/>
                <a:ea typeface="ＭＳ Ｐゴシック" panose="020B0600070205080204" pitchFamily="34" charset="-128"/>
              </a:rPr>
              <a:t>2 Samuel 7, verses 4-16.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1174223-44C0-A678-7411-7F2C15B8DC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380D02D-9A6A-0F4F-A8BE-FD056A97C001}" type="slidenum">
              <a:rPr lang="en-US" altLang="en-US" sz="1200" b="0">
                <a:latin typeface="Times" panose="020F0502020204030204" pitchFamily="34" charset="0"/>
              </a:rPr>
              <a:pPr/>
              <a:t>2</a:t>
            </a:fld>
            <a:endParaRPr lang="en-US" altLang="en-US" sz="1200" b="0">
              <a:latin typeface="Times" panose="020F0502020204030204" pitchFamily="34" charset="0"/>
            </a:endParaRPr>
          </a:p>
        </p:txBody>
      </p:sp>
      <p:sp>
        <p:nvSpPr>
          <p:cNvPr id="18435" name="Rectangle 2">
            <a:extLst>
              <a:ext uri="{FF2B5EF4-FFF2-40B4-BE49-F238E27FC236}">
                <a16:creationId xmlns:a16="http://schemas.microsoft.com/office/drawing/2014/main" id="{891395C5-39B9-01F5-4C27-A9AC15D76777}"/>
              </a:ext>
            </a:extLst>
          </p:cNvPr>
          <p:cNvSpPr>
            <a:spLocks noChangeArrowheads="1" noTextEdit="1"/>
          </p:cNvSpPr>
          <p:nvPr>
            <p:ph type="sldImg"/>
          </p:nvPr>
        </p:nvSpPr>
        <p:spPr>
          <a:ln/>
        </p:spPr>
      </p:sp>
      <p:sp>
        <p:nvSpPr>
          <p:cNvPr id="18436" name="Rectangle 3">
            <a:extLst>
              <a:ext uri="{FF2B5EF4-FFF2-40B4-BE49-F238E27FC236}">
                <a16:creationId xmlns:a16="http://schemas.microsoft.com/office/drawing/2014/main" id="{B672DF0C-10E0-B105-AFB7-E7D9594A9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We’ll be using Study Help #15 for this </a:t>
            </a:r>
          </a:p>
          <a:p>
            <a:r>
              <a:rPr lang="en-US" altLang="en-US" b="1">
                <a:solidFill>
                  <a:srgbClr val="000000"/>
                </a:solidFill>
                <a:latin typeface="Times New Roman" panose="02020603050405020304" pitchFamily="18" charset="0"/>
                <a:ea typeface="ＭＳ Ｐゴシック" panose="020B0600070205080204" pitchFamily="34" charset="-128"/>
              </a:rPr>
              <a:t>////	look at The MOSAIC COVENANT or MOSAIC LAW in the book of Exodus.  </a:t>
            </a:r>
          </a:p>
          <a:p>
            <a:r>
              <a:rPr lang="en-US" altLang="en-US" b="1">
                <a:solidFill>
                  <a:srgbClr val="000000"/>
                </a:solidFill>
                <a:latin typeface="Times New Roman" panose="02020603050405020304" pitchFamily="18" charset="0"/>
                <a:ea typeface="ＭＳ Ｐゴシック" panose="020B0600070205080204" pitchFamily="34" charset="-128"/>
              </a:rPr>
              <a:t>////	What about this arrangement?  We must consider it in order to have the complete picture.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A92FF2E-B149-C1C0-6434-C2E9057B2A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811D9D2-7221-BC41-80D7-47D0315BC88B}" type="slidenum">
              <a:rPr lang="en-US" altLang="en-US" sz="1200" b="0">
                <a:latin typeface="Times" panose="020F0502020204030204" pitchFamily="34" charset="0"/>
              </a:rPr>
              <a:pPr/>
              <a:t>20</a:t>
            </a:fld>
            <a:endParaRPr lang="en-US" altLang="en-US" sz="1200" b="0">
              <a:latin typeface="Times" panose="020F0502020204030204" pitchFamily="34" charset="0"/>
            </a:endParaRPr>
          </a:p>
        </p:txBody>
      </p:sp>
      <p:sp>
        <p:nvSpPr>
          <p:cNvPr id="55299" name="Rectangle 2">
            <a:extLst>
              <a:ext uri="{FF2B5EF4-FFF2-40B4-BE49-F238E27FC236}">
                <a16:creationId xmlns:a16="http://schemas.microsoft.com/office/drawing/2014/main" id="{E0937DC4-4AC5-A6AE-7612-6F31CE0C4C22}"/>
              </a:ext>
            </a:extLst>
          </p:cNvPr>
          <p:cNvSpPr>
            <a:spLocks noChangeArrowheads="1" noTextEdit="1"/>
          </p:cNvSpPr>
          <p:nvPr>
            <p:ph type="sldImg"/>
          </p:nvPr>
        </p:nvSpPr>
        <p:spPr>
          <a:ln/>
        </p:spPr>
      </p:sp>
      <p:sp>
        <p:nvSpPr>
          <p:cNvPr id="55300" name="Rectangle 3">
            <a:extLst>
              <a:ext uri="{FF2B5EF4-FFF2-40B4-BE49-F238E27FC236}">
                <a16:creationId xmlns:a16="http://schemas.microsoft.com/office/drawing/2014/main" id="{B812AA88-883C-06CA-7466-9889FBBEF4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Again...at the heart of that scripture…</a:t>
            </a:r>
          </a:p>
          <a:p>
            <a:r>
              <a:rPr lang="en-US" altLang="en-US" b="1">
                <a:solidFill>
                  <a:srgbClr val="000000"/>
                </a:solidFill>
                <a:latin typeface="Times New Roman" panose="02020603050405020304" pitchFamily="18" charset="0"/>
                <a:ea typeface="ＭＳ Ｐゴシック" panose="020B0600070205080204" pitchFamily="34" charset="-128"/>
              </a:rPr>
              <a:t>////	is the great Davidic Covenant and its three guarantees…</a:t>
            </a:r>
          </a:p>
          <a:p>
            <a:r>
              <a:rPr lang="en-US" altLang="en-US" b="1">
                <a:solidFill>
                  <a:srgbClr val="000000"/>
                </a:solidFill>
                <a:latin typeface="Times New Roman" panose="02020603050405020304" pitchFamily="18" charset="0"/>
                <a:ea typeface="ＭＳ Ｐゴシック" panose="020B0600070205080204" pitchFamily="34" charset="-128"/>
              </a:rPr>
              <a:t>///	It has this statement:  2 Samuel 7:16…to David through his household prophet Nathan…God says, “Your </a:t>
            </a:r>
            <a:r>
              <a:rPr lang="en-US" altLang="en-US" b="1" u="sng">
                <a:solidFill>
                  <a:srgbClr val="000000"/>
                </a:solidFill>
                <a:latin typeface="Times New Roman" panose="02020603050405020304" pitchFamily="18" charset="0"/>
                <a:ea typeface="ＭＳ Ｐゴシック" panose="020B0600070205080204" pitchFamily="34" charset="-128"/>
              </a:rPr>
              <a:t>house</a:t>
            </a:r>
            <a:r>
              <a:rPr lang="en-US" altLang="en-US" b="1">
                <a:solidFill>
                  <a:srgbClr val="000000"/>
                </a:solidFill>
                <a:latin typeface="Times New Roman" panose="02020603050405020304" pitchFamily="18" charset="0"/>
                <a:ea typeface="ＭＳ Ｐゴシック" panose="020B0600070205080204" pitchFamily="34" charset="-128"/>
              </a:rPr>
              <a:t> and your </a:t>
            </a:r>
            <a:r>
              <a:rPr lang="en-US" altLang="en-US" b="1" u="sng">
                <a:solidFill>
                  <a:srgbClr val="000000"/>
                </a:solidFill>
                <a:latin typeface="Times New Roman" panose="02020603050405020304" pitchFamily="18" charset="0"/>
                <a:ea typeface="ＭＳ Ｐゴシック" panose="020B0600070205080204" pitchFamily="34" charset="-128"/>
              </a:rPr>
              <a:t>kingdom</a:t>
            </a:r>
            <a:r>
              <a:rPr lang="en-US" altLang="en-US" b="1">
                <a:solidFill>
                  <a:srgbClr val="000000"/>
                </a:solidFill>
                <a:latin typeface="Times New Roman" panose="02020603050405020304" pitchFamily="18" charset="0"/>
                <a:ea typeface="ＭＳ Ｐゴシック" panose="020B0600070205080204" pitchFamily="34" charset="-128"/>
              </a:rPr>
              <a:t> will endure forever before me; your </a:t>
            </a:r>
            <a:r>
              <a:rPr lang="en-US" altLang="en-US" b="1" u="sng">
                <a:solidFill>
                  <a:srgbClr val="000000"/>
                </a:solidFill>
                <a:latin typeface="Times New Roman" panose="02020603050405020304" pitchFamily="18" charset="0"/>
                <a:ea typeface="ＭＳ Ｐゴシック" panose="020B0600070205080204" pitchFamily="34" charset="-128"/>
              </a:rPr>
              <a:t>throne</a:t>
            </a:r>
            <a:r>
              <a:rPr lang="en-US" altLang="en-US" b="1">
                <a:solidFill>
                  <a:srgbClr val="000000"/>
                </a:solidFill>
                <a:latin typeface="Times New Roman" panose="02020603050405020304" pitchFamily="18" charset="0"/>
                <a:ea typeface="ＭＳ Ｐゴシック" panose="020B0600070205080204" pitchFamily="34" charset="-128"/>
              </a:rPr>
              <a:t> will be established forever.”.</a:t>
            </a:r>
          </a:p>
          <a:p>
            <a:r>
              <a:rPr lang="en-US" altLang="en-US" b="1">
                <a:solidFill>
                  <a:srgbClr val="000000"/>
                </a:solidFill>
                <a:latin typeface="Times New Roman" panose="02020603050405020304" pitchFamily="18" charset="0"/>
                <a:ea typeface="ＭＳ Ｐゴシック" panose="020B0600070205080204" pitchFamily="34" charset="-128"/>
              </a:rPr>
              <a:t>To clarify:...</a:t>
            </a:r>
          </a:p>
          <a:p>
            <a:r>
              <a:rPr lang="en-US" altLang="en-US" b="1">
                <a:solidFill>
                  <a:srgbClr val="000000"/>
                </a:solidFill>
                <a:latin typeface="Times New Roman" panose="02020603050405020304" pitchFamily="18" charset="0"/>
                <a:ea typeface="ＭＳ Ｐゴシック" panose="020B0600070205080204" pitchFamily="34" charset="-128"/>
              </a:rPr>
              <a:t>////	Your HOUSE.. or your lineage or family line...and your </a:t>
            </a:r>
          </a:p>
          <a:p>
            <a:r>
              <a:rPr lang="en-US" altLang="en-US" b="1">
                <a:solidFill>
                  <a:srgbClr val="000000"/>
                </a:solidFill>
                <a:latin typeface="Times New Roman" panose="02020603050405020304" pitchFamily="18" charset="0"/>
                <a:ea typeface="ＭＳ Ｐゴシック" panose="020B0600070205080204" pitchFamily="34" charset="-128"/>
              </a:rPr>
              <a:t>////	KINGDOM...meaning actual real estate over which to govern...</a:t>
            </a:r>
          </a:p>
          <a:p>
            <a:r>
              <a:rPr lang="en-US" altLang="en-US" b="1">
                <a:solidFill>
                  <a:srgbClr val="000000"/>
                </a:solidFill>
                <a:latin typeface="Times New Roman" panose="02020603050405020304" pitchFamily="18" charset="0"/>
                <a:ea typeface="ＭＳ Ｐゴシック" panose="020B0600070205080204" pitchFamily="34" charset="-128"/>
              </a:rPr>
              <a:t>////	and your THRONE...meaning a governmental administration...will be established…</a:t>
            </a:r>
          </a:p>
          <a:p>
            <a:r>
              <a:rPr lang="en-US" altLang="en-US" b="1">
                <a:solidFill>
                  <a:srgbClr val="000000"/>
                </a:solidFill>
                <a:latin typeface="Times New Roman" panose="02020603050405020304" pitchFamily="18" charset="0"/>
                <a:ea typeface="ＭＳ Ｐゴシック" panose="020B0600070205080204" pitchFamily="34" charset="-128"/>
              </a:rPr>
              <a:t>////	…forever.  Not just until the end of modern history,  but forever...into eternity.   So this verse then becomes a key idea in understanding Biblical eschatology or a study of The End Times.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3417F84-0A01-426A-9ECE-14E207D0F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0A7C860-4643-114F-A054-9EFAF91084A6}" type="slidenum">
              <a:rPr lang="en-US" altLang="en-US" sz="1200" b="0">
                <a:latin typeface="Times" panose="020F0502020204030204" pitchFamily="34" charset="0"/>
              </a:rPr>
              <a:pPr/>
              <a:t>21</a:t>
            </a:fld>
            <a:endParaRPr lang="en-US" altLang="en-US" sz="1200" b="0">
              <a:latin typeface="Times" panose="020F0502020204030204" pitchFamily="34" charset="0"/>
            </a:endParaRPr>
          </a:p>
        </p:txBody>
      </p:sp>
      <p:sp>
        <p:nvSpPr>
          <p:cNvPr id="57347" name="Rectangle 2">
            <a:extLst>
              <a:ext uri="{FF2B5EF4-FFF2-40B4-BE49-F238E27FC236}">
                <a16:creationId xmlns:a16="http://schemas.microsoft.com/office/drawing/2014/main" id="{C8F6DE8A-C6C0-839E-BBFC-0949F08B001C}"/>
              </a:ext>
            </a:extLst>
          </p:cNvPr>
          <p:cNvSpPr>
            <a:spLocks noChangeArrowheads="1" noTextEdit="1"/>
          </p:cNvSpPr>
          <p:nvPr>
            <p:ph type="sldImg"/>
          </p:nvPr>
        </p:nvSpPr>
        <p:spPr>
          <a:ln/>
        </p:spPr>
      </p:sp>
      <p:sp>
        <p:nvSpPr>
          <p:cNvPr id="57348" name="Rectangle 3">
            <a:extLst>
              <a:ext uri="{FF2B5EF4-FFF2-40B4-BE49-F238E27FC236}">
                <a16:creationId xmlns:a16="http://schemas.microsoft.com/office/drawing/2014/main" id="{522D0FE4-0CF8-BDD3-D009-C13A87D86C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 then, the question must be asked…AFTER King David’s day…1000 B.C….who is qualified to sit on that Davidic throne?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6167AE3-F1C4-F360-D15A-692948307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7282E9B-1F92-A849-95E8-402B47D03165}" type="slidenum">
              <a:rPr lang="en-US" altLang="en-US" sz="1200" b="0">
                <a:latin typeface="Times" panose="020F0502020204030204" pitchFamily="34" charset="0"/>
              </a:rPr>
              <a:pPr/>
              <a:t>22</a:t>
            </a:fld>
            <a:endParaRPr lang="en-US" altLang="en-US" sz="1200" b="0">
              <a:latin typeface="Times" panose="020F0502020204030204" pitchFamily="34" charset="0"/>
            </a:endParaRPr>
          </a:p>
        </p:txBody>
      </p:sp>
      <p:sp>
        <p:nvSpPr>
          <p:cNvPr id="59395" name="Rectangle 2">
            <a:extLst>
              <a:ext uri="{FF2B5EF4-FFF2-40B4-BE49-F238E27FC236}">
                <a16:creationId xmlns:a16="http://schemas.microsoft.com/office/drawing/2014/main" id="{A76722CD-2DAF-0571-E3B8-9FB33DEB12F1}"/>
              </a:ext>
            </a:extLst>
          </p:cNvPr>
          <p:cNvSpPr>
            <a:spLocks noChangeArrowheads="1" noTextEdit="1"/>
          </p:cNvSpPr>
          <p:nvPr>
            <p:ph type="sldImg"/>
          </p:nvPr>
        </p:nvSpPr>
        <p:spPr>
          <a:ln/>
        </p:spPr>
      </p:sp>
      <p:sp>
        <p:nvSpPr>
          <p:cNvPr id="59396" name="Rectangle 3">
            <a:extLst>
              <a:ext uri="{FF2B5EF4-FFF2-40B4-BE49-F238E27FC236}">
                <a16:creationId xmlns:a16="http://schemas.microsoft.com/office/drawing/2014/main" id="{54C9C0E0-702B-F395-4ADC-D26760F8D4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Which…then… leads directly to the question of the DAVIDIC DYNASTY.  With Study Help #16 we’ll find some answers. Because throughout the New Testament, we find…over and over again…</a:t>
            </a:r>
          </a:p>
          <a:p>
            <a:r>
              <a:rPr lang="en-US" altLang="en-US" b="1">
                <a:solidFill>
                  <a:srgbClr val="000000"/>
                </a:solidFill>
                <a:latin typeface="Times New Roman" panose="02020603050405020304" pitchFamily="18" charset="0"/>
                <a:ea typeface="ＭＳ Ｐゴシック" panose="020B0600070205080204" pitchFamily="34" charset="-128"/>
              </a:rPr>
              <a:t>////	references to Jesus as the Son of David…a bloodline product of the Davidic dynasty…or THE ROYAL GENEALOGY OF JESUS CHRIST!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D3A8681-85FB-5B01-21EC-6D6C51337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8BEFEA7-749E-3140-A25B-FBA778539EA6}" type="slidenum">
              <a:rPr lang="en-US" altLang="en-US" sz="1200" b="0">
                <a:latin typeface="Times" panose="020F0502020204030204" pitchFamily="34" charset="0"/>
              </a:rPr>
              <a:pPr/>
              <a:t>23</a:t>
            </a:fld>
            <a:endParaRPr lang="en-US" altLang="en-US" sz="1200" b="0">
              <a:latin typeface="Times" panose="020F0502020204030204" pitchFamily="34" charset="0"/>
            </a:endParaRPr>
          </a:p>
        </p:txBody>
      </p:sp>
      <p:sp>
        <p:nvSpPr>
          <p:cNvPr id="61443" name="Rectangle 2">
            <a:extLst>
              <a:ext uri="{FF2B5EF4-FFF2-40B4-BE49-F238E27FC236}">
                <a16:creationId xmlns:a16="http://schemas.microsoft.com/office/drawing/2014/main" id="{962D0D8C-DB17-0B18-F1CA-0CB2223D131C}"/>
              </a:ext>
            </a:extLst>
          </p:cNvPr>
          <p:cNvSpPr>
            <a:spLocks noChangeArrowheads="1" noTextEdit="1"/>
          </p:cNvSpPr>
          <p:nvPr>
            <p:ph type="sldImg"/>
          </p:nvPr>
        </p:nvSpPr>
        <p:spPr>
          <a:ln/>
        </p:spPr>
      </p:sp>
      <p:sp>
        <p:nvSpPr>
          <p:cNvPr id="61444" name="Rectangle 3">
            <a:extLst>
              <a:ext uri="{FF2B5EF4-FFF2-40B4-BE49-F238E27FC236}">
                <a16:creationId xmlns:a16="http://schemas.microsoft.com/office/drawing/2014/main" id="{ADA31550-7E75-DCD6-DD3B-514124876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What about the genealogy of the Lord Jesus Christ, out of that line of David, according to Scripture?  What do the scriptures have to say about all that?  We are given a long and complex genealogy...</a:t>
            </a:r>
          </a:p>
          <a:p>
            <a:r>
              <a:rPr lang="en-US" altLang="en-US" b="1">
                <a:solidFill>
                  <a:srgbClr val="000000"/>
                </a:solidFill>
                <a:latin typeface="Times New Roman" panose="02020603050405020304" pitchFamily="18" charset="0"/>
                <a:ea typeface="ＭＳ Ｐゴシック" panose="020B0600070205080204" pitchFamily="34" charset="-128"/>
              </a:rPr>
              <a:t>///  so this one will be vastly abbreviated.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48657CB-3557-2FB1-90C2-B74963EF8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83B6DC4-3885-724C-A002-5C6071999E88}" type="slidenum">
              <a:rPr lang="en-US" altLang="en-US" sz="1200" b="0">
                <a:latin typeface="Times" panose="020F0502020204030204" pitchFamily="34" charset="0"/>
              </a:rPr>
              <a:pPr/>
              <a:t>24</a:t>
            </a:fld>
            <a:endParaRPr lang="en-US" altLang="en-US" sz="1200" b="0">
              <a:latin typeface="Times" panose="020F0502020204030204" pitchFamily="34" charset="0"/>
            </a:endParaRPr>
          </a:p>
        </p:txBody>
      </p:sp>
      <p:sp>
        <p:nvSpPr>
          <p:cNvPr id="63491" name="Rectangle 2">
            <a:extLst>
              <a:ext uri="{FF2B5EF4-FFF2-40B4-BE49-F238E27FC236}">
                <a16:creationId xmlns:a16="http://schemas.microsoft.com/office/drawing/2014/main" id="{0E9EE937-B0FF-6D9D-27CF-502727E23154}"/>
              </a:ext>
            </a:extLst>
          </p:cNvPr>
          <p:cNvSpPr>
            <a:spLocks noChangeArrowheads="1" noTextEdit="1"/>
          </p:cNvSpPr>
          <p:nvPr>
            <p:ph type="sldImg"/>
          </p:nvPr>
        </p:nvSpPr>
        <p:spPr>
          <a:ln/>
        </p:spPr>
      </p:sp>
      <p:sp>
        <p:nvSpPr>
          <p:cNvPr id="63492" name="Rectangle 3">
            <a:extLst>
              <a:ext uri="{FF2B5EF4-FFF2-40B4-BE49-F238E27FC236}">
                <a16:creationId xmlns:a16="http://schemas.microsoft.com/office/drawing/2014/main" id="{8E54EA90-4779-622A-8857-5F2EF793D6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We begin with Adam and Eve, first recounted in Genesis 3:20...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76E59174-7767-BE91-B597-EA8B26400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11B2DBE-6C5C-C749-83F9-1A22E3965F35}" type="slidenum">
              <a:rPr lang="en-US" altLang="en-US" sz="1200" b="0">
                <a:latin typeface="Times" panose="020F0502020204030204" pitchFamily="34" charset="0"/>
              </a:rPr>
              <a:pPr/>
              <a:t>25</a:t>
            </a:fld>
            <a:endParaRPr lang="en-US" altLang="en-US" sz="1200" b="0">
              <a:latin typeface="Times" panose="020F0502020204030204" pitchFamily="34" charset="0"/>
            </a:endParaRPr>
          </a:p>
        </p:txBody>
      </p:sp>
      <p:sp>
        <p:nvSpPr>
          <p:cNvPr id="65539" name="Rectangle 2">
            <a:extLst>
              <a:ext uri="{FF2B5EF4-FFF2-40B4-BE49-F238E27FC236}">
                <a16:creationId xmlns:a16="http://schemas.microsoft.com/office/drawing/2014/main" id="{F6092238-7C42-4F9F-0A95-22542CBEC7D1}"/>
              </a:ext>
            </a:extLst>
          </p:cNvPr>
          <p:cNvSpPr>
            <a:spLocks noChangeArrowheads="1" noTextEdit="1"/>
          </p:cNvSpPr>
          <p:nvPr>
            <p:ph type="sldImg"/>
          </p:nvPr>
        </p:nvSpPr>
        <p:spPr>
          <a:ln/>
        </p:spPr>
      </p:sp>
      <p:sp>
        <p:nvSpPr>
          <p:cNvPr id="65540" name="Rectangle 3">
            <a:extLst>
              <a:ext uri="{FF2B5EF4-FFF2-40B4-BE49-F238E27FC236}">
                <a16:creationId xmlns:a16="http://schemas.microsoft.com/office/drawing/2014/main" id="{691AD597-5424-02AE-C3E0-6DDA1F2A7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From their union came the brothers Cain and Abel.</a:t>
            </a:r>
          </a:p>
          <a:p>
            <a:r>
              <a:rPr lang="en-US" altLang="en-US" b="1">
                <a:solidFill>
                  <a:srgbClr val="000000"/>
                </a:solidFill>
                <a:latin typeface="Times New Roman" panose="02020603050405020304" pitchFamily="18" charset="0"/>
                <a:ea typeface="ＭＳ Ｐゴシック" panose="020B0600070205080204" pitchFamily="34" charset="-128"/>
              </a:rPr>
              <a:t>////	And we know that Cain slew Abel because of Cain's jealousy of the gifts Abel made in sacrifice to the Lord. As a replacement for that murdered brother who was more favored by God, another son was born to Adam and Eve...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9748C6A3-BA31-3CBD-7575-8CAB98AE46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198472F-53C2-1143-B5F9-031BEA911949}" type="slidenum">
              <a:rPr lang="en-US" altLang="en-US" sz="1200" b="0">
                <a:latin typeface="Times" panose="020F0502020204030204" pitchFamily="34" charset="0"/>
              </a:rPr>
              <a:pPr/>
              <a:t>26</a:t>
            </a:fld>
            <a:endParaRPr lang="en-US" altLang="en-US" sz="1200" b="0">
              <a:latin typeface="Times" panose="020F0502020204030204" pitchFamily="34" charset="0"/>
            </a:endParaRPr>
          </a:p>
        </p:txBody>
      </p:sp>
      <p:sp>
        <p:nvSpPr>
          <p:cNvPr id="67587" name="Rectangle 2">
            <a:extLst>
              <a:ext uri="{FF2B5EF4-FFF2-40B4-BE49-F238E27FC236}">
                <a16:creationId xmlns:a16="http://schemas.microsoft.com/office/drawing/2014/main" id="{8FB21627-A923-CC47-334F-CD623AB699A6}"/>
              </a:ext>
            </a:extLst>
          </p:cNvPr>
          <p:cNvSpPr>
            <a:spLocks noChangeArrowheads="1" noTextEdit="1"/>
          </p:cNvSpPr>
          <p:nvPr>
            <p:ph type="sldImg"/>
          </p:nvPr>
        </p:nvSpPr>
        <p:spPr>
          <a:ln/>
        </p:spPr>
      </p:sp>
      <p:sp>
        <p:nvSpPr>
          <p:cNvPr id="67588" name="Rectangle 3">
            <a:extLst>
              <a:ext uri="{FF2B5EF4-FFF2-40B4-BE49-F238E27FC236}">
                <a16:creationId xmlns:a16="http://schemas.microsoft.com/office/drawing/2014/main" id="{16AFFBC6-C40E-8F0B-978F-0B85D9B9D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 was Seth, the beginning of a godly line of men.  AND RIGHT HERE is where the royal genealogy of Jesus Christ gets underway.</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E254848-82B9-2356-E3BA-1545CF236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7C0595B-AAF6-FC4D-925C-7A5A4EE423EE}" type="slidenum">
              <a:rPr lang="en-US" altLang="en-US" sz="1200" b="0">
                <a:latin typeface="Times" panose="020F0502020204030204" pitchFamily="34" charset="0"/>
              </a:rPr>
              <a:pPr/>
              <a:t>27</a:t>
            </a:fld>
            <a:endParaRPr lang="en-US" altLang="en-US" sz="1200" b="0">
              <a:latin typeface="Times" panose="020F0502020204030204" pitchFamily="34" charset="0"/>
            </a:endParaRPr>
          </a:p>
        </p:txBody>
      </p:sp>
      <p:sp>
        <p:nvSpPr>
          <p:cNvPr id="69635" name="Rectangle 2">
            <a:extLst>
              <a:ext uri="{FF2B5EF4-FFF2-40B4-BE49-F238E27FC236}">
                <a16:creationId xmlns:a16="http://schemas.microsoft.com/office/drawing/2014/main" id="{734B5FEB-DCB6-F3A4-B4CB-ED5790D6BDAF}"/>
              </a:ext>
            </a:extLst>
          </p:cNvPr>
          <p:cNvSpPr>
            <a:spLocks noChangeArrowheads="1" noTextEdit="1"/>
          </p:cNvSpPr>
          <p:nvPr>
            <p:ph type="sldImg"/>
          </p:nvPr>
        </p:nvSpPr>
        <p:spPr>
          <a:ln/>
        </p:spPr>
      </p:sp>
      <p:sp>
        <p:nvSpPr>
          <p:cNvPr id="69636" name="Rectangle 3">
            <a:extLst>
              <a:ext uri="{FF2B5EF4-FFF2-40B4-BE49-F238E27FC236}">
                <a16:creationId xmlns:a16="http://schemas.microsoft.com/office/drawing/2014/main" id="{DA5AEFC4-AB06-A1E4-1D6E-CE4AC51FA1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From Seth...followed Noah.  By the way...dotted lines represent an abbreviation of all the Biblical names that actually occur during the long lines of descent.  Scripture tells us the names of each one.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97AD89A-4D3C-C351-5171-F64007F617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1204F32-DD93-D84A-90A6-705E6C9C90B7}" type="slidenum">
              <a:rPr lang="en-US" altLang="en-US" sz="1200" b="0">
                <a:latin typeface="Times" panose="020F0502020204030204" pitchFamily="34" charset="0"/>
              </a:rPr>
              <a:pPr/>
              <a:t>28</a:t>
            </a:fld>
            <a:endParaRPr lang="en-US" altLang="en-US" sz="1200" b="0">
              <a:latin typeface="Times" panose="020F0502020204030204" pitchFamily="34" charset="0"/>
            </a:endParaRPr>
          </a:p>
        </p:txBody>
      </p:sp>
      <p:sp>
        <p:nvSpPr>
          <p:cNvPr id="71683" name="Rectangle 2">
            <a:extLst>
              <a:ext uri="{FF2B5EF4-FFF2-40B4-BE49-F238E27FC236}">
                <a16:creationId xmlns:a16="http://schemas.microsoft.com/office/drawing/2014/main" id="{D18F1277-E7A4-7415-0E1C-1C8C576D6E9D}"/>
              </a:ext>
            </a:extLst>
          </p:cNvPr>
          <p:cNvSpPr>
            <a:spLocks noChangeArrowheads="1" noTextEdit="1"/>
          </p:cNvSpPr>
          <p:nvPr>
            <p:ph type="sldImg"/>
          </p:nvPr>
        </p:nvSpPr>
        <p:spPr>
          <a:ln/>
        </p:spPr>
      </p:sp>
      <p:sp>
        <p:nvSpPr>
          <p:cNvPr id="71684" name="Rectangle 3">
            <a:extLst>
              <a:ext uri="{FF2B5EF4-FFF2-40B4-BE49-F238E27FC236}">
                <a16:creationId xmlns:a16="http://schemas.microsoft.com/office/drawing/2014/main" id="{8B30D710-5170-6F89-1CF4-D962122B34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Eventually through this line...we arrive at Abraham.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51D8089-9F76-D2F5-A271-3DCBAB4BF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D48A351-A755-C144-B807-27326766F9DE}" type="slidenum">
              <a:rPr lang="en-US" altLang="en-US" sz="1200" b="0">
                <a:latin typeface="Times" panose="020F0502020204030204" pitchFamily="34" charset="0"/>
              </a:rPr>
              <a:pPr/>
              <a:t>29</a:t>
            </a:fld>
            <a:endParaRPr lang="en-US" altLang="en-US" sz="1200" b="0">
              <a:latin typeface="Times" panose="020F0502020204030204" pitchFamily="34" charset="0"/>
            </a:endParaRPr>
          </a:p>
        </p:txBody>
      </p:sp>
      <p:sp>
        <p:nvSpPr>
          <p:cNvPr id="73731" name="Rectangle 2">
            <a:extLst>
              <a:ext uri="{FF2B5EF4-FFF2-40B4-BE49-F238E27FC236}">
                <a16:creationId xmlns:a16="http://schemas.microsoft.com/office/drawing/2014/main" id="{48D971BB-9489-44E0-6280-157125D98ED2}"/>
              </a:ext>
            </a:extLst>
          </p:cNvPr>
          <p:cNvSpPr>
            <a:spLocks noChangeArrowheads="1" noTextEdit="1"/>
          </p:cNvSpPr>
          <p:nvPr>
            <p:ph type="sldImg"/>
          </p:nvPr>
        </p:nvSpPr>
        <p:spPr>
          <a:ln/>
        </p:spPr>
      </p:sp>
      <p:sp>
        <p:nvSpPr>
          <p:cNvPr id="73732" name="Rectangle 3">
            <a:extLst>
              <a:ext uri="{FF2B5EF4-FFF2-40B4-BE49-F238E27FC236}">
                <a16:creationId xmlns:a16="http://schemas.microsoft.com/office/drawing/2014/main" id="{BA634E38-CEAC-1A33-DD40-31CC3BECBB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from Abraham, a thousand years later, appears David..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B9FBAEC-525D-5A35-72FB-1ADDA5AF7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5945D7B-A7E8-9341-9DB5-60811E5345DD}" type="slidenum">
              <a:rPr lang="en-US" altLang="en-US" sz="1200" b="0">
                <a:latin typeface="Times" panose="020F0502020204030204" pitchFamily="34" charset="0"/>
              </a:rPr>
              <a:pPr/>
              <a:t>3</a:t>
            </a:fld>
            <a:endParaRPr lang="en-US" altLang="en-US" sz="1200" b="0">
              <a:latin typeface="Times" panose="020F0502020204030204" pitchFamily="34" charset="0"/>
            </a:endParaRPr>
          </a:p>
        </p:txBody>
      </p:sp>
      <p:sp>
        <p:nvSpPr>
          <p:cNvPr id="20483" name="Rectangle 2">
            <a:extLst>
              <a:ext uri="{FF2B5EF4-FFF2-40B4-BE49-F238E27FC236}">
                <a16:creationId xmlns:a16="http://schemas.microsoft.com/office/drawing/2014/main" id="{61B383D0-0075-EA26-59D2-66D22388CA1F}"/>
              </a:ext>
            </a:extLst>
          </p:cNvPr>
          <p:cNvSpPr>
            <a:spLocks noChangeArrowheads="1" noTextEdit="1"/>
          </p:cNvSpPr>
          <p:nvPr>
            <p:ph type="sldImg"/>
          </p:nvPr>
        </p:nvSpPr>
        <p:spPr>
          <a:ln/>
        </p:spPr>
      </p:sp>
      <p:sp>
        <p:nvSpPr>
          <p:cNvPr id="20484" name="Rectangle 3">
            <a:extLst>
              <a:ext uri="{FF2B5EF4-FFF2-40B4-BE49-F238E27FC236}">
                <a16:creationId xmlns:a16="http://schemas.microsoft.com/office/drawing/2014/main" id="{F481C6D4-0551-7E13-7AE9-1AC225771B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In the MOSES Bible File, remember the item M-C-C? </a:t>
            </a:r>
            <a:endParaRPr lang="en-US" altLang="en-US" b="1">
              <a:solidFill>
                <a:srgbClr val="000000"/>
              </a:solidFill>
              <a:latin typeface="Times" panose="020F0502020204030204" pitchFamily="34"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M-C-C: standing for MORAL...CIVIL...CEREMONIAL parts of the new Law.  Many scholars and teachers have organized the Mosaic Law into those main parts…as God dictated Moses—twice, by the way – </a:t>
            </a:r>
            <a:r>
              <a:rPr lang="en-US" altLang="en-US" b="1">
                <a:solidFill>
                  <a:srgbClr val="000000"/>
                </a:solidFill>
                <a:latin typeface="Times New Roman" panose="02020603050405020304" pitchFamily="18" charset="0"/>
                <a:ea typeface="ＭＳ Ｐゴシック" panose="020B0600070205080204" pitchFamily="34" charset="-128"/>
              </a:rPr>
              <a:t>atop Mt. Sinai.</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03BF8874-748C-5658-8B1C-1A7B5036B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EDFA0F9-064E-6A45-8E0E-760FF09A52F1}" type="slidenum">
              <a:rPr lang="en-US" altLang="en-US" sz="1200" b="0">
                <a:latin typeface="Times" panose="020F0502020204030204" pitchFamily="34" charset="0"/>
              </a:rPr>
              <a:pPr/>
              <a:t>30</a:t>
            </a:fld>
            <a:endParaRPr lang="en-US" altLang="en-US" sz="1200" b="0">
              <a:latin typeface="Times" panose="020F0502020204030204" pitchFamily="34" charset="0"/>
            </a:endParaRPr>
          </a:p>
        </p:txBody>
      </p:sp>
      <p:sp>
        <p:nvSpPr>
          <p:cNvPr id="75779" name="Rectangle 2">
            <a:extLst>
              <a:ext uri="{FF2B5EF4-FFF2-40B4-BE49-F238E27FC236}">
                <a16:creationId xmlns:a16="http://schemas.microsoft.com/office/drawing/2014/main" id="{CA11CF5D-49FA-6755-B6B0-A9CDF7E09471}"/>
              </a:ext>
            </a:extLst>
          </p:cNvPr>
          <p:cNvSpPr>
            <a:spLocks noChangeArrowheads="1" noTextEdit="1"/>
          </p:cNvSpPr>
          <p:nvPr>
            <p:ph type="sldImg"/>
          </p:nvPr>
        </p:nvSpPr>
        <p:spPr>
          <a:ln/>
        </p:spPr>
      </p:sp>
      <p:sp>
        <p:nvSpPr>
          <p:cNvPr id="75780" name="Rectangle 3">
            <a:extLst>
              <a:ext uri="{FF2B5EF4-FFF2-40B4-BE49-F238E27FC236}">
                <a16:creationId xmlns:a16="http://schemas.microsoft.com/office/drawing/2014/main" id="{3B035861-31D0-3E79-92A8-F58B27BAE9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And...among other of David's several wives...appears Bathsheba.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6E6DD97-57B8-DFF3-E81D-0539047765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0F3E09F-051B-2A4F-84F6-9A881AAB27BC}" type="slidenum">
              <a:rPr lang="en-US" altLang="en-US" sz="1200" b="0">
                <a:latin typeface="Times" panose="020F0502020204030204" pitchFamily="34" charset="0"/>
              </a:rPr>
              <a:pPr/>
              <a:t>31</a:t>
            </a:fld>
            <a:endParaRPr lang="en-US" altLang="en-US" sz="1200" b="0">
              <a:latin typeface="Times" panose="020F0502020204030204" pitchFamily="34" charset="0"/>
            </a:endParaRPr>
          </a:p>
        </p:txBody>
      </p:sp>
      <p:sp>
        <p:nvSpPr>
          <p:cNvPr id="77827" name="Rectangle 2">
            <a:extLst>
              <a:ext uri="{FF2B5EF4-FFF2-40B4-BE49-F238E27FC236}">
                <a16:creationId xmlns:a16="http://schemas.microsoft.com/office/drawing/2014/main" id="{EED174F6-DD80-74A7-2495-873C65677215}"/>
              </a:ext>
            </a:extLst>
          </p:cNvPr>
          <p:cNvSpPr>
            <a:spLocks noChangeArrowheads="1" noTextEdit="1"/>
          </p:cNvSpPr>
          <p:nvPr>
            <p:ph type="sldImg"/>
          </p:nvPr>
        </p:nvSpPr>
        <p:spPr>
          <a:ln/>
        </p:spPr>
      </p:sp>
      <p:sp>
        <p:nvSpPr>
          <p:cNvPr id="77828" name="Rectangle 3">
            <a:extLst>
              <a:ext uri="{FF2B5EF4-FFF2-40B4-BE49-F238E27FC236}">
                <a16:creationId xmlns:a16="http://schemas.microsoft.com/office/drawing/2014/main" id="{B0979AA6-62E4-B49F-B3DE-E833D6F53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Among the children of David and Bathsheba are these two sons: Nathan and Solomon.  And here the line splits.  Note that.  It's a crucial place.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D60D58BB-AB05-391D-1FA3-DDD34CC7D8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A0FD5DB-AD2B-A345-8E56-FDAB41D4317E}" type="slidenum">
              <a:rPr lang="en-US" altLang="en-US" sz="1200" b="0">
                <a:latin typeface="Times" panose="020F0502020204030204" pitchFamily="34" charset="0"/>
              </a:rPr>
              <a:pPr/>
              <a:t>32</a:t>
            </a:fld>
            <a:endParaRPr lang="en-US" altLang="en-US" sz="1200" b="0">
              <a:latin typeface="Times" panose="020F0502020204030204" pitchFamily="34" charset="0"/>
            </a:endParaRPr>
          </a:p>
        </p:txBody>
      </p:sp>
      <p:sp>
        <p:nvSpPr>
          <p:cNvPr id="79875" name="Rectangle 2">
            <a:extLst>
              <a:ext uri="{FF2B5EF4-FFF2-40B4-BE49-F238E27FC236}">
                <a16:creationId xmlns:a16="http://schemas.microsoft.com/office/drawing/2014/main" id="{80663203-DFDE-1EB3-FA18-5AF529617560}"/>
              </a:ext>
            </a:extLst>
          </p:cNvPr>
          <p:cNvSpPr>
            <a:spLocks noChangeArrowheads="1" noTextEdit="1"/>
          </p:cNvSpPr>
          <p:nvPr>
            <p:ph type="sldImg"/>
          </p:nvPr>
        </p:nvSpPr>
        <p:spPr>
          <a:ln/>
        </p:spPr>
      </p:sp>
      <p:sp>
        <p:nvSpPr>
          <p:cNvPr id="79876" name="Rectangle 3">
            <a:extLst>
              <a:ext uri="{FF2B5EF4-FFF2-40B4-BE49-F238E27FC236}">
                <a16:creationId xmlns:a16="http://schemas.microsoft.com/office/drawing/2014/main" id="{C8EB31C7-D40B-AFD5-2D59-769494F7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From the line of son Nathan, eventually appears Mary, the mother of Jesus.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83054AC-4306-AEED-79D7-8144E99F9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0DC1008-88A0-1841-9AC7-1AA69A19AA08}" type="slidenum">
              <a:rPr lang="en-US" altLang="en-US" sz="1200" b="0">
                <a:latin typeface="Times" panose="020F0502020204030204" pitchFamily="34" charset="0"/>
              </a:rPr>
              <a:pPr/>
              <a:t>33</a:t>
            </a:fld>
            <a:endParaRPr lang="en-US" altLang="en-US" sz="1200" b="0">
              <a:latin typeface="Times" panose="020F0502020204030204" pitchFamily="34" charset="0"/>
            </a:endParaRPr>
          </a:p>
        </p:txBody>
      </p:sp>
      <p:sp>
        <p:nvSpPr>
          <p:cNvPr id="81923" name="Rectangle 2">
            <a:extLst>
              <a:ext uri="{FF2B5EF4-FFF2-40B4-BE49-F238E27FC236}">
                <a16:creationId xmlns:a16="http://schemas.microsoft.com/office/drawing/2014/main" id="{072E8F72-3593-EA26-150A-F5076F34DA71}"/>
              </a:ext>
            </a:extLst>
          </p:cNvPr>
          <p:cNvSpPr>
            <a:spLocks noChangeArrowheads="1" noTextEdit="1"/>
          </p:cNvSpPr>
          <p:nvPr>
            <p:ph type="sldImg"/>
          </p:nvPr>
        </p:nvSpPr>
        <p:spPr>
          <a:ln/>
        </p:spPr>
      </p:sp>
      <p:sp>
        <p:nvSpPr>
          <p:cNvPr id="81924" name="Rectangle 3">
            <a:extLst>
              <a:ext uri="{FF2B5EF4-FFF2-40B4-BE49-F238E27FC236}">
                <a16:creationId xmlns:a16="http://schemas.microsoft.com/office/drawing/2014/main" id="{01D007F9-8EE3-40F4-8A9D-66F5652EE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Luke wrote about this in his Gospel.  In his third chapter, verse 23: “Now Jesus himself was about 30 years old when He began His ministry.  He was the son, SO IT WAS THOUGHT, of Joseph.”</a:t>
            </a:r>
          </a:p>
          <a:p>
            <a:r>
              <a:rPr lang="en-US" altLang="en-US" b="1">
                <a:solidFill>
                  <a:srgbClr val="000000"/>
                </a:solidFill>
                <a:latin typeface="Times New Roman" panose="02020603050405020304" pitchFamily="18" charset="0"/>
                <a:ea typeface="ＭＳ Ｐゴシック" panose="020B0600070205080204" pitchFamily="34" charset="-128"/>
              </a:rPr>
              <a:t>////	This further explanation from two eminent Bible scholars: “Luke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E5ED918-660A-C6A4-5127-DCA315B80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B0D5A95-8D7C-1D43-8EF7-7D55913FC284}" type="slidenum">
              <a:rPr lang="en-US" altLang="en-US" sz="1200" b="0">
                <a:latin typeface="Times" panose="020F0502020204030204" pitchFamily="34" charset="0"/>
              </a:rPr>
              <a:pPr/>
              <a:t>34</a:t>
            </a:fld>
            <a:endParaRPr lang="en-US" altLang="en-US" sz="1200" b="0">
              <a:latin typeface="Times" panose="020F0502020204030204" pitchFamily="34" charset="0"/>
            </a:endParaRPr>
          </a:p>
        </p:txBody>
      </p:sp>
      <p:sp>
        <p:nvSpPr>
          <p:cNvPr id="83971" name="Rectangle 2">
            <a:extLst>
              <a:ext uri="{FF2B5EF4-FFF2-40B4-BE49-F238E27FC236}">
                <a16:creationId xmlns:a16="http://schemas.microsoft.com/office/drawing/2014/main" id="{90CECA4E-018E-D87C-55CF-48F71EED09B5}"/>
              </a:ext>
            </a:extLst>
          </p:cNvPr>
          <p:cNvSpPr>
            <a:spLocks noChangeArrowheads="1" noTextEdit="1"/>
          </p:cNvSpPr>
          <p:nvPr>
            <p:ph type="sldImg"/>
          </p:nvPr>
        </p:nvSpPr>
        <p:spPr>
          <a:ln/>
        </p:spPr>
      </p:sp>
      <p:sp>
        <p:nvSpPr>
          <p:cNvPr id="83972" name="Rectangle 3">
            <a:extLst>
              <a:ext uri="{FF2B5EF4-FFF2-40B4-BE49-F238E27FC236}">
                <a16:creationId xmlns:a16="http://schemas.microsoft.com/office/drawing/2014/main" id="{802DC480-F16A-8B88-485C-BD1D230F5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from Solomon’s side...the line of descent leads directly to Joseph, Jesus' FOSTER-father. And then the climactic event of the ages...from Joseph and Mary, through the intervention of the Holy Spirit in Mary’s womb…</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A5E05791-7545-CCB1-06DC-BB222CC897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1D5ECB8-9A60-444D-BAF8-1685FCE79E3C}" type="slidenum">
              <a:rPr lang="en-US" altLang="en-US" sz="1200" b="0">
                <a:latin typeface="Times" panose="020F0502020204030204" pitchFamily="34" charset="0"/>
              </a:rPr>
              <a:pPr/>
              <a:t>35</a:t>
            </a:fld>
            <a:endParaRPr lang="en-US" altLang="en-US" sz="1200" b="0">
              <a:latin typeface="Times" panose="020F0502020204030204" pitchFamily="34" charset="0"/>
            </a:endParaRPr>
          </a:p>
        </p:txBody>
      </p:sp>
      <p:sp>
        <p:nvSpPr>
          <p:cNvPr id="86019" name="Rectangle 2">
            <a:extLst>
              <a:ext uri="{FF2B5EF4-FFF2-40B4-BE49-F238E27FC236}">
                <a16:creationId xmlns:a16="http://schemas.microsoft.com/office/drawing/2014/main" id="{3BFC9A52-ACC5-580F-2AC8-83073811AEF3}"/>
              </a:ext>
            </a:extLst>
          </p:cNvPr>
          <p:cNvSpPr>
            <a:spLocks noChangeArrowheads="1" noTextEdit="1"/>
          </p:cNvSpPr>
          <p:nvPr>
            <p:ph type="sldImg"/>
          </p:nvPr>
        </p:nvSpPr>
        <p:spPr>
          <a:ln/>
        </p:spPr>
      </p:sp>
      <p:sp>
        <p:nvSpPr>
          <p:cNvPr id="86020" name="Rectangle 3">
            <a:extLst>
              <a:ext uri="{FF2B5EF4-FFF2-40B4-BE49-F238E27FC236}">
                <a16:creationId xmlns:a16="http://schemas.microsoft.com/office/drawing/2014/main" id="{85768D91-BC43-3347-3B34-94D783684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Lord Jesus Christ enters the earth.  And, you might say, “well…we all know that.  What is the importance of such an emphasis on it?” Answer: earthly kingship presents two requirements...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B125CF17-97A7-DD22-3B7B-4B1D3B707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7280122-B6DB-8644-B50D-832829401BFD}" type="slidenum">
              <a:rPr lang="en-US" altLang="en-US" sz="1200" b="0">
                <a:latin typeface="Times" panose="020F0502020204030204" pitchFamily="34" charset="0"/>
              </a:rPr>
              <a:pPr/>
              <a:t>36</a:t>
            </a:fld>
            <a:endParaRPr lang="en-US" altLang="en-US" sz="1200" b="0">
              <a:latin typeface="Times" panose="020F0502020204030204" pitchFamily="34" charset="0"/>
            </a:endParaRPr>
          </a:p>
        </p:txBody>
      </p:sp>
      <p:sp>
        <p:nvSpPr>
          <p:cNvPr id="88067" name="Rectangle 2">
            <a:extLst>
              <a:ext uri="{FF2B5EF4-FFF2-40B4-BE49-F238E27FC236}">
                <a16:creationId xmlns:a16="http://schemas.microsoft.com/office/drawing/2014/main" id="{F912FC7E-1558-4396-5BF6-1F407B68C3E4}"/>
              </a:ext>
            </a:extLst>
          </p:cNvPr>
          <p:cNvSpPr>
            <a:spLocks noChangeArrowheads="1" noTextEdit="1"/>
          </p:cNvSpPr>
          <p:nvPr>
            <p:ph type="sldImg"/>
          </p:nvPr>
        </p:nvSpPr>
        <p:spPr>
          <a:ln/>
        </p:spPr>
      </p:sp>
      <p:sp>
        <p:nvSpPr>
          <p:cNvPr id="88068" name="Rectangle 3">
            <a:extLst>
              <a:ext uri="{FF2B5EF4-FFF2-40B4-BE49-F238E27FC236}">
                <a16:creationId xmlns:a16="http://schemas.microsoft.com/office/drawing/2014/main" id="{2E016AC1-1BC6-A184-E2B1-CAC949F259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FIRST…a family qualification by right of a </a:t>
            </a:r>
            <a:r>
              <a:rPr lang="en-US" altLang="en-US" b="1" u="sng">
                <a:solidFill>
                  <a:srgbClr val="000000"/>
                </a:solidFill>
                <a:latin typeface="Times New Roman" panose="02020603050405020304" pitchFamily="18" charset="0"/>
                <a:ea typeface="ＭＳ Ｐゴシック" panose="020B0600070205080204" pitchFamily="34" charset="-128"/>
              </a:rPr>
              <a:t>bloodline</a:t>
            </a:r>
            <a:r>
              <a:rPr lang="en-US" altLang="en-US" b="1">
                <a:solidFill>
                  <a:srgbClr val="000000"/>
                </a:solidFill>
                <a:latin typeface="Times New Roman" panose="02020603050405020304" pitchFamily="18" charset="0"/>
                <a:ea typeface="ＭＳ Ｐゴシック" panose="020B0600070205080204" pitchFamily="34" charset="-128"/>
              </a:rPr>
              <a:t> succession. </a:t>
            </a:r>
          </a:p>
          <a:p>
            <a:r>
              <a:rPr lang="en-US" altLang="en-US" b="1">
                <a:solidFill>
                  <a:srgbClr val="000000"/>
                </a:solidFill>
                <a:latin typeface="Times New Roman" panose="02020603050405020304" pitchFamily="18" charset="0"/>
                <a:ea typeface="ＭＳ Ｐゴシック" panose="020B0600070205080204" pitchFamily="34" charset="-128"/>
              </a:rPr>
              <a:t>////	SECOND…there must also be a legal qualification </a:t>
            </a:r>
            <a:r>
              <a:rPr lang="en-US" altLang="en-US" b="1" u="sng">
                <a:solidFill>
                  <a:srgbClr val="000000"/>
                </a:solidFill>
                <a:latin typeface="Times New Roman" panose="02020603050405020304" pitchFamily="18" charset="0"/>
                <a:ea typeface="ＭＳ Ｐゴシック" panose="020B0600070205080204" pitchFamily="34" charset="-128"/>
              </a:rPr>
              <a:t>by right of traditional succession.</a:t>
            </a:r>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	The family right and blood line through Mary – the mother of Jesus – as it is laid out in Luke's gospel, third chapter, verses 23-38, </a:t>
            </a:r>
          </a:p>
          <a:p>
            <a:r>
              <a:rPr lang="en-US" altLang="en-US" b="1">
                <a:solidFill>
                  <a:srgbClr val="000000"/>
                </a:solidFill>
                <a:latin typeface="Times New Roman" panose="02020603050405020304" pitchFamily="18" charset="0"/>
                <a:ea typeface="ＭＳ Ｐゴシック" panose="020B0600070205080204" pitchFamily="34" charset="-128"/>
              </a:rPr>
              <a:t>////	While the legal line of Jesus’ father – Joseph -- appears in detail in Matthew’s Gospel, chapter 1, verses 1-17.</a:t>
            </a:r>
          </a:p>
          <a:p>
            <a:r>
              <a:rPr lang="en-US" altLang="en-US" b="1">
                <a:solidFill>
                  <a:srgbClr val="000000"/>
                </a:solidFill>
                <a:latin typeface="Times New Roman" panose="02020603050405020304" pitchFamily="18" charset="0"/>
                <a:ea typeface="ＭＳ Ｐゴシック" panose="020B0600070205080204" pitchFamily="34" charset="-128"/>
              </a:rPr>
              <a:t>Much has been written all about this...far more than can be described here.  So you are encouraged to dig into these ideas.  They are rich with meaning, significance and credibility toward establishing the Lord’s place in the great Plan of the Ages.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A8AE10F6-117C-1EC8-9E19-7031B9324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5B5DD11-0384-864B-A7F8-7D88BAAC05DA}" type="slidenum">
              <a:rPr lang="en-US" altLang="en-US" sz="1200" b="0">
                <a:latin typeface="Times" panose="020F0502020204030204" pitchFamily="34" charset="0"/>
              </a:rPr>
              <a:pPr/>
              <a:t>37</a:t>
            </a:fld>
            <a:endParaRPr lang="en-US" altLang="en-US" sz="1200" b="0">
              <a:latin typeface="Times" panose="020F0502020204030204" pitchFamily="34" charset="0"/>
            </a:endParaRPr>
          </a:p>
        </p:txBody>
      </p:sp>
      <p:sp>
        <p:nvSpPr>
          <p:cNvPr id="90115" name="Rectangle 2">
            <a:extLst>
              <a:ext uri="{FF2B5EF4-FFF2-40B4-BE49-F238E27FC236}">
                <a16:creationId xmlns:a16="http://schemas.microsoft.com/office/drawing/2014/main" id="{D3C883BF-A286-49D0-A9FD-40A6AB060EAE}"/>
              </a:ext>
            </a:extLst>
          </p:cNvPr>
          <p:cNvSpPr>
            <a:spLocks noChangeArrowheads="1" noTextEdit="1"/>
          </p:cNvSpPr>
          <p:nvPr>
            <p:ph type="sldImg"/>
          </p:nvPr>
        </p:nvSpPr>
        <p:spPr>
          <a:ln/>
        </p:spPr>
      </p:sp>
      <p:sp>
        <p:nvSpPr>
          <p:cNvPr id="90116" name="Rectangle 3">
            <a:extLst>
              <a:ext uri="{FF2B5EF4-FFF2-40B4-BE49-F238E27FC236}">
                <a16:creationId xmlns:a16="http://schemas.microsoft.com/office/drawing/2014/main" id="{25ECADAF-8901-74AF-FB92-715D392192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So...to sum up...</a:t>
            </a:r>
          </a:p>
          <a:p>
            <a:r>
              <a:rPr lang="en-US" altLang="en-US" b="1">
                <a:solidFill>
                  <a:srgbClr val="000000"/>
                </a:solidFill>
                <a:latin typeface="Times New Roman" panose="02020603050405020304" pitchFamily="18" charset="0"/>
                <a:ea typeface="ＭＳ Ｐゴシック" panose="020B0600070205080204" pitchFamily="34" charset="-128"/>
              </a:rPr>
              <a:t>Mary, Jesus’ birth mother, supplies his bloodline directly back to the throne of David...and beyond.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C173F1F1-E362-D6E5-6D3A-4A6278CB7D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F64EC97-86AA-C942-A022-11A7E4F95F59}" type="slidenum">
              <a:rPr lang="en-US" altLang="en-US" sz="1200" b="0">
                <a:latin typeface="Times" panose="020F0502020204030204" pitchFamily="34" charset="0"/>
              </a:rPr>
              <a:pPr/>
              <a:t>38</a:t>
            </a:fld>
            <a:endParaRPr lang="en-US" altLang="en-US" sz="1200" b="0">
              <a:latin typeface="Times" panose="020F0502020204030204" pitchFamily="34" charset="0"/>
            </a:endParaRPr>
          </a:p>
        </p:txBody>
      </p:sp>
      <p:sp>
        <p:nvSpPr>
          <p:cNvPr id="92163" name="Rectangle 2">
            <a:extLst>
              <a:ext uri="{FF2B5EF4-FFF2-40B4-BE49-F238E27FC236}">
                <a16:creationId xmlns:a16="http://schemas.microsoft.com/office/drawing/2014/main" id="{FA68A8D6-6880-5DA9-1558-8686F1A97550}"/>
              </a:ext>
            </a:extLst>
          </p:cNvPr>
          <p:cNvSpPr>
            <a:spLocks noChangeArrowheads="1" noTextEdit="1"/>
          </p:cNvSpPr>
          <p:nvPr>
            <p:ph type="sldImg"/>
          </p:nvPr>
        </p:nvSpPr>
        <p:spPr>
          <a:ln/>
        </p:spPr>
      </p:sp>
      <p:sp>
        <p:nvSpPr>
          <p:cNvPr id="92164" name="Rectangle 3">
            <a:extLst>
              <a:ext uri="{FF2B5EF4-FFF2-40B4-BE49-F238E27FC236}">
                <a16:creationId xmlns:a16="http://schemas.microsoft.com/office/drawing/2014/main" id="{8E8B9F40-340E-74A3-6B1E-1107704E54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0EB399D-1384-DF4C-9CFE-CFF4D2EBB9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C8AF04A-5587-5549-A781-0F3985AC1D87}" type="slidenum">
              <a:rPr lang="en-US" altLang="en-US" sz="1200" b="0">
                <a:latin typeface="Times" panose="020F0502020204030204" pitchFamily="34" charset="0"/>
              </a:rPr>
              <a:pPr/>
              <a:t>39</a:t>
            </a:fld>
            <a:endParaRPr lang="en-US" altLang="en-US" sz="1200" b="0">
              <a:latin typeface="Times" panose="020F0502020204030204" pitchFamily="34" charset="0"/>
            </a:endParaRPr>
          </a:p>
        </p:txBody>
      </p:sp>
      <p:sp>
        <p:nvSpPr>
          <p:cNvPr id="94211" name="Rectangle 2">
            <a:extLst>
              <a:ext uri="{FF2B5EF4-FFF2-40B4-BE49-F238E27FC236}">
                <a16:creationId xmlns:a16="http://schemas.microsoft.com/office/drawing/2014/main" id="{E9DC6D93-DA40-153A-E351-5EEC95B8AF9D}"/>
              </a:ext>
            </a:extLst>
          </p:cNvPr>
          <p:cNvSpPr>
            <a:spLocks noChangeArrowheads="1" noTextEdit="1"/>
          </p:cNvSpPr>
          <p:nvPr>
            <p:ph type="sldImg"/>
          </p:nvPr>
        </p:nvSpPr>
        <p:spPr>
          <a:ln/>
        </p:spPr>
      </p:sp>
      <p:sp>
        <p:nvSpPr>
          <p:cNvPr id="94212" name="Rectangle 3">
            <a:extLst>
              <a:ext uri="{FF2B5EF4-FFF2-40B4-BE49-F238E27FC236}">
                <a16:creationId xmlns:a16="http://schemas.microsoft.com/office/drawing/2014/main" id="{2E79C918-1EAA-7E17-727A-B4CA336E5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Here is a list of only a few of the dozens of authors who have written extensively on the genealogy of Jesus Christ as it is presented in the Gospels of Matthew and Luke.  There are many, many more than these!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E037196-81AA-9EAE-F270-471D23BCBA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428FFC46-3C01-1C4D-A793-60AB93892869}" type="slidenum">
              <a:rPr lang="en-US" altLang="en-US" sz="1200" b="0">
                <a:latin typeface="Times" panose="020F0502020204030204" pitchFamily="34" charset="0"/>
              </a:rPr>
              <a:pPr/>
              <a:t>4</a:t>
            </a:fld>
            <a:endParaRPr lang="en-US" altLang="en-US" sz="1200" b="0">
              <a:latin typeface="Times" panose="020F0502020204030204" pitchFamily="34" charset="0"/>
            </a:endParaRPr>
          </a:p>
        </p:txBody>
      </p:sp>
      <p:sp>
        <p:nvSpPr>
          <p:cNvPr id="22531" name="Rectangle 2">
            <a:extLst>
              <a:ext uri="{FF2B5EF4-FFF2-40B4-BE49-F238E27FC236}">
                <a16:creationId xmlns:a16="http://schemas.microsoft.com/office/drawing/2014/main" id="{63A8D64E-15FE-591B-CE9C-03E202AF693A}"/>
              </a:ext>
            </a:extLst>
          </p:cNvPr>
          <p:cNvSpPr>
            <a:spLocks noChangeArrowheads="1" noTextEdit="1"/>
          </p:cNvSpPr>
          <p:nvPr>
            <p:ph type="sldImg"/>
          </p:nvPr>
        </p:nvSpPr>
        <p:spPr>
          <a:ln/>
        </p:spPr>
      </p:sp>
      <p:sp>
        <p:nvSpPr>
          <p:cNvPr id="22532" name="Rectangle 3">
            <a:extLst>
              <a:ext uri="{FF2B5EF4-FFF2-40B4-BE49-F238E27FC236}">
                <a16:creationId xmlns:a16="http://schemas.microsoft.com/office/drawing/2014/main" id="{1132070A-2820-EE11-BA14-0DE0E15046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Remember also the context for these Laws.  </a:t>
            </a:r>
          </a:p>
          <a:p>
            <a:r>
              <a:rPr lang="en-US" altLang="en-US" b="1">
                <a:solidFill>
                  <a:srgbClr val="000000"/>
                </a:solidFill>
                <a:latin typeface="Times New Roman" panose="02020603050405020304" pitchFamily="18" charset="0"/>
                <a:ea typeface="ＭＳ Ｐゴシック" panose="020B0600070205080204" pitchFamily="34" charset="-128"/>
              </a:rPr>
              <a:t>////	The Israelites had been in Egyptian bondage for four long centuries...hard labor...</a:t>
            </a:r>
          </a:p>
          <a:p>
            <a:r>
              <a:rPr lang="en-US" altLang="en-US" b="1">
                <a:solidFill>
                  <a:srgbClr val="000000"/>
                </a:solidFill>
                <a:latin typeface="Times New Roman" panose="02020603050405020304" pitchFamily="18" charset="0"/>
                <a:ea typeface="ＭＳ Ｐゴシック" panose="020B0600070205080204" pitchFamily="34" charset="-128"/>
              </a:rPr>
              <a:t>////	poor or very little cultural and civic development...probably deeply lacking in experience in relating to each other in a civilized society...having no time for development of higher levels of interpersonal relationships..  </a:t>
            </a:r>
          </a:p>
          <a:p>
            <a:r>
              <a:rPr lang="en-US" altLang="en-US" b="1">
                <a:solidFill>
                  <a:srgbClr val="000000"/>
                </a:solidFill>
                <a:latin typeface="Times New Roman" panose="02020603050405020304" pitchFamily="18" charset="0"/>
                <a:ea typeface="ＭＳ Ｐゴシック" panose="020B0600070205080204" pitchFamily="34" charset="-128"/>
              </a:rPr>
              <a:t>////	And certainly, little direction on how to maintain a growing relationship with their Creator God. ..the God of Abraham, Isaac, and Jacob.  It had become a mystery…perhaps only a distant memory. </a:t>
            </a:r>
          </a:p>
          <a:p>
            <a:r>
              <a:rPr lang="en-US" altLang="en-US" b="1">
                <a:solidFill>
                  <a:srgbClr val="000000"/>
                </a:solidFill>
                <a:latin typeface="Times New Roman" panose="02020603050405020304" pitchFamily="18" charset="0"/>
                <a:ea typeface="ＭＳ Ｐゴシック" panose="020B0600070205080204" pitchFamily="34" charset="-128"/>
              </a:rPr>
              <a:t>////	So…the Mosaic Law then becomes a major step in the development of the Israelites as they mature in their relationship to God while learning to behave among themselves as the Chosen People.</a:t>
            </a:r>
          </a:p>
          <a:p>
            <a:r>
              <a:rPr lang="en-US" altLang="en-US" b="1">
                <a:solidFill>
                  <a:srgbClr val="000000"/>
                </a:solidFill>
                <a:latin typeface="Times New Roman" panose="02020603050405020304" pitchFamily="18" charset="0"/>
                <a:ea typeface="ＭＳ Ｐゴシック" panose="020B0600070205080204" pitchFamily="34" charset="-128"/>
              </a:rPr>
              <a:t>SO YOU SEE…THERE IS ALWAYS A CONTEXTUAL REASON FOR EVERY BIBLICAL EVENT OR INSTRUCTION.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455A8DC3-06F4-1761-F908-B755BE8E47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D82F992-6C78-B24C-A353-CEAFDB28C6A4}" type="slidenum">
              <a:rPr lang="en-US" altLang="en-US" sz="1200" b="0">
                <a:latin typeface="Times" panose="020F0502020204030204" pitchFamily="34" charset="0"/>
              </a:rPr>
              <a:pPr/>
              <a:t>40</a:t>
            </a:fld>
            <a:endParaRPr lang="en-US" altLang="en-US" sz="1200" b="0">
              <a:latin typeface="Times" panose="020F0502020204030204" pitchFamily="34" charset="0"/>
            </a:endParaRPr>
          </a:p>
        </p:txBody>
      </p:sp>
      <p:sp>
        <p:nvSpPr>
          <p:cNvPr id="96259" name="Rectangle 2">
            <a:extLst>
              <a:ext uri="{FF2B5EF4-FFF2-40B4-BE49-F238E27FC236}">
                <a16:creationId xmlns:a16="http://schemas.microsoft.com/office/drawing/2014/main" id="{AFFAE8B8-9CA5-7DC7-88C8-2ABE9D67FD7D}"/>
              </a:ext>
            </a:extLst>
          </p:cNvPr>
          <p:cNvSpPr>
            <a:spLocks noChangeArrowheads="1" noTextEdit="1"/>
          </p:cNvSpPr>
          <p:nvPr>
            <p:ph type="sldImg"/>
          </p:nvPr>
        </p:nvSpPr>
        <p:spPr>
          <a:ln/>
        </p:spPr>
      </p:sp>
      <p:sp>
        <p:nvSpPr>
          <p:cNvPr id="96260" name="Rectangle 3">
            <a:extLst>
              <a:ext uri="{FF2B5EF4-FFF2-40B4-BE49-F238E27FC236}">
                <a16:creationId xmlns:a16="http://schemas.microsoft.com/office/drawing/2014/main" id="{1CCB3B74-AD30-ADB3-6F67-91302B04D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altLang="en-US" b="1">
                <a:solidFill>
                  <a:srgbClr val="000000"/>
                </a:solidFill>
                <a:latin typeface="Times New Roman" panose="02020603050405020304" pitchFamily="18" charset="0"/>
                <a:ea typeface="ＭＳ Ｐゴシック" panose="020B0600070205080204" pitchFamily="34" charset="-128"/>
              </a:rPr>
              <a:t>////	Have you ever considered the astonishing statistical probabilities of the birth and life of Jesus Christ?</a:t>
            </a:r>
          </a:p>
          <a:p>
            <a:r>
              <a:rPr lang="en-US" altLang="en-US" b="1">
                <a:solidFill>
                  <a:srgbClr val="000000"/>
                </a:solidFill>
                <a:latin typeface="Times New Roman" panose="02020603050405020304" pitchFamily="18" charset="0"/>
                <a:ea typeface="ＭＳ Ｐゴシック" panose="020B0600070205080204" pitchFamily="34" charset="-128"/>
              </a:rPr>
              <a:t>////	Was it just an accident of birth?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5FD83EA9-A7FF-68DF-B078-B297B18EF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1E0D038-E016-F34A-8E21-9904B68A795E}" type="slidenum">
              <a:rPr lang="en-US" altLang="en-US" sz="1200" b="0">
                <a:latin typeface="Times" panose="020F0502020204030204" pitchFamily="34" charset="0"/>
              </a:rPr>
              <a:pPr/>
              <a:t>41</a:t>
            </a:fld>
            <a:endParaRPr lang="en-US" altLang="en-US" sz="1200" b="0">
              <a:latin typeface="Times" panose="020F0502020204030204" pitchFamily="34" charset="0"/>
            </a:endParaRPr>
          </a:p>
        </p:txBody>
      </p:sp>
      <p:sp>
        <p:nvSpPr>
          <p:cNvPr id="98307" name="Rectangle 2">
            <a:extLst>
              <a:ext uri="{FF2B5EF4-FFF2-40B4-BE49-F238E27FC236}">
                <a16:creationId xmlns:a16="http://schemas.microsoft.com/office/drawing/2014/main" id="{8EEB1D73-8BCF-32C3-296A-9EA2FD0519F6}"/>
              </a:ext>
            </a:extLst>
          </p:cNvPr>
          <p:cNvSpPr>
            <a:spLocks noChangeArrowheads="1" noTextEdit="1"/>
          </p:cNvSpPr>
          <p:nvPr>
            <p:ph type="sldImg"/>
          </p:nvPr>
        </p:nvSpPr>
        <p:spPr>
          <a:ln/>
        </p:spPr>
      </p:sp>
      <p:sp>
        <p:nvSpPr>
          <p:cNvPr id="98308" name="Rectangle 3">
            <a:extLst>
              <a:ext uri="{FF2B5EF4-FFF2-40B4-BE49-F238E27FC236}">
                <a16:creationId xmlns:a16="http://schemas.microsoft.com/office/drawing/2014/main" id="{4DD23875-3C63-E84A-6B29-E624FC8AB8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In the Old Testament…more than 300 references to a coming Messiah were fulfilled upon the birth, life and crucifixion of Jesus Christ.  So then, with that said, according to established scientific techniques of probability and statistics.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97319D26-E0FC-5736-6F47-D7F3357468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FEE8308-7A0C-264E-BC83-C5C19CC501DA}" type="slidenum">
              <a:rPr lang="en-US" altLang="en-US" sz="1200" b="0">
                <a:latin typeface="Times" panose="020F0502020204030204" pitchFamily="34" charset="0"/>
              </a:rPr>
              <a:pPr/>
              <a:t>42</a:t>
            </a:fld>
            <a:endParaRPr lang="en-US" altLang="en-US" sz="1200" b="0">
              <a:latin typeface="Times" panose="020F0502020204030204" pitchFamily="34" charset="0"/>
            </a:endParaRPr>
          </a:p>
        </p:txBody>
      </p:sp>
      <p:sp>
        <p:nvSpPr>
          <p:cNvPr id="100355" name="Rectangle 2">
            <a:extLst>
              <a:ext uri="{FF2B5EF4-FFF2-40B4-BE49-F238E27FC236}">
                <a16:creationId xmlns:a16="http://schemas.microsoft.com/office/drawing/2014/main" id="{54C571CD-C960-9634-BC03-D38AEB312099}"/>
              </a:ext>
            </a:extLst>
          </p:cNvPr>
          <p:cNvSpPr>
            <a:spLocks noChangeArrowheads="1" noTextEdit="1"/>
          </p:cNvSpPr>
          <p:nvPr>
            <p:ph type="sldImg"/>
          </p:nvPr>
        </p:nvSpPr>
        <p:spPr>
          <a:ln/>
        </p:spPr>
      </p:sp>
      <p:sp>
        <p:nvSpPr>
          <p:cNvPr id="100356" name="Rectangle 3">
            <a:extLst>
              <a:ext uri="{FF2B5EF4-FFF2-40B4-BE49-F238E27FC236}">
                <a16:creationId xmlns:a16="http://schemas.microsoft.com/office/drawing/2014/main" id="{6B0AC0FD-5A95-7BA7-7EA5-505C1B2272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What, then, are the chances of only EIGHT predictions being fulfilled in the life of any one individual between then and now?</a:t>
            </a:r>
          </a:p>
          <a:p>
            <a:r>
              <a:rPr lang="en-US" altLang="en-US" b="1">
                <a:solidFill>
                  <a:srgbClr val="000000"/>
                </a:solidFill>
                <a:latin typeface="Times New Roman" panose="02020603050405020304" pitchFamily="18" charset="0"/>
                <a:ea typeface="ＭＳ Ｐゴシック" panose="020B0600070205080204" pitchFamily="34" charset="-128"/>
              </a:rPr>
              <a:t>////	The answer: one chance in 100 quadrillion…or…10 to the 17</a:t>
            </a:r>
            <a:r>
              <a:rPr lang="en-US" altLang="en-US" b="1" baseline="30000">
                <a:solidFill>
                  <a:srgbClr val="000000"/>
                </a:solidFill>
                <a:latin typeface="Times New Roman" panose="02020603050405020304" pitchFamily="18" charset="0"/>
                <a:ea typeface="ＭＳ Ｐゴシック" panose="020B0600070205080204" pitchFamily="34" charset="-128"/>
              </a:rPr>
              <a:t>th</a:t>
            </a:r>
            <a:r>
              <a:rPr lang="en-US" altLang="en-US" b="1">
                <a:solidFill>
                  <a:srgbClr val="000000"/>
                </a:solidFill>
                <a:latin typeface="Times New Roman" panose="02020603050405020304" pitchFamily="18" charset="0"/>
                <a:ea typeface="ＭＳ Ｐゴシック" panose="020B0600070205080204" pitchFamily="34" charset="-128"/>
              </a:rPr>
              <a:t>!</a:t>
            </a:r>
          </a:p>
          <a:p>
            <a:r>
              <a:rPr lang="en-US" altLang="en-US" b="1">
                <a:solidFill>
                  <a:srgbClr val="000000"/>
                </a:solidFill>
                <a:latin typeface="Times New Roman" panose="02020603050405020304" pitchFamily="18" charset="0"/>
                <a:ea typeface="ＭＳ Ｐゴシック" panose="020B0600070205080204" pitchFamily="34" charset="-128"/>
              </a:rPr>
              <a:t>////	and here is what that number looks like typed out!</a:t>
            </a:r>
          </a:p>
          <a:p>
            <a:r>
              <a:rPr lang="en-US" altLang="en-US" b="1">
                <a:solidFill>
                  <a:srgbClr val="000000"/>
                </a:solidFill>
                <a:latin typeface="Times New Roman" panose="02020603050405020304" pitchFamily="18" charset="0"/>
                <a:ea typeface="ＭＳ Ｐゴシック" panose="020B0600070205080204" pitchFamily="34" charset="-128"/>
              </a:rPr>
              <a:t>If you think that is incredible…here comes another one.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80B8966A-40DB-77A4-9D72-DDE9D6042B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32E2DCF-EE27-F24D-9785-25D9D7825D96}" type="slidenum">
              <a:rPr lang="en-US" altLang="en-US" sz="1200" b="0">
                <a:latin typeface="Times" panose="020F0502020204030204" pitchFamily="34" charset="0"/>
              </a:rPr>
              <a:pPr/>
              <a:t>43</a:t>
            </a:fld>
            <a:endParaRPr lang="en-US" altLang="en-US" sz="1200" b="0">
              <a:latin typeface="Times" panose="020F0502020204030204" pitchFamily="34" charset="0"/>
            </a:endParaRPr>
          </a:p>
        </p:txBody>
      </p:sp>
      <p:sp>
        <p:nvSpPr>
          <p:cNvPr id="102403" name="Rectangle 2">
            <a:extLst>
              <a:ext uri="{FF2B5EF4-FFF2-40B4-BE49-F238E27FC236}">
                <a16:creationId xmlns:a16="http://schemas.microsoft.com/office/drawing/2014/main" id="{6F824797-F4CC-6FA6-182C-37BFAAA0472A}"/>
              </a:ext>
            </a:extLst>
          </p:cNvPr>
          <p:cNvSpPr>
            <a:spLocks noChangeArrowheads="1" noTextEdit="1"/>
          </p:cNvSpPr>
          <p:nvPr>
            <p:ph type="sldImg"/>
          </p:nvPr>
        </p:nvSpPr>
        <p:spPr>
          <a:ln/>
        </p:spPr>
      </p:sp>
      <p:sp>
        <p:nvSpPr>
          <p:cNvPr id="102404" name="Rectangle 3">
            <a:extLst>
              <a:ext uri="{FF2B5EF4-FFF2-40B4-BE49-F238E27FC236}">
                <a16:creationId xmlns:a16="http://schemas.microsoft.com/office/drawing/2014/main" id="{C826D61F-ACA3-C445-A322-443CB99208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Another measure of scientific probability…</a:t>
            </a:r>
          </a:p>
          <a:p>
            <a:r>
              <a:rPr lang="en-US" altLang="en-US" b="1">
                <a:solidFill>
                  <a:srgbClr val="000000"/>
                </a:solidFill>
                <a:latin typeface="Times New Roman" panose="02020603050405020304" pitchFamily="18" charset="0"/>
                <a:ea typeface="ＭＳ Ｐゴシック" panose="020B0600070205080204" pitchFamily="34" charset="-128"/>
              </a:rPr>
              <a:t>////	Then…with just 48 of the 300 predictions being fulfilled in the life of any one individual between then and now: </a:t>
            </a:r>
          </a:p>
          <a:p>
            <a:r>
              <a:rPr lang="en-US" altLang="en-US" b="1">
                <a:solidFill>
                  <a:srgbClr val="000000"/>
                </a:solidFill>
                <a:latin typeface="Times New Roman" panose="02020603050405020304" pitchFamily="18" charset="0"/>
                <a:ea typeface="ＭＳ Ｐゴシック" panose="020B0600070205080204" pitchFamily="34" charset="-128"/>
              </a:rPr>
              <a:t>////	The answer: one chance in 10 to the 157</a:t>
            </a:r>
            <a:r>
              <a:rPr lang="en-US" altLang="en-US" b="1" baseline="30000">
                <a:solidFill>
                  <a:srgbClr val="000000"/>
                </a:solidFill>
                <a:latin typeface="Times New Roman" panose="02020603050405020304" pitchFamily="18" charset="0"/>
                <a:ea typeface="ＭＳ Ｐゴシック" panose="020B0600070205080204" pitchFamily="34" charset="-128"/>
              </a:rPr>
              <a:t>th</a:t>
            </a:r>
            <a:r>
              <a:rPr lang="en-US" altLang="en-US" b="1">
                <a:solidFill>
                  <a:srgbClr val="000000"/>
                </a:solidFill>
                <a:latin typeface="Times New Roman" panose="02020603050405020304" pitchFamily="18" charset="0"/>
                <a:ea typeface="ＭＳ Ｐゴシック" panose="020B0600070205080204" pitchFamily="34" charset="-128"/>
              </a:rPr>
              <a:t>!</a:t>
            </a:r>
          </a:p>
          <a:p>
            <a:r>
              <a:rPr lang="en-US" altLang="en-US" b="1">
                <a:solidFill>
                  <a:srgbClr val="000000"/>
                </a:solidFill>
                <a:latin typeface="Times New Roman" panose="02020603050405020304" pitchFamily="18" charset="0"/>
                <a:ea typeface="ＭＳ Ｐゴシック" panose="020B0600070205080204" pitchFamily="34" charset="-128"/>
              </a:rPr>
              <a:t>////	Typed out…here you are!</a:t>
            </a:r>
          </a:p>
          <a:p>
            <a:r>
              <a:rPr lang="en-US" altLang="en-US" b="1">
                <a:solidFill>
                  <a:srgbClr val="000000"/>
                </a:solidFill>
                <a:latin typeface="Times New Roman" panose="02020603050405020304" pitchFamily="18" charset="0"/>
                <a:ea typeface="ＭＳ Ｐゴシック" panose="020B0600070205080204" pitchFamily="34" charset="-128"/>
              </a:rPr>
              <a:t>Before your very eyes…statistical probabilities produced by a world-renowned scientist…according to established scientific procedures of statistics and probability.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EEB63E3A-7864-460D-A117-F41B63B83C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369B018-9A3A-8D4F-AE87-CD97096A885D}" type="slidenum">
              <a:rPr lang="en-US" altLang="en-US" sz="1200" b="0">
                <a:latin typeface="Times" panose="020F0502020204030204" pitchFamily="34" charset="0"/>
              </a:rPr>
              <a:pPr/>
              <a:t>44</a:t>
            </a:fld>
            <a:endParaRPr lang="en-US" altLang="en-US" sz="1200" b="0">
              <a:latin typeface="Times" panose="020F0502020204030204" pitchFamily="34" charset="0"/>
            </a:endParaRPr>
          </a:p>
        </p:txBody>
      </p:sp>
      <p:sp>
        <p:nvSpPr>
          <p:cNvPr id="104451" name="Rectangle 2">
            <a:extLst>
              <a:ext uri="{FF2B5EF4-FFF2-40B4-BE49-F238E27FC236}">
                <a16:creationId xmlns:a16="http://schemas.microsoft.com/office/drawing/2014/main" id="{2258BADB-9499-1813-BE8E-C8A424914579}"/>
              </a:ext>
            </a:extLst>
          </p:cNvPr>
          <p:cNvSpPr>
            <a:spLocks noChangeArrowheads="1" noTextEdit="1"/>
          </p:cNvSpPr>
          <p:nvPr>
            <p:ph type="sldImg"/>
          </p:nvPr>
        </p:nvSpPr>
        <p:spPr>
          <a:ln/>
        </p:spPr>
      </p:sp>
      <p:sp>
        <p:nvSpPr>
          <p:cNvPr id="104452" name="Rectangle 3">
            <a:extLst>
              <a:ext uri="{FF2B5EF4-FFF2-40B4-BE49-F238E27FC236}">
                <a16:creationId xmlns:a16="http://schemas.microsoft.com/office/drawing/2014/main" id="{AC08974A-A3FE-712D-4A4A-5AB5B516BF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Now…with all this said, let’s summarize the ROYAL GENEALOGY OF JESUS CHRIST…along with Study Help 16…</a:t>
            </a:r>
          </a:p>
          <a:p>
            <a:r>
              <a:rPr lang="en-US" altLang="en-US" b="1">
                <a:solidFill>
                  <a:srgbClr val="000000"/>
                </a:solidFill>
                <a:latin typeface="Times New Roman" panose="02020603050405020304" pitchFamily="18" charset="0"/>
                <a:ea typeface="ＭＳ Ｐゴシック" panose="020B0600070205080204" pitchFamily="34" charset="-128"/>
              </a:rPr>
              <a:t>////	….Mary…produced the bloodline for the Messiah.</a:t>
            </a:r>
          </a:p>
          <a:p>
            <a:r>
              <a:rPr lang="en-US" altLang="en-US" b="1">
                <a:solidFill>
                  <a:srgbClr val="000000"/>
                </a:solidFill>
                <a:latin typeface="Times New Roman" panose="02020603050405020304" pitchFamily="18" charset="0"/>
                <a:ea typeface="ＭＳ Ｐゴシック" panose="020B0600070205080204" pitchFamily="34" charset="-128"/>
              </a:rPr>
              <a:t>////	….This Lucan genealogy traces the Lord’s bloodline </a:t>
            </a:r>
          </a:p>
          <a:p>
            <a:r>
              <a:rPr lang="en-US" altLang="en-US" b="1">
                <a:solidFill>
                  <a:srgbClr val="000000"/>
                </a:solidFill>
                <a:latin typeface="Times New Roman" panose="02020603050405020304" pitchFamily="18" charset="0"/>
                <a:ea typeface="ＭＳ Ｐゴシック" panose="020B0600070205080204" pitchFamily="34" charset="-128"/>
              </a:rPr>
              <a:t>backward to Adam.</a:t>
            </a:r>
          </a:p>
          <a:p>
            <a:r>
              <a:rPr lang="en-US" altLang="en-US" b="1">
                <a:solidFill>
                  <a:srgbClr val="000000"/>
                </a:solidFill>
                <a:latin typeface="Times New Roman" panose="02020603050405020304" pitchFamily="18" charset="0"/>
                <a:ea typeface="ＭＳ Ｐゴシック" panose="020B0600070205080204" pitchFamily="34" charset="-128"/>
              </a:rPr>
              <a:t>////	….through Mary.</a:t>
            </a:r>
          </a:p>
          <a:p>
            <a:r>
              <a:rPr lang="en-US" altLang="en-US" b="1">
                <a:solidFill>
                  <a:srgbClr val="000000"/>
                </a:solidFill>
                <a:latin typeface="Times New Roman" panose="02020603050405020304" pitchFamily="18" charset="0"/>
                <a:ea typeface="ＭＳ Ｐゴシック" panose="020B0600070205080204" pitchFamily="34" charset="-128"/>
              </a:rPr>
              <a:t>////	….it’s the lineal descent.</a:t>
            </a:r>
          </a:p>
          <a:p>
            <a:r>
              <a:rPr lang="en-US" altLang="en-US" b="1">
                <a:solidFill>
                  <a:srgbClr val="000000"/>
                </a:solidFill>
                <a:latin typeface="Times New Roman" panose="02020603050405020304" pitchFamily="18" charset="0"/>
                <a:ea typeface="ＭＳ Ｐゴシック" panose="020B0600070205080204" pitchFamily="34" charset="-128"/>
              </a:rPr>
              <a:t>////	….It’s a personal genealogy…</a:t>
            </a:r>
          </a:p>
          <a:p>
            <a:r>
              <a:rPr lang="en-US" altLang="en-US" b="1">
                <a:solidFill>
                  <a:srgbClr val="000000"/>
                </a:solidFill>
                <a:latin typeface="Times New Roman" panose="02020603050405020304" pitchFamily="18" charset="0"/>
                <a:ea typeface="ＭＳ Ｐゴシック" panose="020B0600070205080204" pitchFamily="34" charset="-128"/>
              </a:rPr>
              <a:t>////	….through Mary.</a:t>
            </a:r>
          </a:p>
          <a:p>
            <a:r>
              <a:rPr lang="en-US" altLang="en-US" b="1">
                <a:solidFill>
                  <a:srgbClr val="000000"/>
                </a:solidFill>
                <a:latin typeface="Times New Roman" panose="02020603050405020304" pitchFamily="18" charset="0"/>
                <a:ea typeface="ＭＳ Ｐゴシック" panose="020B0600070205080204" pitchFamily="34" charset="-128"/>
              </a:rPr>
              <a:t>////	….A seed of the House of David…</a:t>
            </a:r>
          </a:p>
          <a:p>
            <a:r>
              <a:rPr lang="en-US" altLang="en-US" b="1">
                <a:solidFill>
                  <a:srgbClr val="000000"/>
                </a:solidFill>
                <a:latin typeface="Times New Roman" panose="02020603050405020304" pitchFamily="18" charset="0"/>
                <a:ea typeface="ＭＳ Ｐゴシック" panose="020B0600070205080204" pitchFamily="34" charset="-128"/>
              </a:rPr>
              <a:t>////	….All of it recounted in 2 Samuel and Romans.</a:t>
            </a:r>
          </a:p>
          <a:p>
            <a:r>
              <a:rPr lang="en-US" altLang="en-US" b="1">
                <a:solidFill>
                  <a:srgbClr val="000000"/>
                </a:solidFill>
                <a:latin typeface="Times New Roman" panose="02020603050405020304" pitchFamily="18" charset="0"/>
                <a:ea typeface="ＭＳ Ｐゴシック" panose="020B0600070205080204" pitchFamily="34" charset="-128"/>
              </a:rPr>
              <a:t>Meanwhile…from Joseph’s side…</a:t>
            </a:r>
          </a:p>
          <a:p>
            <a:r>
              <a:rPr lang="en-US" altLang="en-US" b="1">
                <a:solidFill>
                  <a:srgbClr val="000000"/>
                </a:solidFill>
                <a:latin typeface="Times New Roman" panose="02020603050405020304" pitchFamily="18" charset="0"/>
                <a:ea typeface="ＭＳ Ｐゴシック" panose="020B0600070205080204" pitchFamily="34" charset="-128"/>
              </a:rPr>
              <a:t>////	….This is the Royal</a:t>
            </a:r>
          </a:p>
          <a:p>
            <a:r>
              <a:rPr lang="en-US" altLang="en-US" b="1">
                <a:solidFill>
                  <a:srgbClr val="000000"/>
                </a:solidFill>
                <a:latin typeface="Times New Roman" panose="02020603050405020304" pitchFamily="18" charset="0"/>
                <a:ea typeface="ＭＳ Ｐゴシック" panose="020B0600070205080204" pitchFamily="34" charset="-128"/>
              </a:rPr>
              <a:t>////	….Legal line.</a:t>
            </a:r>
          </a:p>
          <a:p>
            <a:r>
              <a:rPr lang="en-US" altLang="en-US" b="1">
                <a:solidFill>
                  <a:srgbClr val="000000"/>
                </a:solidFill>
                <a:latin typeface="Times New Roman" panose="02020603050405020304" pitchFamily="18" charset="0"/>
                <a:ea typeface="ＭＳ Ｐゴシック" panose="020B0600070205080204" pitchFamily="34" charset="-128"/>
              </a:rPr>
              <a:t>////	….Moving forward from Abraham…</a:t>
            </a:r>
          </a:p>
          <a:p>
            <a:r>
              <a:rPr lang="en-US" altLang="en-US" b="1">
                <a:solidFill>
                  <a:srgbClr val="000000"/>
                </a:solidFill>
                <a:latin typeface="Times New Roman" panose="02020603050405020304" pitchFamily="18" charset="0"/>
                <a:ea typeface="ＭＳ Ｐゴシック" panose="020B0600070205080204" pitchFamily="34" charset="-128"/>
              </a:rPr>
              <a:t>////	….As a son of David…</a:t>
            </a:r>
          </a:p>
          <a:p>
            <a:r>
              <a:rPr lang="en-US" altLang="en-US" b="1">
                <a:solidFill>
                  <a:srgbClr val="000000"/>
                </a:solidFill>
                <a:latin typeface="Times New Roman" panose="02020603050405020304" pitchFamily="18" charset="0"/>
                <a:ea typeface="ＭＳ Ｐゴシック" panose="020B0600070205080204" pitchFamily="34" charset="-128"/>
              </a:rPr>
              <a:t>////	….through Joseph…</a:t>
            </a:r>
          </a:p>
          <a:p>
            <a:r>
              <a:rPr lang="en-US" altLang="en-US" b="1">
                <a:solidFill>
                  <a:srgbClr val="000000"/>
                </a:solidFill>
                <a:latin typeface="Times New Roman" panose="02020603050405020304" pitchFamily="18" charset="0"/>
                <a:ea typeface="ＭＳ Ｐゴシック" panose="020B0600070205080204" pitchFamily="34" charset="-128"/>
              </a:rPr>
              <a:t>////	….the Legal Line…</a:t>
            </a:r>
          </a:p>
          <a:p>
            <a:r>
              <a:rPr lang="en-US" altLang="en-US" b="1">
                <a:solidFill>
                  <a:srgbClr val="000000"/>
                </a:solidFill>
                <a:latin typeface="Times New Roman" panose="02020603050405020304" pitchFamily="18" charset="0"/>
                <a:ea typeface="ＭＳ Ｐゴシック" panose="020B0600070205080204" pitchFamily="34" charset="-128"/>
              </a:rPr>
              <a:t>////	….As a revelation to the Jew…</a:t>
            </a:r>
          </a:p>
          <a:p>
            <a:r>
              <a:rPr lang="en-US" altLang="en-US" b="1">
                <a:solidFill>
                  <a:srgbClr val="000000"/>
                </a:solidFill>
                <a:latin typeface="Times New Roman" panose="02020603050405020304" pitchFamily="18" charset="0"/>
                <a:ea typeface="ＭＳ Ｐゴシック" panose="020B0600070205080204" pitchFamily="34" charset="-128"/>
              </a:rPr>
              <a:t>////	….both lines of descent then producing….THE ROYAL BIRTH …INTO THE EARTH…OF THE LORD JESUS CHRIST.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BEE311CA-3739-C8DF-7F56-2F0D4F385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A3887DF-EB65-B044-BB85-F7B4351099D0}" type="slidenum">
              <a:rPr lang="en-US" altLang="en-US" sz="1200" b="0">
                <a:latin typeface="Times" panose="020F0502020204030204" pitchFamily="34" charset="0"/>
              </a:rPr>
              <a:pPr/>
              <a:t>45</a:t>
            </a:fld>
            <a:endParaRPr lang="en-US" altLang="en-US" sz="1200" b="0">
              <a:latin typeface="Times" panose="020F0502020204030204" pitchFamily="34" charset="0"/>
            </a:endParaRPr>
          </a:p>
        </p:txBody>
      </p:sp>
      <p:sp>
        <p:nvSpPr>
          <p:cNvPr id="106499" name="Rectangle 2">
            <a:extLst>
              <a:ext uri="{FF2B5EF4-FFF2-40B4-BE49-F238E27FC236}">
                <a16:creationId xmlns:a16="http://schemas.microsoft.com/office/drawing/2014/main" id="{8CDD7336-C129-C8A1-DAB4-ADC22C609B0C}"/>
              </a:ext>
            </a:extLst>
          </p:cNvPr>
          <p:cNvSpPr>
            <a:spLocks noChangeArrowheads="1" noTextEdit="1"/>
          </p:cNvSpPr>
          <p:nvPr>
            <p:ph type="sldImg"/>
          </p:nvPr>
        </p:nvSpPr>
        <p:spPr>
          <a:ln/>
        </p:spPr>
      </p:sp>
      <p:sp>
        <p:nvSpPr>
          <p:cNvPr id="106500" name="Rectangle 3">
            <a:extLst>
              <a:ext uri="{FF2B5EF4-FFF2-40B4-BE49-F238E27FC236}">
                <a16:creationId xmlns:a16="http://schemas.microsoft.com/office/drawing/2014/main" id="{F18C4EA8-0244-82F1-26BA-BD3375B1A1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Taken together, we can see that when Jesus entered</a:t>
            </a:r>
          </a:p>
          <a:p>
            <a:r>
              <a:rPr lang="en-US" altLang="en-US" b="1">
                <a:solidFill>
                  <a:srgbClr val="000000"/>
                </a:solidFill>
                <a:latin typeface="Times New Roman" panose="02020603050405020304" pitchFamily="18" charset="0"/>
                <a:ea typeface="ＭＳ Ｐゴシック" panose="020B0600070205080204" pitchFamily="34" charset="-128"/>
              </a:rPr>
              <a:t>the City of Jerusalem on Palm Sunday he was approaching…the eastern entrance to the great Herodian Temple with the apparent purpose –– so the people thought –– of actually claiming the Throne of David as his own.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A68859BA-E814-3681-8471-4154C9F47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C576F59-E27A-5740-B854-AE8DFCDEE7F9}" type="slidenum">
              <a:rPr lang="en-US" altLang="en-US" sz="1200" b="0">
                <a:latin typeface="Times" panose="020F0502020204030204" pitchFamily="34" charset="0"/>
              </a:rPr>
              <a:pPr/>
              <a:t>46</a:t>
            </a:fld>
            <a:endParaRPr lang="en-US" altLang="en-US" sz="1200" b="0">
              <a:latin typeface="Times" panose="020F0502020204030204" pitchFamily="34" charset="0"/>
            </a:endParaRPr>
          </a:p>
        </p:txBody>
      </p:sp>
      <p:sp>
        <p:nvSpPr>
          <p:cNvPr id="108547" name="Rectangle 2">
            <a:extLst>
              <a:ext uri="{FF2B5EF4-FFF2-40B4-BE49-F238E27FC236}">
                <a16:creationId xmlns:a16="http://schemas.microsoft.com/office/drawing/2014/main" id="{054883DB-B87B-A425-2080-9CAFFA0D168F}"/>
              </a:ext>
            </a:extLst>
          </p:cNvPr>
          <p:cNvSpPr>
            <a:spLocks noChangeArrowheads="1" noTextEdit="1"/>
          </p:cNvSpPr>
          <p:nvPr>
            <p:ph type="sldImg"/>
          </p:nvPr>
        </p:nvSpPr>
        <p:spPr>
          <a:ln/>
        </p:spPr>
      </p:sp>
      <p:sp>
        <p:nvSpPr>
          <p:cNvPr id="108548" name="Rectangle 3">
            <a:extLst>
              <a:ext uri="{FF2B5EF4-FFF2-40B4-BE49-F238E27FC236}">
                <a16:creationId xmlns:a16="http://schemas.microsoft.com/office/drawing/2014/main" id="{8057E7E5-A575-4FD1-E988-11BF061EFB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It all happened here… in the massive armed precincts of Herod’s great Temple on the same site as Solomon’s earlier Temple and before that, the mountaintop where Abraham was instructed to sacrifice Isaac 2000 years earlier…</a:t>
            </a:r>
          </a:p>
          <a:p>
            <a:r>
              <a:rPr lang="en-US" altLang="en-US" b="1">
                <a:solidFill>
                  <a:srgbClr val="000000"/>
                </a:solidFill>
                <a:latin typeface="Times New Roman" panose="02020603050405020304" pitchFamily="18" charset="0"/>
                <a:ea typeface="ＭＳ Ｐゴシック" panose="020B0600070205080204" pitchFamily="34" charset="-128"/>
              </a:rPr>
              <a:t>….and on the Mount of Olives…in the outskirts of the ancient city of Jerusalem…</a:t>
            </a:r>
          </a:p>
          <a:p>
            <a:r>
              <a:rPr lang="en-US" altLang="en-US" b="1">
                <a:solidFill>
                  <a:srgbClr val="000000"/>
                </a:solidFill>
                <a:latin typeface="Times New Roman" panose="02020603050405020304" pitchFamily="18" charset="0"/>
                <a:ea typeface="ＭＳ Ｐゴシック" panose="020B0600070205080204" pitchFamily="34" charset="-128"/>
              </a:rPr>
              <a:t>…and the Lord’s agony in the Gethsemane garden.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4C50B105-0042-D720-02EE-097350B30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C1062D3-31AE-1344-977F-FE599797C78E}" type="slidenum">
              <a:rPr lang="en-US" altLang="en-US" sz="1200" b="0">
                <a:latin typeface="Times" panose="020F0502020204030204" pitchFamily="34" charset="0"/>
              </a:rPr>
              <a:pPr/>
              <a:t>47</a:t>
            </a:fld>
            <a:endParaRPr lang="en-US" altLang="en-US" sz="1200" b="0">
              <a:latin typeface="Times" panose="020F0502020204030204" pitchFamily="34" charset="0"/>
            </a:endParaRPr>
          </a:p>
        </p:txBody>
      </p:sp>
      <p:sp>
        <p:nvSpPr>
          <p:cNvPr id="110595" name="Rectangle 2">
            <a:extLst>
              <a:ext uri="{FF2B5EF4-FFF2-40B4-BE49-F238E27FC236}">
                <a16:creationId xmlns:a16="http://schemas.microsoft.com/office/drawing/2014/main" id="{895B1BEF-E151-AE99-5700-B9F4660E86A8}"/>
              </a:ext>
            </a:extLst>
          </p:cNvPr>
          <p:cNvSpPr>
            <a:spLocks noChangeArrowheads="1" noTextEdit="1"/>
          </p:cNvSpPr>
          <p:nvPr>
            <p:ph type="sldImg"/>
          </p:nvPr>
        </p:nvSpPr>
        <p:spPr>
          <a:ln/>
        </p:spPr>
      </p:sp>
      <p:sp>
        <p:nvSpPr>
          <p:cNvPr id="110596" name="Rectangle 3">
            <a:extLst>
              <a:ext uri="{FF2B5EF4-FFF2-40B4-BE49-F238E27FC236}">
                <a16:creationId xmlns:a16="http://schemas.microsoft.com/office/drawing/2014/main" id="{40970353-35A8-A1F6-C666-8B13D6FC84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appearance of the Lord in Israel 2000 years ago leads directly to the last of the amplified subcontracts of the Abrahamic Covenant.  This last one is...the NEW COVENANT...</a:t>
            </a:r>
          </a:p>
          <a:p>
            <a:r>
              <a:rPr lang="en-US" altLang="en-US" b="1">
                <a:solidFill>
                  <a:srgbClr val="000000"/>
                </a:solidFill>
                <a:latin typeface="Times New Roman" panose="02020603050405020304" pitchFamily="18" charset="0"/>
                <a:ea typeface="ＭＳ Ｐゴシック" panose="020B0600070205080204" pitchFamily="34" charset="-128"/>
              </a:rPr>
              <a:t>////	….a further expansion on the message and implications of that BLESSING part of the Abrahamic.  We find it in Jeremiah 31:31-34.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798C3100-499E-4209-5327-84F3479606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74B1D03-01B8-654F-88DB-795D4ABB3CE3}" type="slidenum">
              <a:rPr lang="en-US" altLang="en-US" sz="1200" b="0">
                <a:latin typeface="Times" panose="020F0502020204030204" pitchFamily="34" charset="0"/>
              </a:rPr>
              <a:pPr/>
              <a:t>48</a:t>
            </a:fld>
            <a:endParaRPr lang="en-US" altLang="en-US" sz="1200" b="0">
              <a:latin typeface="Times" panose="020F0502020204030204" pitchFamily="34" charset="0"/>
            </a:endParaRPr>
          </a:p>
        </p:txBody>
      </p:sp>
      <p:sp>
        <p:nvSpPr>
          <p:cNvPr id="112643" name="Rectangle 2">
            <a:extLst>
              <a:ext uri="{FF2B5EF4-FFF2-40B4-BE49-F238E27FC236}">
                <a16:creationId xmlns:a16="http://schemas.microsoft.com/office/drawing/2014/main" id="{CDA198DB-C6AF-3FC1-3A54-77852770C8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We’ll become more familiar with Jeremiah further on.  But for now…Jeremiah is the Bible’s central figure in delivering the New Covenant announcement…a new arrangement just over the prophet’s historical horizon from his Old Testament time!</a:t>
            </a:r>
          </a:p>
          <a:p>
            <a:r>
              <a:rPr lang="en-US" altLang="en-US" b="1">
                <a:solidFill>
                  <a:srgbClr val="000000"/>
                </a:solidFill>
                <a:latin typeface="Times New Roman" panose="02020603050405020304" pitchFamily="18" charset="0"/>
                <a:ea typeface="ＭＳ Ｐゴシック" panose="020B0600070205080204" pitchFamily="34" charset="-128"/>
              </a:rPr>
              <a:t>////	Think about the prophet’s severe circumstances at the time he was writing…They are right there in the ROYALTY FILE FOLDER.  Jeremiah appeared in the time of  THE PROPHETS.</a:t>
            </a:r>
          </a:p>
          <a:p>
            <a:r>
              <a:rPr lang="en-US" altLang="en-US" b="1">
                <a:solidFill>
                  <a:srgbClr val="000000"/>
                </a:solidFill>
                <a:latin typeface="Times New Roman" panose="02020603050405020304" pitchFamily="18" charset="0"/>
                <a:ea typeface="ＭＳ Ｐゴシック" panose="020B0600070205080204" pitchFamily="34" charset="-128"/>
              </a:rPr>
              <a:t>The United Kingdom had split apart.  Jerusalem was soon to be destroyed by the approaching Babylonians.  In spite of those terrible times, Jeremiah pronounced a message of incomparable brilliance and optimism…a piece of “good news” that would echo through the coming centuries...awaiting only the appearance of Messiah to fulfill his vision.</a:t>
            </a:r>
          </a:p>
          <a:p>
            <a:r>
              <a:rPr lang="en-US" altLang="en-US" b="1">
                <a:solidFill>
                  <a:srgbClr val="000000"/>
                </a:solidFill>
                <a:latin typeface="Times New Roman" panose="02020603050405020304" pitchFamily="18" charset="0"/>
                <a:ea typeface="ＭＳ Ｐゴシック" panose="020B0600070205080204" pitchFamily="34" charset="-128"/>
              </a:rPr>
              <a:t>////	…Yes…Jeremiah’s circumstances were severe…JUDAH WAS IN CRISIS! </a:t>
            </a:r>
          </a:p>
        </p:txBody>
      </p:sp>
      <p:sp>
        <p:nvSpPr>
          <p:cNvPr id="112644" name="Rectangle 3">
            <a:extLst>
              <a:ext uri="{FF2B5EF4-FFF2-40B4-BE49-F238E27FC236}">
                <a16:creationId xmlns:a16="http://schemas.microsoft.com/office/drawing/2014/main" id="{E6CDD210-A8D8-E603-EBC5-55ABDB357EF7}"/>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888F558-8C9B-3DA4-5585-9A9966AD2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1DEF71B-B693-AE4E-9B72-1F848AE378A6}" type="slidenum">
              <a:rPr lang="en-US" altLang="en-US" sz="1200" b="0">
                <a:latin typeface="Times" panose="020F0502020204030204" pitchFamily="34" charset="0"/>
              </a:rPr>
              <a:pPr/>
              <a:t>49</a:t>
            </a:fld>
            <a:endParaRPr lang="en-US" altLang="en-US" sz="1200" b="0">
              <a:latin typeface="Times" panose="020F0502020204030204" pitchFamily="34" charset="0"/>
            </a:endParaRPr>
          </a:p>
        </p:txBody>
      </p:sp>
      <p:sp>
        <p:nvSpPr>
          <p:cNvPr id="114691" name="Rectangle 2">
            <a:extLst>
              <a:ext uri="{FF2B5EF4-FFF2-40B4-BE49-F238E27FC236}">
                <a16:creationId xmlns:a16="http://schemas.microsoft.com/office/drawing/2014/main" id="{957D1D2A-8434-87EC-1294-65D21E4BC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Here are those amazing words from Jeremiah 31... This is THE NEW COVENANT announcement!  Pay close attention to every word!</a:t>
            </a:r>
          </a:p>
          <a:p>
            <a:r>
              <a:rPr lang="en-US" altLang="en-US" b="1">
                <a:solidFill>
                  <a:srgbClr val="000000"/>
                </a:solidFill>
                <a:latin typeface="Times New Roman" panose="02020603050405020304" pitchFamily="18" charset="0"/>
                <a:ea typeface="ＭＳ Ｐゴシック" panose="020B0600070205080204" pitchFamily="34" charset="-128"/>
              </a:rPr>
              <a:t>////	Calling out verse 31 specifically..."The time is coming," declares the Lord, "when I will make a NEW COVENANT with the house of Israel”…the Northern Kingdom… “and with the house of Judah”…the Southern Kingdom.</a:t>
            </a:r>
          </a:p>
          <a:p>
            <a:r>
              <a:rPr lang="en-US" altLang="en-US" b="1">
                <a:solidFill>
                  <a:srgbClr val="000000"/>
                </a:solidFill>
                <a:latin typeface="Times New Roman" panose="02020603050405020304" pitchFamily="18" charset="0"/>
                <a:ea typeface="ＭＳ Ｐゴシック" panose="020B0600070205080204" pitchFamily="34" charset="-128"/>
              </a:rPr>
              <a:t>////	A new covenant…</a:t>
            </a:r>
          </a:p>
          <a:p>
            <a:r>
              <a:rPr lang="en-US" altLang="en-US" b="1">
                <a:solidFill>
                  <a:srgbClr val="000000"/>
                </a:solidFill>
                <a:latin typeface="Times" panose="020F0502020204030204" pitchFamily="34" charset="0"/>
                <a:ea typeface="ＭＳ Ｐゴシック" panose="020B0600070205080204" pitchFamily="34" charset="-128"/>
              </a:rPr>
              <a:t>////	with Israel…the Northern Kingdom, now dispersed…</a:t>
            </a:r>
          </a:p>
          <a:p>
            <a:r>
              <a:rPr lang="en-US" altLang="en-US" b="1">
                <a:solidFill>
                  <a:srgbClr val="000000"/>
                </a:solidFill>
                <a:latin typeface="Times" panose="020F0502020204030204" pitchFamily="34" charset="0"/>
                <a:ea typeface="ＭＳ Ｐゴシック" panose="020B0600070205080204" pitchFamily="34" charset="-128"/>
              </a:rPr>
              <a:t>////	and with Judah…the Southern Kingdom…a nation to go into captivity but with a promised return to the Land of Abraham’s inheritance.</a:t>
            </a:r>
          </a:p>
        </p:txBody>
      </p:sp>
      <p:sp>
        <p:nvSpPr>
          <p:cNvPr id="114692" name="Rectangle 3">
            <a:extLst>
              <a:ext uri="{FF2B5EF4-FFF2-40B4-BE49-F238E27FC236}">
                <a16:creationId xmlns:a16="http://schemas.microsoft.com/office/drawing/2014/main" id="{BAAC14A3-92BB-32F0-0BDF-5E5B616D57DF}"/>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0CA9B83-43CD-FB36-D0B1-C56747911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6A4CA0F-A051-454B-B346-E31D6BFD6B0B}" type="slidenum">
              <a:rPr lang="en-US" altLang="en-US" sz="1200" b="0">
                <a:latin typeface="Times" panose="020F0502020204030204" pitchFamily="34" charset="0"/>
              </a:rPr>
              <a:pPr/>
              <a:t>5</a:t>
            </a:fld>
            <a:endParaRPr lang="en-US" altLang="en-US" sz="1200" b="0">
              <a:latin typeface="Times" panose="020F0502020204030204" pitchFamily="34" charset="0"/>
            </a:endParaRPr>
          </a:p>
        </p:txBody>
      </p:sp>
      <p:sp>
        <p:nvSpPr>
          <p:cNvPr id="24579" name="Rectangle 2">
            <a:extLst>
              <a:ext uri="{FF2B5EF4-FFF2-40B4-BE49-F238E27FC236}">
                <a16:creationId xmlns:a16="http://schemas.microsoft.com/office/drawing/2014/main" id="{24C47B0C-D797-ED9D-C93A-D26107C138E3}"/>
              </a:ext>
            </a:extLst>
          </p:cNvPr>
          <p:cNvSpPr>
            <a:spLocks noChangeArrowheads="1" noTextEdit="1"/>
          </p:cNvSpPr>
          <p:nvPr>
            <p:ph type="sldImg"/>
          </p:nvPr>
        </p:nvSpPr>
        <p:spPr>
          <a:ln/>
        </p:spPr>
      </p:sp>
      <p:sp>
        <p:nvSpPr>
          <p:cNvPr id="24580" name="Rectangle 3">
            <a:extLst>
              <a:ext uri="{FF2B5EF4-FFF2-40B4-BE49-F238E27FC236}">
                <a16:creationId xmlns:a16="http://schemas.microsoft.com/office/drawing/2014/main" id="{BE888BDE-406E-063B-B6F2-69010BB04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But there is one most important distinction between the Abrahamic and the Mosaic arrangements.  And here it is…</a:t>
            </a:r>
          </a:p>
          <a:p>
            <a:r>
              <a:rPr lang="en-US" altLang="en-US" b="1">
                <a:solidFill>
                  <a:srgbClr val="000000"/>
                </a:solidFill>
                <a:latin typeface="Times New Roman" panose="02020603050405020304" pitchFamily="18" charset="0"/>
                <a:ea typeface="ＭＳ Ｐゴシック" panose="020B0600070205080204" pitchFamily="34" charset="-128"/>
              </a:rPr>
              <a:t>////	….the MOSAIC COVENANT had a beginning --- as did the Abrahamic, of course --- but THE MOSAIC also had an END.  As of this moment, the Abrahamic Contract is still running while the Mosaic ended at Calvary…as we will shortly see!</a:t>
            </a:r>
          </a:p>
          <a:p>
            <a:endParaRPr lang="en-US" altLang="en-US" b="1">
              <a:solidFill>
                <a:srgbClr val="000000"/>
              </a:solidFill>
              <a:latin typeface="Times" panose="020F0502020204030204" pitchFamily="34"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6B18F7B-C6F6-3B3B-0AA6-7DDA721834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A8FAC1B-F816-9142-959F-A6FA085DCD52}" type="slidenum">
              <a:rPr lang="en-US" altLang="en-US" sz="1200" b="0">
                <a:latin typeface="Times" panose="020F0502020204030204" pitchFamily="34" charset="0"/>
              </a:rPr>
              <a:pPr/>
              <a:t>50</a:t>
            </a:fld>
            <a:endParaRPr lang="en-US" altLang="en-US" sz="1200" b="0">
              <a:latin typeface="Times" panose="020F0502020204030204" pitchFamily="34" charset="0"/>
            </a:endParaRPr>
          </a:p>
        </p:txBody>
      </p:sp>
      <p:sp>
        <p:nvSpPr>
          <p:cNvPr id="116739" name="Rectangle 2">
            <a:extLst>
              <a:ext uri="{FF2B5EF4-FFF2-40B4-BE49-F238E27FC236}">
                <a16:creationId xmlns:a16="http://schemas.microsoft.com/office/drawing/2014/main" id="{BD1D0697-F9B1-707C-793A-F887B4CE6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"It will not be like the covenant I made with their forefathers when I took them by the hand to lead them out of Egypt, because they broke my covenant though I was a husband to them, " declares the Lord.”</a:t>
            </a:r>
          </a:p>
        </p:txBody>
      </p:sp>
      <p:sp>
        <p:nvSpPr>
          <p:cNvPr id="116740" name="Rectangle 3">
            <a:extLst>
              <a:ext uri="{FF2B5EF4-FFF2-40B4-BE49-F238E27FC236}">
                <a16:creationId xmlns:a16="http://schemas.microsoft.com/office/drawing/2014/main" id="{51C438ED-C218-16A0-602D-F046DE560FFD}"/>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558E783-A3A1-BD37-B3DB-9DD6AE2C5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4B3F608-A435-A842-96A0-6C56BC867C86}" type="slidenum">
              <a:rPr lang="en-US" altLang="en-US" sz="1200" b="0">
                <a:latin typeface="Times" panose="020F0502020204030204" pitchFamily="34" charset="0"/>
              </a:rPr>
              <a:pPr/>
              <a:t>51</a:t>
            </a:fld>
            <a:endParaRPr lang="en-US" altLang="en-US" sz="1200" b="0">
              <a:latin typeface="Times" panose="020F0502020204030204" pitchFamily="34" charset="0"/>
            </a:endParaRPr>
          </a:p>
        </p:txBody>
      </p:sp>
      <p:sp>
        <p:nvSpPr>
          <p:cNvPr id="118787" name="Rectangle 2">
            <a:extLst>
              <a:ext uri="{FF2B5EF4-FFF2-40B4-BE49-F238E27FC236}">
                <a16:creationId xmlns:a16="http://schemas.microsoft.com/office/drawing/2014/main" id="{F4BF9051-BB50-10EE-F5C6-92981538F5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New Roman" panose="02020603050405020304" pitchFamily="18" charset="0"/>
                <a:ea typeface="ＭＳ Ｐゴシック" panose="020B0600070205080204" pitchFamily="34" charset="-128"/>
              </a:rPr>
              <a:t>This is the covenant I will make with the house of Israel after that time, declares the Lord. </a:t>
            </a:r>
          </a:p>
          <a:p>
            <a:r>
              <a:rPr lang="en-US" altLang="en-US" b="1">
                <a:solidFill>
                  <a:srgbClr val="000000"/>
                </a:solidFill>
                <a:latin typeface="Times New Roman" panose="02020603050405020304" pitchFamily="18" charset="0"/>
                <a:ea typeface="ＭＳ Ｐゴシック" panose="020B0600070205080204" pitchFamily="34" charset="-128"/>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altLang="en-US" b="1">
                <a:solidFill>
                  <a:srgbClr val="000000"/>
                </a:solidFill>
                <a:latin typeface="Times New Roman" panose="02020603050405020304" pitchFamily="18" charset="0"/>
                <a:ea typeface="ＭＳ Ｐゴシック" panose="020B0600070205080204" pitchFamily="34" charset="-128"/>
              </a:rPr>
              <a:t>[John Walvoord, Roy Zuck; </a:t>
            </a:r>
            <a:r>
              <a:rPr lang="en-US" altLang="en-US" b="1" i="1">
                <a:solidFill>
                  <a:srgbClr val="000000"/>
                </a:solidFill>
                <a:latin typeface="Times New Roman" panose="02020603050405020304" pitchFamily="18" charset="0"/>
                <a:ea typeface="ＭＳ Ｐゴシック" panose="020B0600070205080204" pitchFamily="34" charset="-128"/>
              </a:rPr>
              <a:t>The Bible Knowledge Commentary – Old Testament 	Edition</a:t>
            </a:r>
            <a:r>
              <a:rPr lang="en-US" altLang="en-US" b="1">
                <a:solidFill>
                  <a:srgbClr val="000000"/>
                </a:solidFill>
                <a:latin typeface="Times New Roman" panose="02020603050405020304" pitchFamily="18" charset="0"/>
                <a:ea typeface="ＭＳ Ｐゴシック" panose="020B0600070205080204" pitchFamily="34" charset="-128"/>
              </a:rPr>
              <a:t>; Victor Books, 1985; page 1171</a:t>
            </a:r>
          </a:p>
        </p:txBody>
      </p:sp>
      <p:sp>
        <p:nvSpPr>
          <p:cNvPr id="118788" name="Rectangle 3">
            <a:extLst>
              <a:ext uri="{FF2B5EF4-FFF2-40B4-BE49-F238E27FC236}">
                <a16:creationId xmlns:a16="http://schemas.microsoft.com/office/drawing/2014/main" id="{194E0475-973A-2A7A-01A4-F6EBA358DE0D}"/>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47715738-CED9-ED86-CACA-74E7646635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50D267D-27E4-F841-B0FD-5F79A038171F}" type="slidenum">
              <a:rPr lang="en-US" altLang="en-US" sz="1200" b="0">
                <a:latin typeface="Times" panose="020F0502020204030204" pitchFamily="34" charset="0"/>
              </a:rPr>
              <a:pPr/>
              <a:t>52</a:t>
            </a:fld>
            <a:endParaRPr lang="en-US" altLang="en-US" sz="1200" b="0">
              <a:latin typeface="Times" panose="020F0502020204030204" pitchFamily="34" charset="0"/>
            </a:endParaRPr>
          </a:p>
        </p:txBody>
      </p:sp>
      <p:sp>
        <p:nvSpPr>
          <p:cNvPr id="120835" name="Rectangle 2">
            <a:extLst>
              <a:ext uri="{FF2B5EF4-FFF2-40B4-BE49-F238E27FC236}">
                <a16:creationId xmlns:a16="http://schemas.microsoft.com/office/drawing/2014/main" id="{1260FBA6-F8E5-1076-5D80-31130FC97BB7}"/>
              </a:ext>
            </a:extLst>
          </p:cNvPr>
          <p:cNvSpPr>
            <a:spLocks noChangeArrowheads="1" noTextEdit="1"/>
          </p:cNvSpPr>
          <p:nvPr>
            <p:ph type="sldImg"/>
          </p:nvPr>
        </p:nvSpPr>
        <p:spPr>
          <a:ln/>
        </p:spPr>
      </p:sp>
      <p:sp>
        <p:nvSpPr>
          <p:cNvPr id="120836" name="Rectangle 3">
            <a:extLst>
              <a:ext uri="{FF2B5EF4-FFF2-40B4-BE49-F238E27FC236}">
                <a16:creationId xmlns:a16="http://schemas.microsoft.com/office/drawing/2014/main" id="{12E7BC74-4E1A-00CE-EE32-8208DAC99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move over to the New Testament...for the announcement at that time…</a:t>
            </a:r>
          </a:p>
          <a:p>
            <a:r>
              <a:rPr lang="en-US" altLang="en-US" b="1">
                <a:solidFill>
                  <a:srgbClr val="000000"/>
                </a:solidFill>
                <a:latin typeface="Times New Roman" panose="02020603050405020304" pitchFamily="18" charset="0"/>
                <a:ea typeface="ＭＳ Ｐゴシック" panose="020B0600070205080204" pitchFamily="34" charset="-128"/>
              </a:rPr>
              <a:t>////	…The 22nd chapter of Luke...verses 19-20.  At that final supper with his friends…Jesus</a:t>
            </a:r>
          </a:p>
          <a:p>
            <a:r>
              <a:rPr lang="en-US" altLang="en-US" b="1">
                <a:solidFill>
                  <a:srgbClr val="000000"/>
                </a:solidFill>
                <a:latin typeface="Times New Roman" panose="02020603050405020304" pitchFamily="18" charset="0"/>
                <a:ea typeface="ＭＳ Ｐゴシック" panose="020B0600070205080204" pitchFamily="34" charset="-128"/>
              </a:rPr>
              <a:t>////	..."took bread, gave thanks and broke it, and gave it to them, saying, “This is my body given for you; do this in remembrance of me.” </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20</a:t>
            </a:r>
            <a:r>
              <a:rPr lang="en-US" altLang="en-US" b="1">
                <a:solidFill>
                  <a:srgbClr val="000000"/>
                </a:solidFill>
                <a:latin typeface="Times New Roman" panose="02020603050405020304" pitchFamily="18" charset="0"/>
                <a:ea typeface="ＭＳ Ｐゴシック" panose="020B0600070205080204" pitchFamily="34" charset="-128"/>
              </a:rPr>
              <a:t>In the same way, after the supper he took the cup, saying, “This is the …</a:t>
            </a:r>
          </a:p>
          <a:p>
            <a:r>
              <a:rPr lang="en-US" altLang="en-US" b="1">
                <a:solidFill>
                  <a:srgbClr val="000000"/>
                </a:solidFill>
                <a:latin typeface="Times New Roman" panose="02020603050405020304" pitchFamily="18" charset="0"/>
                <a:ea typeface="ＭＳ Ｐゴシック" panose="020B0600070205080204" pitchFamily="34" charset="-128"/>
              </a:rPr>
              <a:t>////	…new covenant in my blood, which is poured out for you.”</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1E72B2E9-8AF4-F4F6-C32B-53643020B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41A59A1E-3C8F-B542-9B68-2250BC9BF44F}" type="slidenum">
              <a:rPr lang="en-US" altLang="en-US" sz="1200" b="0">
                <a:latin typeface="Times" panose="020F0502020204030204" pitchFamily="34" charset="0"/>
              </a:rPr>
              <a:pPr/>
              <a:t>53</a:t>
            </a:fld>
            <a:endParaRPr lang="en-US" altLang="en-US" sz="1200" b="0">
              <a:latin typeface="Times" panose="020F0502020204030204" pitchFamily="34" charset="0"/>
            </a:endParaRPr>
          </a:p>
        </p:txBody>
      </p:sp>
      <p:sp>
        <p:nvSpPr>
          <p:cNvPr id="122883" name="Rectangle 2">
            <a:extLst>
              <a:ext uri="{FF2B5EF4-FFF2-40B4-BE49-F238E27FC236}">
                <a16:creationId xmlns:a16="http://schemas.microsoft.com/office/drawing/2014/main" id="{592D78F2-154F-3115-9BA8-CCB88ADF270F}"/>
              </a:ext>
            </a:extLst>
          </p:cNvPr>
          <p:cNvSpPr>
            <a:spLocks noChangeArrowheads="1" noTextEdit="1"/>
          </p:cNvSpPr>
          <p:nvPr>
            <p:ph type="sldImg"/>
          </p:nvPr>
        </p:nvSpPr>
        <p:spPr>
          <a:ln/>
        </p:spPr>
      </p:sp>
      <p:sp>
        <p:nvSpPr>
          <p:cNvPr id="122884" name="Rectangle 3">
            <a:extLst>
              <a:ext uri="{FF2B5EF4-FFF2-40B4-BE49-F238E27FC236}">
                <a16:creationId xmlns:a16="http://schemas.microsoft.com/office/drawing/2014/main" id="{6CE333BC-BAAB-FE5B-BA7B-D474FD70C7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then again...in the 26th chapter of Matthew...verses 26-28:</a:t>
            </a:r>
          </a:p>
          <a:p>
            <a:r>
              <a:rPr lang="en-US" altLang="en-US" b="1">
                <a:solidFill>
                  <a:srgbClr val="000000"/>
                </a:solidFill>
                <a:latin typeface="Times New Roman" panose="02020603050405020304" pitchFamily="18" charset="0"/>
                <a:ea typeface="ＭＳ Ｐゴシック" panose="020B0600070205080204" pitchFamily="34" charset="-128"/>
              </a:rPr>
              <a:t>////</a:t>
            </a:r>
            <a:r>
              <a:rPr lang="en-US" altLang="en-US" b="1" baseline="30000">
                <a:solidFill>
                  <a:srgbClr val="000000"/>
                </a:solidFill>
                <a:latin typeface="Times New Roman" panose="02020603050405020304" pitchFamily="18" charset="0"/>
                <a:ea typeface="ＭＳ Ｐゴシック" panose="020B0600070205080204" pitchFamily="34" charset="-128"/>
              </a:rPr>
              <a:t> 	26</a:t>
            </a:r>
            <a:r>
              <a:rPr lang="en-US" altLang="en-US" b="1">
                <a:solidFill>
                  <a:srgbClr val="000000"/>
                </a:solidFill>
                <a:latin typeface="Times New Roman" panose="02020603050405020304" pitchFamily="18" charset="0"/>
                <a:ea typeface="ＭＳ Ｐゴシック" panose="020B0600070205080204" pitchFamily="34" charset="-128"/>
              </a:rPr>
              <a:t>While they were eating, Jesus took bread, gave thanks and broke it, and gave it to his disciples, saying, “Take and eat; this is my body.”</a:t>
            </a:r>
            <a:endParaRPr lang="en-US" altLang="en-US" b="1" baseline="30000">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27</a:t>
            </a:r>
            <a:r>
              <a:rPr lang="en-US" altLang="en-US" b="1">
                <a:solidFill>
                  <a:srgbClr val="000000"/>
                </a:solidFill>
                <a:latin typeface="Times New Roman" panose="02020603050405020304" pitchFamily="18" charset="0"/>
                <a:ea typeface="ＭＳ Ｐゴシック" panose="020B0600070205080204" pitchFamily="34" charset="-128"/>
              </a:rPr>
              <a:t>Then he took the cup, gave thanks and offered it to them, saying, “Drink from it, all of you. </a:t>
            </a:r>
            <a:endParaRPr lang="en-US" altLang="en-US" b="1" baseline="30000">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28</a:t>
            </a:r>
            <a:r>
              <a:rPr lang="en-US" altLang="en-US" b="1">
                <a:solidFill>
                  <a:srgbClr val="000000"/>
                </a:solidFill>
                <a:latin typeface="Times New Roman" panose="02020603050405020304" pitchFamily="18" charset="0"/>
                <a:ea typeface="ＭＳ Ｐゴシック" panose="020B0600070205080204" pitchFamily="34" charset="-128"/>
              </a:rPr>
              <a:t>This is my blood of the covenant, which is poured out for many for the forgiveness of sins. </a:t>
            </a:r>
          </a:p>
          <a:p>
            <a:r>
              <a:rPr lang="en-US" altLang="en-US" b="1">
                <a:solidFill>
                  <a:srgbClr val="000000"/>
                </a:solidFill>
                <a:latin typeface="Times New Roman" panose="02020603050405020304" pitchFamily="18" charset="0"/>
                <a:ea typeface="ＭＳ Ｐゴシック" panose="020B0600070205080204" pitchFamily="34" charset="-128"/>
              </a:rPr>
              <a:t>////	Again…the Lord said clearly…MY BLOOD OF THE COVENANT!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9ADFCA77-0CBC-CEF3-ABBC-C6CC4D5A3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4C40BB4-33D7-0346-B613-EDA28C869E3C}" type="slidenum">
              <a:rPr lang="en-US" altLang="en-US" sz="1200" b="0">
                <a:latin typeface="Times" panose="020F0502020204030204" pitchFamily="34" charset="0"/>
              </a:rPr>
              <a:pPr/>
              <a:t>54</a:t>
            </a:fld>
            <a:endParaRPr lang="en-US" altLang="en-US" sz="1200" b="0">
              <a:latin typeface="Times" panose="020F0502020204030204" pitchFamily="34" charset="0"/>
            </a:endParaRPr>
          </a:p>
        </p:txBody>
      </p:sp>
      <p:sp>
        <p:nvSpPr>
          <p:cNvPr id="124931" name="Rectangle 2">
            <a:extLst>
              <a:ext uri="{FF2B5EF4-FFF2-40B4-BE49-F238E27FC236}">
                <a16:creationId xmlns:a16="http://schemas.microsoft.com/office/drawing/2014/main" id="{7AE11C25-B7A4-F141-B5E9-4D9E9AE23CAB}"/>
              </a:ext>
            </a:extLst>
          </p:cNvPr>
          <p:cNvSpPr>
            <a:spLocks noChangeArrowheads="1" noTextEdit="1"/>
          </p:cNvSpPr>
          <p:nvPr>
            <p:ph type="sldImg"/>
          </p:nvPr>
        </p:nvSpPr>
        <p:spPr>
          <a:solidFill>
            <a:srgbClr val="FFFFFF"/>
          </a:solidFill>
          <a:ln/>
        </p:spPr>
      </p:sp>
      <p:sp>
        <p:nvSpPr>
          <p:cNvPr id="124932" name="Rectangle 3">
            <a:extLst>
              <a:ext uri="{FF2B5EF4-FFF2-40B4-BE49-F238E27FC236}">
                <a16:creationId xmlns:a16="http://schemas.microsoft.com/office/drawing/2014/main" id="{E238B078-542B-4BC1-F750-5E652A3C4776}"/>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WHAT IS HAPPENING HERE?  Jeremiah was announcing…and Jesus is establishing…</a:t>
            </a:r>
          </a:p>
          <a:p>
            <a:r>
              <a:rPr lang="en-US" altLang="en-US" b="1">
                <a:solidFill>
                  <a:srgbClr val="000000"/>
                </a:solidFill>
                <a:latin typeface="Times New Roman" panose="02020603050405020304" pitchFamily="18" charset="0"/>
                <a:ea typeface="ＭＳ Ｐゴシック" panose="020B0600070205080204" pitchFamily="34" charset="-128"/>
              </a:rPr>
              <a:t>////	…the arrival of a profound change in the relationship between the Creator and His Created!  Meaning…in a very practical sense.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EB912BE8-75D7-6B9B-C6B3-B07D77252D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2C62628-ABBB-8349-8009-537521948C7A}" type="slidenum">
              <a:rPr lang="en-US" altLang="en-US" sz="1200" b="0">
                <a:latin typeface="Times" panose="020F0502020204030204" pitchFamily="34" charset="0"/>
              </a:rPr>
              <a:pPr/>
              <a:t>55</a:t>
            </a:fld>
            <a:endParaRPr lang="en-US" altLang="en-US" sz="1200" b="0">
              <a:latin typeface="Times" panose="020F0502020204030204" pitchFamily="34" charset="0"/>
            </a:endParaRPr>
          </a:p>
        </p:txBody>
      </p:sp>
      <p:sp>
        <p:nvSpPr>
          <p:cNvPr id="126979" name="Rectangle 2">
            <a:extLst>
              <a:ext uri="{FF2B5EF4-FFF2-40B4-BE49-F238E27FC236}">
                <a16:creationId xmlns:a16="http://schemas.microsoft.com/office/drawing/2014/main" id="{B442852F-E5D9-E46D-F48A-93BC9C17E62D}"/>
              </a:ext>
            </a:extLst>
          </p:cNvPr>
          <p:cNvSpPr>
            <a:spLocks noChangeArrowheads="1" noTextEdit="1"/>
          </p:cNvSpPr>
          <p:nvPr>
            <p:ph type="sldImg"/>
          </p:nvPr>
        </p:nvSpPr>
        <p:spPr>
          <a:ln/>
        </p:spPr>
      </p:sp>
      <p:sp>
        <p:nvSpPr>
          <p:cNvPr id="126980" name="Rectangle 3">
            <a:extLst>
              <a:ext uri="{FF2B5EF4-FFF2-40B4-BE49-F238E27FC236}">
                <a16:creationId xmlns:a16="http://schemas.microsoft.com/office/drawing/2014/main" id="{F46BB444-DBAA-E09F-A9C6-950512C95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ancient HAVE-TO mentality of the Old Testament and THE LAW had given way…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A58668DC-8835-9C42-8A2B-E67B90AFA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DD00691-A107-6449-8704-4B51C7A22FD9}" type="slidenum">
              <a:rPr lang="en-US" altLang="en-US" sz="1200" b="0">
                <a:latin typeface="Times" panose="020F0502020204030204" pitchFamily="34" charset="0"/>
              </a:rPr>
              <a:pPr/>
              <a:t>56</a:t>
            </a:fld>
            <a:endParaRPr lang="en-US" altLang="en-US" sz="1200" b="0">
              <a:latin typeface="Times" panose="020F0502020204030204" pitchFamily="34" charset="0"/>
            </a:endParaRPr>
          </a:p>
        </p:txBody>
      </p:sp>
      <p:sp>
        <p:nvSpPr>
          <p:cNvPr id="129027" name="Rectangle 2">
            <a:extLst>
              <a:ext uri="{FF2B5EF4-FFF2-40B4-BE49-F238E27FC236}">
                <a16:creationId xmlns:a16="http://schemas.microsoft.com/office/drawing/2014/main" id="{5844382F-F318-AAFF-F2B4-4B3979D82D03}"/>
              </a:ext>
            </a:extLst>
          </p:cNvPr>
          <p:cNvSpPr>
            <a:spLocks noChangeArrowheads="1" noTextEdit="1"/>
          </p:cNvSpPr>
          <p:nvPr>
            <p:ph type="sldImg"/>
          </p:nvPr>
        </p:nvSpPr>
        <p:spPr>
          <a:solidFill>
            <a:srgbClr val="FFFFFF"/>
          </a:solidFill>
          <a:ln/>
        </p:spPr>
      </p:sp>
      <p:sp>
        <p:nvSpPr>
          <p:cNvPr id="129028" name="Rectangle 3">
            <a:extLst>
              <a:ext uri="{FF2B5EF4-FFF2-40B4-BE49-F238E27FC236}">
                <a16:creationId xmlns:a16="http://schemas.microsoft.com/office/drawing/2014/main" id="{166AC376-69D3-E767-45D0-FE59062B5253}"/>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200000"/>
              </a:lnSpc>
            </a:pPr>
            <a:r>
              <a:rPr lang="en-US" altLang="en-US" b="1">
                <a:solidFill>
                  <a:srgbClr val="000000"/>
                </a:solidFill>
                <a:latin typeface="Times New Roman" panose="02020603050405020304" pitchFamily="18" charset="0"/>
                <a:ea typeface="ＭＳ Ｐゴシック" panose="020B0600070205080204" pitchFamily="34" charset="-128"/>
              </a:rPr>
              <a:t>The ancient HAVE-TO mentality of the Old Testament and THE LAW had given way.</a:t>
            </a:r>
            <a:r>
              <a:rPr lang="en-US" altLang="en-US" b="1">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 …to the WANT-TO mentality of the New Testament and the Gospel!  A profound change, indeed.  From the “HAVE-TO” OF LEGALISM – “Do this, do that” according to the strict Mosaic Regulations -- TO THE “WANT-TO” OF THE GENTLE INDWELLING HOLY SPIRIT!</a:t>
            </a:r>
            <a:endParaRPr lang="en-US" altLang="en-US">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	How? Because of the internalized urgings of the Holy Spirit… ….to be available to every believer and living in every believer’s heart...to be available with the coming of the Messiah and His inauguration of the New Covenant.  An approach to God no longer based on human performance on the outside…as in the time of The Law.  But now…INSIDE THE HEART OF EVERY BELIEVER!…the time of THE NEW COVENANT!</a:t>
            </a:r>
            <a:r>
              <a:rPr lang="en-US" altLang="en-US">
                <a:latin typeface="Times New Roman" panose="02020603050405020304" pitchFamily="18" charset="0"/>
                <a:ea typeface="ＭＳ Ｐゴシック" panose="020B0600070205080204" pitchFamily="34" charset="-128"/>
              </a:rPr>
              <a:t> </a:t>
            </a:r>
            <a:endParaRPr lang="en-US" altLang="en-US" b="1">
              <a:solidFill>
                <a:srgbClr val="000000"/>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A68A7C60-FDA7-586A-3D38-79C253CDA7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4C5B999-9447-2A46-ABB4-17A74A835FF6}" type="slidenum">
              <a:rPr lang="en-US" altLang="en-US" sz="1200" b="0">
                <a:latin typeface="Times" panose="020F0502020204030204" pitchFamily="34" charset="0"/>
              </a:rPr>
              <a:pPr/>
              <a:t>57</a:t>
            </a:fld>
            <a:endParaRPr lang="en-US" altLang="en-US" sz="1200" b="0">
              <a:latin typeface="Times" panose="020F0502020204030204" pitchFamily="34" charset="0"/>
            </a:endParaRPr>
          </a:p>
        </p:txBody>
      </p:sp>
      <p:sp>
        <p:nvSpPr>
          <p:cNvPr id="131075" name="Rectangle 2">
            <a:extLst>
              <a:ext uri="{FF2B5EF4-FFF2-40B4-BE49-F238E27FC236}">
                <a16:creationId xmlns:a16="http://schemas.microsoft.com/office/drawing/2014/main" id="{B225E679-E499-50EF-CAFE-BBD1A9347DB0}"/>
              </a:ext>
            </a:extLst>
          </p:cNvPr>
          <p:cNvSpPr>
            <a:spLocks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3B91ADBA-8521-1877-4FCC-C2A370F7944E}"/>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Summed up:</a:t>
            </a:r>
          </a:p>
          <a:p>
            <a:r>
              <a:rPr lang="en-US" altLang="en-US" b="1">
                <a:solidFill>
                  <a:srgbClr val="000000"/>
                </a:solidFill>
                <a:latin typeface="Times New Roman" panose="02020603050405020304" pitchFamily="18" charset="0"/>
                <a:ea typeface="ＭＳ Ｐゴシック" panose="020B0600070205080204" pitchFamily="34" charset="-128"/>
              </a:rPr>
              <a:t>LAW HAD GIVEN WAY TO GRACE!</a:t>
            </a:r>
          </a:p>
          <a:p>
            <a:r>
              <a:rPr lang="en-US" altLang="en-US" b="1">
                <a:solidFill>
                  <a:srgbClr val="000000"/>
                </a:solidFill>
                <a:latin typeface="Times New Roman" panose="02020603050405020304" pitchFamily="18" charset="0"/>
                <a:ea typeface="ＭＳ Ｐゴシック" panose="020B0600070205080204" pitchFamily="34" charset="-128"/>
              </a:rPr>
              <a:t>A time of enormous spiritual change had arrived.  That change was destined to cause schism and friction – indeed, an explosion – in the Jewish community to which the Lord would be appearing…as the New Testament records tell us!  It’s effect on world history would be profound!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9C41C784-7A25-086E-8B37-CCB1906C34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E9AFAF3-5C3A-B041-9F2D-C296AF0FD3DB}" type="slidenum">
              <a:rPr lang="en-US" altLang="en-US" sz="1200" b="0">
                <a:latin typeface="Times" panose="020F0502020204030204" pitchFamily="34" charset="0"/>
              </a:rPr>
              <a:pPr/>
              <a:t>58</a:t>
            </a:fld>
            <a:endParaRPr lang="en-US" altLang="en-US" sz="1200" b="0">
              <a:latin typeface="Times" panose="020F0502020204030204" pitchFamily="34" charset="0"/>
            </a:endParaRPr>
          </a:p>
        </p:txBody>
      </p:sp>
      <p:sp>
        <p:nvSpPr>
          <p:cNvPr id="133123" name="Rectangle 2">
            <a:extLst>
              <a:ext uri="{FF2B5EF4-FFF2-40B4-BE49-F238E27FC236}">
                <a16:creationId xmlns:a16="http://schemas.microsoft.com/office/drawing/2014/main" id="{109FEC83-5380-0FEA-EDF6-CF978F7A8CB7}"/>
              </a:ext>
            </a:extLst>
          </p:cNvPr>
          <p:cNvSpPr>
            <a:spLocks noChangeArrowheads="1" noTextEdit="1"/>
          </p:cNvSpPr>
          <p:nvPr>
            <p:ph type="sldImg"/>
          </p:nvPr>
        </p:nvSpPr>
        <p:spPr>
          <a:ln/>
        </p:spPr>
      </p:sp>
      <p:sp>
        <p:nvSpPr>
          <p:cNvPr id="133124" name="Rectangle 3">
            <a:extLst>
              <a:ext uri="{FF2B5EF4-FFF2-40B4-BE49-F238E27FC236}">
                <a16:creationId xmlns:a16="http://schemas.microsoft.com/office/drawing/2014/main" id="{BFB9E2B6-8677-5CBD-1970-1D013BC0B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we can understand the importance of the Biblical story line toward grasping THE GRAND PANORAMA OF REDEMPTION!  Here also we can see in hindsight the foundation of the Church coming into view.</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CA191C52-0E67-0E0A-FD92-1F2EC97C5D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36CEC2E-FDE5-AA49-A417-2CAB7DDE6183}" type="slidenum">
              <a:rPr lang="en-US" altLang="en-US" sz="1200" b="0">
                <a:latin typeface="Times" panose="020F0502020204030204" pitchFamily="34" charset="0"/>
              </a:rPr>
              <a:pPr/>
              <a:t>59</a:t>
            </a:fld>
            <a:endParaRPr lang="en-US" altLang="en-US" sz="1200" b="0">
              <a:latin typeface="Times" panose="020F0502020204030204" pitchFamily="34" charset="0"/>
            </a:endParaRPr>
          </a:p>
        </p:txBody>
      </p:sp>
      <p:sp>
        <p:nvSpPr>
          <p:cNvPr id="135171" name="Rectangle 2">
            <a:extLst>
              <a:ext uri="{FF2B5EF4-FFF2-40B4-BE49-F238E27FC236}">
                <a16:creationId xmlns:a16="http://schemas.microsoft.com/office/drawing/2014/main" id="{F6BE0654-9C9F-F203-24CE-D19EA7A7593A}"/>
              </a:ext>
            </a:extLst>
          </p:cNvPr>
          <p:cNvSpPr>
            <a:spLocks noChangeArrowheads="1" noTextEdit="1"/>
          </p:cNvSpPr>
          <p:nvPr>
            <p:ph type="sldImg"/>
          </p:nvPr>
        </p:nvSpPr>
        <p:spPr>
          <a:ln/>
        </p:spPr>
      </p:sp>
      <p:sp>
        <p:nvSpPr>
          <p:cNvPr id="135172" name="Rectangle 3">
            <a:extLst>
              <a:ext uri="{FF2B5EF4-FFF2-40B4-BE49-F238E27FC236}">
                <a16:creationId xmlns:a16="http://schemas.microsoft.com/office/drawing/2014/main" id="{0B92C18B-7EC5-287E-9CE9-318A612BA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Now...one final question...in our world of high technology, satellites and computers, the Internet…for many the concept of a blood sacrifice or the meaning or necessity of Jesus’ blood sacrifice is downright disturbing.  What about that?  To clear up this issue…let’s turn again to God’s Word.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10D6D52-7DA2-187D-B4A0-FAB85B8E5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8943368-4795-304C-8047-805CFDD358E6}" type="slidenum">
              <a:rPr lang="en-US" altLang="en-US" sz="1200" b="0">
                <a:latin typeface="Times" panose="020F0502020204030204" pitchFamily="34" charset="0"/>
              </a:rPr>
              <a:pPr/>
              <a:t>6</a:t>
            </a:fld>
            <a:endParaRPr lang="en-US" altLang="en-US" sz="1200" b="0">
              <a:latin typeface="Times" panose="020F0502020204030204" pitchFamily="34" charset="0"/>
            </a:endParaRPr>
          </a:p>
        </p:txBody>
      </p:sp>
      <p:sp>
        <p:nvSpPr>
          <p:cNvPr id="26627" name="Rectangle 2">
            <a:extLst>
              <a:ext uri="{FF2B5EF4-FFF2-40B4-BE49-F238E27FC236}">
                <a16:creationId xmlns:a16="http://schemas.microsoft.com/office/drawing/2014/main" id="{575C39A0-B1E3-07E5-CA70-8512E2BBC199}"/>
              </a:ext>
            </a:extLst>
          </p:cNvPr>
          <p:cNvSpPr>
            <a:spLocks noChangeArrowheads="1" noTextEdit="1"/>
          </p:cNvSpPr>
          <p:nvPr>
            <p:ph type="sldImg"/>
          </p:nvPr>
        </p:nvSpPr>
        <p:spPr>
          <a:ln/>
        </p:spPr>
      </p:sp>
      <p:sp>
        <p:nvSpPr>
          <p:cNvPr id="26628" name="Rectangle 3">
            <a:extLst>
              <a:ext uri="{FF2B5EF4-FFF2-40B4-BE49-F238E27FC236}">
                <a16:creationId xmlns:a16="http://schemas.microsoft.com/office/drawing/2014/main" id="{485B5F81-F45A-634A-F9D4-D2CAC133F3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Here’s a quick tour of the parts of the Mosaic Covenant from     </a:t>
            </a:r>
          </a:p>
          <a:p>
            <a:r>
              <a:rPr lang="en-US" altLang="en-US" b="1">
                <a:solidFill>
                  <a:srgbClr val="000000"/>
                </a:solidFill>
                <a:latin typeface="Times New Roman" panose="02020603050405020304" pitchFamily="18" charset="0"/>
                <a:ea typeface="ＭＳ Ｐゴシック" panose="020B0600070205080204" pitchFamily="34" charset="-128"/>
              </a:rPr>
              <a:t>////	the 20th Chapter of Exodus, sometimes called the Decalogue…  </a:t>
            </a:r>
          </a:p>
          <a:p>
            <a:r>
              <a:rPr lang="en-US" altLang="en-US" b="1">
                <a:solidFill>
                  <a:srgbClr val="000000"/>
                </a:solidFill>
                <a:latin typeface="Times New Roman" panose="02020603050405020304" pitchFamily="18" charset="0"/>
                <a:ea typeface="ＭＳ Ｐゴシック" panose="020B0600070205080204" pitchFamily="34" charset="-128"/>
              </a:rPr>
              <a:t>////	containing the familiar TEN COMMANDMENTS... </a:t>
            </a:r>
          </a:p>
          <a:p>
            <a:r>
              <a:rPr lang="en-US" altLang="en-US" b="1">
                <a:solidFill>
                  <a:srgbClr val="000000"/>
                </a:solidFill>
                <a:latin typeface="Times New Roman" panose="02020603050405020304" pitchFamily="18" charset="0"/>
                <a:ea typeface="ＭＳ Ｐゴシック" panose="020B0600070205080204" pitchFamily="34" charset="-128"/>
              </a:rPr>
              <a:t>////	Beginning with M...for the MORAL parts of the Mosaic Covenant...THE LAW...or, in Hebrew, the Torah.</a:t>
            </a:r>
          </a:p>
          <a:p>
            <a:r>
              <a:rPr lang="en-US" altLang="en-US" b="1">
                <a:solidFill>
                  <a:srgbClr val="000000"/>
                </a:solidFill>
                <a:latin typeface="Times New Roman" panose="02020603050405020304" pitchFamily="18" charset="0"/>
                <a:ea typeface="ＭＳ Ｐゴシック" panose="020B0600070205080204" pitchFamily="34" charset="-128"/>
              </a:rPr>
              <a:t>The MORAL part of the law is traditionally divided into two TABLES...</a:t>
            </a:r>
          </a:p>
          <a:p>
            <a:r>
              <a:rPr lang="en-US" altLang="en-US" b="1">
                <a:solidFill>
                  <a:srgbClr val="000000"/>
                </a:solidFill>
                <a:latin typeface="Times New Roman" panose="02020603050405020304" pitchFamily="18" charset="0"/>
                <a:ea typeface="ＭＳ Ｐゴシック" panose="020B0600070205080204" pitchFamily="34" charset="-128"/>
              </a:rPr>
              <a:t>////	…the first table being the Israelites' duties to God...Exodus 20, verses 1-12:</a:t>
            </a:r>
          </a:p>
          <a:p>
            <a:r>
              <a:rPr lang="en-US" altLang="en-US" b="1">
                <a:solidFill>
                  <a:srgbClr val="000000"/>
                </a:solidFill>
                <a:latin typeface="Times New Roman" panose="02020603050405020304" pitchFamily="18" charset="0"/>
                <a:ea typeface="ＭＳ Ｐゴシック" panose="020B0600070205080204" pitchFamily="34" charset="-128"/>
              </a:rPr>
              <a:t>////	Briefly, Moses is given directions for proper respect to "the Lord your God."..</a:t>
            </a:r>
          </a:p>
          <a:p>
            <a:r>
              <a:rPr lang="en-US" altLang="en-US" b="1">
                <a:solidFill>
                  <a:srgbClr val="000000"/>
                </a:solidFill>
                <a:latin typeface="Times New Roman" panose="02020603050405020304" pitchFamily="18" charset="0"/>
                <a:ea typeface="ＭＳ Ｐゴシック" panose="020B0600070205080204" pitchFamily="34" charset="-128"/>
              </a:rPr>
              <a:t>////	that there should be no other gods before him...</a:t>
            </a:r>
          </a:p>
          <a:p>
            <a:r>
              <a:rPr lang="en-US" altLang="en-US" b="1">
                <a:solidFill>
                  <a:srgbClr val="000000"/>
                </a:solidFill>
                <a:latin typeface="Times New Roman" panose="02020603050405020304" pitchFamily="18" charset="0"/>
                <a:ea typeface="ＭＳ Ｐゴシック" panose="020B0600070205080204" pitchFamily="34" charset="-128"/>
              </a:rPr>
              <a:t>////	no idols or likenesses of him.</a:t>
            </a:r>
          </a:p>
          <a:p>
            <a:r>
              <a:rPr lang="en-US" altLang="en-US" b="1">
                <a:solidFill>
                  <a:srgbClr val="000000"/>
                </a:solidFill>
                <a:latin typeface="Times New Roman" panose="02020603050405020304" pitchFamily="18" charset="0"/>
                <a:ea typeface="ＭＳ Ｐゴシック" panose="020B0600070205080204" pitchFamily="34" charset="-128"/>
              </a:rPr>
              <a:t>////	no worship of other gods...</a:t>
            </a:r>
          </a:p>
          <a:p>
            <a:r>
              <a:rPr lang="en-US" altLang="en-US" b="1">
                <a:solidFill>
                  <a:srgbClr val="000000"/>
                </a:solidFill>
                <a:latin typeface="Times" panose="020F0502020204030204" pitchFamily="34" charset="0"/>
                <a:ea typeface="ＭＳ Ｐゴシック" panose="020B0600070205080204" pitchFamily="34" charset="-128"/>
              </a:rPr>
              <a:t>////	attention to the </a:t>
            </a:r>
            <a:r>
              <a:rPr lang="en-US" altLang="en-US" b="1">
                <a:solidFill>
                  <a:srgbClr val="000000"/>
                </a:solidFill>
                <a:latin typeface="Times New Roman" panose="02020603050405020304" pitchFamily="18" charset="0"/>
                <a:ea typeface="ＭＳ Ｐゴシック" panose="020B0600070205080204" pitchFamily="34" charset="-128"/>
              </a:rPr>
              <a:t>sanctity of the Lord's name...</a:t>
            </a:r>
          </a:p>
          <a:p>
            <a:r>
              <a:rPr lang="en-US" altLang="en-US" b="1">
                <a:solidFill>
                  <a:srgbClr val="000000"/>
                </a:solidFill>
                <a:latin typeface="Times New Roman" panose="02020603050405020304" pitchFamily="18" charset="0"/>
                <a:ea typeface="ＭＳ Ｐゴシック" panose="020B0600070205080204" pitchFamily="34" charset="-128"/>
              </a:rPr>
              <a:t>////	keeping the Sabbath Day holy...</a:t>
            </a:r>
          </a:p>
          <a:p>
            <a:r>
              <a:rPr lang="en-US" altLang="en-US" b="1">
                <a:solidFill>
                  <a:srgbClr val="000000"/>
                </a:solidFill>
                <a:latin typeface="Times New Roman" panose="02020603050405020304" pitchFamily="18" charset="0"/>
                <a:ea typeface="ＭＳ Ｐゴシック" panose="020B0600070205080204" pitchFamily="34" charset="-128"/>
              </a:rPr>
              <a:t>////	working only six days...</a:t>
            </a:r>
          </a:p>
          <a:p>
            <a:r>
              <a:rPr lang="en-US" altLang="en-US" b="1">
                <a:solidFill>
                  <a:srgbClr val="000000"/>
                </a:solidFill>
                <a:latin typeface="Times New Roman" panose="02020603050405020304" pitchFamily="18" charset="0"/>
                <a:ea typeface="ＭＳ Ｐゴシック" panose="020B0600070205080204" pitchFamily="34" charset="-128"/>
              </a:rPr>
              <a:t>////	and resting on the Sabbath.  This is the FIRST TABLE...</a:t>
            </a:r>
            <a:r>
              <a:rPr lang="en-US" altLang="en-US" b="1" u="sng">
                <a:solidFill>
                  <a:srgbClr val="000000"/>
                </a:solidFill>
                <a:latin typeface="Times New Roman" panose="02020603050405020304" pitchFamily="18" charset="0"/>
                <a:ea typeface="ＭＳ Ｐゴシック" panose="020B0600070205080204" pitchFamily="34" charset="-128"/>
              </a:rPr>
              <a:t>man’s duties to God alone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B60D7314-0B50-A9A7-F40D-6F4CBF652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FBB2582-485F-B248-8E88-9741C41938B2}" type="slidenum">
              <a:rPr lang="en-US" altLang="en-US" sz="1200" b="0">
                <a:latin typeface="Times" panose="020F0502020204030204" pitchFamily="34" charset="0"/>
              </a:rPr>
              <a:pPr/>
              <a:t>60</a:t>
            </a:fld>
            <a:endParaRPr lang="en-US" altLang="en-US" sz="1200" b="0">
              <a:latin typeface="Times" panose="020F0502020204030204" pitchFamily="34" charset="0"/>
            </a:endParaRPr>
          </a:p>
        </p:txBody>
      </p:sp>
      <p:sp>
        <p:nvSpPr>
          <p:cNvPr id="137219" name="Rectangle 2">
            <a:extLst>
              <a:ext uri="{FF2B5EF4-FFF2-40B4-BE49-F238E27FC236}">
                <a16:creationId xmlns:a16="http://schemas.microsoft.com/office/drawing/2014/main" id="{A6840EA8-9AEB-6826-C13F-C653A8DC84F9}"/>
              </a:ext>
            </a:extLst>
          </p:cNvPr>
          <p:cNvSpPr>
            <a:spLocks noChangeArrowheads="1" noTextEdit="1"/>
          </p:cNvSpPr>
          <p:nvPr>
            <p:ph type="sldImg"/>
          </p:nvPr>
        </p:nvSpPr>
        <p:spPr>
          <a:ln/>
        </p:spPr>
      </p:sp>
      <p:sp>
        <p:nvSpPr>
          <p:cNvPr id="137220" name="Rectangle 3">
            <a:extLst>
              <a:ext uri="{FF2B5EF4-FFF2-40B4-BE49-F238E27FC236}">
                <a16:creationId xmlns:a16="http://schemas.microsoft.com/office/drawing/2014/main" id="{EB0AFC48-AF40-127A-B9F6-DF19B98C2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Hebrews 9 tells us...</a:t>
            </a:r>
          </a:p>
          <a:p>
            <a:r>
              <a:rPr lang="en-US" altLang="en-US" b="1" baseline="30000">
                <a:solidFill>
                  <a:srgbClr val="000000"/>
                </a:solidFill>
                <a:latin typeface="Times New Roman" panose="02020603050405020304" pitchFamily="18" charset="0"/>
                <a:ea typeface="ＭＳ Ｐゴシック" panose="020B0600070205080204" pitchFamily="34" charset="-128"/>
              </a:rPr>
              <a:t>15</a:t>
            </a:r>
            <a:r>
              <a:rPr lang="en-US" altLang="en-US" b="1">
                <a:solidFill>
                  <a:srgbClr val="000000"/>
                </a:solidFill>
                <a:latin typeface="Times New Roman" panose="02020603050405020304" pitchFamily="18" charset="0"/>
                <a:ea typeface="ＭＳ Ｐゴシック" panose="020B0600070205080204" pitchFamily="34" charset="-128"/>
              </a:rPr>
              <a:t>For this reason Christ is the mediator of </a:t>
            </a:r>
          </a:p>
          <a:p>
            <a:r>
              <a:rPr lang="en-US" altLang="en-US" b="1">
                <a:solidFill>
                  <a:srgbClr val="000000"/>
                </a:solidFill>
                <a:latin typeface="Times New Roman" panose="02020603050405020304" pitchFamily="18" charset="0"/>
                <a:ea typeface="ＭＳ Ｐゴシック" panose="020B0600070205080204" pitchFamily="34" charset="-128"/>
              </a:rPr>
              <a:t>////	a new covenant, that those who are called may receive </a:t>
            </a:r>
          </a:p>
          <a:p>
            <a:r>
              <a:rPr lang="en-US" altLang="en-US" b="1">
                <a:solidFill>
                  <a:srgbClr val="000000"/>
                </a:solidFill>
                <a:latin typeface="Times New Roman" panose="02020603050405020304" pitchFamily="18" charset="0"/>
                <a:ea typeface="ＭＳ Ｐゴシック" panose="020B0600070205080204" pitchFamily="34" charset="-128"/>
              </a:rPr>
              <a:t>////	the promised eternal inheritance — now that he has died as a ransom to set them free from the sins committed under the first covenant.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FF9A5360-EB12-74B9-D290-6C496378A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9867E65-E392-0B43-B94C-59A2CB7F99FF}" type="slidenum">
              <a:rPr lang="en-US" altLang="en-US" sz="1200" b="0">
                <a:latin typeface="Times" panose="020F0502020204030204" pitchFamily="34" charset="0"/>
              </a:rPr>
              <a:pPr/>
              <a:t>61</a:t>
            </a:fld>
            <a:endParaRPr lang="en-US" altLang="en-US" sz="1200" b="0">
              <a:latin typeface="Times" panose="020F0502020204030204" pitchFamily="34" charset="0"/>
            </a:endParaRPr>
          </a:p>
        </p:txBody>
      </p:sp>
      <p:sp>
        <p:nvSpPr>
          <p:cNvPr id="139267" name="Rectangle 2">
            <a:extLst>
              <a:ext uri="{FF2B5EF4-FFF2-40B4-BE49-F238E27FC236}">
                <a16:creationId xmlns:a16="http://schemas.microsoft.com/office/drawing/2014/main" id="{0F5FFA72-8384-02A8-6DCE-9507DAB2B0E4}"/>
              </a:ext>
            </a:extLst>
          </p:cNvPr>
          <p:cNvSpPr>
            <a:spLocks noChangeArrowheads="1" noTextEdit="1"/>
          </p:cNvSpPr>
          <p:nvPr>
            <p:ph type="sldImg"/>
          </p:nvPr>
        </p:nvSpPr>
        <p:spPr>
          <a:ln/>
        </p:spPr>
      </p:sp>
      <p:sp>
        <p:nvSpPr>
          <p:cNvPr id="139268" name="Rectangle 3">
            <a:extLst>
              <a:ext uri="{FF2B5EF4-FFF2-40B4-BE49-F238E27FC236}">
                <a16:creationId xmlns:a16="http://schemas.microsoft.com/office/drawing/2014/main" id="{62B817CA-D8A6-5F96-724E-2D65F0027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baseline="30000">
                <a:solidFill>
                  <a:srgbClr val="000000"/>
                </a:solidFill>
                <a:latin typeface="Times New Roman" panose="02020603050405020304" pitchFamily="18" charset="0"/>
                <a:ea typeface="ＭＳ Ｐゴシック" panose="020B0600070205080204" pitchFamily="34" charset="-128"/>
              </a:rPr>
              <a:t>16</a:t>
            </a:r>
            <a:r>
              <a:rPr lang="en-US" altLang="en-US" b="1">
                <a:solidFill>
                  <a:srgbClr val="000000"/>
                </a:solidFill>
                <a:latin typeface="Times New Roman" panose="02020603050405020304" pitchFamily="18" charset="0"/>
                <a:ea typeface="ＭＳ Ｐゴシック" panose="020B0600070205080204" pitchFamily="34" charset="-128"/>
              </a:rPr>
              <a:t>In the case of a will, it is necessary to prove the death of the one who made it, </a:t>
            </a:r>
            <a:endParaRPr lang="en-US" altLang="en-US" b="1" baseline="30000">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17</a:t>
            </a:r>
            <a:r>
              <a:rPr lang="en-US" altLang="en-US" b="1">
                <a:solidFill>
                  <a:srgbClr val="000000"/>
                </a:solidFill>
                <a:latin typeface="Times New Roman" panose="02020603050405020304" pitchFamily="18" charset="0"/>
                <a:ea typeface="ＭＳ Ｐゴシック" panose="020B0600070205080204" pitchFamily="34" charset="-128"/>
              </a:rPr>
              <a:t>because a will is in force only when somebody has died; it never takes effect while the one who made it is living.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9AF2F161-C9F1-8629-6C23-54C32F94FA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55D13B2-BCD7-924E-83DD-C99208354BED}" type="slidenum">
              <a:rPr lang="en-US" altLang="en-US" sz="1200" b="0">
                <a:latin typeface="Times" panose="020F0502020204030204" pitchFamily="34" charset="0"/>
              </a:rPr>
              <a:pPr/>
              <a:t>62</a:t>
            </a:fld>
            <a:endParaRPr lang="en-US" altLang="en-US" sz="1200" b="0">
              <a:latin typeface="Times" panose="020F0502020204030204" pitchFamily="34" charset="0"/>
            </a:endParaRPr>
          </a:p>
        </p:txBody>
      </p:sp>
      <p:sp>
        <p:nvSpPr>
          <p:cNvPr id="141315" name="Rectangle 2">
            <a:extLst>
              <a:ext uri="{FF2B5EF4-FFF2-40B4-BE49-F238E27FC236}">
                <a16:creationId xmlns:a16="http://schemas.microsoft.com/office/drawing/2014/main" id="{93C966DE-986C-24CC-4B43-C594019967F2}"/>
              </a:ext>
            </a:extLst>
          </p:cNvPr>
          <p:cNvSpPr>
            <a:spLocks noChangeArrowheads="1" noTextEdit="1"/>
          </p:cNvSpPr>
          <p:nvPr>
            <p:ph type="sldImg"/>
          </p:nvPr>
        </p:nvSpPr>
        <p:spPr>
          <a:ln/>
        </p:spPr>
      </p:sp>
      <p:sp>
        <p:nvSpPr>
          <p:cNvPr id="141316" name="Rectangle 3">
            <a:extLst>
              <a:ext uri="{FF2B5EF4-FFF2-40B4-BE49-F238E27FC236}">
                <a16:creationId xmlns:a16="http://schemas.microsoft.com/office/drawing/2014/main" id="{8A7B88B7-C556-EDA6-09B8-C21F1E8D5E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baseline="30000">
                <a:solidFill>
                  <a:srgbClr val="000000"/>
                </a:solidFill>
                <a:latin typeface="Times New Roman" panose="02020603050405020304" pitchFamily="18" charset="0"/>
                <a:ea typeface="ＭＳ Ｐゴシック" panose="020B0600070205080204" pitchFamily="34" charset="-128"/>
              </a:rPr>
              <a:t>18</a:t>
            </a:r>
            <a:r>
              <a:rPr lang="en-US" altLang="en-US" b="1">
                <a:solidFill>
                  <a:srgbClr val="000000"/>
                </a:solidFill>
                <a:latin typeface="Times New Roman" panose="02020603050405020304" pitchFamily="18" charset="0"/>
                <a:ea typeface="ＭＳ Ｐゴシック" panose="020B0600070205080204" pitchFamily="34" charset="-128"/>
              </a:rPr>
              <a:t>This is why even the first covenant was not put into effect without blood.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E021C8CD-2483-FCAA-7FCE-6FA581DC1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89F74E8-1947-1147-91F3-8F12380B3408}" type="slidenum">
              <a:rPr lang="en-US" altLang="en-US" sz="1200" b="0">
                <a:latin typeface="Times" panose="020F0502020204030204" pitchFamily="34" charset="0"/>
              </a:rPr>
              <a:pPr/>
              <a:t>63</a:t>
            </a:fld>
            <a:endParaRPr lang="en-US" altLang="en-US" sz="1200" b="0">
              <a:latin typeface="Times" panose="020F0502020204030204" pitchFamily="34" charset="0"/>
            </a:endParaRPr>
          </a:p>
        </p:txBody>
      </p:sp>
      <p:sp>
        <p:nvSpPr>
          <p:cNvPr id="143363" name="Rectangle 2">
            <a:extLst>
              <a:ext uri="{FF2B5EF4-FFF2-40B4-BE49-F238E27FC236}">
                <a16:creationId xmlns:a16="http://schemas.microsoft.com/office/drawing/2014/main" id="{32DE8310-7B7F-1574-7B3A-420E51B9B4F7}"/>
              </a:ext>
            </a:extLst>
          </p:cNvPr>
          <p:cNvSpPr>
            <a:spLocks noChangeArrowheads="1" noTextEdit="1"/>
          </p:cNvSpPr>
          <p:nvPr>
            <p:ph type="sldImg"/>
          </p:nvPr>
        </p:nvSpPr>
        <p:spPr>
          <a:ln/>
        </p:spPr>
      </p:sp>
      <p:sp>
        <p:nvSpPr>
          <p:cNvPr id="143364" name="Rectangle 3">
            <a:extLst>
              <a:ext uri="{FF2B5EF4-FFF2-40B4-BE49-F238E27FC236}">
                <a16:creationId xmlns:a16="http://schemas.microsoft.com/office/drawing/2014/main" id="{9B101E06-CE74-9305-9A9C-99E792D0C2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baseline="30000">
                <a:solidFill>
                  <a:srgbClr val="000000"/>
                </a:solidFill>
                <a:latin typeface="Times New Roman" panose="02020603050405020304" pitchFamily="18" charset="0"/>
                <a:ea typeface="ＭＳ Ｐゴシック" panose="020B0600070205080204" pitchFamily="34" charset="-128"/>
              </a:rPr>
              <a:t>19</a:t>
            </a:r>
            <a:r>
              <a:rPr lang="en-US" altLang="en-US" b="1">
                <a:solidFill>
                  <a:srgbClr val="000000"/>
                </a:solidFill>
                <a:latin typeface="Times New Roman" panose="02020603050405020304" pitchFamily="18" charset="0"/>
                <a:ea typeface="ＭＳ Ｐゴシック" panose="020B0600070205080204" pitchFamily="34" charset="-128"/>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EEFF79B3-6F42-8200-551D-832EA34B4D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229F4AA-4136-3241-BA8A-E8E675AFF171}" type="slidenum">
              <a:rPr lang="en-US" altLang="en-US" sz="1200" b="0">
                <a:latin typeface="Times" panose="020F0502020204030204" pitchFamily="34" charset="0"/>
              </a:rPr>
              <a:pPr/>
              <a:t>64</a:t>
            </a:fld>
            <a:endParaRPr lang="en-US" altLang="en-US" sz="1200" b="0">
              <a:latin typeface="Times" panose="020F0502020204030204" pitchFamily="34" charset="0"/>
            </a:endParaRPr>
          </a:p>
        </p:txBody>
      </p:sp>
      <p:sp>
        <p:nvSpPr>
          <p:cNvPr id="145411" name="Rectangle 2">
            <a:extLst>
              <a:ext uri="{FF2B5EF4-FFF2-40B4-BE49-F238E27FC236}">
                <a16:creationId xmlns:a16="http://schemas.microsoft.com/office/drawing/2014/main" id="{E5B2202C-B153-8499-E0C0-FEF717DF27E1}"/>
              </a:ext>
            </a:extLst>
          </p:cNvPr>
          <p:cNvSpPr>
            <a:spLocks noChangeArrowheads="1" noTextEdit="1"/>
          </p:cNvSpPr>
          <p:nvPr>
            <p:ph type="sldImg"/>
          </p:nvPr>
        </p:nvSpPr>
        <p:spPr>
          <a:ln/>
        </p:spPr>
      </p:sp>
      <p:sp>
        <p:nvSpPr>
          <p:cNvPr id="145412" name="Rectangle 3">
            <a:extLst>
              <a:ext uri="{FF2B5EF4-FFF2-40B4-BE49-F238E27FC236}">
                <a16:creationId xmlns:a16="http://schemas.microsoft.com/office/drawing/2014/main" id="{92BB61EA-B749-4F1E-C7A2-D26331FEFE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baseline="30000">
                <a:solidFill>
                  <a:srgbClr val="000000"/>
                </a:solidFill>
                <a:latin typeface="Times New Roman" panose="02020603050405020304" pitchFamily="18" charset="0"/>
                <a:ea typeface="ＭＳ Ｐゴシック" panose="020B0600070205080204" pitchFamily="34" charset="-128"/>
              </a:rPr>
              <a:t>20</a:t>
            </a:r>
            <a:r>
              <a:rPr lang="en-US" altLang="en-US" b="1">
                <a:solidFill>
                  <a:srgbClr val="000000"/>
                </a:solidFill>
                <a:latin typeface="Times New Roman" panose="02020603050405020304" pitchFamily="18" charset="0"/>
                <a:ea typeface="ＭＳ Ｐゴシック" panose="020B0600070205080204" pitchFamily="34" charset="-128"/>
              </a:rPr>
              <a:t> He said, “This is the blood of the covenant, which God has commanded you to keep.”</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02CEA43C-0D19-FE26-174B-8A76BB03D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6E50F68-9D7C-1B4F-917C-2165B6A258F1}" type="slidenum">
              <a:rPr lang="en-US" altLang="en-US" sz="1200" b="0">
                <a:latin typeface="Times" panose="020F0502020204030204" pitchFamily="34" charset="0"/>
              </a:rPr>
              <a:pPr/>
              <a:t>65</a:t>
            </a:fld>
            <a:endParaRPr lang="en-US" altLang="en-US" sz="1200" b="0">
              <a:latin typeface="Times" panose="020F0502020204030204" pitchFamily="34" charset="0"/>
            </a:endParaRPr>
          </a:p>
        </p:txBody>
      </p:sp>
      <p:sp>
        <p:nvSpPr>
          <p:cNvPr id="147459" name="Rectangle 2">
            <a:extLst>
              <a:ext uri="{FF2B5EF4-FFF2-40B4-BE49-F238E27FC236}">
                <a16:creationId xmlns:a16="http://schemas.microsoft.com/office/drawing/2014/main" id="{E845AA3C-0A11-2F78-61AF-8C5244435C3D}"/>
              </a:ext>
            </a:extLst>
          </p:cNvPr>
          <p:cNvSpPr>
            <a:spLocks noChangeArrowheads="1" noTextEdit="1"/>
          </p:cNvSpPr>
          <p:nvPr>
            <p:ph type="sldImg"/>
          </p:nvPr>
        </p:nvSpPr>
        <p:spPr>
          <a:ln/>
        </p:spPr>
      </p:sp>
      <p:sp>
        <p:nvSpPr>
          <p:cNvPr id="147460" name="Rectangle 3">
            <a:extLst>
              <a:ext uri="{FF2B5EF4-FFF2-40B4-BE49-F238E27FC236}">
                <a16:creationId xmlns:a16="http://schemas.microsoft.com/office/drawing/2014/main" id="{28AF55BF-DD76-3381-3E54-9F32EA6DA5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baseline="30000">
                <a:solidFill>
                  <a:srgbClr val="000000"/>
                </a:solidFill>
                <a:latin typeface="Times New Roman" panose="02020603050405020304" pitchFamily="18" charset="0"/>
                <a:ea typeface="ＭＳ Ｐゴシック" panose="020B0600070205080204" pitchFamily="34" charset="-128"/>
              </a:rPr>
              <a:t>21</a:t>
            </a:r>
            <a:r>
              <a:rPr lang="en-US" altLang="en-US" b="1">
                <a:solidFill>
                  <a:srgbClr val="000000"/>
                </a:solidFill>
                <a:latin typeface="Times New Roman" panose="02020603050405020304" pitchFamily="18" charset="0"/>
                <a:ea typeface="ＭＳ Ｐゴシック" panose="020B0600070205080204" pitchFamily="34" charset="-128"/>
              </a:rPr>
              <a:t>In the same way, he sprinkled with the blood both the tabernacle and everything used in its ceremonies.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D53917ED-AA3D-668E-7916-47B16CDA06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70E03A9-4E24-5A42-901B-32DE632987E5}" type="slidenum">
              <a:rPr lang="en-US" altLang="en-US" sz="1200" b="0">
                <a:latin typeface="Times" panose="020F0502020204030204" pitchFamily="34" charset="0"/>
              </a:rPr>
              <a:pPr/>
              <a:t>66</a:t>
            </a:fld>
            <a:endParaRPr lang="en-US" altLang="en-US" sz="1200" b="0">
              <a:latin typeface="Times" panose="020F0502020204030204" pitchFamily="34" charset="0"/>
            </a:endParaRPr>
          </a:p>
        </p:txBody>
      </p:sp>
      <p:sp>
        <p:nvSpPr>
          <p:cNvPr id="149507" name="Rectangle 2">
            <a:extLst>
              <a:ext uri="{FF2B5EF4-FFF2-40B4-BE49-F238E27FC236}">
                <a16:creationId xmlns:a16="http://schemas.microsoft.com/office/drawing/2014/main" id="{30C1638C-D8F8-1154-B344-602C5CF13449}"/>
              </a:ext>
            </a:extLst>
          </p:cNvPr>
          <p:cNvSpPr>
            <a:spLocks noChangeArrowheads="1" noTextEdit="1"/>
          </p:cNvSpPr>
          <p:nvPr>
            <p:ph type="sldImg"/>
          </p:nvPr>
        </p:nvSpPr>
        <p:spPr>
          <a:ln/>
        </p:spPr>
      </p:sp>
      <p:sp>
        <p:nvSpPr>
          <p:cNvPr id="149508" name="Rectangle 3">
            <a:extLst>
              <a:ext uri="{FF2B5EF4-FFF2-40B4-BE49-F238E27FC236}">
                <a16:creationId xmlns:a16="http://schemas.microsoft.com/office/drawing/2014/main" id="{F7DFDCEB-70FD-46E1-F76E-D7B034C782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baseline="30000">
                <a:solidFill>
                  <a:srgbClr val="000000"/>
                </a:solidFill>
                <a:latin typeface="Times New Roman" panose="02020603050405020304" pitchFamily="18" charset="0"/>
                <a:ea typeface="ＭＳ Ｐゴシック" panose="020B0600070205080204" pitchFamily="34" charset="-128"/>
              </a:rPr>
              <a:t>22</a:t>
            </a:r>
            <a:r>
              <a:rPr lang="en-US" altLang="en-US" b="1">
                <a:solidFill>
                  <a:srgbClr val="000000"/>
                </a:solidFill>
                <a:latin typeface="Times New Roman" panose="02020603050405020304" pitchFamily="18" charset="0"/>
                <a:ea typeface="ＭＳ Ｐゴシック" panose="020B0600070205080204" pitchFamily="34" charset="-128"/>
              </a:rPr>
              <a:t>In fact, the law requires that nearly everything be cleansed with blood.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FEC5881B-B4CD-2AE2-0EEE-38580ECAF1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0B79591-62C7-4F47-81E3-B3B9247B122C}" type="slidenum">
              <a:rPr lang="en-US" altLang="en-US" sz="1200" b="0">
                <a:latin typeface="Times" panose="020F0502020204030204" pitchFamily="34" charset="0"/>
              </a:rPr>
              <a:pPr/>
              <a:t>67</a:t>
            </a:fld>
            <a:endParaRPr lang="en-US" altLang="en-US" sz="1200" b="0">
              <a:latin typeface="Times" panose="020F0502020204030204" pitchFamily="34" charset="0"/>
            </a:endParaRPr>
          </a:p>
        </p:txBody>
      </p:sp>
      <p:sp>
        <p:nvSpPr>
          <p:cNvPr id="151555" name="Rectangle 2">
            <a:extLst>
              <a:ext uri="{FF2B5EF4-FFF2-40B4-BE49-F238E27FC236}">
                <a16:creationId xmlns:a16="http://schemas.microsoft.com/office/drawing/2014/main" id="{008E8DCF-D07E-F477-173C-BC20051593A8}"/>
              </a:ext>
            </a:extLst>
          </p:cNvPr>
          <p:cNvSpPr>
            <a:spLocks noChangeArrowheads="1" noTextEdit="1"/>
          </p:cNvSpPr>
          <p:nvPr>
            <p:ph type="sldImg"/>
          </p:nvPr>
        </p:nvSpPr>
        <p:spPr>
          <a:ln/>
        </p:spPr>
      </p:sp>
      <p:sp>
        <p:nvSpPr>
          <p:cNvPr id="151556" name="Rectangle 3">
            <a:extLst>
              <a:ext uri="{FF2B5EF4-FFF2-40B4-BE49-F238E27FC236}">
                <a16:creationId xmlns:a16="http://schemas.microsoft.com/office/drawing/2014/main" id="{E13197B6-9A28-4090-5733-E9337A872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u="sng">
                <a:solidFill>
                  <a:srgbClr val="000000"/>
                </a:solidFill>
                <a:latin typeface="Times New Roman" panose="02020603050405020304" pitchFamily="18" charset="0"/>
                <a:ea typeface="ＭＳ Ｐゴシック" panose="020B0600070205080204" pitchFamily="34" charset="-128"/>
              </a:rPr>
              <a:t>and without the shedding of blood there is no forgiveness.</a:t>
            </a:r>
          </a:p>
          <a:p>
            <a:r>
              <a:rPr lang="en-US" altLang="en-US" b="1">
                <a:solidFill>
                  <a:srgbClr val="000000"/>
                </a:solidFill>
                <a:latin typeface="Times New Roman" panose="02020603050405020304" pitchFamily="18" charset="0"/>
                <a:ea typeface="ＭＳ Ｐゴシック" panose="020B0600070205080204" pitchFamily="34" charset="-128"/>
              </a:rPr>
              <a:t>So...finally...we come to understand that without </a:t>
            </a:r>
          </a:p>
          <a:p>
            <a:r>
              <a:rPr lang="en-US" altLang="en-US" b="1">
                <a:solidFill>
                  <a:srgbClr val="000000"/>
                </a:solidFill>
                <a:latin typeface="Times New Roman" panose="02020603050405020304" pitchFamily="18" charset="0"/>
                <a:ea typeface="ＭＳ Ｐゴシック" panose="020B0600070205080204" pitchFamily="34" charset="-128"/>
              </a:rPr>
              <a:t>////	the shedding of blood...which represents the Creator's most precious gift to Man outside of His own son...the gift of life itself which resides in human blood.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FF441ABB-B7E4-C263-4B82-2ED4A1DC75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DD18516-9EE7-384E-A17A-B66A63F16982}" type="slidenum">
              <a:rPr lang="en-US" altLang="en-US" sz="1200" b="0">
                <a:latin typeface="Times" panose="020F0502020204030204" pitchFamily="34" charset="0"/>
              </a:rPr>
              <a:pPr/>
              <a:t>68</a:t>
            </a:fld>
            <a:endParaRPr lang="en-US" altLang="en-US" sz="1200" b="0">
              <a:latin typeface="Times" panose="020F0502020204030204" pitchFamily="34" charset="0"/>
            </a:endParaRPr>
          </a:p>
        </p:txBody>
      </p:sp>
      <p:sp>
        <p:nvSpPr>
          <p:cNvPr id="153603" name="Rectangle 2">
            <a:extLst>
              <a:ext uri="{FF2B5EF4-FFF2-40B4-BE49-F238E27FC236}">
                <a16:creationId xmlns:a16="http://schemas.microsoft.com/office/drawing/2014/main" id="{A205CD1A-EBC7-1C9C-ACC1-968E805CB2A4}"/>
              </a:ext>
            </a:extLst>
          </p:cNvPr>
          <p:cNvSpPr>
            <a:spLocks noChangeArrowheads="1" noTextEdit="1"/>
          </p:cNvSpPr>
          <p:nvPr>
            <p:ph type="sldImg"/>
          </p:nvPr>
        </p:nvSpPr>
        <p:spPr>
          <a:ln/>
        </p:spPr>
      </p:sp>
      <p:sp>
        <p:nvSpPr>
          <p:cNvPr id="153604" name="Rectangle 3">
            <a:extLst>
              <a:ext uri="{FF2B5EF4-FFF2-40B4-BE49-F238E27FC236}">
                <a16:creationId xmlns:a16="http://schemas.microsoft.com/office/drawing/2014/main" id="{D09FA688-632E-7607-D4E7-58E8C0D158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Without that sacrifice there is no forgiveness. Our Lord provided that ultimate sacrifice when he went to Calvary and became victorious over death itself…IN OUR BEHALF!</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AD585ADA-77CD-A05F-8BD8-D407D2D00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F599451-DCC5-1243-A198-AA1A73074070}" type="slidenum">
              <a:rPr lang="en-US" altLang="en-US" sz="1200" b="0">
                <a:latin typeface="Times" panose="020F0502020204030204" pitchFamily="34" charset="0"/>
              </a:rPr>
              <a:pPr/>
              <a:t>69</a:t>
            </a:fld>
            <a:endParaRPr lang="en-US" altLang="en-US" sz="1200" b="0">
              <a:latin typeface="Times" panose="020F0502020204030204" pitchFamily="34" charset="0"/>
            </a:endParaRPr>
          </a:p>
        </p:txBody>
      </p:sp>
      <p:sp>
        <p:nvSpPr>
          <p:cNvPr id="155651" name="Rectangle 2">
            <a:extLst>
              <a:ext uri="{FF2B5EF4-FFF2-40B4-BE49-F238E27FC236}">
                <a16:creationId xmlns:a16="http://schemas.microsoft.com/office/drawing/2014/main" id="{B3555797-BB7D-CB53-3FCD-D0AF40C858D3}"/>
              </a:ext>
            </a:extLst>
          </p:cNvPr>
          <p:cNvSpPr>
            <a:spLocks noChangeArrowheads="1" noTextEdit="1"/>
          </p:cNvSpPr>
          <p:nvPr>
            <p:ph type="sldImg"/>
          </p:nvPr>
        </p:nvSpPr>
        <p:spPr>
          <a:ln/>
        </p:spPr>
      </p:sp>
      <p:sp>
        <p:nvSpPr>
          <p:cNvPr id="155652" name="Rectangle 3">
            <a:extLst>
              <a:ext uri="{FF2B5EF4-FFF2-40B4-BE49-F238E27FC236}">
                <a16:creationId xmlns:a16="http://schemas.microsoft.com/office/drawing/2014/main" id="{A1B0EFFA-B5FD-A9E9-37B0-200FD16B5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So..with Study Helps 14 and 32 in hand…the Abrahamic Covenant can be seen now in its full grandeur...</a:t>
            </a:r>
          </a:p>
          <a:p>
            <a:r>
              <a:rPr lang="en-US" altLang="en-US" b="1">
                <a:solidFill>
                  <a:srgbClr val="000000"/>
                </a:solidFill>
                <a:latin typeface="Times New Roman" panose="02020603050405020304" pitchFamily="18" charset="0"/>
                <a:ea typeface="ＭＳ Ｐゴシック" panose="020B0600070205080204" pitchFamily="34" charset="-128"/>
              </a:rPr>
              <a:t>////	…a Call to Abraham in Genesis 12…followed by…</a:t>
            </a:r>
          </a:p>
          <a:p>
            <a:r>
              <a:rPr lang="en-US" altLang="en-US" b="1">
                <a:solidFill>
                  <a:srgbClr val="000000"/>
                </a:solidFill>
                <a:latin typeface="Times New Roman" panose="02020603050405020304" pitchFamily="18" charset="0"/>
                <a:ea typeface="ＭＳ Ｐゴシック" panose="020B0600070205080204" pitchFamily="34" charset="-128"/>
              </a:rPr>
              <a:t>////	…the making or “cutting” of the Covenant itself... in Genesis 15...</a:t>
            </a:r>
          </a:p>
          <a:p>
            <a:r>
              <a:rPr lang="en-US" altLang="en-US" b="1">
                <a:solidFill>
                  <a:srgbClr val="000000"/>
                </a:solidFill>
                <a:latin typeface="Times New Roman" panose="02020603050405020304" pitchFamily="18" charset="0"/>
                <a:ea typeface="ＭＳ Ｐゴシック" panose="020B0600070205080204" pitchFamily="34" charset="-128"/>
              </a:rPr>
              <a:t>////	proclaiming its LAND, SEED AND BLESSING aspects.... </a:t>
            </a:r>
          </a:p>
          <a:p>
            <a:r>
              <a:rPr lang="en-US" altLang="en-US" b="1">
                <a:solidFill>
                  <a:srgbClr val="000000"/>
                </a:solidFill>
                <a:latin typeface="Times New Roman" panose="02020603050405020304" pitchFamily="18" charset="0"/>
                <a:ea typeface="ＭＳ Ｐゴシック" panose="020B0600070205080204" pitchFamily="34" charset="-128"/>
              </a:rPr>
              <a:t>////	…and seen to be ETERNAL IN ITS DURATION...LITERAL IN ITS MEANING...AND UNCONDITIONAL IN ITS APPLICATION...with each of the three parts amplified through later centuries </a:t>
            </a:r>
          </a:p>
          <a:p>
            <a:r>
              <a:rPr lang="en-US" altLang="en-US" b="1">
                <a:solidFill>
                  <a:srgbClr val="000000"/>
                </a:solidFill>
                <a:latin typeface="Times New Roman" panose="02020603050405020304" pitchFamily="18" charset="0"/>
                <a:ea typeface="ＭＳ Ｐゴシック" panose="020B0600070205080204" pitchFamily="34" charset="-128"/>
              </a:rPr>
              <a:t>////	…in the form of the Land Covenant of Deuteronomy given through Moses...the Davidic Covenant of Second Samuel...and finalized in the New Covenant in the writings of Jeremiah.</a:t>
            </a:r>
          </a:p>
          <a:p>
            <a:r>
              <a:rPr lang="en-US" altLang="en-US" b="1">
                <a:solidFill>
                  <a:srgbClr val="000000"/>
                </a:solidFill>
                <a:latin typeface="Times New Roman" panose="02020603050405020304" pitchFamily="18" charset="0"/>
                <a:ea typeface="ＭＳ Ｐゴシック" panose="020B0600070205080204" pitchFamily="34" charset="-128"/>
              </a:rPr>
              <a:t>////	THIS IS THE FULL IMPACT OF THE ABRAHAMIC COVENANT…THE VERY BACKBONE OF BIBLICAL REVELATION.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A5D4670-4B8B-AD5A-4FB2-30F91CE60F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0A34646-A462-294E-B171-CAAA4BE9917F}" type="slidenum">
              <a:rPr lang="en-US" altLang="en-US" sz="1200" b="0">
                <a:latin typeface="Times" panose="020F0502020204030204" pitchFamily="34" charset="0"/>
              </a:rPr>
              <a:pPr/>
              <a:t>7</a:t>
            </a:fld>
            <a:endParaRPr lang="en-US" altLang="en-US" sz="1200" b="0">
              <a:latin typeface="Times" panose="020F0502020204030204" pitchFamily="34" charset="0"/>
            </a:endParaRPr>
          </a:p>
        </p:txBody>
      </p:sp>
      <p:sp>
        <p:nvSpPr>
          <p:cNvPr id="28675" name="Rectangle 2">
            <a:extLst>
              <a:ext uri="{FF2B5EF4-FFF2-40B4-BE49-F238E27FC236}">
                <a16:creationId xmlns:a16="http://schemas.microsoft.com/office/drawing/2014/main" id="{BB97B1B3-369D-1047-7E49-B4EF42F32D18}"/>
              </a:ext>
            </a:extLst>
          </p:cNvPr>
          <p:cNvSpPr>
            <a:spLocks noChangeArrowheads="1" noTextEdit="1"/>
          </p:cNvSpPr>
          <p:nvPr>
            <p:ph type="sldImg"/>
          </p:nvPr>
        </p:nvSpPr>
        <p:spPr>
          <a:ln/>
        </p:spPr>
      </p:sp>
      <p:sp>
        <p:nvSpPr>
          <p:cNvPr id="28676" name="Rectangle 3">
            <a:extLst>
              <a:ext uri="{FF2B5EF4-FFF2-40B4-BE49-F238E27FC236}">
                <a16:creationId xmlns:a16="http://schemas.microsoft.com/office/drawing/2014/main" id="{85D3EC2B-C9D9-6C9A-A19C-4D2ABE79C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Then verses 13-17 – The Second Table -- are directed to duties to Man.  </a:t>
            </a:r>
          </a:p>
          <a:p>
            <a:r>
              <a:rPr lang="en-US" altLang="en-US" b="1">
                <a:solidFill>
                  <a:srgbClr val="000000"/>
                </a:solidFill>
                <a:latin typeface="Times New Roman" panose="02020603050405020304" pitchFamily="18" charset="0"/>
                <a:ea typeface="ＭＳ Ｐゴシック" panose="020B0600070205080204" pitchFamily="34" charset="-128"/>
              </a:rPr>
              <a:t>////	Such as honoring our parents...</a:t>
            </a:r>
          </a:p>
          <a:p>
            <a:r>
              <a:rPr lang="en-US" altLang="en-US" b="1">
                <a:solidFill>
                  <a:srgbClr val="000000"/>
                </a:solidFill>
                <a:latin typeface="Times New Roman" panose="02020603050405020304" pitchFamily="18" charset="0"/>
                <a:ea typeface="ＭＳ Ｐゴシック" panose="020B0600070205080204" pitchFamily="34" charset="-128"/>
              </a:rPr>
              <a:t>////	and the several forbidden acts...</a:t>
            </a:r>
          </a:p>
          <a:p>
            <a:r>
              <a:rPr lang="en-US" altLang="en-US" b="1">
                <a:solidFill>
                  <a:srgbClr val="000000"/>
                </a:solidFill>
                <a:latin typeface="Times New Roman" panose="02020603050405020304" pitchFamily="18" charset="0"/>
                <a:ea typeface="ＭＳ Ｐゴシック" panose="020B0600070205080204" pitchFamily="34" charset="-128"/>
              </a:rPr>
              <a:t>////	murder...</a:t>
            </a:r>
          </a:p>
          <a:p>
            <a:r>
              <a:rPr lang="en-US" altLang="en-US" b="1">
                <a:solidFill>
                  <a:srgbClr val="000000"/>
                </a:solidFill>
                <a:latin typeface="Times New Roman" panose="02020603050405020304" pitchFamily="18" charset="0"/>
                <a:ea typeface="ＭＳ Ｐゴシック" panose="020B0600070205080204" pitchFamily="34" charset="-128"/>
              </a:rPr>
              <a:t>////	adultery...</a:t>
            </a:r>
          </a:p>
          <a:p>
            <a:r>
              <a:rPr lang="en-US" altLang="en-US" b="1">
                <a:solidFill>
                  <a:srgbClr val="000000"/>
                </a:solidFill>
                <a:latin typeface="Times New Roman" panose="02020603050405020304" pitchFamily="18" charset="0"/>
                <a:ea typeface="ＭＳ Ｐゴシック" panose="020B0600070205080204" pitchFamily="34" charset="-128"/>
              </a:rPr>
              <a:t>////	stealing...</a:t>
            </a:r>
          </a:p>
          <a:p>
            <a:r>
              <a:rPr lang="en-US" altLang="en-US" b="1">
                <a:solidFill>
                  <a:srgbClr val="000000"/>
                </a:solidFill>
                <a:latin typeface="Times New Roman" panose="02020603050405020304" pitchFamily="18" charset="0"/>
                <a:ea typeface="ＭＳ Ｐゴシック" panose="020B0600070205080204" pitchFamily="34" charset="-128"/>
              </a:rPr>
              <a:t>////	lying...</a:t>
            </a:r>
          </a:p>
          <a:p>
            <a:r>
              <a:rPr lang="en-US" altLang="en-US" b="1">
                <a:solidFill>
                  <a:srgbClr val="000000"/>
                </a:solidFill>
                <a:latin typeface="Times New Roman" panose="02020603050405020304" pitchFamily="18" charset="0"/>
                <a:ea typeface="ＭＳ Ｐゴシック" panose="020B0600070205080204" pitchFamily="34" charset="-128"/>
              </a:rPr>
              <a:t>////	and coveting the persons and things belonging to others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6CDF5D7B-1A55-F303-CDEA-801849D72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45145232-D177-D34C-83A7-BE53CB818211}" type="slidenum">
              <a:rPr lang="en-US" altLang="en-US" sz="1200" b="0">
                <a:latin typeface="Times" panose="020F0502020204030204" pitchFamily="34" charset="0"/>
              </a:rPr>
              <a:pPr/>
              <a:t>70</a:t>
            </a:fld>
            <a:endParaRPr lang="en-US" altLang="en-US" sz="1200" b="0">
              <a:latin typeface="Times" panose="020F0502020204030204" pitchFamily="34" charset="0"/>
            </a:endParaRPr>
          </a:p>
        </p:txBody>
      </p:sp>
      <p:sp>
        <p:nvSpPr>
          <p:cNvPr id="157699" name="Rectangle 2">
            <a:extLst>
              <a:ext uri="{FF2B5EF4-FFF2-40B4-BE49-F238E27FC236}">
                <a16:creationId xmlns:a16="http://schemas.microsoft.com/office/drawing/2014/main" id="{5BC4613A-6290-D547-5ED5-1C4E62FAE0F9}"/>
              </a:ext>
            </a:extLst>
          </p:cNvPr>
          <p:cNvSpPr>
            <a:spLocks noChangeArrowheads="1" noTextEdit="1"/>
          </p:cNvSpPr>
          <p:nvPr>
            <p:ph type="sldImg"/>
          </p:nvPr>
        </p:nvSpPr>
        <p:spPr>
          <a:ln/>
        </p:spPr>
      </p:sp>
      <p:sp>
        <p:nvSpPr>
          <p:cNvPr id="157700" name="Rectangle 3">
            <a:extLst>
              <a:ext uri="{FF2B5EF4-FFF2-40B4-BE49-F238E27FC236}">
                <a16:creationId xmlns:a16="http://schemas.microsoft.com/office/drawing/2014/main" id="{DF49FD99-A6EA-67DD-97DA-1BEC753A47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One final time let’s set up and thread that loom of Biblical chronology as shown in Study Help #8…</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F7634230-6BE3-DC4D-565B-CDEA48C9A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2B03AA0-4EEF-9E40-9BF0-53856A545FA8}" type="slidenum">
              <a:rPr lang="en-US" altLang="en-US" sz="1200" b="0">
                <a:latin typeface="Times" panose="020F0502020204030204" pitchFamily="34" charset="0"/>
              </a:rPr>
              <a:pPr/>
              <a:t>71</a:t>
            </a:fld>
            <a:endParaRPr lang="en-US" altLang="en-US" sz="1200" b="0">
              <a:latin typeface="Times" panose="020F0502020204030204" pitchFamily="34" charset="0"/>
            </a:endParaRPr>
          </a:p>
        </p:txBody>
      </p:sp>
      <p:sp>
        <p:nvSpPr>
          <p:cNvPr id="159747" name="Rectangle 2">
            <a:extLst>
              <a:ext uri="{FF2B5EF4-FFF2-40B4-BE49-F238E27FC236}">
                <a16:creationId xmlns:a16="http://schemas.microsoft.com/office/drawing/2014/main" id="{88E5FD02-4F08-1A27-6034-ECEF59589D5F}"/>
              </a:ext>
            </a:extLst>
          </p:cNvPr>
          <p:cNvSpPr>
            <a:spLocks noChangeArrowheads="1" noTextEdit="1"/>
          </p:cNvSpPr>
          <p:nvPr>
            <p:ph type="sldImg"/>
          </p:nvPr>
        </p:nvSpPr>
        <p:spPr>
          <a:ln/>
        </p:spPr>
      </p:sp>
      <p:sp>
        <p:nvSpPr>
          <p:cNvPr id="159748" name="Rectangle 3">
            <a:extLst>
              <a:ext uri="{FF2B5EF4-FFF2-40B4-BE49-F238E27FC236}">
                <a16:creationId xmlns:a16="http://schemas.microsoft.com/office/drawing/2014/main" id="{4FCB9E01-DEB8-6340-1274-D59678D44C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…15 threads on the loom... each vertical thread representing an event in the chronology and…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5C400F9E-A45B-49E3-D07C-3DC8C75747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92483DB-6940-894C-A156-5D2CDE22BCD7}" type="slidenum">
              <a:rPr lang="en-US" altLang="en-US" sz="1200" b="0">
                <a:latin typeface="Times" panose="020F0502020204030204" pitchFamily="34" charset="0"/>
              </a:rPr>
              <a:pPr/>
              <a:t>72</a:t>
            </a:fld>
            <a:endParaRPr lang="en-US" altLang="en-US" sz="1200" b="0">
              <a:latin typeface="Times" panose="020F0502020204030204" pitchFamily="34" charset="0"/>
            </a:endParaRPr>
          </a:p>
        </p:txBody>
      </p:sp>
      <p:sp>
        <p:nvSpPr>
          <p:cNvPr id="161795" name="Rectangle 2">
            <a:extLst>
              <a:ext uri="{FF2B5EF4-FFF2-40B4-BE49-F238E27FC236}">
                <a16:creationId xmlns:a16="http://schemas.microsoft.com/office/drawing/2014/main" id="{EAB2AE74-B888-E986-7A68-1164B44AC054}"/>
              </a:ext>
            </a:extLst>
          </p:cNvPr>
          <p:cNvSpPr>
            <a:spLocks noChangeArrowheads="1" noTextEdit="1"/>
          </p:cNvSpPr>
          <p:nvPr>
            <p:ph type="sldImg"/>
          </p:nvPr>
        </p:nvSpPr>
        <p:spPr>
          <a:ln/>
        </p:spPr>
      </p:sp>
      <p:sp>
        <p:nvSpPr>
          <p:cNvPr id="161796" name="Rectangle 3">
            <a:extLst>
              <a:ext uri="{FF2B5EF4-FFF2-40B4-BE49-F238E27FC236}">
                <a16:creationId xmlns:a16="http://schemas.microsoft.com/office/drawing/2014/main" id="{5A9148A5-C229-A52E-E70E-C3B7145FD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…according to many...the progressive events of earth’s history reach far out into the future until the end of time itself...</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3DA0C446-9E24-4C28-974C-95ABC27BA6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2ACF5BF-09CD-DE45-890F-E547228A0D27}" type="slidenum">
              <a:rPr lang="en-US" altLang="en-US" sz="1200" b="0">
                <a:latin typeface="Times" panose="020F0502020204030204" pitchFamily="34" charset="0"/>
              </a:rPr>
              <a:pPr/>
              <a:t>73</a:t>
            </a:fld>
            <a:endParaRPr lang="en-US" altLang="en-US" sz="1200" b="0">
              <a:latin typeface="Times" panose="020F0502020204030204" pitchFamily="34" charset="0"/>
            </a:endParaRPr>
          </a:p>
        </p:txBody>
      </p:sp>
      <p:sp>
        <p:nvSpPr>
          <p:cNvPr id="163843" name="Rectangle 2">
            <a:extLst>
              <a:ext uri="{FF2B5EF4-FFF2-40B4-BE49-F238E27FC236}">
                <a16:creationId xmlns:a16="http://schemas.microsoft.com/office/drawing/2014/main" id="{B12E05F5-0486-C510-178A-853D4A42E25E}"/>
              </a:ext>
            </a:extLst>
          </p:cNvPr>
          <p:cNvSpPr>
            <a:spLocks noChangeArrowheads="1" noTextEdit="1"/>
          </p:cNvSpPr>
          <p:nvPr>
            <p:ph type="sldImg"/>
          </p:nvPr>
        </p:nvSpPr>
        <p:spPr>
          <a:ln/>
        </p:spPr>
      </p:sp>
      <p:sp>
        <p:nvSpPr>
          <p:cNvPr id="163844" name="Rectangle 3">
            <a:extLst>
              <a:ext uri="{FF2B5EF4-FFF2-40B4-BE49-F238E27FC236}">
                <a16:creationId xmlns:a16="http://schemas.microsoft.com/office/drawing/2014/main" id="{414BF015-E252-9F88-C9F8-08BE4D5D1D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then on our loom are horizontal bands...those wide, strong bands representing:</a:t>
            </a:r>
          </a:p>
          <a:p>
            <a:r>
              <a:rPr lang="en-US" altLang="en-US" b="1">
                <a:solidFill>
                  <a:srgbClr val="000000"/>
                </a:solidFill>
                <a:latin typeface="Times New Roman" panose="02020603050405020304" pitchFamily="18" charset="0"/>
                <a:ea typeface="ＭＳ Ｐゴシック" panose="020B0600070205080204" pitchFamily="34" charset="-128"/>
              </a:rPr>
              <a:t>////	THE ABRAHAMIC COVENANT...</a:t>
            </a:r>
          </a:p>
          <a:p>
            <a:r>
              <a:rPr lang="en-US" altLang="en-US" b="1">
                <a:solidFill>
                  <a:srgbClr val="000000"/>
                </a:solidFill>
                <a:latin typeface="Times New Roman" panose="02020603050405020304" pitchFamily="18" charset="0"/>
                <a:ea typeface="ＭＳ Ｐゴシック" panose="020B0600070205080204" pitchFamily="34" charset="-128"/>
              </a:rPr>
              <a:t>////	THE LAND COVENANT…</a:t>
            </a:r>
          </a:p>
          <a:p>
            <a:r>
              <a:rPr lang="en-US" altLang="en-US" b="1">
                <a:solidFill>
                  <a:srgbClr val="000000"/>
                </a:solidFill>
                <a:latin typeface="Times New Roman" panose="02020603050405020304" pitchFamily="18" charset="0"/>
                <a:ea typeface="ＭＳ Ｐゴシック" panose="020B0600070205080204" pitchFamily="34" charset="-128"/>
              </a:rPr>
              <a:t>////	THE DAVIDIC COVENANT...</a:t>
            </a:r>
          </a:p>
          <a:p>
            <a:r>
              <a:rPr lang="en-US" altLang="en-US" b="1">
                <a:solidFill>
                  <a:srgbClr val="000000"/>
                </a:solidFill>
                <a:latin typeface="Times New Roman" panose="02020603050405020304" pitchFamily="18" charset="0"/>
                <a:ea typeface="ＭＳ Ｐゴシック" panose="020B0600070205080204" pitchFamily="34" charset="-128"/>
              </a:rPr>
              <a:t>////	AND THE NEW COVENANT.</a:t>
            </a:r>
          </a:p>
          <a:p>
            <a:r>
              <a:rPr lang="en-US" altLang="en-US" b="1">
                <a:solidFill>
                  <a:srgbClr val="000000"/>
                </a:solidFill>
                <a:latin typeface="Times" panose="020F0502020204030204" pitchFamily="34" charset="0"/>
                <a:ea typeface="ＭＳ Ｐゴシック" panose="020B0600070205080204" pitchFamily="34" charset="-128"/>
              </a:rPr>
              <a:t>////	And here between the time of the JESUS thread and the final five threads on the loom is our time frame of the Church…this is us…at work right now moving forward our part of the Kingdom of God</a:t>
            </a:r>
          </a:p>
          <a:p>
            <a:r>
              <a:rPr lang="en-US" altLang="en-US" b="1">
                <a:solidFill>
                  <a:srgbClr val="000000"/>
                </a:solidFill>
                <a:latin typeface="Times" panose="020F0502020204030204" pitchFamily="34" charset="0"/>
                <a:ea typeface="ＭＳ Ｐゴシック" panose="020B0600070205080204" pitchFamily="34" charset="-128"/>
              </a:rPr>
              <a:t>////	And after that time…there will be the final five threads to deal with…</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B190A6B2-7644-C6A1-777C-C7AEA3305C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AEB2786-8CC0-E84F-A88E-F25409251EDD}" type="slidenum">
              <a:rPr lang="en-US" altLang="en-US" sz="1200" b="0">
                <a:latin typeface="Times" panose="020F0502020204030204" pitchFamily="34" charset="0"/>
              </a:rPr>
              <a:pPr/>
              <a:t>74</a:t>
            </a:fld>
            <a:endParaRPr lang="en-US" altLang="en-US" sz="1200" b="0">
              <a:latin typeface="Times" panose="020F0502020204030204" pitchFamily="34" charset="0"/>
            </a:endParaRPr>
          </a:p>
        </p:txBody>
      </p:sp>
      <p:sp>
        <p:nvSpPr>
          <p:cNvPr id="165891" name="Rectangle 2">
            <a:extLst>
              <a:ext uri="{FF2B5EF4-FFF2-40B4-BE49-F238E27FC236}">
                <a16:creationId xmlns:a16="http://schemas.microsoft.com/office/drawing/2014/main" id="{CA398D0F-EAC9-53C5-4944-45451E030C1A}"/>
              </a:ext>
            </a:extLst>
          </p:cNvPr>
          <p:cNvSpPr>
            <a:spLocks noChangeArrowheads="1" noTextEdit="1"/>
          </p:cNvSpPr>
          <p:nvPr>
            <p:ph type="sldImg"/>
          </p:nvPr>
        </p:nvSpPr>
        <p:spPr>
          <a:ln/>
        </p:spPr>
      </p:sp>
      <p:sp>
        <p:nvSpPr>
          <p:cNvPr id="165892" name="Rectangle 3">
            <a:extLst>
              <a:ext uri="{FF2B5EF4-FFF2-40B4-BE49-F238E27FC236}">
                <a16:creationId xmlns:a16="http://schemas.microsoft.com/office/drawing/2014/main" id="{1740BEFB-61C8-BAD3-56E3-74B565E12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Five great landmarks of The Revelation…THE MARRIAGE SUPPER OF THE LAMB.</a:t>
            </a:r>
          </a:p>
          <a:p>
            <a:r>
              <a:rPr lang="en-US" altLang="en-US" b="1">
                <a:solidFill>
                  <a:srgbClr val="000000"/>
                </a:solidFill>
                <a:latin typeface="Times New Roman" panose="02020603050405020304" pitchFamily="18" charset="0"/>
                <a:ea typeface="ＭＳ Ｐゴシック" panose="020B0600070205080204" pitchFamily="34" charset="-128"/>
              </a:rPr>
              <a:t>////	….THE SECOND COMING OF CHRIST…</a:t>
            </a:r>
            <a:endParaRPr lang="en-US" altLang="en-US" b="1">
              <a:solidFill>
                <a:srgbClr val="000000"/>
              </a:solidFill>
              <a:latin typeface="Times" panose="020F0502020204030204" pitchFamily="34"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…THE EARTHLY REIGN OF CHRIST…</a:t>
            </a:r>
          </a:p>
          <a:p>
            <a:r>
              <a:rPr lang="en-US" altLang="en-US" b="1">
                <a:solidFill>
                  <a:srgbClr val="000000"/>
                </a:solidFill>
                <a:latin typeface="Times" panose="020F0502020204030204" pitchFamily="34" charset="0"/>
                <a:ea typeface="ＭＳ Ｐゴシック" panose="020B0600070205080204" pitchFamily="34" charset="-128"/>
              </a:rPr>
              <a:t>////	…THE GREAT WHITE THRONE JUDGMENT…</a:t>
            </a:r>
          </a:p>
          <a:p>
            <a:r>
              <a:rPr lang="en-US" altLang="en-US" b="1">
                <a:solidFill>
                  <a:srgbClr val="000000"/>
                </a:solidFill>
                <a:latin typeface="Times" panose="020F0502020204030204" pitchFamily="34" charset="0"/>
                <a:ea typeface="ＭＳ Ｐゴシック" panose="020B0600070205080204" pitchFamily="34" charset="-128"/>
              </a:rPr>
              <a:t>////	… and THE NEW HEAVEN AND THE NEW EARTH.</a:t>
            </a:r>
          </a:p>
          <a:p>
            <a:endParaRPr lang="en-US" altLang="en-US" b="1">
              <a:solidFill>
                <a:srgbClr val="000000"/>
              </a:solidFill>
              <a:latin typeface="Times" panose="020F0502020204030204" pitchFamily="34"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20964B41-2E19-FF78-F959-200E04BCED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33009BD-3504-634E-B3F1-D02274A61222}" type="slidenum">
              <a:rPr lang="en-US" altLang="en-US" sz="1200" b="0">
                <a:latin typeface="Times" panose="020F0502020204030204" pitchFamily="34" charset="0"/>
              </a:rPr>
              <a:pPr/>
              <a:t>75</a:t>
            </a:fld>
            <a:endParaRPr lang="en-US" altLang="en-US" sz="1200" b="0">
              <a:latin typeface="Times" panose="020F0502020204030204" pitchFamily="34" charset="0"/>
            </a:endParaRPr>
          </a:p>
        </p:txBody>
      </p:sp>
      <p:sp>
        <p:nvSpPr>
          <p:cNvPr id="167939" name="Rectangle 2">
            <a:extLst>
              <a:ext uri="{FF2B5EF4-FFF2-40B4-BE49-F238E27FC236}">
                <a16:creationId xmlns:a16="http://schemas.microsoft.com/office/drawing/2014/main" id="{52ACC9B8-83E7-70E4-E11D-32ED5290070C}"/>
              </a:ext>
            </a:extLst>
          </p:cNvPr>
          <p:cNvSpPr>
            <a:spLocks noChangeArrowheads="1" noTextEdit="1"/>
          </p:cNvSpPr>
          <p:nvPr>
            <p:ph type="sldImg"/>
          </p:nvPr>
        </p:nvSpPr>
        <p:spPr>
          <a:ln/>
        </p:spPr>
      </p:sp>
      <p:sp>
        <p:nvSpPr>
          <p:cNvPr id="167940" name="Rectangle 3">
            <a:extLst>
              <a:ext uri="{FF2B5EF4-FFF2-40B4-BE49-F238E27FC236}">
                <a16:creationId xmlns:a16="http://schemas.microsoft.com/office/drawing/2014/main" id="{A9EEF7C7-C66B-6790-1BC4-BC4F64D33C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at the end of all time…the unconditional ABRAHAMIC COVENANT and its three sub-contracts or covenants with men are – in effect – sewn together.  We are given very little information about the world and its existence after that time.  Hints, of course.  But the message there:  concentrate on what the Lord wants us to do right now; don’t spend a lot of time on the hereafter!  There is enough work to do in the here and the now.</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C949856F-510B-4714-2351-CA2DDC61E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6C6C352-F3E4-CD40-82FA-079ADF0C6BE1}" type="slidenum">
              <a:rPr lang="en-US" altLang="en-US" sz="1200" b="0">
                <a:latin typeface="Times" panose="020F0502020204030204" pitchFamily="34" charset="0"/>
              </a:rPr>
              <a:pPr/>
              <a:t>76</a:t>
            </a:fld>
            <a:endParaRPr lang="en-US" altLang="en-US" sz="1200" b="0">
              <a:latin typeface="Times" panose="020F0502020204030204" pitchFamily="34" charset="0"/>
            </a:endParaRPr>
          </a:p>
        </p:txBody>
      </p:sp>
      <p:sp>
        <p:nvSpPr>
          <p:cNvPr id="169987" name="Rectangle 2">
            <a:extLst>
              <a:ext uri="{FF2B5EF4-FFF2-40B4-BE49-F238E27FC236}">
                <a16:creationId xmlns:a16="http://schemas.microsoft.com/office/drawing/2014/main" id="{F565B6B9-4515-ACDC-21EF-CEBCFB963FB4}"/>
              </a:ext>
            </a:extLst>
          </p:cNvPr>
          <p:cNvSpPr>
            <a:spLocks noChangeArrowheads="1" noTextEdit="1"/>
          </p:cNvSpPr>
          <p:nvPr>
            <p:ph type="sldImg"/>
          </p:nvPr>
        </p:nvSpPr>
        <p:spPr>
          <a:ln/>
        </p:spPr>
      </p:sp>
      <p:sp>
        <p:nvSpPr>
          <p:cNvPr id="169988" name="Rectangle 3">
            <a:extLst>
              <a:ext uri="{FF2B5EF4-FFF2-40B4-BE49-F238E27FC236}">
                <a16:creationId xmlns:a16="http://schemas.microsoft.com/office/drawing/2014/main" id="{CC5B7C2B-56F2-A028-AAA0-05C522B28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Here, then, is a question:</a:t>
            </a:r>
          </a:p>
          <a:p>
            <a:r>
              <a:rPr lang="en-US" altLang="en-US" b="1">
                <a:solidFill>
                  <a:srgbClr val="000000"/>
                </a:solidFill>
                <a:latin typeface="Times New Roman" panose="02020603050405020304" pitchFamily="18" charset="0"/>
                <a:ea typeface="ＭＳ Ｐゴシック" panose="020B0600070205080204" pitchFamily="34" charset="-128"/>
              </a:rPr>
              <a:t>////	In this sophisticated twenty-first century, should we honor that 4,000 year old legal, documented agreement between God and his friend, Abraham?</a:t>
            </a:r>
          </a:p>
          <a:p>
            <a:r>
              <a:rPr lang="en-US" altLang="en-US" b="1">
                <a:solidFill>
                  <a:srgbClr val="000000"/>
                </a:solidFill>
                <a:latin typeface="Times New Roman" panose="02020603050405020304" pitchFamily="18" charset="0"/>
                <a:ea typeface="ＭＳ Ｐゴシック" panose="020B0600070205080204" pitchFamily="34" charset="-128"/>
              </a:rPr>
              <a:t>////	(Remember: it is found in every accurate Bible translation version or edition throughout the world.)</a:t>
            </a:r>
          </a:p>
          <a:p>
            <a:r>
              <a:rPr lang="en-US" altLang="en-US" b="1">
                <a:solidFill>
                  <a:srgbClr val="000000"/>
                </a:solidFill>
                <a:latin typeface="Times New Roman" panose="02020603050405020304" pitchFamily="18" charset="0"/>
                <a:ea typeface="ＭＳ Ｐゴシック" panose="020B0600070205080204" pitchFamily="34" charset="-128"/>
              </a:rPr>
              <a:t>////	Yes…absolutely…because…</a:t>
            </a:r>
          </a:p>
          <a:p>
            <a:r>
              <a:rPr lang="en-US" altLang="en-US" b="1">
                <a:solidFill>
                  <a:srgbClr val="000000"/>
                </a:solidFill>
                <a:latin typeface="Times New Roman" panose="02020603050405020304" pitchFamily="18" charset="0"/>
                <a:ea typeface="ＭＳ Ｐゴシック" panose="020B0600070205080204" pitchFamily="34" charset="-128"/>
              </a:rPr>
              <a:t>////	God repeated it to Abraham’s son, Isaac in Genesis 26.</a:t>
            </a:r>
          </a:p>
          <a:p>
            <a:r>
              <a:rPr lang="en-US" altLang="en-US" b="1">
                <a:solidFill>
                  <a:srgbClr val="000000"/>
                </a:solidFill>
                <a:latin typeface="Times New Roman" panose="02020603050405020304" pitchFamily="18" charset="0"/>
                <a:ea typeface="ＭＳ Ｐゴシック" panose="020B0600070205080204" pitchFamily="34" charset="-128"/>
              </a:rPr>
              <a:t>////	It was restated to Jacob in Genesis 35.</a:t>
            </a:r>
          </a:p>
          <a:p>
            <a:r>
              <a:rPr lang="en-US" altLang="en-US" b="1">
                <a:solidFill>
                  <a:srgbClr val="000000"/>
                </a:solidFill>
                <a:latin typeface="Times New Roman" panose="02020603050405020304" pitchFamily="18" charset="0"/>
                <a:ea typeface="ＭＳ Ｐゴシック" panose="020B0600070205080204" pitchFamily="34" charset="-128"/>
              </a:rPr>
              <a:t>////	Again to Joseph in Genesis 48.</a:t>
            </a:r>
          </a:p>
          <a:p>
            <a:r>
              <a:rPr lang="en-US" altLang="en-US" b="1">
                <a:solidFill>
                  <a:srgbClr val="000000"/>
                </a:solidFill>
                <a:latin typeface="Times New Roman" panose="02020603050405020304" pitchFamily="18" charset="0"/>
                <a:ea typeface="ＭＳ Ｐゴシック" panose="020B0600070205080204" pitchFamily="34" charset="-128"/>
              </a:rPr>
              <a:t>////	To Moses in Exodus 6…and to Joshua in Joshua 1.</a:t>
            </a:r>
          </a:p>
          <a:p>
            <a:r>
              <a:rPr lang="en-US" altLang="en-US" b="1">
                <a:solidFill>
                  <a:srgbClr val="000000"/>
                </a:solidFill>
                <a:latin typeface="Times New Roman" panose="02020603050405020304" pitchFamily="18" charset="0"/>
                <a:ea typeface="ＭＳ Ｐゴシック" panose="020B0600070205080204" pitchFamily="34" charset="-128"/>
              </a:rPr>
              <a:t>////	Finally…most important…the Messiah arrived in fulfillment of it.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EA1BEC7B-AB99-FB2E-BE4D-AA17C876C6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77F8BC0-A22E-8841-93F5-74221E188E09}" type="slidenum">
              <a:rPr lang="en-US" altLang="en-US" sz="1200" b="0">
                <a:latin typeface="Times" panose="020F0502020204030204" pitchFamily="34" charset="0"/>
              </a:rPr>
              <a:pPr/>
              <a:t>77</a:t>
            </a:fld>
            <a:endParaRPr lang="en-US" altLang="en-US" sz="1200" b="0">
              <a:latin typeface="Times" panose="020F0502020204030204" pitchFamily="34" charset="0"/>
            </a:endParaRPr>
          </a:p>
        </p:txBody>
      </p:sp>
      <p:sp>
        <p:nvSpPr>
          <p:cNvPr id="172035" name="Rectangle 2">
            <a:extLst>
              <a:ext uri="{FF2B5EF4-FFF2-40B4-BE49-F238E27FC236}">
                <a16:creationId xmlns:a16="http://schemas.microsoft.com/office/drawing/2014/main" id="{31B2B3D0-1249-00CD-B123-79FD12BFB079}"/>
              </a:ext>
            </a:extLst>
          </p:cNvPr>
          <p:cNvSpPr>
            <a:spLocks noChangeArrowheads="1" noTextEdit="1"/>
          </p:cNvSpPr>
          <p:nvPr>
            <p:ph type="sldImg"/>
          </p:nvPr>
        </p:nvSpPr>
        <p:spPr>
          <a:ln/>
        </p:spPr>
      </p:sp>
      <p:sp>
        <p:nvSpPr>
          <p:cNvPr id="172036" name="Rectangle 3">
            <a:extLst>
              <a:ext uri="{FF2B5EF4-FFF2-40B4-BE49-F238E27FC236}">
                <a16:creationId xmlns:a16="http://schemas.microsoft.com/office/drawing/2014/main" id="{492D5DCC-5262-A078-47E7-E64238166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With all this said…</a:t>
            </a:r>
          </a:p>
          <a:p>
            <a:r>
              <a:rPr lang="en-US" altLang="en-US" b="1">
                <a:solidFill>
                  <a:srgbClr val="000000"/>
                </a:solidFill>
                <a:latin typeface="Times New Roman" panose="02020603050405020304" pitchFamily="18" charset="0"/>
                <a:ea typeface="ＭＳ Ｐゴシック" panose="020B0600070205080204" pitchFamily="34" charset="-128"/>
              </a:rPr>
              <a:t>////	…Because these UNCONDITIONAL, LITERAL Promises are right there in your Bible…we MUST deal with them…somehow!</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3D053612-3E21-9125-579E-47783B2D4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F9EE262-CB2E-2847-BEC9-FEFF7765DF06}" type="slidenum">
              <a:rPr lang="en-US" altLang="en-US" sz="1200" b="0">
                <a:latin typeface="Times" panose="020F0502020204030204" pitchFamily="34" charset="0"/>
              </a:rPr>
              <a:pPr/>
              <a:t>78</a:t>
            </a:fld>
            <a:endParaRPr lang="en-US" altLang="en-US" sz="1200" b="0">
              <a:latin typeface="Times" panose="020F0502020204030204" pitchFamily="34" charset="0"/>
            </a:endParaRPr>
          </a:p>
        </p:txBody>
      </p:sp>
      <p:sp>
        <p:nvSpPr>
          <p:cNvPr id="174083" name="Rectangle 2">
            <a:extLst>
              <a:ext uri="{FF2B5EF4-FFF2-40B4-BE49-F238E27FC236}">
                <a16:creationId xmlns:a16="http://schemas.microsoft.com/office/drawing/2014/main" id="{B484DF89-402E-CA8D-539B-F44DCB645609}"/>
              </a:ext>
            </a:extLst>
          </p:cNvPr>
          <p:cNvSpPr>
            <a:spLocks noChangeArrowheads="1" noTextEdit="1"/>
          </p:cNvSpPr>
          <p:nvPr>
            <p:ph type="sldImg"/>
          </p:nvPr>
        </p:nvSpPr>
        <p:spPr>
          <a:ln/>
        </p:spPr>
      </p:sp>
      <p:sp>
        <p:nvSpPr>
          <p:cNvPr id="174084" name="Rectangle 3">
            <a:extLst>
              <a:ext uri="{FF2B5EF4-FFF2-40B4-BE49-F238E27FC236}">
                <a16:creationId xmlns:a16="http://schemas.microsoft.com/office/drawing/2014/main" id="{89422CB7-FE9F-49D2-286D-3E95AD925B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As Miles Stanford said earlier…“Unless our faith is established on </a:t>
            </a:r>
          </a:p>
          <a:p>
            <a:r>
              <a:rPr lang="en-US" altLang="en-US" b="1">
                <a:solidFill>
                  <a:srgbClr val="000000"/>
                </a:solidFill>
                <a:latin typeface="Times New Roman" panose="02020603050405020304" pitchFamily="18" charset="0"/>
                <a:ea typeface="ＭＳ Ｐゴシック" panose="020B0600070205080204" pitchFamily="34" charset="-128"/>
              </a:rPr>
              <a:t>////	…facts, it is no more than…</a:t>
            </a:r>
          </a:p>
          <a:p>
            <a:r>
              <a:rPr lang="en-US" altLang="en-US" b="1">
                <a:solidFill>
                  <a:srgbClr val="000000"/>
                </a:solidFill>
                <a:latin typeface="Times New Roman" panose="02020603050405020304" pitchFamily="18" charset="0"/>
                <a:ea typeface="ＭＳ Ｐゴシック" panose="020B0600070205080204" pitchFamily="34" charset="-128"/>
              </a:rPr>
              <a:t>////	…conjecture….</a:t>
            </a:r>
          </a:p>
          <a:p>
            <a:r>
              <a:rPr lang="en-US" altLang="en-US" b="1">
                <a:solidFill>
                  <a:srgbClr val="000000"/>
                </a:solidFill>
                <a:latin typeface="Times New Roman" panose="02020603050405020304" pitchFamily="18" charset="0"/>
                <a:ea typeface="ＭＳ Ｐゴシック" panose="020B0600070205080204" pitchFamily="34" charset="-128"/>
              </a:rPr>
              <a:t>////	…superstition and… </a:t>
            </a:r>
          </a:p>
          <a:p>
            <a:r>
              <a:rPr lang="en-US" altLang="en-US" b="1">
                <a:solidFill>
                  <a:srgbClr val="000000"/>
                </a:solidFill>
                <a:latin typeface="Times New Roman" panose="02020603050405020304" pitchFamily="18" charset="0"/>
                <a:ea typeface="ＭＳ Ｐゴシック" panose="020B0600070205080204" pitchFamily="34" charset="-128"/>
              </a:rPr>
              <a:t>////	…presumption.”</a:t>
            </a:r>
          </a:p>
          <a:p>
            <a:r>
              <a:rPr lang="en-US" altLang="en-US">
                <a:latin typeface="Times" panose="020F0502020204030204" pitchFamily="34" charset="0"/>
                <a:ea typeface="ＭＳ Ｐゴシック" panose="020B0600070205080204" pitchFamily="34" charset="-128"/>
              </a:rPr>
              <a:t>He had it absolutely right!  All of our work and study in THE BIBLE…BASICALLY is aimed squarely toward establishing many of the irrefutable basic facts of our faith just as they appear in the pages of its BASIC DOCUMENT.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E1449952-D29C-CFD2-DA01-9373096A5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5A4C02C-BBB8-6F46-B3AA-A74860CE9859}" type="slidenum">
              <a:rPr lang="en-US" altLang="en-US" sz="1200" b="0">
                <a:latin typeface="Times" panose="020F0502020204030204" pitchFamily="34" charset="0"/>
              </a:rPr>
              <a:pPr/>
              <a:t>79</a:t>
            </a:fld>
            <a:endParaRPr lang="en-US" altLang="en-US" sz="1200" b="0">
              <a:latin typeface="Times" panose="020F0502020204030204" pitchFamily="34" charset="0"/>
            </a:endParaRPr>
          </a:p>
        </p:txBody>
      </p:sp>
      <p:sp>
        <p:nvSpPr>
          <p:cNvPr id="176131" name="Rectangle 2">
            <a:extLst>
              <a:ext uri="{FF2B5EF4-FFF2-40B4-BE49-F238E27FC236}">
                <a16:creationId xmlns:a16="http://schemas.microsoft.com/office/drawing/2014/main" id="{27572D79-2830-341E-3CA9-DF22608384B4}"/>
              </a:ext>
            </a:extLst>
          </p:cNvPr>
          <p:cNvSpPr>
            <a:spLocks noChangeArrowheads="1" noTextEdit="1"/>
          </p:cNvSpPr>
          <p:nvPr>
            <p:ph type="sldImg"/>
          </p:nvPr>
        </p:nvSpPr>
        <p:spPr>
          <a:ln/>
        </p:spPr>
      </p:sp>
      <p:sp>
        <p:nvSpPr>
          <p:cNvPr id="176132" name="Rectangle 3">
            <a:extLst>
              <a:ext uri="{FF2B5EF4-FFF2-40B4-BE49-F238E27FC236}">
                <a16:creationId xmlns:a16="http://schemas.microsoft.com/office/drawing/2014/main" id="{30C36B1F-D343-C5C9-02E1-5E57F5DC65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 once again we have some choices that must be made.</a:t>
            </a:r>
          </a:p>
          <a:p>
            <a:r>
              <a:rPr lang="en-US" altLang="en-US" b="1">
                <a:solidFill>
                  <a:srgbClr val="000000"/>
                </a:solidFill>
                <a:latin typeface="Times New Roman" panose="02020603050405020304" pitchFamily="18" charset="0"/>
                <a:ea typeface="ＭＳ Ｐゴシック" panose="020B0600070205080204" pitchFamily="34" charset="-128"/>
              </a:rPr>
              <a:t>////	…First…We can ignore these ancient promises as IRRELEVANT.  Or…</a:t>
            </a:r>
          </a:p>
          <a:p>
            <a:r>
              <a:rPr lang="en-US" altLang="en-US" b="1">
                <a:solidFill>
                  <a:srgbClr val="000000"/>
                </a:solidFill>
                <a:latin typeface="Times New Roman" panose="02020603050405020304" pitchFamily="18" charset="0"/>
                <a:ea typeface="ＭＳ Ｐゴシック" panose="020B0600070205080204" pitchFamily="34" charset="-128"/>
              </a:rPr>
              <a:t>////	…Second…We can forget about them because, after all, they are in the OLD TESTAMENT!  Or…</a:t>
            </a:r>
          </a:p>
          <a:p>
            <a:r>
              <a:rPr lang="en-US" altLang="en-US" b="1">
                <a:solidFill>
                  <a:srgbClr val="000000"/>
                </a:solidFill>
                <a:latin typeface="Times New Roman" panose="02020603050405020304" pitchFamily="18" charset="0"/>
                <a:ea typeface="ＭＳ Ｐゴシック" panose="020B0600070205080204" pitchFamily="34" charset="-128"/>
              </a:rPr>
              <a:t>////	…Third…We can intelligently explore their meaning and implications in terms of the future of this planet.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D329AE7-0610-32DB-9FE8-0AE2FF99EE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A44C2F3-FDD6-2C42-B338-B2C314EA4C6D}" type="slidenum">
              <a:rPr lang="en-US" altLang="en-US" sz="1200" b="0">
                <a:latin typeface="Times" panose="020F0502020204030204" pitchFamily="34" charset="0"/>
              </a:rPr>
              <a:pPr/>
              <a:t>8</a:t>
            </a:fld>
            <a:endParaRPr lang="en-US" altLang="en-US" sz="1200" b="0">
              <a:latin typeface="Times" panose="020F0502020204030204" pitchFamily="34" charset="0"/>
            </a:endParaRPr>
          </a:p>
        </p:txBody>
      </p:sp>
      <p:sp>
        <p:nvSpPr>
          <p:cNvPr id="30723" name="Rectangle 2">
            <a:extLst>
              <a:ext uri="{FF2B5EF4-FFF2-40B4-BE49-F238E27FC236}">
                <a16:creationId xmlns:a16="http://schemas.microsoft.com/office/drawing/2014/main" id="{DEB0850B-F44E-CD5E-0C6F-3344C30FE18D}"/>
              </a:ext>
            </a:extLst>
          </p:cNvPr>
          <p:cNvSpPr>
            <a:spLocks noChangeArrowheads="1" noTextEdit="1"/>
          </p:cNvSpPr>
          <p:nvPr>
            <p:ph type="sldImg"/>
          </p:nvPr>
        </p:nvSpPr>
        <p:spPr>
          <a:ln/>
        </p:spPr>
      </p:sp>
      <p:sp>
        <p:nvSpPr>
          <p:cNvPr id="30724" name="Rectangle 3">
            <a:extLst>
              <a:ext uri="{FF2B5EF4-FFF2-40B4-BE49-F238E27FC236}">
                <a16:creationId xmlns:a16="http://schemas.microsoft.com/office/drawing/2014/main" id="{29A75E29-1668-920B-AD5F-491CEC4461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the FIRST “C” of the M-C-C idea...the CIVIL part of the Mosaic Law...these are the so-called Social ordinances….</a:t>
            </a:r>
          </a:p>
          <a:p>
            <a:r>
              <a:rPr lang="en-US" altLang="en-US" b="1">
                <a:solidFill>
                  <a:srgbClr val="000000"/>
                </a:solidFill>
                <a:latin typeface="Times New Roman" panose="02020603050405020304" pitchFamily="18" charset="0"/>
                <a:ea typeface="ＭＳ Ｐゴシック" panose="020B0600070205080204" pitchFamily="34" charset="-128"/>
              </a:rPr>
              <a:t>////	CHAPTERS 21 THROUGH 24....in other words....how to get along with one another...out in the desert, later in their settlements...because the wilderness wanderings are lying just ahead in Israel's dramatic future.  Here we find the Lord’s fundamental directions regarding </a:t>
            </a:r>
          </a:p>
          <a:p>
            <a:r>
              <a:rPr lang="en-US" altLang="en-US" b="1">
                <a:solidFill>
                  <a:srgbClr val="000000"/>
                </a:solidFill>
                <a:latin typeface="Times New Roman" panose="02020603050405020304" pitchFamily="18" charset="0"/>
                <a:ea typeface="ＭＳ Ｐゴシック" panose="020B0600070205080204" pitchFamily="34" charset="-128"/>
              </a:rPr>
              <a:t>////	personal rights...</a:t>
            </a:r>
          </a:p>
          <a:p>
            <a:r>
              <a:rPr lang="en-US" altLang="en-US" b="1">
                <a:solidFill>
                  <a:srgbClr val="000000"/>
                </a:solidFill>
                <a:latin typeface="Times New Roman" panose="02020603050405020304" pitchFamily="18" charset="0"/>
                <a:ea typeface="ＭＳ Ｐゴシック" panose="020B0600070205080204" pitchFamily="34" charset="-128"/>
              </a:rPr>
              <a:t>////	property rights...and </a:t>
            </a:r>
          </a:p>
          <a:p>
            <a:r>
              <a:rPr lang="en-US" altLang="en-US" b="1">
                <a:solidFill>
                  <a:srgbClr val="000000"/>
                </a:solidFill>
                <a:latin typeface="Times New Roman" panose="02020603050405020304" pitchFamily="18" charset="0"/>
                <a:ea typeface="ＭＳ Ｐゴシック" panose="020B0600070205080204" pitchFamily="34" charset="-128"/>
              </a:rPr>
              <a:t>////	basic ideas for personal integrity.   The Social Ordinances.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102682E6-7119-BE80-5811-C7661D4626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9BA8D65-2E16-7849-8DE9-49CB47A762BB}" type="slidenum">
              <a:rPr lang="en-US" altLang="en-US" sz="1200" b="0">
                <a:latin typeface="Times" panose="020F0502020204030204" pitchFamily="34" charset="0"/>
              </a:rPr>
              <a:pPr/>
              <a:t>80</a:t>
            </a:fld>
            <a:endParaRPr lang="en-US" altLang="en-US" sz="1200" b="0">
              <a:latin typeface="Times" panose="020F0502020204030204" pitchFamily="34" charset="0"/>
            </a:endParaRPr>
          </a:p>
        </p:txBody>
      </p:sp>
      <p:sp>
        <p:nvSpPr>
          <p:cNvPr id="178179" name="Rectangle 2">
            <a:extLst>
              <a:ext uri="{FF2B5EF4-FFF2-40B4-BE49-F238E27FC236}">
                <a16:creationId xmlns:a16="http://schemas.microsoft.com/office/drawing/2014/main" id="{AAAC50DA-17AE-9F7A-E440-922B81474296}"/>
              </a:ext>
            </a:extLst>
          </p:cNvPr>
          <p:cNvSpPr>
            <a:spLocks noChangeArrowheads="1" noTextEdit="1"/>
          </p:cNvSpPr>
          <p:nvPr>
            <p:ph type="sldImg"/>
          </p:nvPr>
        </p:nvSpPr>
        <p:spPr>
          <a:ln/>
        </p:spPr>
      </p:sp>
      <p:sp>
        <p:nvSpPr>
          <p:cNvPr id="178180" name="Rectangle 3">
            <a:extLst>
              <a:ext uri="{FF2B5EF4-FFF2-40B4-BE49-F238E27FC236}">
                <a16:creationId xmlns:a16="http://schemas.microsoft.com/office/drawing/2014/main" id="{619753D2-3A6F-D13C-D9F5-AEE6D522AB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But if you choose Number Three, then…you must deal with…</a:t>
            </a:r>
          </a:p>
          <a:p>
            <a:r>
              <a:rPr lang="en-US" altLang="en-US" b="1">
                <a:solidFill>
                  <a:srgbClr val="000000"/>
                </a:solidFill>
                <a:latin typeface="Times New Roman" panose="02020603050405020304" pitchFamily="18" charset="0"/>
                <a:ea typeface="ＭＳ Ｐゴシック" panose="020B0600070205080204" pitchFamily="34" charset="-128"/>
              </a:rPr>
              <a:t>////	…Number Four…Decide what they mean for YOUR future and YOUR relationship to Jesus Christ.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B02D4CE8-D9BE-ABE4-E229-EB7DA417F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1114105-39CC-2E4D-82F2-E665690823C5}" type="slidenum">
              <a:rPr lang="en-US" altLang="en-US" sz="1200" b="0">
                <a:latin typeface="Times" panose="020F0502020204030204" pitchFamily="34" charset="0"/>
              </a:rPr>
              <a:pPr/>
              <a:t>81</a:t>
            </a:fld>
            <a:endParaRPr lang="en-US" altLang="en-US" sz="1200" b="0">
              <a:latin typeface="Times" panose="020F0502020204030204" pitchFamily="34" charset="0"/>
            </a:endParaRPr>
          </a:p>
        </p:txBody>
      </p:sp>
      <p:sp>
        <p:nvSpPr>
          <p:cNvPr id="180227" name="Rectangle 2">
            <a:extLst>
              <a:ext uri="{FF2B5EF4-FFF2-40B4-BE49-F238E27FC236}">
                <a16:creationId xmlns:a16="http://schemas.microsoft.com/office/drawing/2014/main" id="{B627CA3B-7BB6-CB03-4B08-25E620EAD744}"/>
              </a:ext>
            </a:extLst>
          </p:cNvPr>
          <p:cNvSpPr>
            <a:spLocks noChangeArrowheads="1" noTextEdit="1"/>
          </p:cNvSpPr>
          <p:nvPr>
            <p:ph type="sldImg"/>
          </p:nvPr>
        </p:nvSpPr>
        <p:spPr>
          <a:ln/>
        </p:spPr>
      </p:sp>
      <p:sp>
        <p:nvSpPr>
          <p:cNvPr id="180228" name="Rectangle 3">
            <a:extLst>
              <a:ext uri="{FF2B5EF4-FFF2-40B4-BE49-F238E27FC236}">
                <a16:creationId xmlns:a16="http://schemas.microsoft.com/office/drawing/2014/main" id="{A29312E6-D864-5809-70B3-78747B9869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HERE THEN IS THE CRUCIAL, PERSONAL QUESTION…</a:t>
            </a:r>
          </a:p>
          <a:p>
            <a:r>
              <a:rPr lang="en-US" altLang="en-US" b="1">
                <a:solidFill>
                  <a:srgbClr val="000000"/>
                </a:solidFill>
                <a:latin typeface="Times New Roman" panose="02020603050405020304" pitchFamily="18" charset="0"/>
                <a:ea typeface="ＭＳ Ｐゴシック" panose="020B0600070205080204" pitchFamily="34" charset="-128"/>
              </a:rPr>
              <a:t>////	…Is God’s Word true or not?</a:t>
            </a:r>
          </a:p>
          <a:p>
            <a:r>
              <a:rPr lang="en-US" altLang="en-US" b="1">
                <a:solidFill>
                  <a:srgbClr val="000000"/>
                </a:solidFill>
                <a:latin typeface="Times New Roman" panose="02020603050405020304" pitchFamily="18" charset="0"/>
                <a:ea typeface="ＭＳ Ｐゴシック" panose="020B0600070205080204" pitchFamily="34" charset="-128"/>
              </a:rPr>
              <a:t>////	…And no matter what your answer, a new question logically follows…and it is most the crucial of any possible question.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A455207D-C2A3-20F3-6E0F-07C64DEE54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D9AA20B-CC6E-FC44-9B69-8695F90AFC2A}" type="slidenum">
              <a:rPr lang="en-US" altLang="en-US" sz="1200" b="0">
                <a:latin typeface="Times" panose="020F0502020204030204" pitchFamily="34" charset="0"/>
              </a:rPr>
              <a:pPr/>
              <a:t>82</a:t>
            </a:fld>
            <a:endParaRPr lang="en-US" altLang="en-US" sz="1200" b="0">
              <a:latin typeface="Times" panose="020F0502020204030204" pitchFamily="34" charset="0"/>
            </a:endParaRPr>
          </a:p>
        </p:txBody>
      </p:sp>
      <p:sp>
        <p:nvSpPr>
          <p:cNvPr id="182275" name="Rectangle 2">
            <a:extLst>
              <a:ext uri="{FF2B5EF4-FFF2-40B4-BE49-F238E27FC236}">
                <a16:creationId xmlns:a16="http://schemas.microsoft.com/office/drawing/2014/main" id="{7F70FCC8-F980-825B-EB03-3097373DE98A}"/>
              </a:ext>
            </a:extLst>
          </p:cNvPr>
          <p:cNvSpPr>
            <a:spLocks noChangeArrowheads="1" noTextEdit="1"/>
          </p:cNvSpPr>
          <p:nvPr>
            <p:ph type="sldImg"/>
          </p:nvPr>
        </p:nvSpPr>
        <p:spPr>
          <a:ln/>
        </p:spPr>
      </p:sp>
      <p:sp>
        <p:nvSpPr>
          <p:cNvPr id="182276" name="Rectangle 3">
            <a:extLst>
              <a:ext uri="{FF2B5EF4-FFF2-40B4-BE49-F238E27FC236}">
                <a16:creationId xmlns:a16="http://schemas.microsoft.com/office/drawing/2014/main" id="{8658C5C3-93D0-2121-83DB-9D40B6271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WHAT DO WE DO WITH THIS Jesus?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6BE7F761-9ADE-AEF6-BED5-76B62761A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19D0F8C-20D2-C64C-B736-D8C15A5A55D5}" type="slidenum">
              <a:rPr lang="en-US" altLang="en-US" sz="1200" b="0">
                <a:latin typeface="Times" panose="020F0502020204030204" pitchFamily="34" charset="0"/>
              </a:rPr>
              <a:pPr/>
              <a:t>83</a:t>
            </a:fld>
            <a:endParaRPr lang="en-US" altLang="en-US" sz="1200" b="0">
              <a:latin typeface="Times" panose="020F0502020204030204" pitchFamily="34" charset="0"/>
            </a:endParaRPr>
          </a:p>
        </p:txBody>
      </p:sp>
      <p:sp>
        <p:nvSpPr>
          <p:cNvPr id="184323" name="Rectangle 2">
            <a:extLst>
              <a:ext uri="{FF2B5EF4-FFF2-40B4-BE49-F238E27FC236}">
                <a16:creationId xmlns:a16="http://schemas.microsoft.com/office/drawing/2014/main" id="{F3D291B3-F933-7687-5590-F38B223D11D2}"/>
              </a:ext>
            </a:extLst>
          </p:cNvPr>
          <p:cNvSpPr>
            <a:spLocks noChangeArrowheads="1" noTextEdit="1"/>
          </p:cNvSpPr>
          <p:nvPr>
            <p:ph type="sldImg"/>
          </p:nvPr>
        </p:nvSpPr>
        <p:spPr>
          <a:ln/>
        </p:spPr>
      </p:sp>
      <p:sp>
        <p:nvSpPr>
          <p:cNvPr id="184324" name="Rectangle 3">
            <a:extLst>
              <a:ext uri="{FF2B5EF4-FFF2-40B4-BE49-F238E27FC236}">
                <a16:creationId xmlns:a16="http://schemas.microsoft.com/office/drawing/2014/main" id="{FB7031B4-091B-265A-D6F7-C002609AE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Hear this from that stupendous enormous Christian intellect of C.S. Lewis where he wrote…</a:t>
            </a:r>
          </a:p>
          <a:p>
            <a:r>
              <a:rPr lang="en-US" altLang="en-US" b="1">
                <a:solidFill>
                  <a:srgbClr val="000000"/>
                </a:solidFill>
                <a:latin typeface="Times New Roman" panose="02020603050405020304" pitchFamily="18" charset="0"/>
                <a:ea typeface="ＭＳ Ｐゴシック" panose="020B0600070205080204" pitchFamily="34" charset="-128"/>
              </a:rPr>
              <a:t>////	…“I am trying here to prevent anyone saying the really foolish thing that people often say about Him – Jesus -- : they say </a:t>
            </a:r>
          </a:p>
          <a:p>
            <a:r>
              <a:rPr lang="en-US" altLang="en-US" b="1">
                <a:solidFill>
                  <a:srgbClr val="000000"/>
                </a:solidFill>
                <a:latin typeface="Times New Roman" panose="02020603050405020304" pitchFamily="18" charset="0"/>
                <a:ea typeface="ＭＳ Ｐゴシック" panose="020B0600070205080204" pitchFamily="34" charset="-128"/>
              </a:rPr>
              <a:t>////	…”I’m ready to accept Jesus as a great moral teacher, but I don’t accept His claim to be God.’  </a:t>
            </a:r>
          </a:p>
          <a:p>
            <a:r>
              <a:rPr lang="en-US" altLang="en-US" b="1">
                <a:solidFill>
                  <a:srgbClr val="000000"/>
                </a:solidFill>
                <a:latin typeface="Times New Roman" panose="02020603050405020304" pitchFamily="18" charset="0"/>
                <a:ea typeface="ＭＳ Ｐゴシック" panose="020B0600070205080204" pitchFamily="34" charset="-128"/>
              </a:rPr>
              <a:t>////	…That is the one thing we must not say.  </a:t>
            </a:r>
          </a:p>
          <a:p>
            <a:r>
              <a:rPr lang="en-US" altLang="en-US" b="1">
                <a:solidFill>
                  <a:srgbClr val="000000"/>
                </a:solidFill>
                <a:latin typeface="Times New Roman" panose="02020603050405020304" pitchFamily="18" charset="0"/>
                <a:ea typeface="ＭＳ Ｐゴシック" panose="020B0600070205080204" pitchFamily="34" charset="-128"/>
              </a:rPr>
              <a:t>////	…A man who was merely a man and said the sort of things Jesus said would not be a great moral teacher.  </a:t>
            </a:r>
          </a:p>
          <a:p>
            <a:r>
              <a:rPr lang="en-US" altLang="en-US" b="1">
                <a:solidFill>
                  <a:srgbClr val="000000"/>
                </a:solidFill>
                <a:latin typeface="Times New Roman" panose="02020603050405020304" pitchFamily="18" charset="0"/>
                <a:ea typeface="ＭＳ Ｐゴシック" panose="020B0600070205080204" pitchFamily="34" charset="-128"/>
              </a:rPr>
              <a:t>////	…He would either be a lunatic</a:t>
            </a:r>
            <a:r>
              <a:rPr lang="en-US" altLang="en-US" b="1">
                <a:latin typeface="Times New Roman" panose="02020603050405020304" pitchFamily="18" charset="0"/>
                <a:ea typeface="ＭＳ Ｐゴシック" panose="020B0600070205080204" pitchFamily="34" charset="-128"/>
              </a:rPr>
              <a:t>—on a level with the man who says he is a poached egg—</a:t>
            </a:r>
            <a:r>
              <a:rPr lang="en-US" altLang="en-US" b="1">
                <a:solidFill>
                  <a:srgbClr val="000000"/>
                </a:solidFill>
                <a:latin typeface="Times New Roman" panose="02020603050405020304" pitchFamily="18" charset="0"/>
                <a:ea typeface="ＭＳ Ｐゴシック" panose="020B0600070205080204" pitchFamily="34" charset="-128"/>
              </a:rPr>
              <a:t>or else he would be the Devil of Hell.  </a:t>
            </a:r>
          </a:p>
          <a:p>
            <a:r>
              <a:rPr lang="en-US" altLang="en-US" b="1">
                <a:solidFill>
                  <a:srgbClr val="000000"/>
                </a:solidFill>
                <a:latin typeface="Times New Roman" panose="02020603050405020304" pitchFamily="18" charset="0"/>
                <a:ea typeface="ＭＳ Ｐゴシック" panose="020B0600070205080204" pitchFamily="34" charset="-128"/>
              </a:rPr>
              <a:t>////	…You must make your choice.  </a:t>
            </a:r>
          </a:p>
          <a:p>
            <a:r>
              <a:rPr lang="en-US" altLang="en-US" b="1">
                <a:solidFill>
                  <a:srgbClr val="000000"/>
                </a:solidFill>
                <a:latin typeface="Times New Roman" panose="02020603050405020304" pitchFamily="18" charset="0"/>
                <a:ea typeface="ＭＳ Ｐゴシック" panose="020B0600070205080204" pitchFamily="34" charset="-128"/>
              </a:rPr>
              <a:t>////	…Either this man was, and is, the Son of God; or else a madman or something worse.”</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8BD244B7-D430-7235-1D97-8333103E6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018F7CF-CF25-E644-AE76-AE68769750B5}" type="slidenum">
              <a:rPr lang="en-US" altLang="en-US" sz="1200" b="0">
                <a:latin typeface="Times" panose="020F0502020204030204" pitchFamily="34" charset="0"/>
              </a:rPr>
              <a:pPr/>
              <a:t>84</a:t>
            </a:fld>
            <a:endParaRPr lang="en-US" altLang="en-US" sz="1200" b="0">
              <a:latin typeface="Times" panose="020F0502020204030204" pitchFamily="34" charset="0"/>
            </a:endParaRPr>
          </a:p>
        </p:txBody>
      </p:sp>
      <p:sp>
        <p:nvSpPr>
          <p:cNvPr id="186371" name="Rectangle 2">
            <a:extLst>
              <a:ext uri="{FF2B5EF4-FFF2-40B4-BE49-F238E27FC236}">
                <a16:creationId xmlns:a16="http://schemas.microsoft.com/office/drawing/2014/main" id="{177EBD99-46C7-0BBC-2488-DA0EC258822A}"/>
              </a:ext>
            </a:extLst>
          </p:cNvPr>
          <p:cNvSpPr>
            <a:spLocks noChangeArrowheads="1" noTextEdit="1"/>
          </p:cNvSpPr>
          <p:nvPr>
            <p:ph type="sldImg"/>
          </p:nvPr>
        </p:nvSpPr>
        <p:spPr>
          <a:ln/>
        </p:spPr>
      </p:sp>
      <p:sp>
        <p:nvSpPr>
          <p:cNvPr id="186372" name="Rectangle 3">
            <a:extLst>
              <a:ext uri="{FF2B5EF4-FFF2-40B4-BE49-F238E27FC236}">
                <a16:creationId xmlns:a16="http://schemas.microsoft.com/office/drawing/2014/main" id="{A00B0907-6BF7-9EB9-88AE-AA32770B3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So…once again…comes the question:  WHAT DO YOU DO WITH THIS JESUS?  It is the single most crucial decision to be made in the life of any one human being.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196E92A8-763F-A7D7-B11F-43A0A8E378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4BFC9D0-9AE8-F240-BDBC-7C48514B93D4}" type="slidenum">
              <a:rPr lang="en-US" altLang="en-US" sz="1200" b="0">
                <a:latin typeface="Times" panose="020F0502020204030204" pitchFamily="34" charset="0"/>
              </a:rPr>
              <a:pPr/>
              <a:t>85</a:t>
            </a:fld>
            <a:endParaRPr lang="en-US" altLang="en-US" sz="1200" b="0">
              <a:latin typeface="Times" panose="020F0502020204030204" pitchFamily="34" charset="0"/>
            </a:endParaRPr>
          </a:p>
        </p:txBody>
      </p:sp>
      <p:sp>
        <p:nvSpPr>
          <p:cNvPr id="188419" name="Rectangle 2">
            <a:extLst>
              <a:ext uri="{FF2B5EF4-FFF2-40B4-BE49-F238E27FC236}">
                <a16:creationId xmlns:a16="http://schemas.microsoft.com/office/drawing/2014/main" id="{66131B56-4EA7-B4A0-1909-A7DE2B6719F0}"/>
              </a:ext>
            </a:extLst>
          </p:cNvPr>
          <p:cNvSpPr>
            <a:spLocks noChangeArrowheads="1" noTextEdit="1"/>
          </p:cNvSpPr>
          <p:nvPr>
            <p:ph type="sldImg"/>
          </p:nvPr>
        </p:nvSpPr>
        <p:spPr>
          <a:ln/>
        </p:spPr>
      </p:sp>
      <p:sp>
        <p:nvSpPr>
          <p:cNvPr id="188420" name="Rectangle 3">
            <a:extLst>
              <a:ext uri="{FF2B5EF4-FFF2-40B4-BE49-F238E27FC236}">
                <a16:creationId xmlns:a16="http://schemas.microsoft.com/office/drawing/2014/main" id="{EEFC08FF-0FC5-98FE-EA59-2895C7DE4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All right…take a deep breath!  We’ve made a lot of progress…by now you have in mind </a:t>
            </a:r>
          </a:p>
          <a:p>
            <a:r>
              <a:rPr lang="en-US" altLang="en-US" b="1">
                <a:solidFill>
                  <a:srgbClr val="000000"/>
                </a:solidFill>
                <a:latin typeface="Times New Roman" panose="02020603050405020304" pitchFamily="18" charset="0"/>
                <a:ea typeface="ＭＳ Ｐゴシック" panose="020B0600070205080204" pitchFamily="34" charset="-128"/>
              </a:rPr>
              <a:t>////	….THE BIBLE FILE idea…</a:t>
            </a:r>
          </a:p>
          <a:p>
            <a:r>
              <a:rPr lang="en-US" altLang="en-US" b="1">
                <a:solidFill>
                  <a:srgbClr val="000000"/>
                </a:solidFill>
                <a:latin typeface="Times New Roman" panose="02020603050405020304" pitchFamily="18" charset="0"/>
                <a:ea typeface="ＭＳ Ｐゴシック" panose="020B0600070205080204" pitchFamily="34" charset="-128"/>
              </a:rPr>
              <a:t>////	….the key to open your file…</a:t>
            </a:r>
          </a:p>
          <a:p>
            <a:r>
              <a:rPr lang="en-US" altLang="en-US" b="1">
                <a:solidFill>
                  <a:srgbClr val="000000"/>
                </a:solidFill>
                <a:latin typeface="Times New Roman" panose="02020603050405020304" pitchFamily="18" charset="0"/>
                <a:ea typeface="ＭＳ Ｐゴシック" panose="020B0600070205080204" pitchFamily="34" charset="-128"/>
              </a:rPr>
              <a:t>////	….ability to make your own map of the Middle East…</a:t>
            </a:r>
          </a:p>
          <a:p>
            <a:r>
              <a:rPr lang="en-US" altLang="en-US" b="1">
                <a:solidFill>
                  <a:srgbClr val="000000"/>
                </a:solidFill>
                <a:latin typeface="Times New Roman" panose="02020603050405020304" pitchFamily="18" charset="0"/>
                <a:ea typeface="ＭＳ Ｐゴシック" panose="020B0600070205080204" pitchFamily="34" charset="-128"/>
              </a:rPr>
              <a:t>////	….you have THE QUICK CHRONOLOGY story line, the very core of Scripture…and now</a:t>
            </a:r>
          </a:p>
          <a:p>
            <a:r>
              <a:rPr lang="en-US" altLang="en-US" b="1">
                <a:solidFill>
                  <a:srgbClr val="000000"/>
                </a:solidFill>
                <a:latin typeface="Times New Roman" panose="02020603050405020304" pitchFamily="18" charset="0"/>
                <a:ea typeface="ＭＳ Ｐゴシック" panose="020B0600070205080204" pitchFamily="34" charset="-128"/>
              </a:rPr>
              <a:t>////…the Abrahamic Foundations of Scripture that lead us directly from the Old Testament into the New Testament ministry of the Lord Jesus Christ.</a:t>
            </a:r>
          </a:p>
          <a:p>
            <a:r>
              <a:rPr lang="en-US" altLang="en-US" b="1">
                <a:solidFill>
                  <a:srgbClr val="000000"/>
                </a:solidFill>
                <a:latin typeface="Times New Roman" panose="02020603050405020304" pitchFamily="18" charset="0"/>
                <a:ea typeface="ＭＳ Ｐゴシック" panose="020B0600070205080204" pitchFamily="34" charset="-128"/>
              </a:rPr>
              <a:t>////	Now – more than ever before –– we’re in a position to bring together the varied parts of the Bible, itself…the actual book…how it is structured and organized, based on the THE BIBLE FILE ideas of chronology and the Abrahamic Foundations of Scripture.</a:t>
            </a:r>
          </a:p>
          <a:p>
            <a:r>
              <a:rPr lang="en-US" altLang="en-US" b="1">
                <a:solidFill>
                  <a:srgbClr val="000000"/>
                </a:solidFill>
                <a:latin typeface="Times New Roman" panose="02020603050405020304" pitchFamily="18" charset="0"/>
                <a:ea typeface="ＭＳ Ｐゴシック" panose="020B0600070205080204" pitchFamily="34" charset="-128"/>
              </a:rPr>
              <a:t>////	Now we can explore how the book itself is arranged…logically and progressively.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DC77B165-F10A-3EA4-9DBF-9D3A10DABD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7669B25-8066-BB4C-8495-B90666B1A3AB}" type="slidenum">
              <a:rPr lang="en-US" altLang="en-US" sz="1200" b="0">
                <a:solidFill>
                  <a:srgbClr val="000000"/>
                </a:solidFill>
                <a:latin typeface="Times" panose="020F0502020204030204" pitchFamily="34" charset="0"/>
              </a:rPr>
              <a:pPr/>
              <a:t>86</a:t>
            </a:fld>
            <a:endParaRPr lang="en-US" altLang="en-US" sz="1200" b="0">
              <a:solidFill>
                <a:srgbClr val="000000"/>
              </a:solidFill>
              <a:latin typeface="Times" panose="020F0502020204030204" pitchFamily="34" charset="0"/>
            </a:endParaRPr>
          </a:p>
        </p:txBody>
      </p:sp>
      <p:sp>
        <p:nvSpPr>
          <p:cNvPr id="190467" name="Rectangle 2">
            <a:extLst>
              <a:ext uri="{FF2B5EF4-FFF2-40B4-BE49-F238E27FC236}">
                <a16:creationId xmlns:a16="http://schemas.microsoft.com/office/drawing/2014/main" id="{78F5CB51-5A1D-4774-8244-43A7BDE173C9}"/>
              </a:ext>
            </a:extLst>
          </p:cNvPr>
          <p:cNvSpPr>
            <a:spLocks noChangeArrowheads="1" noTextEdit="1"/>
          </p:cNvSpPr>
          <p:nvPr>
            <p:ph type="sldImg"/>
          </p:nvPr>
        </p:nvSpPr>
        <p:spPr>
          <a:solidFill>
            <a:srgbClr val="FFFFFF"/>
          </a:solidFill>
          <a:ln/>
        </p:spPr>
      </p:sp>
      <p:sp>
        <p:nvSpPr>
          <p:cNvPr id="190468" name="Rectangle 3">
            <a:extLst>
              <a:ext uri="{FF2B5EF4-FFF2-40B4-BE49-F238E27FC236}">
                <a16:creationId xmlns:a16="http://schemas.microsoft.com/office/drawing/2014/main" id="{CB72F749-5C03-CEFE-DB94-388E3054F6C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0512B6B7-4334-5529-25BE-AAFD7CC4C7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9EFEF58-55DC-B745-9076-93B7A6FD61F7}" type="slidenum">
              <a:rPr lang="en-US" altLang="en-US" sz="1200" b="0">
                <a:latin typeface="Times" panose="020F0502020204030204" pitchFamily="34" charset="0"/>
              </a:rPr>
              <a:pPr/>
              <a:t>87</a:t>
            </a:fld>
            <a:endParaRPr lang="en-US" altLang="en-US" sz="1200" b="0">
              <a:latin typeface="Times" panose="020F0502020204030204" pitchFamily="34" charset="0"/>
            </a:endParaRPr>
          </a:p>
        </p:txBody>
      </p:sp>
      <p:sp>
        <p:nvSpPr>
          <p:cNvPr id="192515" name="Rectangle 2">
            <a:extLst>
              <a:ext uri="{FF2B5EF4-FFF2-40B4-BE49-F238E27FC236}">
                <a16:creationId xmlns:a16="http://schemas.microsoft.com/office/drawing/2014/main" id="{331F2061-AD13-1D80-6448-9788E556F8A4}"/>
              </a:ext>
            </a:extLst>
          </p:cNvPr>
          <p:cNvSpPr>
            <a:spLocks noChangeArrowheads="1" noTextEdit="1"/>
          </p:cNvSpPr>
          <p:nvPr>
            <p:ph type="sldImg"/>
          </p:nvPr>
        </p:nvSpPr>
        <p:spPr>
          <a:ln/>
        </p:spPr>
      </p:sp>
      <p:sp>
        <p:nvSpPr>
          <p:cNvPr id="192516" name="Rectangle 3">
            <a:extLst>
              <a:ext uri="{FF2B5EF4-FFF2-40B4-BE49-F238E27FC236}">
                <a16:creationId xmlns:a16="http://schemas.microsoft.com/office/drawing/2014/main" id="{5DB8EA14-CB3C-0ADA-EB7B-1A8D89A51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3AB888D-C56C-AB96-4A56-122DE83324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95ED1DE-D8CE-3346-8CD4-942A58C546C8}" type="slidenum">
              <a:rPr lang="en-US" altLang="en-US" sz="1200" b="0">
                <a:latin typeface="Times" panose="020F0502020204030204" pitchFamily="34" charset="0"/>
              </a:rPr>
              <a:pPr/>
              <a:t>9</a:t>
            </a:fld>
            <a:endParaRPr lang="en-US" altLang="en-US" sz="1200" b="0">
              <a:latin typeface="Times" panose="020F0502020204030204" pitchFamily="34" charset="0"/>
            </a:endParaRPr>
          </a:p>
        </p:txBody>
      </p:sp>
      <p:sp>
        <p:nvSpPr>
          <p:cNvPr id="32771" name="Rectangle 2">
            <a:extLst>
              <a:ext uri="{FF2B5EF4-FFF2-40B4-BE49-F238E27FC236}">
                <a16:creationId xmlns:a16="http://schemas.microsoft.com/office/drawing/2014/main" id="{5D4D1C82-2857-47AD-CE50-E88E62EB66D3}"/>
              </a:ext>
            </a:extLst>
          </p:cNvPr>
          <p:cNvSpPr>
            <a:spLocks noChangeArrowheads="1" noTextEdit="1"/>
          </p:cNvSpPr>
          <p:nvPr>
            <p:ph type="sldImg"/>
          </p:nvPr>
        </p:nvSpPr>
        <p:spPr>
          <a:ln/>
        </p:spPr>
      </p:sp>
      <p:sp>
        <p:nvSpPr>
          <p:cNvPr id="32772" name="Rectangle 3">
            <a:extLst>
              <a:ext uri="{FF2B5EF4-FFF2-40B4-BE49-F238E27FC236}">
                <a16:creationId xmlns:a16="http://schemas.microsoft.com/office/drawing/2014/main" id="{8811C90D-3714-0534-0339-B1C9BE2B88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And the FINAL “C” of M-C-C...this one representing the CEREMONIAL part of the Law. </a:t>
            </a:r>
          </a:p>
          <a:p>
            <a:r>
              <a:rPr lang="en-US" altLang="en-US" b="1">
                <a:solidFill>
                  <a:srgbClr val="000000"/>
                </a:solidFill>
                <a:latin typeface="Times New Roman" panose="02020603050405020304" pitchFamily="18" charset="0"/>
                <a:ea typeface="ＭＳ Ｐゴシック" panose="020B0600070205080204" pitchFamily="34" charset="-128"/>
              </a:rPr>
              <a:t>//// 	Chapters 25-31: called the Tabernacle Ordinances…that ancient worship center shown here in a modern model out in today’s Israeli desert…built according to the Old Testament directions. And again we must remember that these new regulations were being provided for a people just coming out of four centuries of debilitating slavery and a culturally stunted growth.</a:t>
            </a:r>
          </a:p>
          <a:p>
            <a:r>
              <a:rPr lang="en-US" altLang="en-US" b="1">
                <a:solidFill>
                  <a:srgbClr val="000000"/>
                </a:solidFill>
                <a:latin typeface="Times New Roman" panose="02020603050405020304" pitchFamily="18" charset="0"/>
                <a:ea typeface="ＭＳ Ｐゴシック" panose="020B0600070205080204" pitchFamily="34" charset="-128"/>
              </a:rPr>
              <a:t>////	These SPECIAL ORDINANCES were given to turn the people directly to the worship of their God while providing them </a:t>
            </a:r>
          </a:p>
          <a:p>
            <a:r>
              <a:rPr lang="en-US" altLang="en-US" b="1">
                <a:solidFill>
                  <a:srgbClr val="000000"/>
                </a:solidFill>
                <a:latin typeface="Times New Roman" panose="02020603050405020304" pitchFamily="18" charset="0"/>
                <a:ea typeface="ＭＳ Ｐゴシック" panose="020B0600070205080204" pitchFamily="34" charset="-128"/>
              </a:rPr>
              <a:t>////	with A SYSTEM OF WORSHIP in the new Tabernacle, along with the new</a:t>
            </a:r>
          </a:p>
          <a:p>
            <a:r>
              <a:rPr lang="en-US" altLang="en-US" b="1">
                <a:solidFill>
                  <a:srgbClr val="000000"/>
                </a:solidFill>
                <a:latin typeface="Times New Roman" panose="02020603050405020304" pitchFamily="18" charset="0"/>
                <a:ea typeface="ＭＳ Ｐゴシック" panose="020B0600070205080204" pitchFamily="34" charset="-128"/>
              </a:rPr>
              <a:t>//// 	GUIDELINES FOR LIVING among themselves, alone, and in the conditions of the desert wilderness.</a:t>
            </a:r>
          </a:p>
          <a:p>
            <a:r>
              <a:rPr lang="en-US" altLang="en-US" b="1">
                <a:solidFill>
                  <a:srgbClr val="000000"/>
                </a:solidFill>
                <a:latin typeface="Times New Roman" panose="02020603050405020304" pitchFamily="18" charset="0"/>
                <a:ea typeface="ＭＳ Ｐゴシック" panose="020B0600070205080204" pitchFamily="34" charset="-128"/>
              </a:rPr>
              <a:t>////	Which included…the Tabernacle’s Ark, Table and Candlestick</a:t>
            </a:r>
          </a:p>
          <a:p>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Directions for i</a:t>
            </a:r>
            <a:r>
              <a:rPr lang="en-US" altLang="en-US" b="1">
                <a:solidFill>
                  <a:srgbClr val="000000"/>
                </a:solidFill>
                <a:latin typeface="Times New Roman" panose="02020603050405020304" pitchFamily="18" charset="0"/>
                <a:ea typeface="ＭＳ Ｐゴシック" panose="020B0600070205080204" pitchFamily="34" charset="-128"/>
              </a:rPr>
              <a:t>ts General Construction,</a:t>
            </a:r>
          </a:p>
          <a:p>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The Bronze Altar and the Court,</a:t>
            </a:r>
          </a:p>
          <a:p>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Its Priesthood for its ritual services,</a:t>
            </a:r>
          </a:p>
          <a:p>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Consecration of the Priesthood,</a:t>
            </a:r>
          </a:p>
          <a:p>
            <a:endParaRPr lang="en-US" altLang="en-US">
              <a:solidFill>
                <a:srgbClr val="000000"/>
              </a:solidFill>
              <a:latin typeface="Times" panose="020F0502020204030204" pitchFamily="34"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The Altar of Incense and the Worshippers, and</a:t>
            </a:r>
          </a:p>
          <a:p>
            <a:endParaRPr lang="en-US" altLang="en-US" b="1">
              <a:solidFill>
                <a:srgbClr val="000000"/>
              </a:solidFill>
              <a:latin typeface="Times New Roman" panose="02020603050405020304" pitchFamily="18"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The Workmen in relation to the Sabbath.</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ABCC3BD-3E2B-A51F-3C3B-B5FCD37DB4AD}"/>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 name="Freeform 3">
            <a:extLst>
              <a:ext uri="{FF2B5EF4-FFF2-40B4-BE49-F238E27FC236}">
                <a16:creationId xmlns:a16="http://schemas.microsoft.com/office/drawing/2014/main" id="{D5201BEF-2458-5812-3E0C-BD9005E242FB}"/>
              </a:ext>
            </a:extLst>
          </p:cNvPr>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 name="Freeform 4">
            <a:extLst>
              <a:ext uri="{FF2B5EF4-FFF2-40B4-BE49-F238E27FC236}">
                <a16:creationId xmlns:a16="http://schemas.microsoft.com/office/drawing/2014/main" id="{89A57A06-C79B-4342-CDC9-5EFC19CF150E}"/>
              </a:ext>
            </a:extLst>
          </p:cNvPr>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 name="Freeform 5">
            <a:extLst>
              <a:ext uri="{FF2B5EF4-FFF2-40B4-BE49-F238E27FC236}">
                <a16:creationId xmlns:a16="http://schemas.microsoft.com/office/drawing/2014/main" id="{E7138ADB-A67D-6E46-3C42-5C046152AC2E}"/>
              </a:ext>
            </a:extLst>
          </p:cNvPr>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 name="Freeform 6">
            <a:extLst>
              <a:ext uri="{FF2B5EF4-FFF2-40B4-BE49-F238E27FC236}">
                <a16:creationId xmlns:a16="http://schemas.microsoft.com/office/drawing/2014/main" id="{571EB892-6174-E649-CFC6-E892E1E4AC62}"/>
              </a:ext>
            </a:extLst>
          </p:cNvPr>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7" name="Freeform 7">
            <a:extLst>
              <a:ext uri="{FF2B5EF4-FFF2-40B4-BE49-F238E27FC236}">
                <a16:creationId xmlns:a16="http://schemas.microsoft.com/office/drawing/2014/main" id="{45094BB4-188B-5F10-7E07-48E308FB1772}"/>
              </a:ext>
            </a:extLst>
          </p:cNvPr>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8" name="Freeform 8">
            <a:extLst>
              <a:ext uri="{FF2B5EF4-FFF2-40B4-BE49-F238E27FC236}">
                <a16:creationId xmlns:a16="http://schemas.microsoft.com/office/drawing/2014/main" id="{B6F8D7F4-7124-4DD7-5898-82E6F39284AD}"/>
              </a:ext>
            </a:extLst>
          </p:cNvPr>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9" name="Freeform 9">
            <a:extLst>
              <a:ext uri="{FF2B5EF4-FFF2-40B4-BE49-F238E27FC236}">
                <a16:creationId xmlns:a16="http://schemas.microsoft.com/office/drawing/2014/main" id="{A37ADDD7-2791-10A0-3AD8-86D0B5C85A28}"/>
              </a:ext>
            </a:extLst>
          </p:cNvPr>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0" name="Freeform 10">
            <a:extLst>
              <a:ext uri="{FF2B5EF4-FFF2-40B4-BE49-F238E27FC236}">
                <a16:creationId xmlns:a16="http://schemas.microsoft.com/office/drawing/2014/main" id="{87CA8B6D-1A2C-B5CF-3FBD-1FC33EEAB579}"/>
              </a:ext>
            </a:extLst>
          </p:cNvPr>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1" name="Rectangle 13">
            <a:extLst>
              <a:ext uri="{FF2B5EF4-FFF2-40B4-BE49-F238E27FC236}">
                <a16:creationId xmlns:a16="http://schemas.microsoft.com/office/drawing/2014/main" id="{6F98C0D2-2852-6446-DA7F-CAA112992300}"/>
              </a:ext>
            </a:extLst>
          </p:cNvPr>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128"/>
                <a:cs typeface="ＭＳ Ｐゴシック" charset="-128"/>
              </a:defRPr>
            </a:lvl1pPr>
          </a:lstStyle>
          <a:p>
            <a:pPr>
              <a:defRPr/>
            </a:pPr>
            <a:endParaRPr lang="en-US"/>
          </a:p>
        </p:txBody>
      </p:sp>
      <p:sp>
        <p:nvSpPr>
          <p:cNvPr id="12" name="Rectangle 14">
            <a:extLst>
              <a:ext uri="{FF2B5EF4-FFF2-40B4-BE49-F238E27FC236}">
                <a16:creationId xmlns:a16="http://schemas.microsoft.com/office/drawing/2014/main" id="{777E0D4B-2B15-2077-4A72-47D1712E5F34}"/>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128"/>
                <a:cs typeface="ＭＳ Ｐゴシック" charset="-128"/>
              </a:defRPr>
            </a:lvl1pPr>
          </a:lstStyle>
          <a:p>
            <a:pPr>
              <a:defRPr/>
            </a:pPr>
            <a:endParaRPr lang="en-US"/>
          </a:p>
        </p:txBody>
      </p:sp>
      <p:sp>
        <p:nvSpPr>
          <p:cNvPr id="13" name="Rectangle 15">
            <a:extLst>
              <a:ext uri="{FF2B5EF4-FFF2-40B4-BE49-F238E27FC236}">
                <a16:creationId xmlns:a16="http://schemas.microsoft.com/office/drawing/2014/main" id="{8F2C6B34-F7C3-8F6D-A8DF-AF0089100111}"/>
              </a:ext>
            </a:extLst>
          </p:cNvPr>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panose="02020603050405020304" pitchFamily="18" charset="0"/>
              </a:defRPr>
            </a:lvl1pPr>
          </a:lstStyle>
          <a:p>
            <a:pPr>
              <a:defRPr/>
            </a:pPr>
            <a:fld id="{5AFCA36F-24DE-984E-8E84-3AD61C74AAD2}" type="slidenum">
              <a:rPr lang="en-US" altLang="en-US"/>
              <a:pPr>
                <a:defRPr/>
              </a:pPr>
              <a:t>‹#›</a:t>
            </a:fld>
            <a:endParaRPr lang="en-US" altLang="en-US"/>
          </a:p>
        </p:txBody>
      </p:sp>
    </p:spTree>
    <p:extLst>
      <p:ext uri="{BB962C8B-B14F-4D97-AF65-F5344CB8AC3E}">
        <p14:creationId xmlns:p14="http://schemas.microsoft.com/office/powerpoint/2010/main" val="2364235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7EC3E55E-6A0E-9A6E-3AB0-5DE810CCA880}"/>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2">
            <a:extLst>
              <a:ext uri="{FF2B5EF4-FFF2-40B4-BE49-F238E27FC236}">
                <a16:creationId xmlns:a16="http://schemas.microsoft.com/office/drawing/2014/main" id="{D8AFCC35-E00B-8C00-D1C5-B1E972556492}"/>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3465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414B398B-820F-6203-CA9D-0CAA4ED5E13A}"/>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2">
            <a:extLst>
              <a:ext uri="{FF2B5EF4-FFF2-40B4-BE49-F238E27FC236}">
                <a16:creationId xmlns:a16="http://schemas.microsoft.com/office/drawing/2014/main" id="{8D5DC619-27F8-538A-A087-F690E9FADBE6}"/>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7331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8894855"/>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FFD0448E-E365-80CA-1B12-6EB71E9BAC3C}"/>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2">
            <a:extLst>
              <a:ext uri="{FF2B5EF4-FFF2-40B4-BE49-F238E27FC236}">
                <a16:creationId xmlns:a16="http://schemas.microsoft.com/office/drawing/2014/main" id="{B2DA07B3-17A6-1F39-6B1D-7D5455EE1DB1}"/>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5749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54D2C554-0AE7-DFCD-3A0B-AD34A9524FD5}"/>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2">
            <a:extLst>
              <a:ext uri="{FF2B5EF4-FFF2-40B4-BE49-F238E27FC236}">
                <a16:creationId xmlns:a16="http://schemas.microsoft.com/office/drawing/2014/main" id="{4556342F-1FC7-CECA-A20D-703C5C3227C3}"/>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314332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a:extLst>
              <a:ext uri="{FF2B5EF4-FFF2-40B4-BE49-F238E27FC236}">
                <a16:creationId xmlns:a16="http://schemas.microsoft.com/office/drawing/2014/main" id="{F0511AE3-6F28-0827-4D5C-76653AD2723B}"/>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 name="Rectangle 22">
            <a:extLst>
              <a:ext uri="{FF2B5EF4-FFF2-40B4-BE49-F238E27FC236}">
                <a16:creationId xmlns:a16="http://schemas.microsoft.com/office/drawing/2014/main" id="{B3E2E00B-DF95-13D0-1230-EBEEB6B1EA81}"/>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8902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a:extLst>
              <a:ext uri="{FF2B5EF4-FFF2-40B4-BE49-F238E27FC236}">
                <a16:creationId xmlns:a16="http://schemas.microsoft.com/office/drawing/2014/main" id="{D7B0A0C6-2C77-6365-3394-5F6E9143A18B}"/>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8" name="Rectangle 22">
            <a:extLst>
              <a:ext uri="{FF2B5EF4-FFF2-40B4-BE49-F238E27FC236}">
                <a16:creationId xmlns:a16="http://schemas.microsoft.com/office/drawing/2014/main" id="{C3E67BBC-7DCA-8D94-CDFB-D3F43E82261C}"/>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9044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a:extLst>
              <a:ext uri="{FF2B5EF4-FFF2-40B4-BE49-F238E27FC236}">
                <a16:creationId xmlns:a16="http://schemas.microsoft.com/office/drawing/2014/main" id="{7D286A97-0B6B-B689-2D96-C4BEB81B2C1A}"/>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4" name="Rectangle 22">
            <a:extLst>
              <a:ext uri="{FF2B5EF4-FFF2-40B4-BE49-F238E27FC236}">
                <a16:creationId xmlns:a16="http://schemas.microsoft.com/office/drawing/2014/main" id="{BE9D24DE-75A3-44B6-5C5A-36406BF7C1A3}"/>
              </a:ext>
            </a:extLst>
          </p:cNvPr>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2874113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a:extLst>
              <a:ext uri="{FF2B5EF4-FFF2-40B4-BE49-F238E27FC236}">
                <a16:creationId xmlns:a16="http://schemas.microsoft.com/office/drawing/2014/main" id="{88E8C993-97DE-53CA-F41F-0E09613AA894}"/>
              </a:ext>
            </a:extLst>
          </p:cNvPr>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3" name="Rectangle 22">
            <a:extLst>
              <a:ext uri="{FF2B5EF4-FFF2-40B4-BE49-F238E27FC236}">
                <a16:creationId xmlns:a16="http://schemas.microsoft.com/office/drawing/2014/main" id="{1E303241-3E11-3A1E-2D6A-9E6535824D0B}"/>
              </a:ext>
            </a:extLst>
          </p:cNvPr>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9.7.05B.</a:t>
            </a:r>
          </a:p>
        </p:txBody>
      </p:sp>
    </p:spTree>
    <p:extLst>
      <p:ext uri="{BB962C8B-B14F-4D97-AF65-F5344CB8AC3E}">
        <p14:creationId xmlns:p14="http://schemas.microsoft.com/office/powerpoint/2010/main" val="35873341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a:extLst>
              <a:ext uri="{FF2B5EF4-FFF2-40B4-BE49-F238E27FC236}">
                <a16:creationId xmlns:a16="http://schemas.microsoft.com/office/drawing/2014/main" id="{B14B70D8-D38D-E5DB-6771-6B65BD4960E5}"/>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 name="Rectangle 22">
            <a:extLst>
              <a:ext uri="{FF2B5EF4-FFF2-40B4-BE49-F238E27FC236}">
                <a16:creationId xmlns:a16="http://schemas.microsoft.com/office/drawing/2014/main" id="{C890C706-8744-AD27-5AB2-2E57350AE286}"/>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03367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a:extLst>
              <a:ext uri="{FF2B5EF4-FFF2-40B4-BE49-F238E27FC236}">
                <a16:creationId xmlns:a16="http://schemas.microsoft.com/office/drawing/2014/main" id="{DE04F9EA-1D32-7949-1140-BEA5E4F76CF0}"/>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 name="Rectangle 22">
            <a:extLst>
              <a:ext uri="{FF2B5EF4-FFF2-40B4-BE49-F238E27FC236}">
                <a16:creationId xmlns:a16="http://schemas.microsoft.com/office/drawing/2014/main" id="{E20807E9-063E-DA8E-022D-32C1F17D7E8D}"/>
              </a:ext>
            </a:extLst>
          </p:cNvPr>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35755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a:extLst>
              <a:ext uri="{FF2B5EF4-FFF2-40B4-BE49-F238E27FC236}">
                <a16:creationId xmlns:a16="http://schemas.microsoft.com/office/drawing/2014/main" id="{FD55F99A-F681-23B9-89EA-7849DD9A4CB3}"/>
              </a:ext>
            </a:extLst>
          </p:cNvPr>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2070" name="Rectangle 22">
            <a:extLst>
              <a:ext uri="{FF2B5EF4-FFF2-40B4-BE49-F238E27FC236}">
                <a16:creationId xmlns:a16="http://schemas.microsoft.com/office/drawing/2014/main" id="{728EC4D4-126D-ED21-E4AD-50507A39E1A5}"/>
              </a:ext>
            </a:extLst>
          </p:cNvPr>
          <p:cNvSpPr>
            <a:spLocks noChangeArrowheads="1"/>
          </p:cNvSpPr>
          <p:nvPr userDrawn="1"/>
        </p:nvSpPr>
        <p:spPr bwMode="auto">
          <a:xfrm>
            <a:off x="7540625"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9.6.05B.</a:t>
            </a:r>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5C560792-6510-E9D6-91EC-4BE113598973}"/>
              </a:ext>
            </a:extLst>
          </p:cNvPr>
          <p:cNvGrpSpPr>
            <a:grpSpLocks/>
          </p:cNvGrpSpPr>
          <p:nvPr/>
        </p:nvGrpSpPr>
        <p:grpSpPr bwMode="auto">
          <a:xfrm>
            <a:off x="0" y="0"/>
            <a:ext cx="9132888" cy="6845300"/>
            <a:chOff x="0" y="0"/>
            <a:chExt cx="5753" cy="4312"/>
          </a:xfrm>
        </p:grpSpPr>
        <p:sp>
          <p:nvSpPr>
            <p:cNvPr id="2053" name="Rectangle 3">
              <a:extLst>
                <a:ext uri="{FF2B5EF4-FFF2-40B4-BE49-F238E27FC236}">
                  <a16:creationId xmlns:a16="http://schemas.microsoft.com/office/drawing/2014/main" id="{C2026BFB-F99F-6542-DEF2-AFF71E9ED722}"/>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2400" b="0">
                <a:solidFill>
                  <a:srgbClr val="FFFFFF"/>
                </a:solidFill>
                <a:latin typeface="Arial" panose="020B0604020202020204" pitchFamily="34" charset="0"/>
              </a:endParaRPr>
            </a:p>
          </p:txBody>
        </p:sp>
        <p:grpSp>
          <p:nvGrpSpPr>
            <p:cNvPr id="2054" name="Group 4">
              <a:extLst>
                <a:ext uri="{FF2B5EF4-FFF2-40B4-BE49-F238E27FC236}">
                  <a16:creationId xmlns:a16="http://schemas.microsoft.com/office/drawing/2014/main" id="{66ACA1B4-0095-79BF-CA31-414439C4F163}"/>
                </a:ext>
              </a:extLst>
            </p:cNvPr>
            <p:cNvGrpSpPr>
              <a:grpSpLocks/>
            </p:cNvGrpSpPr>
            <p:nvPr/>
          </p:nvGrpSpPr>
          <p:grpSpPr bwMode="auto">
            <a:xfrm>
              <a:off x="246" y="204"/>
              <a:ext cx="5271" cy="3889"/>
              <a:chOff x="246" y="204"/>
              <a:chExt cx="5271" cy="3889"/>
            </a:xfrm>
          </p:grpSpPr>
          <p:sp>
            <p:nvSpPr>
              <p:cNvPr id="3077" name="Rectangle 5">
                <a:extLst>
                  <a:ext uri="{FF2B5EF4-FFF2-40B4-BE49-F238E27FC236}">
                    <a16:creationId xmlns:a16="http://schemas.microsoft.com/office/drawing/2014/main" id="{47F7F787-A7F5-6C87-43FB-9C029E169ED9}"/>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p:spPr>
            <p:txBody>
              <a:bodyPr wrap="none" anchor="ctr"/>
              <a:lstStyle/>
              <a:p>
                <a:pPr>
                  <a:defRPr/>
                </a:pPr>
                <a:endParaRPr lang="en-US" sz="2400" b="0">
                  <a:solidFill>
                    <a:srgbClr val="FFFFFF"/>
                  </a:solidFill>
                  <a:latin typeface="Arial" charset="0"/>
                  <a:ea typeface="ＭＳ Ｐゴシック" charset="-128"/>
                  <a:cs typeface="ＭＳ Ｐゴシック" charset="-128"/>
                </a:endParaRPr>
              </a:p>
            </p:txBody>
          </p:sp>
          <p:sp>
            <p:nvSpPr>
              <p:cNvPr id="2060" name="Freeform 6">
                <a:extLst>
                  <a:ext uri="{FF2B5EF4-FFF2-40B4-BE49-F238E27FC236}">
                    <a16:creationId xmlns:a16="http://schemas.microsoft.com/office/drawing/2014/main" id="{9A526304-C024-4644-51E5-8E1695FA91E7}"/>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7">
                <a:extLst>
                  <a:ext uri="{FF2B5EF4-FFF2-40B4-BE49-F238E27FC236}">
                    <a16:creationId xmlns:a16="http://schemas.microsoft.com/office/drawing/2014/main" id="{6AAB4032-DD62-0D5B-E8AF-CD36B6978A42}"/>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8">
                <a:extLst>
                  <a:ext uri="{FF2B5EF4-FFF2-40B4-BE49-F238E27FC236}">
                    <a16:creationId xmlns:a16="http://schemas.microsoft.com/office/drawing/2014/main" id="{67670D1B-3511-B37B-72FC-7B0D65D6726C}"/>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9">
                <a:extLst>
                  <a:ext uri="{FF2B5EF4-FFF2-40B4-BE49-F238E27FC236}">
                    <a16:creationId xmlns:a16="http://schemas.microsoft.com/office/drawing/2014/main" id="{7DBADA51-1D9D-C6B9-EDF7-A086C6F7ED5B}"/>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
                <a:extLst>
                  <a:ext uri="{FF2B5EF4-FFF2-40B4-BE49-F238E27FC236}">
                    <a16:creationId xmlns:a16="http://schemas.microsoft.com/office/drawing/2014/main" id="{8205ECC3-638D-A11C-5641-A6CF6F41C3F1}"/>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1">
                <a:extLst>
                  <a:ext uri="{FF2B5EF4-FFF2-40B4-BE49-F238E27FC236}">
                    <a16:creationId xmlns:a16="http://schemas.microsoft.com/office/drawing/2014/main" id="{6B0E65DE-E673-6D1C-78AB-0428AC954C7C}"/>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2">
                <a:extLst>
                  <a:ext uri="{FF2B5EF4-FFF2-40B4-BE49-F238E27FC236}">
                    <a16:creationId xmlns:a16="http://schemas.microsoft.com/office/drawing/2014/main" id="{0A9F3279-C9DF-215E-BD67-012A02CB080B}"/>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3">
                <a:extLst>
                  <a:ext uri="{FF2B5EF4-FFF2-40B4-BE49-F238E27FC236}">
                    <a16:creationId xmlns:a16="http://schemas.microsoft.com/office/drawing/2014/main" id="{2F53338F-0A41-7B8C-260C-7568FE7DC0DA}"/>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4">
                <a:extLst>
                  <a:ext uri="{FF2B5EF4-FFF2-40B4-BE49-F238E27FC236}">
                    <a16:creationId xmlns:a16="http://schemas.microsoft.com/office/drawing/2014/main" id="{06C36847-3EA1-EBCA-C263-E42E74BEA2C5}"/>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5">
                <a:extLst>
                  <a:ext uri="{FF2B5EF4-FFF2-40B4-BE49-F238E27FC236}">
                    <a16:creationId xmlns:a16="http://schemas.microsoft.com/office/drawing/2014/main" id="{981A5C47-6C03-9D12-514F-31204396FAAD}"/>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6">
                <a:extLst>
                  <a:ext uri="{FF2B5EF4-FFF2-40B4-BE49-F238E27FC236}">
                    <a16:creationId xmlns:a16="http://schemas.microsoft.com/office/drawing/2014/main" id="{D9C49BD0-3B7B-1210-EC3F-C267EAE30FF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7">
                <a:extLst>
                  <a:ext uri="{FF2B5EF4-FFF2-40B4-BE49-F238E27FC236}">
                    <a16:creationId xmlns:a16="http://schemas.microsoft.com/office/drawing/2014/main" id="{E1A1AFFD-4561-9821-1D95-4C2D62BE4A86}"/>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8">
                <a:extLst>
                  <a:ext uri="{FF2B5EF4-FFF2-40B4-BE49-F238E27FC236}">
                    <a16:creationId xmlns:a16="http://schemas.microsoft.com/office/drawing/2014/main" id="{83E38FC5-1321-0907-D8DD-970EBD6EA14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9">
                <a:extLst>
                  <a:ext uri="{FF2B5EF4-FFF2-40B4-BE49-F238E27FC236}">
                    <a16:creationId xmlns:a16="http://schemas.microsoft.com/office/drawing/2014/main" id="{3E9BCA6F-5284-A9BB-B404-999D5D291927}"/>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20">
                <a:extLst>
                  <a:ext uri="{FF2B5EF4-FFF2-40B4-BE49-F238E27FC236}">
                    <a16:creationId xmlns:a16="http://schemas.microsoft.com/office/drawing/2014/main" id="{B2B6E1B3-999C-B86F-F878-8ADDB20F847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21">
                <a:extLst>
                  <a:ext uri="{FF2B5EF4-FFF2-40B4-BE49-F238E27FC236}">
                    <a16:creationId xmlns:a16="http://schemas.microsoft.com/office/drawing/2014/main" id="{47BDFE7B-46A8-1FC0-CF0C-2304F9914581}"/>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22">
                <a:extLst>
                  <a:ext uri="{FF2B5EF4-FFF2-40B4-BE49-F238E27FC236}">
                    <a16:creationId xmlns:a16="http://schemas.microsoft.com/office/drawing/2014/main" id="{0FB968DE-C710-C118-60E9-709E9BC35F91}"/>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23">
                <a:extLst>
                  <a:ext uri="{FF2B5EF4-FFF2-40B4-BE49-F238E27FC236}">
                    <a16:creationId xmlns:a16="http://schemas.microsoft.com/office/drawing/2014/main" id="{A7A355EF-40D9-2A08-92AC-75DD43C52891}"/>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24">
                <a:extLst>
                  <a:ext uri="{FF2B5EF4-FFF2-40B4-BE49-F238E27FC236}">
                    <a16:creationId xmlns:a16="http://schemas.microsoft.com/office/drawing/2014/main" id="{32F67D59-28C6-FCD1-88F5-D1976FDC97D7}"/>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25">
                <a:extLst>
                  <a:ext uri="{FF2B5EF4-FFF2-40B4-BE49-F238E27FC236}">
                    <a16:creationId xmlns:a16="http://schemas.microsoft.com/office/drawing/2014/main" id="{A68C29C9-3A67-105A-37AD-68060FA357C1}"/>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26">
                <a:extLst>
                  <a:ext uri="{FF2B5EF4-FFF2-40B4-BE49-F238E27FC236}">
                    <a16:creationId xmlns:a16="http://schemas.microsoft.com/office/drawing/2014/main" id="{BA5C8BE7-E416-588A-4E4B-E59F5188D811}"/>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27">
                <a:extLst>
                  <a:ext uri="{FF2B5EF4-FFF2-40B4-BE49-F238E27FC236}">
                    <a16:creationId xmlns:a16="http://schemas.microsoft.com/office/drawing/2014/main" id="{0052131D-CC2F-4974-636E-41DA1BEE68DB}"/>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28">
              <a:extLst>
                <a:ext uri="{FF2B5EF4-FFF2-40B4-BE49-F238E27FC236}">
                  <a16:creationId xmlns:a16="http://schemas.microsoft.com/office/drawing/2014/main" id="{35938317-DDDA-587A-BB91-06F9CB613532}"/>
                </a:ext>
              </a:extLst>
            </p:cNvPr>
            <p:cNvGrpSpPr>
              <a:grpSpLocks/>
            </p:cNvGrpSpPr>
            <p:nvPr/>
          </p:nvGrpSpPr>
          <p:grpSpPr bwMode="auto">
            <a:xfrm>
              <a:off x="0" y="0"/>
              <a:ext cx="1246" cy="1232"/>
              <a:chOff x="0" y="0"/>
              <a:chExt cx="1246" cy="1232"/>
            </a:xfrm>
          </p:grpSpPr>
          <p:sp>
            <p:nvSpPr>
              <p:cNvPr id="2056" name="Rectangle 29">
                <a:extLst>
                  <a:ext uri="{FF2B5EF4-FFF2-40B4-BE49-F238E27FC236}">
                    <a16:creationId xmlns:a16="http://schemas.microsoft.com/office/drawing/2014/main" id="{79EE2341-C209-7EDE-8388-21660964A2B7}"/>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2400" b="0">
                  <a:solidFill>
                    <a:srgbClr val="FFFFFF"/>
                  </a:solidFill>
                  <a:latin typeface="Arial" panose="020B0604020202020204" pitchFamily="34" charset="0"/>
                </a:endParaRPr>
              </a:p>
            </p:txBody>
          </p:sp>
          <p:sp>
            <p:nvSpPr>
              <p:cNvPr id="2057" name="Rectangle 30">
                <a:extLst>
                  <a:ext uri="{FF2B5EF4-FFF2-40B4-BE49-F238E27FC236}">
                    <a16:creationId xmlns:a16="http://schemas.microsoft.com/office/drawing/2014/main" id="{C576CFF4-723C-8B3D-1525-9CE3F4539275}"/>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2400" b="0">
                  <a:solidFill>
                    <a:srgbClr val="FFFFFF"/>
                  </a:solidFill>
                  <a:latin typeface="Arial" panose="020B0604020202020204" pitchFamily="34" charset="0"/>
                </a:endParaRPr>
              </a:p>
            </p:txBody>
          </p:sp>
          <p:sp>
            <p:nvSpPr>
              <p:cNvPr id="2058" name="Rectangle 31">
                <a:extLst>
                  <a:ext uri="{FF2B5EF4-FFF2-40B4-BE49-F238E27FC236}">
                    <a16:creationId xmlns:a16="http://schemas.microsoft.com/office/drawing/2014/main" id="{411E6AF2-6430-FF99-8546-E5A9870E7FFB}"/>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2400" b="0">
                  <a:solidFill>
                    <a:srgbClr val="FFFFFF"/>
                  </a:solidFill>
                  <a:latin typeface="Arial" panose="020B0604020202020204" pitchFamily="34" charset="0"/>
                </a:endParaRPr>
              </a:p>
            </p:txBody>
          </p:sp>
        </p:grpSp>
      </p:grpSp>
      <p:sp>
        <p:nvSpPr>
          <p:cNvPr id="3104" name="Text Box 32">
            <a:extLst>
              <a:ext uri="{FF2B5EF4-FFF2-40B4-BE49-F238E27FC236}">
                <a16:creationId xmlns:a16="http://schemas.microsoft.com/office/drawing/2014/main" id="{D153ED95-2286-5564-2D91-479CBB86989A}"/>
              </a:ext>
            </a:extLst>
          </p:cNvPr>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000">
                <a:solidFill>
                  <a:srgbClr val="FFFFFF"/>
                </a:solidFill>
                <a:latin typeface="Arial" panose="020B0604020202020204" pitchFamily="34" charset="0"/>
              </a:rPr>
              <a:t>©2003 TBBMI</a:t>
            </a:r>
          </a:p>
        </p:txBody>
      </p:sp>
      <p:sp>
        <p:nvSpPr>
          <p:cNvPr id="3105" name="Rectangle 33">
            <a:extLst>
              <a:ext uri="{FF2B5EF4-FFF2-40B4-BE49-F238E27FC236}">
                <a16:creationId xmlns:a16="http://schemas.microsoft.com/office/drawing/2014/main" id="{DFA2BAF8-BA5C-1B9D-818C-2A1416FB36FF}"/>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7.5.01.</a:t>
            </a:r>
          </a:p>
        </p:txBody>
      </p:sp>
    </p:spTree>
  </p:cSld>
  <p:clrMap bg1="dk2" tx1="lt1" bg2="dk1" tx2="lt2" accent1="accent1" accent2="accent2" accent3="accent3" accent4="accent4" accent5="accent5" accent6="accent6" hlink="hlink" folHlink="folHlink"/>
  <p:sldLayoutIdLst>
    <p:sldLayoutId id="2147483775"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6.xml"/><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4.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jpeg"/></Relationships>
</file>

<file path=ppt/slides/_rels/slide7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4.jpeg"/><Relationship Id="rId9" Type="http://schemas.openxmlformats.org/officeDocument/2006/relationships/image" Target="../media/image35.jpeg"/></Relationships>
</file>

<file path=ppt/slides/_rels/slide7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35.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4.jpeg"/><Relationship Id="rId9" Type="http://schemas.openxmlformats.org/officeDocument/2006/relationships/image" Target="../media/image41.png"/></Relationships>
</file>

<file path=ppt/slides/_rels/slide7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4.jpeg"/><Relationship Id="rId9" Type="http://schemas.openxmlformats.org/officeDocument/2006/relationships/image" Target="../media/image41.png"/></Relationships>
</file>

<file path=ppt/slides/_rels/slide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35.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4.jpeg"/><Relationship Id="rId9" Type="http://schemas.openxmlformats.org/officeDocument/2006/relationships/image" Target="../media/image4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
            <a:extLst>
              <a:ext uri="{FF2B5EF4-FFF2-40B4-BE49-F238E27FC236}">
                <a16:creationId xmlns:a16="http://schemas.microsoft.com/office/drawing/2014/main" id="{73773429-B38E-F70E-91B4-9378B1D7B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E2CAE545-F90B-3C03-0234-FF72E43ED30F}"/>
              </a:ext>
            </a:extLst>
          </p:cNvPr>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1">
                  <a:gsLst>
                    <a:gs pos="0">
                      <a:srgbClr val="FFE701"/>
                    </a:gs>
                    <a:gs pos="100000">
                      <a:srgbClr val="FE3E02"/>
                    </a:gs>
                  </a:gsLst>
                  <a:lin ang="5400000" scaled="1"/>
                </a:gradFill>
                <a:latin typeface="Impact" panose="020B0806030902050204" pitchFamily="34" charset="0"/>
              </a:rPr>
              <a:t>Biblewui</a:t>
            </a:r>
          </a:p>
          <a:p>
            <a:pPr algn="ctr"/>
            <a:r>
              <a:rPr lang="en-US" sz="8000" kern="10">
                <a:ln w="9525">
                  <a:round/>
                  <a:headEnd/>
                  <a:tailEnd/>
                </a:ln>
                <a:gradFill rotWithShape="1">
                  <a:gsLst>
                    <a:gs pos="0">
                      <a:srgbClr val="FFE701"/>
                    </a:gs>
                    <a:gs pos="100000">
                      <a:srgbClr val="FE3E02"/>
                    </a:gs>
                  </a:gsLst>
                  <a:lin ang="5400000" scaled="1"/>
                </a:gradFill>
                <a:latin typeface="Impact" panose="020B0806030902050204" pitchFamily="34" charset="0"/>
              </a:rPr>
              <a:t>Ameikong</a:t>
            </a:r>
          </a:p>
        </p:txBody>
      </p:sp>
      <p:sp>
        <p:nvSpPr>
          <p:cNvPr id="540677" name="Text Box 5">
            <a:extLst>
              <a:ext uri="{FF2B5EF4-FFF2-40B4-BE49-F238E27FC236}">
                <a16:creationId xmlns:a16="http://schemas.microsoft.com/office/drawing/2014/main" id="{24F634DC-F8A7-4F07-287F-FE7EAA328126}"/>
              </a:ext>
            </a:extLst>
          </p:cNvPr>
          <p:cNvSpPr txBox="1">
            <a:spLocks noChangeArrowheads="1"/>
          </p:cNvSpPr>
          <p:nvPr/>
        </p:nvSpPr>
        <p:spPr bwMode="auto">
          <a:xfrm>
            <a:off x="7197725" y="4667250"/>
            <a:ext cx="1741488" cy="8334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lnSpc>
                <a:spcPct val="55000"/>
              </a:lnSpc>
              <a:spcBef>
                <a:spcPct val="50000"/>
              </a:spcBef>
              <a:defRPr/>
            </a:pPr>
            <a:r>
              <a:rPr lang="en-US" sz="8000">
                <a:solidFill>
                  <a:schemeClr val="folHlink"/>
                </a:solidFill>
                <a:latin typeface="Helvetica" pitchFamily="-108" charset="0"/>
                <a:ea typeface="ＭＳ Ｐゴシック" pitchFamily="-108" charset="-128"/>
              </a:rPr>
              <a:t>2</a:t>
            </a:r>
            <a:endParaRPr lang="en-US" sz="8000" dirty="0">
              <a:solidFill>
                <a:schemeClr val="folHlink"/>
              </a:solidFill>
              <a:latin typeface="Helvetica" pitchFamily="-108" charset="0"/>
              <a:ea typeface="ＭＳ Ｐゴシック" pitchFamily="-108" charset="-128"/>
            </a:endParaRPr>
          </a:p>
        </p:txBody>
      </p:sp>
      <p:sp>
        <p:nvSpPr>
          <p:cNvPr id="15365" name="Text Box 6">
            <a:extLst>
              <a:ext uri="{FF2B5EF4-FFF2-40B4-BE49-F238E27FC236}">
                <a16:creationId xmlns:a16="http://schemas.microsoft.com/office/drawing/2014/main" id="{40B4D3D6-FD81-404E-A390-50F195F02365}"/>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5366" name="Text Box 13">
            <a:extLst>
              <a:ext uri="{FF2B5EF4-FFF2-40B4-BE49-F238E27FC236}">
                <a16:creationId xmlns:a16="http://schemas.microsoft.com/office/drawing/2014/main" id="{10F54EC1-CED9-A929-9E73-F255C62BE1A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40686" name="Rectangle 14">
            <a:extLst>
              <a:ext uri="{FF2B5EF4-FFF2-40B4-BE49-F238E27FC236}">
                <a16:creationId xmlns:a16="http://schemas.microsoft.com/office/drawing/2014/main" id="{2216D90B-6DCD-0638-7FB6-880AC832FF25}"/>
              </a:ext>
            </a:extLst>
          </p:cNvPr>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40687" name="Rectangle 15">
            <a:extLst>
              <a:ext uri="{FF2B5EF4-FFF2-40B4-BE49-F238E27FC236}">
                <a16:creationId xmlns:a16="http://schemas.microsoft.com/office/drawing/2014/main" id="{2C377405-94D2-8219-7668-5232D3450510}"/>
              </a:ext>
            </a:extLst>
          </p:cNvPr>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04</a:t>
            </a:r>
          </a:p>
        </p:txBody>
      </p:sp>
      <p:sp>
        <p:nvSpPr>
          <p:cNvPr id="15369" name="Text Box 16">
            <a:extLst>
              <a:ext uri="{FF2B5EF4-FFF2-40B4-BE49-F238E27FC236}">
                <a16:creationId xmlns:a16="http://schemas.microsoft.com/office/drawing/2014/main" id="{B4B28C7E-0145-DF41-B73C-D92562C688EB}"/>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809CAEBC-FA9A-AD39-5FA8-2D487B185048}"/>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795" name="Rectangle 3">
            <a:extLst>
              <a:ext uri="{FF2B5EF4-FFF2-40B4-BE49-F238E27FC236}">
                <a16:creationId xmlns:a16="http://schemas.microsoft.com/office/drawing/2014/main" id="{5C601CD1-9F09-1A1E-68AE-63EE2E285CA9}"/>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3796" name="Rectangle 4">
            <a:extLst>
              <a:ext uri="{FF2B5EF4-FFF2-40B4-BE49-F238E27FC236}">
                <a16:creationId xmlns:a16="http://schemas.microsoft.com/office/drawing/2014/main" id="{F8B237CF-98F8-6CEA-5AAC-9A7EB861097C}"/>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33797" name="Rectangle 5">
            <a:extLst>
              <a:ext uri="{FF2B5EF4-FFF2-40B4-BE49-F238E27FC236}">
                <a16:creationId xmlns:a16="http://schemas.microsoft.com/office/drawing/2014/main" id="{E42B6185-298C-3FBA-E610-861114500CD9}"/>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33798" name="Rectangle 6">
            <a:extLst>
              <a:ext uri="{FF2B5EF4-FFF2-40B4-BE49-F238E27FC236}">
                <a16:creationId xmlns:a16="http://schemas.microsoft.com/office/drawing/2014/main" id="{5B632000-AA92-1EAA-46AF-4D8F34304A05}"/>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33799" name="Rectangle 7">
            <a:extLst>
              <a:ext uri="{FF2B5EF4-FFF2-40B4-BE49-F238E27FC236}">
                <a16:creationId xmlns:a16="http://schemas.microsoft.com/office/drawing/2014/main" id="{68A6E31D-58ED-3B1C-ACC2-05F202EBF49E}"/>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3800" name="Rectangle 9">
            <a:extLst>
              <a:ext uri="{FF2B5EF4-FFF2-40B4-BE49-F238E27FC236}">
                <a16:creationId xmlns:a16="http://schemas.microsoft.com/office/drawing/2014/main" id="{E34B9BE1-0504-64D4-8BAC-FB8E03D31DFC}"/>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3801" name="Rectangle 11">
            <a:extLst>
              <a:ext uri="{FF2B5EF4-FFF2-40B4-BE49-F238E27FC236}">
                <a16:creationId xmlns:a16="http://schemas.microsoft.com/office/drawing/2014/main" id="{09D29AAD-6C9F-D536-C3AC-741D3EC67A60}"/>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3802" name="Rectangle 14">
            <a:extLst>
              <a:ext uri="{FF2B5EF4-FFF2-40B4-BE49-F238E27FC236}">
                <a16:creationId xmlns:a16="http://schemas.microsoft.com/office/drawing/2014/main" id="{09AA8435-9D5F-4621-C778-B61B787FE411}"/>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3803" name="Rectangle 15">
            <a:extLst>
              <a:ext uri="{FF2B5EF4-FFF2-40B4-BE49-F238E27FC236}">
                <a16:creationId xmlns:a16="http://schemas.microsoft.com/office/drawing/2014/main" id="{EF43CD3B-797F-E389-8580-D21760D13E76}"/>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33804" name="Rectangle 16">
            <a:extLst>
              <a:ext uri="{FF2B5EF4-FFF2-40B4-BE49-F238E27FC236}">
                <a16:creationId xmlns:a16="http://schemas.microsoft.com/office/drawing/2014/main" id="{927775A5-65C5-0F47-DA24-4FF83A24EBC6}"/>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33805" name="Rectangle 17">
            <a:extLst>
              <a:ext uri="{FF2B5EF4-FFF2-40B4-BE49-F238E27FC236}">
                <a16:creationId xmlns:a16="http://schemas.microsoft.com/office/drawing/2014/main" id="{6856F07B-1DCC-351F-24D3-604FDCD6B1F0}"/>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290834" name="Rectangle 18">
            <a:extLst>
              <a:ext uri="{FF2B5EF4-FFF2-40B4-BE49-F238E27FC236}">
                <a16:creationId xmlns:a16="http://schemas.microsoft.com/office/drawing/2014/main" id="{E87AADFD-A66D-E92B-3C48-5A44B3F5349D}"/>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0849" name="Rectangle 33">
            <a:extLst>
              <a:ext uri="{FF2B5EF4-FFF2-40B4-BE49-F238E27FC236}">
                <a16:creationId xmlns:a16="http://schemas.microsoft.com/office/drawing/2014/main" id="{4045AD5A-5DC7-C1CD-0E84-1BB11525ED62}"/>
              </a:ext>
            </a:extLst>
          </p:cNvPr>
          <p:cNvSpPr>
            <a:spLocks noChangeArrowheads="1"/>
          </p:cNvSpPr>
          <p:nvPr/>
        </p:nvSpPr>
        <p:spPr bwMode="auto">
          <a:xfrm>
            <a:off x="71438" y="860425"/>
            <a:ext cx="7273925" cy="1308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chemeClr val="folHlink"/>
                </a:solidFill>
                <a:latin typeface="Helvetica" panose="020B0604020202020204" pitchFamily="34" charset="0"/>
              </a:rPr>
              <a:t>“MOSESWUI TUINGASHIT” YANGKHANGARUM:</a:t>
            </a:r>
          </a:p>
        </p:txBody>
      </p:sp>
      <p:grpSp>
        <p:nvGrpSpPr>
          <p:cNvPr id="2" name="Group 50">
            <a:extLst>
              <a:ext uri="{FF2B5EF4-FFF2-40B4-BE49-F238E27FC236}">
                <a16:creationId xmlns:a16="http://schemas.microsoft.com/office/drawing/2014/main" id="{1830851C-91C1-3719-91CE-943CBAD3F23B}"/>
              </a:ext>
            </a:extLst>
          </p:cNvPr>
          <p:cNvGrpSpPr>
            <a:grpSpLocks/>
          </p:cNvGrpSpPr>
          <p:nvPr/>
        </p:nvGrpSpPr>
        <p:grpSpPr bwMode="auto">
          <a:xfrm>
            <a:off x="558800" y="2400300"/>
            <a:ext cx="6018213" cy="839788"/>
            <a:chOff x="352" y="1512"/>
            <a:chExt cx="3791" cy="529"/>
          </a:xfrm>
        </p:grpSpPr>
        <p:sp>
          <p:nvSpPr>
            <p:cNvPr id="290850" name="Rectangle 34">
              <a:extLst>
                <a:ext uri="{FF2B5EF4-FFF2-40B4-BE49-F238E27FC236}">
                  <a16:creationId xmlns:a16="http://schemas.microsoft.com/office/drawing/2014/main" id="{5C58D09A-85D1-580B-5A6C-7A773014AD23}"/>
                </a:ext>
              </a:extLst>
            </p:cNvPr>
            <p:cNvSpPr>
              <a:spLocks noChangeArrowheads="1"/>
            </p:cNvSpPr>
            <p:nvPr/>
          </p:nvSpPr>
          <p:spPr bwMode="auto">
            <a:xfrm>
              <a:off x="1544" y="1563"/>
              <a:ext cx="2599"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1900">
                  <a:solidFill>
                    <a:schemeClr val="folHlink"/>
                  </a:solidFill>
                  <a:latin typeface="Helvetica" panose="020B0604020202020204" pitchFamily="34" charset="0"/>
                </a:rPr>
                <a:t>KAPIKASANG 20: </a:t>
              </a:r>
            </a:p>
            <a:p>
              <a:pPr>
                <a:defRPr/>
              </a:pPr>
              <a:r>
                <a:rPr lang="en-US" altLang="en-US" sz="2500">
                  <a:latin typeface="Helvetica" panose="020B0604020202020204" pitchFamily="34" charset="0"/>
                </a:rPr>
                <a:t>	NINGKHAMI THARA</a:t>
              </a:r>
              <a:endParaRPr lang="en-US" altLang="en-US" sz="1900">
                <a:solidFill>
                  <a:schemeClr val="folHlink"/>
                </a:solidFill>
                <a:latin typeface="Helvetica" panose="020B0604020202020204" pitchFamily="34" charset="0"/>
              </a:endParaRPr>
            </a:p>
          </p:txBody>
        </p:sp>
        <p:sp>
          <p:nvSpPr>
            <p:cNvPr id="290851" name="Text Box 35">
              <a:extLst>
                <a:ext uri="{FF2B5EF4-FFF2-40B4-BE49-F238E27FC236}">
                  <a16:creationId xmlns:a16="http://schemas.microsoft.com/office/drawing/2014/main" id="{2FC36418-E89B-EB52-D938-3E5D3079A13E}"/>
                </a:ext>
              </a:extLst>
            </p:cNvPr>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0">
                  <a:solidFill>
                    <a:srgbClr val="66FF66"/>
                  </a:solidFill>
                  <a:latin typeface="Times New Roman" panose="02020603050405020304" pitchFamily="18" charset="0"/>
                </a:rPr>
                <a:t>“A”</a:t>
              </a:r>
            </a:p>
          </p:txBody>
        </p:sp>
      </p:grpSp>
      <p:grpSp>
        <p:nvGrpSpPr>
          <p:cNvPr id="3" name="Group 51">
            <a:extLst>
              <a:ext uri="{FF2B5EF4-FFF2-40B4-BE49-F238E27FC236}">
                <a16:creationId xmlns:a16="http://schemas.microsoft.com/office/drawing/2014/main" id="{5FC5C044-4A78-0246-2188-1F033246919F}"/>
              </a:ext>
            </a:extLst>
          </p:cNvPr>
          <p:cNvGrpSpPr>
            <a:grpSpLocks/>
          </p:cNvGrpSpPr>
          <p:nvPr/>
        </p:nvGrpSpPr>
        <p:grpSpPr bwMode="auto">
          <a:xfrm>
            <a:off x="596900" y="3675063"/>
            <a:ext cx="5942013" cy="823912"/>
            <a:chOff x="376" y="2207"/>
            <a:chExt cx="3743" cy="519"/>
          </a:xfrm>
        </p:grpSpPr>
        <p:sp>
          <p:nvSpPr>
            <p:cNvPr id="290828" name="Rectangle 12">
              <a:extLst>
                <a:ext uri="{FF2B5EF4-FFF2-40B4-BE49-F238E27FC236}">
                  <a16:creationId xmlns:a16="http://schemas.microsoft.com/office/drawing/2014/main" id="{844A261F-01DA-B2A6-DC9D-4BFD9417A17D}"/>
                </a:ext>
              </a:extLst>
            </p:cNvPr>
            <p:cNvSpPr>
              <a:spLocks noChangeArrowheads="1"/>
            </p:cNvSpPr>
            <p:nvPr/>
          </p:nvSpPr>
          <p:spPr bwMode="auto">
            <a:xfrm>
              <a:off x="1519" y="2226"/>
              <a:ext cx="2600"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1900">
                  <a:solidFill>
                    <a:schemeClr val="folHlink"/>
                  </a:solidFill>
                  <a:latin typeface="Helvetica" panose="020B0604020202020204" pitchFamily="34" charset="0"/>
                </a:rPr>
                <a:t>KAPIKASANG 21-24: </a:t>
              </a:r>
            </a:p>
            <a:p>
              <a:pPr>
                <a:defRPr/>
              </a:pPr>
              <a:r>
                <a:rPr lang="en-US" altLang="en-US" sz="2500">
                  <a:latin typeface="Helvetica" panose="020B0604020202020204" pitchFamily="34" charset="0"/>
                </a:rPr>
                <a:t>	YARUIWUI AINBING</a:t>
              </a:r>
              <a:endParaRPr lang="en-US" altLang="en-US" sz="1900">
                <a:solidFill>
                  <a:schemeClr val="folHlink"/>
                </a:solidFill>
                <a:latin typeface="Helvetica" panose="020B0604020202020204" pitchFamily="34" charset="0"/>
              </a:endParaRPr>
            </a:p>
          </p:txBody>
        </p:sp>
        <p:sp>
          <p:nvSpPr>
            <p:cNvPr id="290852" name="Text Box 36">
              <a:extLst>
                <a:ext uri="{FF2B5EF4-FFF2-40B4-BE49-F238E27FC236}">
                  <a16:creationId xmlns:a16="http://schemas.microsoft.com/office/drawing/2014/main" id="{3D392B6E-20BC-6E39-6191-57B57600B27E}"/>
                </a:ext>
              </a:extLst>
            </p:cNvPr>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0">
                  <a:solidFill>
                    <a:srgbClr val="66FF66"/>
                  </a:solidFill>
                  <a:latin typeface="Times New Roman" panose="02020603050405020304" pitchFamily="18" charset="0"/>
                </a:rPr>
                <a:t>“Y”</a:t>
              </a:r>
            </a:p>
          </p:txBody>
        </p:sp>
      </p:grpSp>
      <p:grpSp>
        <p:nvGrpSpPr>
          <p:cNvPr id="4" name="Group 52">
            <a:extLst>
              <a:ext uri="{FF2B5EF4-FFF2-40B4-BE49-F238E27FC236}">
                <a16:creationId xmlns:a16="http://schemas.microsoft.com/office/drawing/2014/main" id="{10F08E3F-EC20-D0D2-B636-6530AE2E8773}"/>
              </a:ext>
            </a:extLst>
          </p:cNvPr>
          <p:cNvGrpSpPr>
            <a:grpSpLocks/>
          </p:cNvGrpSpPr>
          <p:nvPr/>
        </p:nvGrpSpPr>
        <p:grpSpPr bwMode="auto">
          <a:xfrm>
            <a:off x="596900" y="5097463"/>
            <a:ext cx="8547100" cy="823912"/>
            <a:chOff x="376" y="2815"/>
            <a:chExt cx="5384" cy="519"/>
          </a:xfrm>
        </p:grpSpPr>
        <p:sp>
          <p:nvSpPr>
            <p:cNvPr id="290829" name="Rectangle 13">
              <a:extLst>
                <a:ext uri="{FF2B5EF4-FFF2-40B4-BE49-F238E27FC236}">
                  <a16:creationId xmlns:a16="http://schemas.microsoft.com/office/drawing/2014/main" id="{A5779A73-E017-2C45-066F-E7F5E701B9D7}"/>
                </a:ext>
              </a:extLst>
            </p:cNvPr>
            <p:cNvSpPr>
              <a:spLocks noChangeArrowheads="1"/>
            </p:cNvSpPr>
            <p:nvPr/>
          </p:nvSpPr>
          <p:spPr bwMode="auto">
            <a:xfrm>
              <a:off x="1526" y="2818"/>
              <a:ext cx="4234"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1900">
                  <a:solidFill>
                    <a:schemeClr val="folHlink"/>
                  </a:solidFill>
                  <a:latin typeface="Helvetica" panose="020B0604020202020204" pitchFamily="34" charset="0"/>
                </a:rPr>
                <a:t>KAPIKASANG 25-31: </a:t>
              </a:r>
            </a:p>
            <a:p>
              <a:pPr algn="ctr">
                <a:defRPr/>
              </a:pPr>
              <a:r>
                <a:rPr lang="en-US" altLang="en-US" sz="2500">
                  <a:latin typeface="Helvetica" panose="020B0604020202020204" pitchFamily="34" charset="0"/>
                </a:rPr>
                <a:t>    TABERNACLEWUI AINBING</a:t>
              </a:r>
              <a:endParaRPr lang="en-US" altLang="en-US" sz="1900">
                <a:solidFill>
                  <a:schemeClr val="folHlink"/>
                </a:solidFill>
                <a:latin typeface="Helvetica" panose="020B0604020202020204" pitchFamily="34" charset="0"/>
              </a:endParaRPr>
            </a:p>
          </p:txBody>
        </p:sp>
        <p:sp>
          <p:nvSpPr>
            <p:cNvPr id="290853" name="Text Box 37">
              <a:extLst>
                <a:ext uri="{FF2B5EF4-FFF2-40B4-BE49-F238E27FC236}">
                  <a16:creationId xmlns:a16="http://schemas.microsoft.com/office/drawing/2014/main" id="{FCC6D198-F9BF-AAD8-79C2-DB59B63028B6}"/>
                </a:ext>
              </a:extLst>
            </p:cNvPr>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0">
                  <a:solidFill>
                    <a:srgbClr val="66FF66"/>
                  </a:solidFill>
                  <a:latin typeface="Times New Roman" panose="02020603050405020304" pitchFamily="18" charset="0"/>
                </a:rPr>
                <a:t>“P”</a:t>
              </a:r>
            </a:p>
          </p:txBody>
        </p:sp>
      </p:grpSp>
      <p:grpSp>
        <p:nvGrpSpPr>
          <p:cNvPr id="33811" name="Group 40">
            <a:extLst>
              <a:ext uri="{FF2B5EF4-FFF2-40B4-BE49-F238E27FC236}">
                <a16:creationId xmlns:a16="http://schemas.microsoft.com/office/drawing/2014/main" id="{AA14B057-8886-3268-D77F-4BE03B2E2C78}"/>
              </a:ext>
            </a:extLst>
          </p:cNvPr>
          <p:cNvGrpSpPr>
            <a:grpSpLocks/>
          </p:cNvGrpSpPr>
          <p:nvPr/>
        </p:nvGrpSpPr>
        <p:grpSpPr bwMode="auto">
          <a:xfrm>
            <a:off x="7127875" y="304800"/>
            <a:ext cx="1470025" cy="1638300"/>
            <a:chOff x="4490" y="192"/>
            <a:chExt cx="926" cy="1032"/>
          </a:xfrm>
        </p:grpSpPr>
        <p:sp>
          <p:nvSpPr>
            <p:cNvPr id="290857" name="Rectangle 41">
              <a:extLst>
                <a:ext uri="{FF2B5EF4-FFF2-40B4-BE49-F238E27FC236}">
                  <a16:creationId xmlns:a16="http://schemas.microsoft.com/office/drawing/2014/main" id="{7756A012-7BA6-6EA8-3674-D11FC7C1CB4D}"/>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0858" name="Oval 42">
              <a:extLst>
                <a:ext uri="{FF2B5EF4-FFF2-40B4-BE49-F238E27FC236}">
                  <a16:creationId xmlns:a16="http://schemas.microsoft.com/office/drawing/2014/main" id="{251779D6-10E4-18DD-4A23-C19B8AB86F6A}"/>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0859" name="Rectangle 43">
              <a:extLst>
                <a:ext uri="{FF2B5EF4-FFF2-40B4-BE49-F238E27FC236}">
                  <a16:creationId xmlns:a16="http://schemas.microsoft.com/office/drawing/2014/main" id="{DA858667-671A-86A3-E757-B84AEC28B3B7}"/>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0860" name="Rectangle 44">
              <a:extLst>
                <a:ext uri="{FF2B5EF4-FFF2-40B4-BE49-F238E27FC236}">
                  <a16:creationId xmlns:a16="http://schemas.microsoft.com/office/drawing/2014/main" id="{18F6EFDA-1451-A471-0550-4C34F9D30BB6}"/>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0861" name="Oval 45">
              <a:extLst>
                <a:ext uri="{FF2B5EF4-FFF2-40B4-BE49-F238E27FC236}">
                  <a16:creationId xmlns:a16="http://schemas.microsoft.com/office/drawing/2014/main" id="{5555D37C-F35E-9026-4492-BBF6C5BDFDE9}"/>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0862" name="Rectangle 46">
              <a:extLst>
                <a:ext uri="{FF2B5EF4-FFF2-40B4-BE49-F238E27FC236}">
                  <a16:creationId xmlns:a16="http://schemas.microsoft.com/office/drawing/2014/main" id="{3C34200D-5C08-27C8-B575-372F751BDBDE}"/>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823" name="Rectangle 47">
              <a:extLst>
                <a:ext uri="{FF2B5EF4-FFF2-40B4-BE49-F238E27FC236}">
                  <a16:creationId xmlns:a16="http://schemas.microsoft.com/office/drawing/2014/main" id="{7ADEB2FD-A432-8184-048A-567ACBC1DF8B}"/>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3824" name="Rectangle 48">
              <a:extLst>
                <a:ext uri="{FF2B5EF4-FFF2-40B4-BE49-F238E27FC236}">
                  <a16:creationId xmlns:a16="http://schemas.microsoft.com/office/drawing/2014/main" id="{72E7990E-6992-5F48-E99A-6ECCFFCC8FEC}"/>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3812" name="Text Box 54">
            <a:extLst>
              <a:ext uri="{FF2B5EF4-FFF2-40B4-BE49-F238E27FC236}">
                <a16:creationId xmlns:a16="http://schemas.microsoft.com/office/drawing/2014/main" id="{CC837A28-5725-F301-91AA-D1FF87D2A398}"/>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33813" name="Text Box 56">
            <a:extLst>
              <a:ext uri="{FF2B5EF4-FFF2-40B4-BE49-F238E27FC236}">
                <a16:creationId xmlns:a16="http://schemas.microsoft.com/office/drawing/2014/main" id="{C7E74BBC-939D-D666-5B05-FE826ED58E31}"/>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90873" name="Rectangle 57">
            <a:extLst>
              <a:ext uri="{FF2B5EF4-FFF2-40B4-BE49-F238E27FC236}">
                <a16:creationId xmlns:a16="http://schemas.microsoft.com/office/drawing/2014/main" id="{14AD0761-AA62-2E6C-6D54-AEDBA3E8201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90876" name="Rectangle 60">
            <a:extLst>
              <a:ext uri="{FF2B5EF4-FFF2-40B4-BE49-F238E27FC236}">
                <a16:creationId xmlns:a16="http://schemas.microsoft.com/office/drawing/2014/main" id="{5EF85DEF-E979-8FF7-E4BB-12AC3152A14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09</a:t>
            </a:r>
          </a:p>
        </p:txBody>
      </p:sp>
      <p:sp>
        <p:nvSpPr>
          <p:cNvPr id="33816" name="Text Box 62">
            <a:extLst>
              <a:ext uri="{FF2B5EF4-FFF2-40B4-BE49-F238E27FC236}">
                <a16:creationId xmlns:a16="http://schemas.microsoft.com/office/drawing/2014/main" id="{C3391CAF-D0AD-7D07-CD05-288127343BE3}"/>
              </a:ext>
            </a:extLst>
          </p:cNvPr>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a:extLst>
              <a:ext uri="{FF2B5EF4-FFF2-40B4-BE49-F238E27FC236}">
                <a16:creationId xmlns:a16="http://schemas.microsoft.com/office/drawing/2014/main" id="{83B2A5AD-55D9-5DB5-102E-2C612772F779}"/>
              </a:ext>
            </a:extLst>
          </p:cNvPr>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pic>
        <p:nvPicPr>
          <p:cNvPr id="35843" name="Picture 32" descr="Sinai view2">
            <a:extLst>
              <a:ext uri="{FF2B5EF4-FFF2-40B4-BE49-F238E27FC236}">
                <a16:creationId xmlns:a16="http://schemas.microsoft.com/office/drawing/2014/main" id="{2F1D019F-61BA-2A53-E5C3-F33B1DD7E28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24995" name="Rectangle 35">
            <a:extLst>
              <a:ext uri="{FF2B5EF4-FFF2-40B4-BE49-F238E27FC236}">
                <a16:creationId xmlns:a16="http://schemas.microsoft.com/office/drawing/2014/main" id="{EC938922-7356-0638-93C3-9E0A61E47684}"/>
              </a:ext>
            </a:extLst>
          </p:cNvPr>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4976" name="Text Box 16">
            <a:extLst>
              <a:ext uri="{FF2B5EF4-FFF2-40B4-BE49-F238E27FC236}">
                <a16:creationId xmlns:a16="http://schemas.microsoft.com/office/drawing/2014/main" id="{78A9FF2A-64BA-6223-DE25-D8356123DD0F}"/>
              </a:ext>
            </a:extLst>
          </p:cNvPr>
          <p:cNvSpPr txBox="1">
            <a:spLocks noChangeArrowheads="1"/>
          </p:cNvSpPr>
          <p:nvPr/>
        </p:nvSpPr>
        <p:spPr bwMode="auto">
          <a:xfrm>
            <a:off x="406400" y="457200"/>
            <a:ext cx="873760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600">
                <a:solidFill>
                  <a:srgbClr val="FFFF00"/>
                </a:solidFill>
                <a:latin typeface="Comic Sans MS" charset="0"/>
                <a:ea typeface="ＭＳ Ｐゴシック" charset="-128"/>
                <a:cs typeface="ＭＳ Ｐゴシック" charset="-128"/>
              </a:rPr>
              <a:t>Moseswui Tuingashitwui Maramli:</a:t>
            </a:r>
          </a:p>
        </p:txBody>
      </p:sp>
      <p:sp>
        <p:nvSpPr>
          <p:cNvPr id="424977" name="Text Box 17">
            <a:extLst>
              <a:ext uri="{FF2B5EF4-FFF2-40B4-BE49-F238E27FC236}">
                <a16:creationId xmlns:a16="http://schemas.microsoft.com/office/drawing/2014/main" id="{2A0D0FD0-AE65-714C-7DCA-6DC5365B1536}"/>
              </a:ext>
            </a:extLst>
          </p:cNvPr>
          <p:cNvSpPr txBox="1">
            <a:spLocks noChangeArrowheads="1"/>
          </p:cNvSpPr>
          <p:nvPr/>
        </p:nvSpPr>
        <p:spPr bwMode="auto">
          <a:xfrm>
            <a:off x="393700" y="1397000"/>
            <a:ext cx="75184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chemeClr val="folHlink"/>
                </a:solidFill>
              </a:rPr>
              <a:t>1. Ngaran-ngayei </a:t>
            </a:r>
            <a:r>
              <a:rPr lang="en-US" altLang="en-US" sz="2800"/>
              <a:t>makapong.</a:t>
            </a:r>
            <a:endParaRPr lang="en-US" altLang="en-US" sz="2800">
              <a:solidFill>
                <a:schemeClr val="folHlink"/>
              </a:solidFill>
            </a:endParaRPr>
          </a:p>
        </p:txBody>
      </p:sp>
      <p:sp>
        <p:nvSpPr>
          <p:cNvPr id="424978" name="Text Box 18">
            <a:extLst>
              <a:ext uri="{FF2B5EF4-FFF2-40B4-BE49-F238E27FC236}">
                <a16:creationId xmlns:a16="http://schemas.microsoft.com/office/drawing/2014/main" id="{18007B5A-CD27-5CF1-A17B-499552C56E14}"/>
              </a:ext>
            </a:extLst>
          </p:cNvPr>
          <p:cNvSpPr txBox="1">
            <a:spLocks noChangeArrowheads="1"/>
          </p:cNvSpPr>
          <p:nvPr/>
        </p:nvSpPr>
        <p:spPr bwMode="auto">
          <a:xfrm>
            <a:off x="355600" y="2286000"/>
            <a:ext cx="77470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a:solidFill>
                  <a:schemeClr val="folHlink"/>
                </a:solidFill>
                <a:latin typeface="Comic Sans MS" charset="0"/>
                <a:ea typeface="ＭＳ Ｐゴシック" charset="-128"/>
                <a:cs typeface="ＭＳ Ｐゴシック" charset="-128"/>
              </a:rPr>
              <a:t>2.  </a:t>
            </a:r>
            <a:r>
              <a:rPr lang="en-US" sz="2800">
                <a:latin typeface="Comic Sans MS" charset="0"/>
                <a:ea typeface="ＭＳ Ｐゴシック" charset="-128"/>
                <a:cs typeface="ＭＳ Ｐゴシック" charset="-128"/>
              </a:rPr>
              <a:t>Kahang nganakhamang</a:t>
            </a:r>
            <a:r>
              <a:rPr lang="en-US" sz="2800">
                <a:solidFill>
                  <a:schemeClr val="folHlink"/>
                </a:solidFill>
                <a:latin typeface="Comic Sans MS" charset="0"/>
                <a:ea typeface="ＭＳ Ｐゴシック" charset="-128"/>
                <a:cs typeface="ＭＳ Ｐゴシック" charset="-128"/>
              </a:rPr>
              <a:t> sokhami khara.</a:t>
            </a:r>
          </a:p>
        </p:txBody>
      </p:sp>
      <p:sp>
        <p:nvSpPr>
          <p:cNvPr id="424979" name="Text Box 19">
            <a:extLst>
              <a:ext uri="{FF2B5EF4-FFF2-40B4-BE49-F238E27FC236}">
                <a16:creationId xmlns:a16="http://schemas.microsoft.com/office/drawing/2014/main" id="{47B4BBBA-10D4-04D3-3634-9A11CD13E184}"/>
              </a:ext>
            </a:extLst>
          </p:cNvPr>
          <p:cNvSpPr txBox="1">
            <a:spLocks noChangeArrowheads="1"/>
          </p:cNvSpPr>
          <p:nvPr/>
        </p:nvSpPr>
        <p:spPr bwMode="auto">
          <a:xfrm>
            <a:off x="355600" y="3302000"/>
            <a:ext cx="8991600" cy="137318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a:solidFill>
                  <a:schemeClr val="folHlink"/>
                </a:solidFill>
                <a:latin typeface="Comic Sans MS" charset="0"/>
                <a:ea typeface="ＭＳ Ｐゴシック" charset="-128"/>
                <a:cs typeface="ＭＳ Ｐゴシック" charset="-128"/>
              </a:rPr>
              <a:t>3. Jesu Christawui otram khangatha eina tangda ain chiwui kankhana chi vatang haowa.          </a:t>
            </a:r>
            <a:r>
              <a:rPr lang="en-US" sz="2800">
                <a:latin typeface="Comic Sans MS" charset="0"/>
                <a:ea typeface="ＭＳ Ｐゴシック" charset="-128"/>
                <a:cs typeface="ＭＳ Ｐゴシック" charset="-128"/>
              </a:rPr>
              <a:t>Chili Ungkup haowa</a:t>
            </a:r>
            <a:r>
              <a:rPr lang="en-US" sz="2800">
                <a:solidFill>
                  <a:srgbClr val="99CCFF"/>
                </a:solidFill>
                <a:latin typeface="Comic Sans MS" charset="0"/>
                <a:ea typeface="ＭＳ Ｐゴシック" charset="-128"/>
                <a:cs typeface="ＭＳ Ｐゴシック" charset="-128"/>
              </a:rPr>
              <a:t>.</a:t>
            </a:r>
          </a:p>
        </p:txBody>
      </p:sp>
      <p:sp>
        <p:nvSpPr>
          <p:cNvPr id="424980" name="Text Box 20">
            <a:extLst>
              <a:ext uri="{FF2B5EF4-FFF2-40B4-BE49-F238E27FC236}">
                <a16:creationId xmlns:a16="http://schemas.microsoft.com/office/drawing/2014/main" id="{7A3ED35F-BC54-2E74-FEF1-1DA84BD93BFC}"/>
              </a:ext>
            </a:extLst>
          </p:cNvPr>
          <p:cNvSpPr txBox="1">
            <a:spLocks noChangeArrowheads="1"/>
          </p:cNvSpPr>
          <p:nvPr/>
        </p:nvSpPr>
        <p:spPr bwMode="auto">
          <a:xfrm>
            <a:off x="349250" y="4648200"/>
            <a:ext cx="8677275" cy="137318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a:solidFill>
                  <a:schemeClr val="folHlink"/>
                </a:solidFill>
                <a:latin typeface="Comic Sans MS" charset="0"/>
                <a:ea typeface="ＭＳ Ｐゴシック" charset="-128"/>
                <a:cs typeface="ＭＳ Ｐゴシック" charset="-128"/>
              </a:rPr>
              <a:t>4.Okathuili Mangla Kathara Chihora kahaiwui thili, Ain chi shitkasangbing kachivawui wuklung kala mirinwui akhum akha ngasa haowa!</a:t>
            </a:r>
          </a:p>
        </p:txBody>
      </p:sp>
      <p:sp>
        <p:nvSpPr>
          <p:cNvPr id="424981" name="Oval 21">
            <a:extLst>
              <a:ext uri="{FF2B5EF4-FFF2-40B4-BE49-F238E27FC236}">
                <a16:creationId xmlns:a16="http://schemas.microsoft.com/office/drawing/2014/main" id="{CB5DE46D-F5B2-6C75-5FE1-698272A87D3D}"/>
              </a:ext>
            </a:extLst>
          </p:cNvPr>
          <p:cNvSpPr>
            <a:spLocks noChangeArrowheads="1"/>
          </p:cNvSpPr>
          <p:nvPr/>
        </p:nvSpPr>
        <p:spPr bwMode="auto">
          <a:xfrm>
            <a:off x="3505200" y="1397000"/>
            <a:ext cx="1955800"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4982" name="Oval 22">
            <a:extLst>
              <a:ext uri="{FF2B5EF4-FFF2-40B4-BE49-F238E27FC236}">
                <a16:creationId xmlns:a16="http://schemas.microsoft.com/office/drawing/2014/main" id="{58B4742B-16B4-DC14-1B5A-7A993CB90BE5}"/>
              </a:ext>
            </a:extLst>
          </p:cNvPr>
          <p:cNvSpPr>
            <a:spLocks noChangeArrowheads="1"/>
          </p:cNvSpPr>
          <p:nvPr/>
        </p:nvSpPr>
        <p:spPr bwMode="auto">
          <a:xfrm>
            <a:off x="812800" y="2273300"/>
            <a:ext cx="4191000"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4983" name="Oval 23">
            <a:extLst>
              <a:ext uri="{FF2B5EF4-FFF2-40B4-BE49-F238E27FC236}">
                <a16:creationId xmlns:a16="http://schemas.microsoft.com/office/drawing/2014/main" id="{1F9AC363-A81A-77A4-5F81-5B5FCF6839BE}"/>
              </a:ext>
            </a:extLst>
          </p:cNvPr>
          <p:cNvSpPr>
            <a:spLocks noChangeArrowheads="1"/>
          </p:cNvSpPr>
          <p:nvPr/>
        </p:nvSpPr>
        <p:spPr bwMode="auto">
          <a:xfrm>
            <a:off x="38100" y="4152900"/>
            <a:ext cx="4092575"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853" name="Text Box 25">
            <a:extLst>
              <a:ext uri="{FF2B5EF4-FFF2-40B4-BE49-F238E27FC236}">
                <a16:creationId xmlns:a16="http://schemas.microsoft.com/office/drawing/2014/main" id="{D012C447-9E7D-6E32-1582-C1CC0E88CB1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4986" name="Rectangle 26">
            <a:extLst>
              <a:ext uri="{FF2B5EF4-FFF2-40B4-BE49-F238E27FC236}">
                <a16:creationId xmlns:a16="http://schemas.microsoft.com/office/drawing/2014/main" id="{1D9277AE-FFE9-3805-F9AE-28800C24024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24989" name="Rectangle 29">
            <a:extLst>
              <a:ext uri="{FF2B5EF4-FFF2-40B4-BE49-F238E27FC236}">
                <a16:creationId xmlns:a16="http://schemas.microsoft.com/office/drawing/2014/main" id="{732CF368-8F00-D84B-14BA-B09892C35DA3}"/>
              </a:ext>
            </a:extLst>
          </p:cNvPr>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10</a:t>
            </a:r>
          </a:p>
        </p:txBody>
      </p:sp>
      <p:sp>
        <p:nvSpPr>
          <p:cNvPr id="35856" name="Text Box 31">
            <a:extLst>
              <a:ext uri="{FF2B5EF4-FFF2-40B4-BE49-F238E27FC236}">
                <a16:creationId xmlns:a16="http://schemas.microsoft.com/office/drawing/2014/main" id="{D45C90D3-66B1-5331-E320-985E100BD37F}"/>
              </a:ext>
            </a:extLst>
          </p:cNvPr>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a:solidFill>
                  <a:srgbClr val="FFFFFF"/>
                </a:solidFill>
              </a:rPr>
              <a:t>4</a:t>
            </a:r>
          </a:p>
        </p:txBody>
      </p:sp>
      <p:sp>
        <p:nvSpPr>
          <p:cNvPr id="35857" name="Text Box 36">
            <a:extLst>
              <a:ext uri="{FF2B5EF4-FFF2-40B4-BE49-F238E27FC236}">
                <a16:creationId xmlns:a16="http://schemas.microsoft.com/office/drawing/2014/main" id="{098DE833-0C4E-5E39-2EFA-E99A0711DA1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424997" name="Rectangle 37">
            <a:extLst>
              <a:ext uri="{FF2B5EF4-FFF2-40B4-BE49-F238E27FC236}">
                <a16:creationId xmlns:a16="http://schemas.microsoft.com/office/drawing/2014/main" id="{056B6562-6AC0-B11A-B6CD-8B14D21798B0}"/>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425001" name="Text Box 41">
            <a:extLst>
              <a:ext uri="{FF2B5EF4-FFF2-40B4-BE49-F238E27FC236}">
                <a16:creationId xmlns:a16="http://schemas.microsoft.com/office/drawing/2014/main" id="{112A2EFD-C48D-98E7-5C6B-2E2A08474492}"/>
              </a:ext>
            </a:extLst>
          </p:cNvPr>
          <p:cNvSpPr txBox="1">
            <a:spLocks noChangeArrowheads="1"/>
          </p:cNvSpPr>
          <p:nvPr/>
        </p:nvSpPr>
        <p:spPr bwMode="auto">
          <a:xfrm>
            <a:off x="344488" y="4640263"/>
            <a:ext cx="8677275" cy="9461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a:solidFill>
                  <a:srgbClr val="FF0000"/>
                </a:solidFill>
                <a:latin typeface="Comic Sans MS" charset="0"/>
                <a:ea typeface="ＭＳ Ｐゴシック" charset="-128"/>
                <a:cs typeface="ＭＳ Ｐゴシック" charset="-128"/>
              </a:rPr>
              <a:t>4.Okathuili Mangla Kathara Chihora kahaiwui thili,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iterate type="lt">
                                    <p:tmPct val="0"/>
                                  </p:iterate>
                                  <p:childTnLst>
                                    <p:set>
                                      <p:cBhvr>
                                        <p:cTn id="42" dur="1" fill="hold">
                                          <p:stCondLst>
                                            <p:cond delay="0"/>
                                          </p:stCondLst>
                                        </p:cTn>
                                        <p:tgtEl>
                                          <p:spTgt spid="425001"/>
                                        </p:tgtEl>
                                        <p:attrNameLst>
                                          <p:attrName>style.visibility</p:attrName>
                                        </p:attrNameLst>
                                      </p:cBhvr>
                                      <p:to>
                                        <p:strVal val="visible"/>
                                      </p:to>
                                    </p:set>
                                    <p:anim calcmode="lin" valueType="num">
                                      <p:cBhvr>
                                        <p:cTn id="43" dur="500" fill="hold"/>
                                        <p:tgtEl>
                                          <p:spTgt spid="425001"/>
                                        </p:tgtEl>
                                        <p:attrNameLst>
                                          <p:attrName>ppt_w</p:attrName>
                                        </p:attrNameLst>
                                      </p:cBhvr>
                                      <p:tavLst>
                                        <p:tav tm="0">
                                          <p:val>
                                            <p:fltVal val="0"/>
                                          </p:val>
                                        </p:tav>
                                        <p:tav tm="100000">
                                          <p:val>
                                            <p:strVal val="#ppt_w"/>
                                          </p:val>
                                        </p:tav>
                                      </p:tavLst>
                                    </p:anim>
                                    <p:anim calcmode="lin" valueType="num">
                                      <p:cBhvr>
                                        <p:cTn id="44" dur="500" fill="hold"/>
                                        <p:tgtEl>
                                          <p:spTgt spid="42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P spid="42500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5F3CB76-23D2-673E-2214-63F349684087}"/>
              </a:ext>
            </a:extLst>
          </p:cNvPr>
          <p:cNvSpPr>
            <a:spLocks noChangeArrowheads="1"/>
          </p:cNvSpPr>
          <p:nvPr/>
        </p:nvSpPr>
        <p:spPr bwMode="auto">
          <a:xfrm>
            <a:off x="1524000" y="1933575"/>
            <a:ext cx="6680200" cy="46609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i="1">
                <a:latin typeface="Times New Roman" panose="02020603050405020304" pitchFamily="18" charset="0"/>
              </a:rPr>
              <a:t>Jesuna hanga:</a:t>
            </a:r>
            <a:endParaRPr lang="en-US" altLang="en-US" sz="4000" b="0" i="1">
              <a:latin typeface="Times New Roman" panose="02020603050405020304" pitchFamily="18" charset="0"/>
            </a:endParaRPr>
          </a:p>
          <a:p>
            <a:pPr>
              <a:spcBef>
                <a:spcPct val="50000"/>
              </a:spcBef>
              <a:defRPr/>
            </a:pPr>
            <a:r>
              <a:rPr lang="en-US" altLang="en-US" sz="4000" i="1">
                <a:solidFill>
                  <a:schemeClr val="tx2"/>
                </a:solidFill>
                <a:latin typeface="Times New Roman" panose="02020603050405020304" pitchFamily="18" charset="0"/>
              </a:rPr>
              <a:t>“Ain eina marantui chi shiman ngasakkida I kharana da maphaningalu; </a:t>
            </a:r>
            <a:r>
              <a:rPr lang="en-US" altLang="en-US" sz="4000" i="1" u="sng">
                <a:solidFill>
                  <a:schemeClr val="tx2"/>
                </a:solidFill>
                <a:latin typeface="Times New Roman" panose="02020603050405020304" pitchFamily="18" charset="0"/>
              </a:rPr>
              <a:t>Chi shiman ngasakkida khara maningla kha chi ungshung ngasak khavai I kharana.”</a:t>
            </a:r>
          </a:p>
        </p:txBody>
      </p:sp>
      <p:sp>
        <p:nvSpPr>
          <p:cNvPr id="47107" name="Rectangle 3">
            <a:extLst>
              <a:ext uri="{FF2B5EF4-FFF2-40B4-BE49-F238E27FC236}">
                <a16:creationId xmlns:a16="http://schemas.microsoft.com/office/drawing/2014/main" id="{5A31F863-C5B8-B119-1A5F-071827A941A5}"/>
              </a:ext>
            </a:extLst>
          </p:cNvPr>
          <p:cNvSpPr>
            <a:spLocks noChangeArrowheads="1"/>
          </p:cNvSpPr>
          <p:nvPr/>
        </p:nvSpPr>
        <p:spPr bwMode="auto">
          <a:xfrm>
            <a:off x="1471613" y="536575"/>
            <a:ext cx="6545262" cy="9112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a:latin typeface="Times New Roman" charset="0"/>
                <a:ea typeface="ＭＳ Ｐゴシック" charset="-128"/>
                <a:cs typeface="ＭＳ Ｐゴシック" charset="-128"/>
              </a:rPr>
              <a:t>MATTHEW 5:17</a:t>
            </a:r>
          </a:p>
        </p:txBody>
      </p:sp>
      <p:sp>
        <p:nvSpPr>
          <p:cNvPr id="47109" name="Rectangle 5">
            <a:extLst>
              <a:ext uri="{FF2B5EF4-FFF2-40B4-BE49-F238E27FC236}">
                <a16:creationId xmlns:a16="http://schemas.microsoft.com/office/drawing/2014/main" id="{E1E7ED6B-C640-6D92-5047-0935DA1DBA9A}"/>
              </a:ext>
            </a:extLst>
          </p:cNvPr>
          <p:cNvSpPr>
            <a:spLocks noChangeArrowheads="1"/>
          </p:cNvSpPr>
          <p:nvPr/>
        </p:nvSpPr>
        <p:spPr bwMode="auto">
          <a:xfrm>
            <a:off x="1522413" y="4067175"/>
            <a:ext cx="6807200" cy="25273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i="1">
                <a:solidFill>
                  <a:srgbClr val="FF3300"/>
                </a:solidFill>
                <a:latin typeface="Times New Roman" panose="02020603050405020304" pitchFamily="18" charset="0"/>
              </a:rPr>
              <a:t>                               </a:t>
            </a:r>
            <a:r>
              <a:rPr lang="en-US" altLang="en-US" sz="2000" i="1">
                <a:solidFill>
                  <a:srgbClr val="FF3300"/>
                </a:solidFill>
                <a:latin typeface="Times New Roman" panose="02020603050405020304" pitchFamily="18" charset="0"/>
              </a:rPr>
              <a:t> </a:t>
            </a:r>
            <a:r>
              <a:rPr lang="en-US" altLang="en-US" sz="4000" i="1" u="sng">
                <a:solidFill>
                  <a:srgbClr val="33CC33"/>
                </a:solidFill>
                <a:latin typeface="Times New Roman" panose="02020603050405020304" pitchFamily="18" charset="0"/>
              </a:rPr>
              <a:t>Chi shiman ngasakkida khara maningla kha chi ungshung ngasak khavai I kharana.” </a:t>
            </a:r>
          </a:p>
        </p:txBody>
      </p:sp>
      <p:sp>
        <p:nvSpPr>
          <p:cNvPr id="37893" name="Text Box 7">
            <a:extLst>
              <a:ext uri="{FF2B5EF4-FFF2-40B4-BE49-F238E27FC236}">
                <a16:creationId xmlns:a16="http://schemas.microsoft.com/office/drawing/2014/main" id="{9C6A2658-54E3-A4AE-2275-A9DD726B0C37}"/>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7894" name="Text Box 8">
            <a:extLst>
              <a:ext uri="{FF2B5EF4-FFF2-40B4-BE49-F238E27FC236}">
                <a16:creationId xmlns:a16="http://schemas.microsoft.com/office/drawing/2014/main" id="{8D4CAB38-85D0-FF11-0026-F10D026BB143}"/>
              </a:ext>
            </a:extLst>
          </p:cNvPr>
          <p:cNvSpPr txBox="1">
            <a:spLocks noChangeArrowheads="1"/>
          </p:cNvSpPr>
          <p:nvPr/>
        </p:nvSpPr>
        <p:spPr bwMode="auto">
          <a:xfrm>
            <a:off x="8902700" y="5348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37895" name="Text Box 9">
            <a:extLst>
              <a:ext uri="{FF2B5EF4-FFF2-40B4-BE49-F238E27FC236}">
                <a16:creationId xmlns:a16="http://schemas.microsoft.com/office/drawing/2014/main" id="{17B3D4DD-9D85-B283-5E49-F4413DDD3AC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7114" name="Rectangle 10">
            <a:extLst>
              <a:ext uri="{FF2B5EF4-FFF2-40B4-BE49-F238E27FC236}">
                <a16:creationId xmlns:a16="http://schemas.microsoft.com/office/drawing/2014/main" id="{2704FC93-EA06-2662-9E56-B1A43084FF39}"/>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7117" name="Rectangle 13">
            <a:extLst>
              <a:ext uri="{FF2B5EF4-FFF2-40B4-BE49-F238E27FC236}">
                <a16:creationId xmlns:a16="http://schemas.microsoft.com/office/drawing/2014/main" id="{DCDBE938-DE64-15DD-CDF0-A76BDF28C001}"/>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11</a:t>
            </a:r>
          </a:p>
        </p:txBody>
      </p:sp>
      <p:sp>
        <p:nvSpPr>
          <p:cNvPr id="37898" name="Text Box 31">
            <a:extLst>
              <a:ext uri="{FF2B5EF4-FFF2-40B4-BE49-F238E27FC236}">
                <a16:creationId xmlns:a16="http://schemas.microsoft.com/office/drawing/2014/main" id="{030799E2-50AA-8BE2-1788-E7B9BF81C54F}"/>
              </a:ext>
            </a:extLst>
          </p:cNvPr>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49" descr="Slide1">
            <a:extLst>
              <a:ext uri="{FF2B5EF4-FFF2-40B4-BE49-F238E27FC236}">
                <a16:creationId xmlns:a16="http://schemas.microsoft.com/office/drawing/2014/main" id="{29CA13A3-1200-656A-FB88-2FE21E01F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a:extLst>
              <a:ext uri="{FF2B5EF4-FFF2-40B4-BE49-F238E27FC236}">
                <a16:creationId xmlns:a16="http://schemas.microsoft.com/office/drawing/2014/main" id="{B928C690-9073-196B-65EF-1D6660BF3F7B}"/>
              </a:ext>
            </a:extLst>
          </p:cNvPr>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4052" name="Rectangle 4">
            <a:extLst>
              <a:ext uri="{FF2B5EF4-FFF2-40B4-BE49-F238E27FC236}">
                <a16:creationId xmlns:a16="http://schemas.microsoft.com/office/drawing/2014/main" id="{5672D509-991F-34B1-8136-665112ABA0F5}"/>
              </a:ext>
            </a:extLst>
          </p:cNvPr>
          <p:cNvSpPr>
            <a:spLocks noChangeArrowheads="1"/>
          </p:cNvSpPr>
          <p:nvPr/>
        </p:nvSpPr>
        <p:spPr bwMode="auto">
          <a:xfrm>
            <a:off x="2455863" y="715963"/>
            <a:ext cx="38401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4000" i="1">
                <a:solidFill>
                  <a:schemeClr val="tx2"/>
                </a:solidFill>
                <a:latin typeface="Kosher-Normal" charset="0"/>
              </a:rPr>
              <a:t>ABRAHAMWUI TUINGASHIT</a:t>
            </a:r>
            <a:endParaRPr lang="en-US" altLang="en-US" sz="4400" i="1">
              <a:solidFill>
                <a:schemeClr val="tx2"/>
              </a:solidFill>
              <a:latin typeface="Kosher-Normal" charset="0"/>
            </a:endParaRPr>
          </a:p>
        </p:txBody>
      </p:sp>
      <p:sp>
        <p:nvSpPr>
          <p:cNvPr id="514053" name="Rectangle 5">
            <a:extLst>
              <a:ext uri="{FF2B5EF4-FFF2-40B4-BE49-F238E27FC236}">
                <a16:creationId xmlns:a16="http://schemas.microsoft.com/office/drawing/2014/main" id="{4A960F47-071D-76A2-80E3-FB8CD41CE68C}"/>
              </a:ext>
            </a:extLst>
          </p:cNvPr>
          <p:cNvSpPr>
            <a:spLocks noChangeArrowheads="1"/>
          </p:cNvSpPr>
          <p:nvPr/>
        </p:nvSpPr>
        <p:spPr bwMode="auto">
          <a:xfrm>
            <a:off x="650875"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charset="0"/>
                <a:ea typeface="ＭＳ Ｐゴシック" charset="-128"/>
                <a:cs typeface="ＭＳ Ｐゴシック" charset="-128"/>
              </a:rPr>
              <a:t>  Abrahamli Kaho        </a:t>
            </a:r>
            <a:r>
              <a:rPr lang="en-US" sz="2400">
                <a:latin typeface="Helvetica" charset="0"/>
                <a:ea typeface="ＭＳ Ｐゴシック" charset="-128"/>
                <a:cs typeface="ＭＳ Ｐゴシック" charset="-128"/>
              </a:rPr>
              <a:t> Hao 12:1-3</a:t>
            </a:r>
          </a:p>
        </p:txBody>
      </p:sp>
      <p:sp>
        <p:nvSpPr>
          <p:cNvPr id="514055" name="Rectangle 7">
            <a:extLst>
              <a:ext uri="{FF2B5EF4-FFF2-40B4-BE49-F238E27FC236}">
                <a16:creationId xmlns:a16="http://schemas.microsoft.com/office/drawing/2014/main" id="{46D6AF2A-8CCE-F630-6D96-CA03596A0D54}"/>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4056" name="Line 8">
            <a:extLst>
              <a:ext uri="{FF2B5EF4-FFF2-40B4-BE49-F238E27FC236}">
                <a16:creationId xmlns:a16="http://schemas.microsoft.com/office/drawing/2014/main" id="{0D7AE5CD-C518-E70F-187B-EE53EE619195}"/>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57" name="Line 9">
            <a:extLst>
              <a:ext uri="{FF2B5EF4-FFF2-40B4-BE49-F238E27FC236}">
                <a16:creationId xmlns:a16="http://schemas.microsoft.com/office/drawing/2014/main" id="{986D6C8F-AD14-60D5-747F-D2B238C5CA1B}"/>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58" name="Line 10">
            <a:extLst>
              <a:ext uri="{FF2B5EF4-FFF2-40B4-BE49-F238E27FC236}">
                <a16:creationId xmlns:a16="http://schemas.microsoft.com/office/drawing/2014/main" id="{9C2FB4EA-CA7B-9744-FEC4-786400C20CD5}"/>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59" name="Line 11">
            <a:extLst>
              <a:ext uri="{FF2B5EF4-FFF2-40B4-BE49-F238E27FC236}">
                <a16:creationId xmlns:a16="http://schemas.microsoft.com/office/drawing/2014/main" id="{50FC4F3E-4109-0E97-E312-7D168EE24796}"/>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60" name="Line 12">
            <a:extLst>
              <a:ext uri="{FF2B5EF4-FFF2-40B4-BE49-F238E27FC236}">
                <a16:creationId xmlns:a16="http://schemas.microsoft.com/office/drawing/2014/main" id="{5B03E5A1-B842-3BD7-9919-AB16B44A1B11}"/>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9948" name="Text Box 14">
            <a:extLst>
              <a:ext uri="{FF2B5EF4-FFF2-40B4-BE49-F238E27FC236}">
                <a16:creationId xmlns:a16="http://schemas.microsoft.com/office/drawing/2014/main" id="{049A5AF6-5745-EA19-B6B7-D60E5DA355E1}"/>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4063" name="Text Box 15">
            <a:extLst>
              <a:ext uri="{FF2B5EF4-FFF2-40B4-BE49-F238E27FC236}">
                <a16:creationId xmlns:a16="http://schemas.microsoft.com/office/drawing/2014/main" id="{8AADD882-B8EE-B859-5AB6-7DA959E72CF0}"/>
              </a:ext>
            </a:extLst>
          </p:cNvPr>
          <p:cNvSpPr txBox="1">
            <a:spLocks noChangeArrowheads="1"/>
          </p:cNvSpPr>
          <p:nvPr/>
        </p:nvSpPr>
        <p:spPr bwMode="auto">
          <a:xfrm>
            <a:off x="6159500" y="649288"/>
            <a:ext cx="267017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     </a:t>
            </a:r>
            <a:r>
              <a:rPr lang="en-US" altLang="en-US" sz="2400">
                <a:latin typeface="Helvetica" panose="020B0604020202020204" pitchFamily="34" charset="0"/>
              </a:rPr>
              <a:t>Hao 15:9-18</a:t>
            </a:r>
            <a:endParaRPr lang="en-US" altLang="en-US" sz="2000" b="0"/>
          </a:p>
        </p:txBody>
      </p:sp>
      <p:sp>
        <p:nvSpPr>
          <p:cNvPr id="514077" name="Rectangle 29">
            <a:extLst>
              <a:ext uri="{FF2B5EF4-FFF2-40B4-BE49-F238E27FC236}">
                <a16:creationId xmlns:a16="http://schemas.microsoft.com/office/drawing/2014/main" id="{32261EFA-BB7D-2625-CB47-FDD5509DE08B}"/>
              </a:ext>
            </a:extLst>
          </p:cNvPr>
          <p:cNvSpPr>
            <a:spLocks noChangeArrowheads="1"/>
          </p:cNvSpPr>
          <p:nvPr/>
        </p:nvSpPr>
        <p:spPr bwMode="auto">
          <a:xfrm>
            <a:off x="315913" y="5922963"/>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400" i="1">
                <a:solidFill>
                  <a:srgbClr val="FFFF39"/>
                </a:solidFill>
                <a:latin typeface="Helvetica" panose="020B0604020202020204" pitchFamily="34" charset="0"/>
              </a:rPr>
              <a:t>Varetui Phab Takhavaiwui “Angayung”</a:t>
            </a:r>
          </a:p>
        </p:txBody>
      </p:sp>
      <p:sp>
        <p:nvSpPr>
          <p:cNvPr id="514085" name="Rectangle 37">
            <a:extLst>
              <a:ext uri="{FF2B5EF4-FFF2-40B4-BE49-F238E27FC236}">
                <a16:creationId xmlns:a16="http://schemas.microsoft.com/office/drawing/2014/main" id="{2B22E25B-79F0-EDBA-7E17-C968EB4D23B1}"/>
              </a:ext>
            </a:extLst>
          </p:cNvPr>
          <p:cNvSpPr>
            <a:spLocks noChangeArrowheads="1"/>
          </p:cNvSpPr>
          <p:nvPr/>
        </p:nvSpPr>
        <p:spPr bwMode="auto">
          <a:xfrm>
            <a:off x="703263" y="2195513"/>
            <a:ext cx="8043862" cy="2527300"/>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en-US" sz="8000">
                <a:solidFill>
                  <a:schemeClr val="folHlink"/>
                </a:solidFill>
                <a:latin typeface="Helvetica" charset="0"/>
                <a:ea typeface="ＭＳ Ｐゴシック" charset="-128"/>
                <a:cs typeface="ＭＳ Ｐゴシック" charset="-128"/>
              </a:rPr>
              <a:t>Tuingashitwui Aphangbing </a:t>
            </a:r>
          </a:p>
        </p:txBody>
      </p:sp>
      <p:sp>
        <p:nvSpPr>
          <p:cNvPr id="514087" name="Text Box 39">
            <a:extLst>
              <a:ext uri="{FF2B5EF4-FFF2-40B4-BE49-F238E27FC236}">
                <a16:creationId xmlns:a16="http://schemas.microsoft.com/office/drawing/2014/main" id="{FD5DFA67-DF8D-B0B5-9E3D-FCF44C24ECED}"/>
              </a:ext>
            </a:extLst>
          </p:cNvPr>
          <p:cNvSpPr txBox="1">
            <a:spLocks noChangeArrowheads="1"/>
          </p:cNvSpPr>
          <p:nvPr/>
        </p:nvSpPr>
        <p:spPr bwMode="auto">
          <a:xfrm>
            <a:off x="685800" y="4910138"/>
            <a:ext cx="8080375" cy="6365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charset="0"/>
                <a:ea typeface="ＭＳ Ｐゴシック" charset="-128"/>
                <a:cs typeface="ＭＳ Ｐゴシック" charset="-128"/>
              </a:rPr>
              <a:t>KATAMLI KHANGACHON #14</a:t>
            </a:r>
          </a:p>
        </p:txBody>
      </p:sp>
      <p:sp>
        <p:nvSpPr>
          <p:cNvPr id="39953" name="Text Box 40">
            <a:extLst>
              <a:ext uri="{FF2B5EF4-FFF2-40B4-BE49-F238E27FC236}">
                <a16:creationId xmlns:a16="http://schemas.microsoft.com/office/drawing/2014/main" id="{EE184F6B-7CE3-9DD8-364A-0071CB864086}"/>
              </a:ext>
            </a:extLst>
          </p:cNvPr>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39954" name="Text Box 41">
            <a:extLst>
              <a:ext uri="{FF2B5EF4-FFF2-40B4-BE49-F238E27FC236}">
                <a16:creationId xmlns:a16="http://schemas.microsoft.com/office/drawing/2014/main" id="{09EB5645-7C57-CCC1-D8DA-1CFACB97A34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4090" name="Rectangle 42">
            <a:extLst>
              <a:ext uri="{FF2B5EF4-FFF2-40B4-BE49-F238E27FC236}">
                <a16:creationId xmlns:a16="http://schemas.microsoft.com/office/drawing/2014/main" id="{5084C991-A9A6-CB62-A7F1-DCC45AD8E38E}"/>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14093" name="Rectangle 45">
            <a:extLst>
              <a:ext uri="{FF2B5EF4-FFF2-40B4-BE49-F238E27FC236}">
                <a16:creationId xmlns:a16="http://schemas.microsoft.com/office/drawing/2014/main" id="{819E0335-1E0E-002B-702E-8B65F18669F5}"/>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12</a:t>
            </a:r>
          </a:p>
        </p:txBody>
      </p:sp>
      <p:sp>
        <p:nvSpPr>
          <p:cNvPr id="39957" name="Text Box 47">
            <a:extLst>
              <a:ext uri="{FF2B5EF4-FFF2-40B4-BE49-F238E27FC236}">
                <a16:creationId xmlns:a16="http://schemas.microsoft.com/office/drawing/2014/main" id="{C739110E-3B71-D0F4-387B-E868A29354E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4096" name="Rectangle 48">
            <a:extLst>
              <a:ext uri="{FF2B5EF4-FFF2-40B4-BE49-F238E27FC236}">
                <a16:creationId xmlns:a16="http://schemas.microsoft.com/office/drawing/2014/main" id="{C8E82CE7-FC63-33B0-BA33-4B3D43A19F0D}"/>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63" descr="Slide1">
            <a:extLst>
              <a:ext uri="{FF2B5EF4-FFF2-40B4-BE49-F238E27FC236}">
                <a16:creationId xmlns:a16="http://schemas.microsoft.com/office/drawing/2014/main" id="{D531B820-C01E-7A6E-1EFA-C4D670591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Rectangle 3">
            <a:extLst>
              <a:ext uri="{FF2B5EF4-FFF2-40B4-BE49-F238E27FC236}">
                <a16:creationId xmlns:a16="http://schemas.microsoft.com/office/drawing/2014/main" id="{6F8B0D17-D317-BCC1-12E1-E63C7AAB68C3}"/>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7125" name="Rectangle 5">
            <a:extLst>
              <a:ext uri="{FF2B5EF4-FFF2-40B4-BE49-F238E27FC236}">
                <a16:creationId xmlns:a16="http://schemas.microsoft.com/office/drawing/2014/main" id="{EF900484-C720-718E-513E-99952ABB1109}"/>
              </a:ext>
            </a:extLst>
          </p:cNvPr>
          <p:cNvSpPr>
            <a:spLocks noChangeArrowheads="1"/>
          </p:cNvSpPr>
          <p:nvPr/>
        </p:nvSpPr>
        <p:spPr bwMode="auto">
          <a:xfrm>
            <a:off x="650875"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charset="0"/>
                <a:ea typeface="ＭＳ Ｐゴシック" charset="-128"/>
                <a:cs typeface="ＭＳ Ｐゴシック" charset="-128"/>
              </a:rPr>
              <a:t>Abrahamli Kaho        </a:t>
            </a:r>
            <a:r>
              <a:rPr lang="en-US" sz="2400">
                <a:latin typeface="Helvetica" charset="0"/>
                <a:ea typeface="ＭＳ Ｐゴシック" charset="-128"/>
                <a:cs typeface="ＭＳ Ｐゴシック" charset="-128"/>
              </a:rPr>
              <a:t> Hao 12:1-3</a:t>
            </a:r>
          </a:p>
        </p:txBody>
      </p:sp>
      <p:sp>
        <p:nvSpPr>
          <p:cNvPr id="517126" name="Rectangle 6">
            <a:extLst>
              <a:ext uri="{FF2B5EF4-FFF2-40B4-BE49-F238E27FC236}">
                <a16:creationId xmlns:a16="http://schemas.microsoft.com/office/drawing/2014/main" id="{2E935CCE-ACA6-30BA-8D2E-8BDD0CDB049C}"/>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NGALEI</a:t>
            </a:r>
          </a:p>
        </p:txBody>
      </p:sp>
      <p:sp>
        <p:nvSpPr>
          <p:cNvPr id="517127" name="Rectangle 7">
            <a:extLst>
              <a:ext uri="{FF2B5EF4-FFF2-40B4-BE49-F238E27FC236}">
                <a16:creationId xmlns:a16="http://schemas.microsoft.com/office/drawing/2014/main" id="{4E5F249A-E2F1-FB4F-F418-3B9F87D9D83E}"/>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7128" name="Line 8">
            <a:extLst>
              <a:ext uri="{FF2B5EF4-FFF2-40B4-BE49-F238E27FC236}">
                <a16:creationId xmlns:a16="http://schemas.microsoft.com/office/drawing/2014/main" id="{FD1D684E-C57C-AFB7-BF5E-9AC9825E3807}"/>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29" name="Line 9">
            <a:extLst>
              <a:ext uri="{FF2B5EF4-FFF2-40B4-BE49-F238E27FC236}">
                <a16:creationId xmlns:a16="http://schemas.microsoft.com/office/drawing/2014/main" id="{8EC50B9F-F7B9-E790-D52A-5E2C7960F185}"/>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0" name="Line 10">
            <a:extLst>
              <a:ext uri="{FF2B5EF4-FFF2-40B4-BE49-F238E27FC236}">
                <a16:creationId xmlns:a16="http://schemas.microsoft.com/office/drawing/2014/main" id="{A9BDC300-79FC-AE4D-1BA8-7A7200F39FCD}"/>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1" name="Line 11">
            <a:extLst>
              <a:ext uri="{FF2B5EF4-FFF2-40B4-BE49-F238E27FC236}">
                <a16:creationId xmlns:a16="http://schemas.microsoft.com/office/drawing/2014/main" id="{B7936BA1-771F-71F4-DB82-C22014FBE8BE}"/>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2" name="Line 12">
            <a:extLst>
              <a:ext uri="{FF2B5EF4-FFF2-40B4-BE49-F238E27FC236}">
                <a16:creationId xmlns:a16="http://schemas.microsoft.com/office/drawing/2014/main" id="{D07CDEED-B070-05B6-CE2C-D0918C055842}"/>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5" name="Text Box 15">
            <a:extLst>
              <a:ext uri="{FF2B5EF4-FFF2-40B4-BE49-F238E27FC236}">
                <a16:creationId xmlns:a16="http://schemas.microsoft.com/office/drawing/2014/main" id="{4ED6DCB4-C9FC-42CD-542D-F793D6491524}"/>
              </a:ext>
            </a:extLst>
          </p:cNvPr>
          <p:cNvSpPr txBox="1">
            <a:spLocks noChangeArrowheads="1"/>
          </p:cNvSpPr>
          <p:nvPr/>
        </p:nvSpPr>
        <p:spPr bwMode="auto">
          <a:xfrm>
            <a:off x="6635750" y="649288"/>
            <a:ext cx="219392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7138" name="Rectangle 18">
            <a:extLst>
              <a:ext uri="{FF2B5EF4-FFF2-40B4-BE49-F238E27FC236}">
                <a16:creationId xmlns:a16="http://schemas.microsoft.com/office/drawing/2014/main" id="{70723047-6DB5-7F8E-B862-D317DE1BF0B5}"/>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ATHA</a:t>
            </a:r>
          </a:p>
        </p:txBody>
      </p:sp>
      <p:sp>
        <p:nvSpPr>
          <p:cNvPr id="517139" name="Rectangle 19">
            <a:extLst>
              <a:ext uri="{FF2B5EF4-FFF2-40B4-BE49-F238E27FC236}">
                <a16:creationId xmlns:a16="http://schemas.microsoft.com/office/drawing/2014/main" id="{4C4DC493-F5AC-8D2F-A68B-4DCAEC733982}"/>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SOKHAMI</a:t>
            </a:r>
          </a:p>
        </p:txBody>
      </p:sp>
      <p:sp>
        <p:nvSpPr>
          <p:cNvPr id="517140" name="Rectangle 20">
            <a:extLst>
              <a:ext uri="{FF2B5EF4-FFF2-40B4-BE49-F238E27FC236}">
                <a16:creationId xmlns:a16="http://schemas.microsoft.com/office/drawing/2014/main" id="{4EE48DF4-1912-7D26-3ADD-8307DB22CB95}"/>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13:15</a:t>
            </a:r>
          </a:p>
        </p:txBody>
      </p:sp>
      <p:sp>
        <p:nvSpPr>
          <p:cNvPr id="517141" name="Rectangle 21">
            <a:extLst>
              <a:ext uri="{FF2B5EF4-FFF2-40B4-BE49-F238E27FC236}">
                <a16:creationId xmlns:a16="http://schemas.microsoft.com/office/drawing/2014/main" id="{17A0A93A-62A8-745F-BAA7-575227D7054B}"/>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12:1</a:t>
            </a:r>
          </a:p>
        </p:txBody>
      </p:sp>
      <p:sp>
        <p:nvSpPr>
          <p:cNvPr id="517145" name="Rectangle 25">
            <a:extLst>
              <a:ext uri="{FF2B5EF4-FFF2-40B4-BE49-F238E27FC236}">
                <a16:creationId xmlns:a16="http://schemas.microsoft.com/office/drawing/2014/main" id="{5C23E03F-3A8D-C315-C814-78265E27BFF5}"/>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12:2</a:t>
            </a:r>
          </a:p>
        </p:txBody>
      </p:sp>
      <p:sp>
        <p:nvSpPr>
          <p:cNvPr id="517146" name="Rectangle 26">
            <a:extLst>
              <a:ext uri="{FF2B5EF4-FFF2-40B4-BE49-F238E27FC236}">
                <a16:creationId xmlns:a16="http://schemas.microsoft.com/office/drawing/2014/main" id="{5E586782-FD7E-F655-5BB3-AA90DF4956A3}"/>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12:3</a:t>
            </a:r>
          </a:p>
        </p:txBody>
      </p:sp>
      <p:sp>
        <p:nvSpPr>
          <p:cNvPr id="517147" name="Rectangle 27">
            <a:extLst>
              <a:ext uri="{FF2B5EF4-FFF2-40B4-BE49-F238E27FC236}">
                <a16:creationId xmlns:a16="http://schemas.microsoft.com/office/drawing/2014/main" id="{34C40379-AC5A-CE4F-688E-791A3577DFC1}"/>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13:14-16</a:t>
            </a:r>
          </a:p>
        </p:txBody>
      </p:sp>
      <p:sp>
        <p:nvSpPr>
          <p:cNvPr id="517148" name="Rectangle 28">
            <a:extLst>
              <a:ext uri="{FF2B5EF4-FFF2-40B4-BE49-F238E27FC236}">
                <a16:creationId xmlns:a16="http://schemas.microsoft.com/office/drawing/2014/main" id="{D701BE13-50D9-0DF7-5E14-E0BC9C2BABB9}"/>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15:9-18</a:t>
            </a:r>
          </a:p>
        </p:txBody>
      </p:sp>
      <p:sp>
        <p:nvSpPr>
          <p:cNvPr id="517149" name="Rectangle 29">
            <a:extLst>
              <a:ext uri="{FF2B5EF4-FFF2-40B4-BE49-F238E27FC236}">
                <a16:creationId xmlns:a16="http://schemas.microsoft.com/office/drawing/2014/main" id="{90C783EA-ECA1-DAF4-699A-768AD2A28E59}"/>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400" i="1">
                <a:solidFill>
                  <a:srgbClr val="FFFF39"/>
                </a:solidFill>
                <a:latin typeface="Helvetica" panose="020B0604020202020204" pitchFamily="34" charset="0"/>
              </a:rPr>
              <a:t>Varetui Phab Takhavaiwui “Angayung”</a:t>
            </a:r>
          </a:p>
        </p:txBody>
      </p:sp>
      <p:sp>
        <p:nvSpPr>
          <p:cNvPr id="517154" name="Rectangle 34">
            <a:extLst>
              <a:ext uri="{FF2B5EF4-FFF2-40B4-BE49-F238E27FC236}">
                <a16:creationId xmlns:a16="http://schemas.microsoft.com/office/drawing/2014/main" id="{60FD0015-A608-7140-6C60-A6FA19C69DD5}"/>
              </a:ext>
            </a:extLst>
          </p:cNvPr>
          <p:cNvSpPr>
            <a:spLocks noChangeArrowheads="1"/>
          </p:cNvSpPr>
          <p:nvPr/>
        </p:nvSpPr>
        <p:spPr bwMode="auto">
          <a:xfrm>
            <a:off x="498475" y="2443163"/>
            <a:ext cx="2859088" cy="4095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100" i="1">
                <a:solidFill>
                  <a:schemeClr val="folHlink"/>
                </a:solidFill>
                <a:latin typeface="Helvetica" charset="0"/>
                <a:ea typeface="ＭＳ Ｐゴシック" charset="-128"/>
                <a:cs typeface="ＭＳ Ｐゴシック" charset="-128"/>
              </a:rPr>
              <a:t>KATANG MAKHAVAI</a:t>
            </a:r>
          </a:p>
        </p:txBody>
      </p:sp>
      <p:sp>
        <p:nvSpPr>
          <p:cNvPr id="517155" name="Rectangle 35">
            <a:extLst>
              <a:ext uri="{FF2B5EF4-FFF2-40B4-BE49-F238E27FC236}">
                <a16:creationId xmlns:a16="http://schemas.microsoft.com/office/drawing/2014/main" id="{278DD6D5-2FBA-1275-E1D8-49F9B46B1F51}"/>
              </a:ext>
            </a:extLst>
          </p:cNvPr>
          <p:cNvSpPr>
            <a:spLocks noChangeArrowheads="1"/>
          </p:cNvSpPr>
          <p:nvPr/>
        </p:nvSpPr>
        <p:spPr bwMode="auto">
          <a:xfrm>
            <a:off x="3406775" y="2422525"/>
            <a:ext cx="2195513" cy="439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300" i="1">
                <a:solidFill>
                  <a:schemeClr val="folHlink"/>
                </a:solidFill>
                <a:latin typeface="Helvetica" charset="0"/>
                <a:ea typeface="ＭＳ Ｐゴシック" charset="-128"/>
                <a:cs typeface="ＭＳ Ｐゴシック" charset="-128"/>
              </a:rPr>
              <a:t>TAZAK KAHAI</a:t>
            </a:r>
          </a:p>
        </p:txBody>
      </p:sp>
      <p:sp>
        <p:nvSpPr>
          <p:cNvPr id="517156" name="Rectangle 36">
            <a:extLst>
              <a:ext uri="{FF2B5EF4-FFF2-40B4-BE49-F238E27FC236}">
                <a16:creationId xmlns:a16="http://schemas.microsoft.com/office/drawing/2014/main" id="{140CC837-F5BC-393D-CF78-B78811AA964F}"/>
              </a:ext>
            </a:extLst>
          </p:cNvPr>
          <p:cNvSpPr>
            <a:spLocks noChangeArrowheads="1"/>
          </p:cNvSpPr>
          <p:nvPr/>
        </p:nvSpPr>
        <p:spPr bwMode="auto">
          <a:xfrm>
            <a:off x="6049963" y="2438400"/>
            <a:ext cx="287813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MAKHANGAPAT</a:t>
            </a:r>
          </a:p>
        </p:txBody>
      </p:sp>
      <p:sp>
        <p:nvSpPr>
          <p:cNvPr id="42009" name="Text Box 43">
            <a:extLst>
              <a:ext uri="{FF2B5EF4-FFF2-40B4-BE49-F238E27FC236}">
                <a16:creationId xmlns:a16="http://schemas.microsoft.com/office/drawing/2014/main" id="{77960B4E-0B89-7B7D-ABC2-3566ED8F7BB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7164" name="Rectangle 44">
            <a:extLst>
              <a:ext uri="{FF2B5EF4-FFF2-40B4-BE49-F238E27FC236}">
                <a16:creationId xmlns:a16="http://schemas.microsoft.com/office/drawing/2014/main" id="{79A2D060-8C18-501B-2025-22EBA75C730C}"/>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17167" name="Rectangle 47">
            <a:extLst>
              <a:ext uri="{FF2B5EF4-FFF2-40B4-BE49-F238E27FC236}">
                <a16:creationId xmlns:a16="http://schemas.microsoft.com/office/drawing/2014/main" id="{42DCDEA7-1874-4FA1-143D-67847309A64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13</a:t>
            </a:r>
          </a:p>
        </p:txBody>
      </p:sp>
      <p:sp>
        <p:nvSpPr>
          <p:cNvPr id="42012" name="Text Box 49">
            <a:extLst>
              <a:ext uri="{FF2B5EF4-FFF2-40B4-BE49-F238E27FC236}">
                <a16:creationId xmlns:a16="http://schemas.microsoft.com/office/drawing/2014/main" id="{2D742A94-2A6D-AFC4-5F93-18DF4D8F5F7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7170" name="Rectangle 50">
            <a:extLst>
              <a:ext uri="{FF2B5EF4-FFF2-40B4-BE49-F238E27FC236}">
                <a16:creationId xmlns:a16="http://schemas.microsoft.com/office/drawing/2014/main" id="{9A9A7F03-20AC-D364-03E1-8FB5717E1253}"/>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grpSp>
        <p:nvGrpSpPr>
          <p:cNvPr id="42014" name="Group 58">
            <a:extLst>
              <a:ext uri="{FF2B5EF4-FFF2-40B4-BE49-F238E27FC236}">
                <a16:creationId xmlns:a16="http://schemas.microsoft.com/office/drawing/2014/main" id="{26C87079-2FAE-CD6B-E095-05586B7E41E2}"/>
              </a:ext>
            </a:extLst>
          </p:cNvPr>
          <p:cNvGrpSpPr>
            <a:grpSpLocks/>
          </p:cNvGrpSpPr>
          <p:nvPr/>
        </p:nvGrpSpPr>
        <p:grpSpPr bwMode="auto">
          <a:xfrm>
            <a:off x="133350" y="1200150"/>
            <a:ext cx="307975" cy="4598988"/>
            <a:chOff x="84" y="756"/>
            <a:chExt cx="194" cy="2897"/>
          </a:xfrm>
        </p:grpSpPr>
        <p:sp>
          <p:nvSpPr>
            <p:cNvPr id="517179" name="AutoShape 59">
              <a:extLst>
                <a:ext uri="{FF2B5EF4-FFF2-40B4-BE49-F238E27FC236}">
                  <a16:creationId xmlns:a16="http://schemas.microsoft.com/office/drawing/2014/main" id="{59D80F44-C95F-F41D-0CD0-DA52CD2E8891}"/>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7180" name="AutoShape 60">
              <a:extLst>
                <a:ext uri="{FF2B5EF4-FFF2-40B4-BE49-F238E27FC236}">
                  <a16:creationId xmlns:a16="http://schemas.microsoft.com/office/drawing/2014/main" id="{791B1A7A-AE66-B028-9514-243BC335FF09}"/>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7181" name="AutoShape 61">
              <a:extLst>
                <a:ext uri="{FF2B5EF4-FFF2-40B4-BE49-F238E27FC236}">
                  <a16:creationId xmlns:a16="http://schemas.microsoft.com/office/drawing/2014/main" id="{79B910AB-673E-9605-243D-A6357FCAEAB0}"/>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7182" name="AutoShape 62">
              <a:extLst>
                <a:ext uri="{FF2B5EF4-FFF2-40B4-BE49-F238E27FC236}">
                  <a16:creationId xmlns:a16="http://schemas.microsoft.com/office/drawing/2014/main" id="{C2A9F4F9-049D-8DC4-8820-7ED5B91E72B6}"/>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517184" name="Rectangle 64">
            <a:extLst>
              <a:ext uri="{FF2B5EF4-FFF2-40B4-BE49-F238E27FC236}">
                <a16:creationId xmlns:a16="http://schemas.microsoft.com/office/drawing/2014/main" id="{1BEFDCF4-8645-2425-D7F0-A58AD2B83CAC}"/>
              </a:ext>
            </a:extLst>
          </p:cNvPr>
          <p:cNvSpPr>
            <a:spLocks noChangeArrowheads="1"/>
          </p:cNvSpPr>
          <p:nvPr/>
        </p:nvSpPr>
        <p:spPr bwMode="auto">
          <a:xfrm>
            <a:off x="2557463" y="715963"/>
            <a:ext cx="38147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4000" i="1">
                <a:solidFill>
                  <a:schemeClr val="tx2"/>
                </a:solidFill>
                <a:latin typeface="Kosher-Normal" charset="0"/>
              </a:rPr>
              <a:t>ABRAHAMWUI TUINGASHIT</a:t>
            </a:r>
            <a:endParaRPr lang="en-US" altLang="en-US" sz="4400" i="1">
              <a:solidFill>
                <a:schemeClr val="tx2"/>
              </a:solidFill>
              <a:latin typeface="Kosher-Norm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17154"/>
                                        </p:tgtEl>
                                        <p:attrNameLst>
                                          <p:attrName>style.visibility</p:attrName>
                                        </p:attrNameLst>
                                      </p:cBhvr>
                                      <p:to>
                                        <p:strVal val="visible"/>
                                      </p:to>
                                    </p:set>
                                    <p:anim calcmode="lin" valueType="num">
                                      <p:cBhvr>
                                        <p:cTn id="22" dur="500" fill="hold"/>
                                        <p:tgtEl>
                                          <p:spTgt spid="517154"/>
                                        </p:tgtEl>
                                        <p:attrNameLst>
                                          <p:attrName>ppt_w</p:attrName>
                                        </p:attrNameLst>
                                      </p:cBhvr>
                                      <p:tavLst>
                                        <p:tav tm="0">
                                          <p:val>
                                            <p:strVal val="2/3*#ppt_w"/>
                                          </p:val>
                                        </p:tav>
                                        <p:tav tm="100000">
                                          <p:val>
                                            <p:strVal val="#ppt_w"/>
                                          </p:val>
                                        </p:tav>
                                      </p:tavLst>
                                    </p:anim>
                                    <p:anim calcmode="lin" valueType="num">
                                      <p:cBhvr>
                                        <p:cTn id="23" dur="500" fill="hold"/>
                                        <p:tgtEl>
                                          <p:spTgt spid="51715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17155"/>
                                        </p:tgtEl>
                                        <p:attrNameLst>
                                          <p:attrName>style.visibility</p:attrName>
                                        </p:attrNameLst>
                                      </p:cBhvr>
                                      <p:to>
                                        <p:strVal val="visible"/>
                                      </p:to>
                                    </p:set>
                                    <p:anim calcmode="lin" valueType="num">
                                      <p:cBhvr>
                                        <p:cTn id="27" dur="500" fill="hold"/>
                                        <p:tgtEl>
                                          <p:spTgt spid="517155"/>
                                        </p:tgtEl>
                                        <p:attrNameLst>
                                          <p:attrName>ppt_w</p:attrName>
                                        </p:attrNameLst>
                                      </p:cBhvr>
                                      <p:tavLst>
                                        <p:tav tm="0">
                                          <p:val>
                                            <p:strVal val="2/3*#ppt_w"/>
                                          </p:val>
                                        </p:tav>
                                        <p:tav tm="100000">
                                          <p:val>
                                            <p:strVal val="#ppt_w"/>
                                          </p:val>
                                        </p:tav>
                                      </p:tavLst>
                                    </p:anim>
                                    <p:anim calcmode="lin" valueType="num">
                                      <p:cBhvr>
                                        <p:cTn id="28" dur="500" fill="hold"/>
                                        <p:tgtEl>
                                          <p:spTgt spid="517155"/>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17156"/>
                                        </p:tgtEl>
                                        <p:attrNameLst>
                                          <p:attrName>style.visibility</p:attrName>
                                        </p:attrNameLst>
                                      </p:cBhvr>
                                      <p:to>
                                        <p:strVal val="visible"/>
                                      </p:to>
                                    </p:set>
                                    <p:anim calcmode="lin" valueType="num">
                                      <p:cBhvr>
                                        <p:cTn id="32" dur="500" fill="hold"/>
                                        <p:tgtEl>
                                          <p:spTgt spid="517156"/>
                                        </p:tgtEl>
                                        <p:attrNameLst>
                                          <p:attrName>ppt_w</p:attrName>
                                        </p:attrNameLst>
                                      </p:cBhvr>
                                      <p:tavLst>
                                        <p:tav tm="0">
                                          <p:val>
                                            <p:strVal val="2/3*#ppt_w"/>
                                          </p:val>
                                        </p:tav>
                                        <p:tav tm="100000">
                                          <p:val>
                                            <p:strVal val="#ppt_w"/>
                                          </p:val>
                                        </p:tav>
                                      </p:tavLst>
                                    </p:anim>
                                    <p:anim calcmode="lin" valueType="num">
                                      <p:cBhvr>
                                        <p:cTn id="33"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60" descr="Slide1">
            <a:extLst>
              <a:ext uri="{FF2B5EF4-FFF2-40B4-BE49-F238E27FC236}">
                <a16:creationId xmlns:a16="http://schemas.microsoft.com/office/drawing/2014/main" id="{310462BD-1B45-8F0A-EF8C-4A6E94178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Rectangle 3">
            <a:extLst>
              <a:ext uri="{FF2B5EF4-FFF2-40B4-BE49-F238E27FC236}">
                <a16:creationId xmlns:a16="http://schemas.microsoft.com/office/drawing/2014/main" id="{95F26D78-C8F4-6CE1-DFD8-5683CA3921DE}"/>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8149" name="Rectangle 5">
            <a:extLst>
              <a:ext uri="{FF2B5EF4-FFF2-40B4-BE49-F238E27FC236}">
                <a16:creationId xmlns:a16="http://schemas.microsoft.com/office/drawing/2014/main" id="{3FC07D96-25DC-31D2-CF41-D6A2976065DA}"/>
              </a:ext>
            </a:extLst>
          </p:cNvPr>
          <p:cNvSpPr>
            <a:spLocks noChangeArrowheads="1"/>
          </p:cNvSpPr>
          <p:nvPr/>
        </p:nvSpPr>
        <p:spPr bwMode="auto">
          <a:xfrm>
            <a:off x="650875"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charset="0"/>
                <a:ea typeface="ＭＳ Ｐゴシック" charset="-128"/>
                <a:cs typeface="ＭＳ Ｐゴシック" charset="-128"/>
              </a:rPr>
              <a:t>Abrahamli Kaho        </a:t>
            </a:r>
            <a:r>
              <a:rPr lang="en-US" sz="2400">
                <a:latin typeface="Helvetica" charset="0"/>
                <a:ea typeface="ＭＳ Ｐゴシック" charset="-128"/>
                <a:cs typeface="ＭＳ Ｐゴシック" charset="-128"/>
              </a:rPr>
              <a:t> Hao 12:1-3</a:t>
            </a:r>
          </a:p>
        </p:txBody>
      </p:sp>
      <p:sp>
        <p:nvSpPr>
          <p:cNvPr id="518150" name="Rectangle 6">
            <a:extLst>
              <a:ext uri="{FF2B5EF4-FFF2-40B4-BE49-F238E27FC236}">
                <a16:creationId xmlns:a16="http://schemas.microsoft.com/office/drawing/2014/main" id="{6DAA0079-EB8A-B26F-C279-8DBFF2006974}"/>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NGALEI</a:t>
            </a:r>
          </a:p>
        </p:txBody>
      </p:sp>
      <p:sp>
        <p:nvSpPr>
          <p:cNvPr id="518151" name="Rectangle 7">
            <a:extLst>
              <a:ext uri="{FF2B5EF4-FFF2-40B4-BE49-F238E27FC236}">
                <a16:creationId xmlns:a16="http://schemas.microsoft.com/office/drawing/2014/main" id="{E13AD139-DA56-D01E-8D7F-7CD2D242252F}"/>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8152" name="Line 8">
            <a:extLst>
              <a:ext uri="{FF2B5EF4-FFF2-40B4-BE49-F238E27FC236}">
                <a16:creationId xmlns:a16="http://schemas.microsoft.com/office/drawing/2014/main" id="{3A898FCB-58A5-DB10-811D-FEDE616BFF84}"/>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3" name="Line 9">
            <a:extLst>
              <a:ext uri="{FF2B5EF4-FFF2-40B4-BE49-F238E27FC236}">
                <a16:creationId xmlns:a16="http://schemas.microsoft.com/office/drawing/2014/main" id="{E98C7AD8-5347-6BEC-1F14-F87277904E77}"/>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4" name="Line 10">
            <a:extLst>
              <a:ext uri="{FF2B5EF4-FFF2-40B4-BE49-F238E27FC236}">
                <a16:creationId xmlns:a16="http://schemas.microsoft.com/office/drawing/2014/main" id="{F867256C-2D99-07A8-6B9B-66BEB94E1BE4}"/>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5" name="Line 11">
            <a:extLst>
              <a:ext uri="{FF2B5EF4-FFF2-40B4-BE49-F238E27FC236}">
                <a16:creationId xmlns:a16="http://schemas.microsoft.com/office/drawing/2014/main" id="{643AF678-5535-15D4-6EA3-45BA5F7F457F}"/>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6" name="Line 12">
            <a:extLst>
              <a:ext uri="{FF2B5EF4-FFF2-40B4-BE49-F238E27FC236}">
                <a16:creationId xmlns:a16="http://schemas.microsoft.com/office/drawing/2014/main" id="{8D6E3713-ED0F-E096-4615-857651AA7975}"/>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4044" name="Text Box 14">
            <a:extLst>
              <a:ext uri="{FF2B5EF4-FFF2-40B4-BE49-F238E27FC236}">
                <a16:creationId xmlns:a16="http://schemas.microsoft.com/office/drawing/2014/main" id="{2B0A022C-AD1B-F064-4C0E-96B5CFBDE0E5}"/>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8159" name="Text Box 15">
            <a:extLst>
              <a:ext uri="{FF2B5EF4-FFF2-40B4-BE49-F238E27FC236}">
                <a16:creationId xmlns:a16="http://schemas.microsoft.com/office/drawing/2014/main" id="{40B61DA5-3605-644E-65F3-5D5816EE5F2F}"/>
              </a:ext>
            </a:extLst>
          </p:cNvPr>
          <p:cNvSpPr txBox="1">
            <a:spLocks noChangeArrowheads="1"/>
          </p:cNvSpPr>
          <p:nvPr/>
        </p:nvSpPr>
        <p:spPr bwMode="auto">
          <a:xfrm>
            <a:off x="6635750" y="649288"/>
            <a:ext cx="219392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8162" name="Rectangle 18">
            <a:extLst>
              <a:ext uri="{FF2B5EF4-FFF2-40B4-BE49-F238E27FC236}">
                <a16:creationId xmlns:a16="http://schemas.microsoft.com/office/drawing/2014/main" id="{52BD5338-E5F3-DFAB-EB61-7DB70B5197C1}"/>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SEED</a:t>
            </a:r>
          </a:p>
        </p:txBody>
      </p:sp>
      <p:sp>
        <p:nvSpPr>
          <p:cNvPr id="518163" name="Rectangle 19">
            <a:extLst>
              <a:ext uri="{FF2B5EF4-FFF2-40B4-BE49-F238E27FC236}">
                <a16:creationId xmlns:a16="http://schemas.microsoft.com/office/drawing/2014/main" id="{2E1CD904-791B-00CF-B5E4-57C4DDE9631D}"/>
              </a:ext>
            </a:extLst>
          </p:cNvPr>
          <p:cNvSpPr>
            <a:spLocks noChangeArrowheads="1"/>
          </p:cNvSpPr>
          <p:nvPr/>
        </p:nvSpPr>
        <p:spPr bwMode="auto">
          <a:xfrm>
            <a:off x="62071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SOKHAMI</a:t>
            </a:r>
          </a:p>
        </p:txBody>
      </p:sp>
      <p:sp>
        <p:nvSpPr>
          <p:cNvPr id="518164" name="Rectangle 20">
            <a:extLst>
              <a:ext uri="{FF2B5EF4-FFF2-40B4-BE49-F238E27FC236}">
                <a16:creationId xmlns:a16="http://schemas.microsoft.com/office/drawing/2014/main" id="{3BF7C2BE-19C6-572C-701A-C8133B4B87F4}"/>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13:15</a:t>
            </a:r>
          </a:p>
        </p:txBody>
      </p:sp>
      <p:sp>
        <p:nvSpPr>
          <p:cNvPr id="518165" name="Rectangle 21">
            <a:extLst>
              <a:ext uri="{FF2B5EF4-FFF2-40B4-BE49-F238E27FC236}">
                <a16:creationId xmlns:a16="http://schemas.microsoft.com/office/drawing/2014/main" id="{77D56DC5-70DB-AAD3-8D35-D1D459CCA4F5}"/>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Gen 12:1</a:t>
            </a:r>
          </a:p>
        </p:txBody>
      </p:sp>
      <p:sp>
        <p:nvSpPr>
          <p:cNvPr id="518169" name="Rectangle 25">
            <a:extLst>
              <a:ext uri="{FF2B5EF4-FFF2-40B4-BE49-F238E27FC236}">
                <a16:creationId xmlns:a16="http://schemas.microsoft.com/office/drawing/2014/main" id="{38B39F68-C30E-BAA2-4BF5-55D8C2E74216}"/>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12:2</a:t>
            </a:r>
          </a:p>
        </p:txBody>
      </p:sp>
      <p:sp>
        <p:nvSpPr>
          <p:cNvPr id="518170" name="Rectangle 26">
            <a:extLst>
              <a:ext uri="{FF2B5EF4-FFF2-40B4-BE49-F238E27FC236}">
                <a16:creationId xmlns:a16="http://schemas.microsoft.com/office/drawing/2014/main" id="{E5B2896C-79F8-FD3E-8566-63608C3CEC9F}"/>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12:3</a:t>
            </a:r>
          </a:p>
        </p:txBody>
      </p:sp>
      <p:sp>
        <p:nvSpPr>
          <p:cNvPr id="518171" name="Rectangle 27">
            <a:extLst>
              <a:ext uri="{FF2B5EF4-FFF2-40B4-BE49-F238E27FC236}">
                <a16:creationId xmlns:a16="http://schemas.microsoft.com/office/drawing/2014/main" id="{C002772E-7B41-1A2D-1FA7-7CDEA3458AD9}"/>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13:14-16</a:t>
            </a:r>
          </a:p>
        </p:txBody>
      </p:sp>
      <p:sp>
        <p:nvSpPr>
          <p:cNvPr id="518172" name="Rectangle 28">
            <a:extLst>
              <a:ext uri="{FF2B5EF4-FFF2-40B4-BE49-F238E27FC236}">
                <a16:creationId xmlns:a16="http://schemas.microsoft.com/office/drawing/2014/main" id="{617C559D-006C-A659-502A-60C4D7A80539}"/>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15:9-18</a:t>
            </a:r>
          </a:p>
        </p:txBody>
      </p:sp>
      <p:sp>
        <p:nvSpPr>
          <p:cNvPr id="518173" name="Rectangle 29">
            <a:extLst>
              <a:ext uri="{FF2B5EF4-FFF2-40B4-BE49-F238E27FC236}">
                <a16:creationId xmlns:a16="http://schemas.microsoft.com/office/drawing/2014/main" id="{175D3A6C-C70B-9796-C0A8-AC630C1FDE78}"/>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400" i="1">
                <a:solidFill>
                  <a:srgbClr val="FFFF39"/>
                </a:solidFill>
                <a:latin typeface="Helvetica" panose="020B0604020202020204" pitchFamily="34" charset="0"/>
              </a:rPr>
              <a:t>Varetui Phab Takhavai “Angayung”</a:t>
            </a:r>
          </a:p>
        </p:txBody>
      </p:sp>
      <p:sp>
        <p:nvSpPr>
          <p:cNvPr id="518177" name="Rectangle 33">
            <a:extLst>
              <a:ext uri="{FF2B5EF4-FFF2-40B4-BE49-F238E27FC236}">
                <a16:creationId xmlns:a16="http://schemas.microsoft.com/office/drawing/2014/main" id="{D00866B2-B719-6F9B-BF61-DCD7A0FF8F63}"/>
              </a:ext>
            </a:extLst>
          </p:cNvPr>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ＭＳ Ｐゴシック" charset="-128"/>
                <a:cs typeface="ＭＳ Ｐゴシック" charset="-128"/>
              </a:rPr>
              <a:t>Tuingashitwui Aphangbing</a:t>
            </a:r>
          </a:p>
        </p:txBody>
      </p:sp>
      <p:sp>
        <p:nvSpPr>
          <p:cNvPr id="518178" name="Rectangle 34">
            <a:extLst>
              <a:ext uri="{FF2B5EF4-FFF2-40B4-BE49-F238E27FC236}">
                <a16:creationId xmlns:a16="http://schemas.microsoft.com/office/drawing/2014/main" id="{C64260DE-CB18-93C4-705C-31E7654218F0}"/>
              </a:ext>
            </a:extLst>
          </p:cNvPr>
          <p:cNvSpPr>
            <a:spLocks noChangeArrowheads="1"/>
          </p:cNvSpPr>
          <p:nvPr/>
        </p:nvSpPr>
        <p:spPr bwMode="auto">
          <a:xfrm>
            <a:off x="409575" y="2443163"/>
            <a:ext cx="2833688" cy="4095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100" i="1">
                <a:solidFill>
                  <a:schemeClr val="folHlink"/>
                </a:solidFill>
                <a:latin typeface="Helvetica" charset="0"/>
                <a:ea typeface="ＭＳ Ｐゴシック" charset="-128"/>
                <a:cs typeface="ＭＳ Ｐゴシック" charset="-128"/>
              </a:rPr>
              <a:t>KATANG MAKHAVAI</a:t>
            </a:r>
          </a:p>
        </p:txBody>
      </p:sp>
      <p:sp>
        <p:nvSpPr>
          <p:cNvPr id="518179" name="Rectangle 35">
            <a:extLst>
              <a:ext uri="{FF2B5EF4-FFF2-40B4-BE49-F238E27FC236}">
                <a16:creationId xmlns:a16="http://schemas.microsoft.com/office/drawing/2014/main" id="{56D406F6-CB68-6D39-6070-0A86C78BDF68}"/>
              </a:ext>
            </a:extLst>
          </p:cNvPr>
          <p:cNvSpPr>
            <a:spLocks noChangeArrowheads="1"/>
          </p:cNvSpPr>
          <p:nvPr/>
        </p:nvSpPr>
        <p:spPr bwMode="auto">
          <a:xfrm>
            <a:off x="3025775" y="2422525"/>
            <a:ext cx="280511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i="1">
                <a:solidFill>
                  <a:schemeClr val="folHlink"/>
                </a:solidFill>
                <a:latin typeface="Helvetica" charset="0"/>
                <a:ea typeface="ＭＳ Ｐゴシック" charset="-128"/>
                <a:cs typeface="ＭＳ Ｐゴシック" charset="-128"/>
              </a:rPr>
              <a:t>TAZAK KAHAI</a:t>
            </a:r>
          </a:p>
        </p:txBody>
      </p:sp>
      <p:sp>
        <p:nvSpPr>
          <p:cNvPr id="518180" name="Rectangle 36">
            <a:extLst>
              <a:ext uri="{FF2B5EF4-FFF2-40B4-BE49-F238E27FC236}">
                <a16:creationId xmlns:a16="http://schemas.microsoft.com/office/drawing/2014/main" id="{FF5973EB-F6FB-9ACE-E856-92EA5A925689}"/>
              </a:ext>
            </a:extLst>
          </p:cNvPr>
          <p:cNvSpPr>
            <a:spLocks noChangeArrowheads="1"/>
          </p:cNvSpPr>
          <p:nvPr/>
        </p:nvSpPr>
        <p:spPr bwMode="auto">
          <a:xfrm>
            <a:off x="6088063" y="2438400"/>
            <a:ext cx="281463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MAKHANGAPAT</a:t>
            </a:r>
          </a:p>
        </p:txBody>
      </p:sp>
      <p:grpSp>
        <p:nvGrpSpPr>
          <p:cNvPr id="44059" name="Group 58">
            <a:extLst>
              <a:ext uri="{FF2B5EF4-FFF2-40B4-BE49-F238E27FC236}">
                <a16:creationId xmlns:a16="http://schemas.microsoft.com/office/drawing/2014/main" id="{7683AA9C-9159-E523-0DD5-630BD5057C04}"/>
              </a:ext>
            </a:extLst>
          </p:cNvPr>
          <p:cNvGrpSpPr>
            <a:grpSpLocks/>
          </p:cNvGrpSpPr>
          <p:nvPr/>
        </p:nvGrpSpPr>
        <p:grpSpPr bwMode="auto">
          <a:xfrm>
            <a:off x="133350" y="1200150"/>
            <a:ext cx="307975" cy="4598988"/>
            <a:chOff x="84" y="756"/>
            <a:chExt cx="194" cy="2897"/>
          </a:xfrm>
        </p:grpSpPr>
        <p:sp>
          <p:nvSpPr>
            <p:cNvPr id="518182" name="AutoShape 38">
              <a:extLst>
                <a:ext uri="{FF2B5EF4-FFF2-40B4-BE49-F238E27FC236}">
                  <a16:creationId xmlns:a16="http://schemas.microsoft.com/office/drawing/2014/main" id="{3A4B8B5E-15B7-6BEE-E011-B4DFC93D2775}"/>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8183" name="AutoShape 39">
              <a:extLst>
                <a:ext uri="{FF2B5EF4-FFF2-40B4-BE49-F238E27FC236}">
                  <a16:creationId xmlns:a16="http://schemas.microsoft.com/office/drawing/2014/main" id="{39055039-43BD-11FA-3F19-E8FD37C70E1D}"/>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8184" name="AutoShape 40">
              <a:extLst>
                <a:ext uri="{FF2B5EF4-FFF2-40B4-BE49-F238E27FC236}">
                  <a16:creationId xmlns:a16="http://schemas.microsoft.com/office/drawing/2014/main" id="{AAED5ED6-8B74-7DD2-244A-1BED2D78159E}"/>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8185" name="AutoShape 41">
              <a:extLst>
                <a:ext uri="{FF2B5EF4-FFF2-40B4-BE49-F238E27FC236}">
                  <a16:creationId xmlns:a16="http://schemas.microsoft.com/office/drawing/2014/main" id="{E4242517-5283-6BC4-D09F-D1D9E1C21F74}"/>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44060" name="Text Box 45">
            <a:extLst>
              <a:ext uri="{FF2B5EF4-FFF2-40B4-BE49-F238E27FC236}">
                <a16:creationId xmlns:a16="http://schemas.microsoft.com/office/drawing/2014/main" id="{4D5755EC-8BAE-ED7B-5E58-F425B3D5A99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8190" name="Rectangle 46">
            <a:extLst>
              <a:ext uri="{FF2B5EF4-FFF2-40B4-BE49-F238E27FC236}">
                <a16:creationId xmlns:a16="http://schemas.microsoft.com/office/drawing/2014/main" id="{7EBED604-5423-6D49-8444-7FEA54B0150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18193" name="Rectangle 49">
            <a:extLst>
              <a:ext uri="{FF2B5EF4-FFF2-40B4-BE49-F238E27FC236}">
                <a16:creationId xmlns:a16="http://schemas.microsoft.com/office/drawing/2014/main" id="{E2A6F551-433E-915B-655D-B54445D27BE9}"/>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14</a:t>
            </a:r>
          </a:p>
        </p:txBody>
      </p:sp>
      <p:sp>
        <p:nvSpPr>
          <p:cNvPr id="44063" name="Text Box 51">
            <a:extLst>
              <a:ext uri="{FF2B5EF4-FFF2-40B4-BE49-F238E27FC236}">
                <a16:creationId xmlns:a16="http://schemas.microsoft.com/office/drawing/2014/main" id="{32B6560B-DF52-5019-D1BB-178A7568C03F}"/>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44064" name="Text Box 52">
            <a:extLst>
              <a:ext uri="{FF2B5EF4-FFF2-40B4-BE49-F238E27FC236}">
                <a16:creationId xmlns:a16="http://schemas.microsoft.com/office/drawing/2014/main" id="{60861C39-DE17-EB02-9C51-497D58D248C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8197" name="Rectangle 53">
            <a:extLst>
              <a:ext uri="{FF2B5EF4-FFF2-40B4-BE49-F238E27FC236}">
                <a16:creationId xmlns:a16="http://schemas.microsoft.com/office/drawing/2014/main" id="{D13B62ED-90E3-89B7-118B-F3B896FA6822}"/>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18200" name="Rectangle 56">
            <a:extLst>
              <a:ext uri="{FF2B5EF4-FFF2-40B4-BE49-F238E27FC236}">
                <a16:creationId xmlns:a16="http://schemas.microsoft.com/office/drawing/2014/main" id="{CAB61345-BDE1-FCE8-843F-1935C3BD0F61}"/>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  Ngalei</a:t>
            </a:r>
          </a:p>
        </p:txBody>
      </p:sp>
      <p:sp>
        <p:nvSpPr>
          <p:cNvPr id="518201" name="Rectangle 57">
            <a:extLst>
              <a:ext uri="{FF2B5EF4-FFF2-40B4-BE49-F238E27FC236}">
                <a16:creationId xmlns:a16="http://schemas.microsoft.com/office/drawing/2014/main" id="{02352778-A465-A701-D842-6E9C492BB925}"/>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Khal 30: 1-10</a:t>
            </a:r>
          </a:p>
        </p:txBody>
      </p:sp>
      <p:sp>
        <p:nvSpPr>
          <p:cNvPr id="518203" name="AutoShape 59">
            <a:extLst>
              <a:ext uri="{FF2B5EF4-FFF2-40B4-BE49-F238E27FC236}">
                <a16:creationId xmlns:a16="http://schemas.microsoft.com/office/drawing/2014/main" id="{F58D40BC-6C9D-12A5-E3F8-85C36F0BADFC}"/>
              </a:ext>
            </a:extLst>
          </p:cNvPr>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8205" name="Rectangle 61">
            <a:extLst>
              <a:ext uri="{FF2B5EF4-FFF2-40B4-BE49-F238E27FC236}">
                <a16:creationId xmlns:a16="http://schemas.microsoft.com/office/drawing/2014/main" id="{EAC65ED8-0FCC-29E2-B606-B08309D96AF6}"/>
              </a:ext>
            </a:extLst>
          </p:cNvPr>
          <p:cNvSpPr>
            <a:spLocks noChangeArrowheads="1"/>
          </p:cNvSpPr>
          <p:nvPr/>
        </p:nvSpPr>
        <p:spPr bwMode="auto">
          <a:xfrm>
            <a:off x="2519363" y="715963"/>
            <a:ext cx="38528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4000" i="1">
                <a:solidFill>
                  <a:schemeClr val="tx2"/>
                </a:solidFill>
                <a:latin typeface="Kosher-Normal" charset="0"/>
              </a:rPr>
              <a:t>ABRAHAMWUI TUINGASHIT</a:t>
            </a:r>
            <a:endParaRPr lang="en-US" altLang="en-US" sz="4400" i="1">
              <a:solidFill>
                <a:schemeClr val="tx2"/>
              </a:solidFill>
              <a:latin typeface="Kosher-Normal" charset="0"/>
            </a:endParaRPr>
          </a:p>
        </p:txBody>
      </p:sp>
      <p:sp>
        <p:nvSpPr>
          <p:cNvPr id="518174" name="Line 30">
            <a:extLst>
              <a:ext uri="{FF2B5EF4-FFF2-40B4-BE49-F238E27FC236}">
                <a16:creationId xmlns:a16="http://schemas.microsoft.com/office/drawing/2014/main" id="{D58C3100-6C97-969C-74F5-D8AD0F42AAA4}"/>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208" name="WordArt 64">
            <a:extLst>
              <a:ext uri="{FF2B5EF4-FFF2-40B4-BE49-F238E27FC236}">
                <a16:creationId xmlns:a16="http://schemas.microsoft.com/office/drawing/2014/main" id="{0AF01CDD-9B7B-4AF7-30F7-B87F53EBF98B}"/>
              </a:ext>
            </a:extLst>
          </p:cNvPr>
          <p:cNvSpPr>
            <a:spLocks noChangeArrowheads="1" noChangeShapeType="1" noTextEdit="1"/>
          </p:cNvSpPr>
          <p:nvPr/>
        </p:nvSpPr>
        <p:spPr bwMode="auto">
          <a:xfrm>
            <a:off x="366713" y="493713"/>
            <a:ext cx="7831137" cy="575786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NGALEIWUI </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TUINGASHIT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fade">
                                      <p:cBhvr>
                                        <p:cTn id="7" dur="1000"/>
                                        <p:tgtEl>
                                          <p:spTgt spid="51817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fade">
                                      <p:cBhvr>
                                        <p:cTn id="11" dur="1000"/>
                                        <p:tgtEl>
                                          <p:spTgt spid="5182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fade">
                                      <p:cBhvr>
                                        <p:cTn id="15" dur="1000"/>
                                        <p:tgtEl>
                                          <p:spTgt spid="51820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10" presetClass="entr" presetSubtype="0" fill="hold" nodeType="afterEffect">
                                  <p:stCondLst>
                                    <p:cond delay="0"/>
                                  </p:stCondLst>
                                  <p:childTnLst>
                                    <p:set>
                                      <p:cBhvr>
                                        <p:cTn id="25" dur="1" fill="hold">
                                          <p:stCondLst>
                                            <p:cond delay="0"/>
                                          </p:stCondLst>
                                        </p:cTn>
                                        <p:tgtEl>
                                          <p:spTgt spid="518208"/>
                                        </p:tgtEl>
                                        <p:attrNameLst>
                                          <p:attrName>style.visibility</p:attrName>
                                        </p:attrNameLst>
                                      </p:cBhvr>
                                      <p:to>
                                        <p:strVal val="visible"/>
                                      </p:to>
                                    </p:set>
                                    <p:animEffect transition="in" filter="fade">
                                      <p:cBhvr>
                                        <p:cTn id="26" dur="1000"/>
                                        <p:tgtEl>
                                          <p:spTgt spid="51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a:extLst>
              <a:ext uri="{FF2B5EF4-FFF2-40B4-BE49-F238E27FC236}">
                <a16:creationId xmlns:a16="http://schemas.microsoft.com/office/drawing/2014/main" id="{6C990531-2DFF-05DB-CA86-07EDE066C9FB}"/>
              </a:ext>
            </a:extLst>
          </p:cNvPr>
          <p:cNvPicPr>
            <a:picLocks noChangeAspect="1" noChangeArrowheads="1"/>
          </p:cNvPicPr>
          <p:nvPr/>
        </p:nvPicPr>
        <p:blipFill>
          <a:blip r:embed="rId5"/>
          <a:srcRect l="9874" t="7483" r="8778" b="16632"/>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a:extLst>
              <a:ext uri="{FF2B5EF4-FFF2-40B4-BE49-F238E27FC236}">
                <a16:creationId xmlns:a16="http://schemas.microsoft.com/office/drawing/2014/main" id="{D3950E90-A807-369F-114D-706E47812748}"/>
              </a:ext>
            </a:extLst>
          </p:cNvPr>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a:extLst>
              <a:ext uri="{FF2B5EF4-FFF2-40B4-BE49-F238E27FC236}">
                <a16:creationId xmlns:a16="http://schemas.microsoft.com/office/drawing/2014/main" id="{FEC90A43-0BDA-7C8A-669B-DF5BD31E5E5E}"/>
              </a:ext>
            </a:extLst>
          </p:cNvPr>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a:extLst>
              <a:ext uri="{FF2B5EF4-FFF2-40B4-BE49-F238E27FC236}">
                <a16:creationId xmlns:a16="http://schemas.microsoft.com/office/drawing/2014/main" id="{C09CBF3F-A5B1-7B21-7B42-6EE552691578}"/>
              </a:ext>
            </a:extLst>
          </p:cNvPr>
          <p:cNvSpPr txBox="1">
            <a:spLocks noChangeArrowheads="1"/>
          </p:cNvSpPr>
          <p:nvPr/>
        </p:nvSpPr>
        <p:spPr bwMode="auto">
          <a:xfrm>
            <a:off x="-34925" y="5467350"/>
            <a:ext cx="9685338" cy="5794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a:solidFill>
                  <a:schemeClr val="folHlink"/>
                </a:solidFill>
                <a:latin typeface="Comic Sans MS" charset="0"/>
                <a:ea typeface="ＭＳ Ｐゴシック" charset="-128"/>
                <a:cs typeface="ＭＳ Ｐゴシック" charset="-128"/>
              </a:rPr>
              <a:t>ABRAHAMWUI SHIMLUIKAT NGALEIBING</a:t>
            </a:r>
          </a:p>
        </p:txBody>
      </p:sp>
      <p:sp>
        <p:nvSpPr>
          <p:cNvPr id="46086" name="Text Box 16">
            <a:extLst>
              <a:ext uri="{FF2B5EF4-FFF2-40B4-BE49-F238E27FC236}">
                <a16:creationId xmlns:a16="http://schemas.microsoft.com/office/drawing/2014/main" id="{E236E493-5BF7-7A2A-2F74-996F505815F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6087" name="Text Box 19">
            <a:extLst>
              <a:ext uri="{FF2B5EF4-FFF2-40B4-BE49-F238E27FC236}">
                <a16:creationId xmlns:a16="http://schemas.microsoft.com/office/drawing/2014/main" id="{5F65B680-0FB4-7E45-2D36-3D0491B04F19}"/>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6004" name="Rectangle 20">
            <a:extLst>
              <a:ext uri="{FF2B5EF4-FFF2-40B4-BE49-F238E27FC236}">
                <a16:creationId xmlns:a16="http://schemas.microsoft.com/office/drawing/2014/main" id="{16CB4DA2-C15A-B85E-7173-08547D51C3B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26007" name="Rectangle 23">
            <a:extLst>
              <a:ext uri="{FF2B5EF4-FFF2-40B4-BE49-F238E27FC236}">
                <a16:creationId xmlns:a16="http://schemas.microsoft.com/office/drawing/2014/main" id="{80C92287-DF4E-C763-7E1B-40C4BD39A330}"/>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15</a:t>
            </a:r>
          </a:p>
        </p:txBody>
      </p:sp>
      <p:pic>
        <p:nvPicPr>
          <p:cNvPr id="426010" name="Picture 26" descr="Jezreel Valley from Muhraqa to Tabor and Moreh,">
            <a:extLst>
              <a:ext uri="{FF2B5EF4-FFF2-40B4-BE49-F238E27FC236}">
                <a16:creationId xmlns:a16="http://schemas.microsoft.com/office/drawing/2014/main" id="{99212ABC-8FB7-1783-12DA-294DD682091C}"/>
              </a:ext>
            </a:extLst>
          </p:cNvPr>
          <p:cNvPicPr preferRelativeResize="0">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a:solidFill>
                  <a:srgbClr val="FFFFFF"/>
                </a:solidFill>
              </a14:hiddenFill>
            </a:ext>
          </a:extLst>
        </p:spPr>
      </p:pic>
      <p:pic>
        <p:nvPicPr>
          <p:cNvPr id="426009" name="Picture 25" descr="Sea of Galilee from northwest, df 040102">
            <a:extLst>
              <a:ext uri="{FF2B5EF4-FFF2-40B4-BE49-F238E27FC236}">
                <a16:creationId xmlns:a16="http://schemas.microsoft.com/office/drawing/2014/main" id="{3F37BC0B-D496-9680-64EC-E2D9FD0F9CF7}"/>
              </a:ext>
            </a:extLst>
          </p:cNvPr>
          <p:cNvPicPr preferRelativeResize="0">
            <a:picLocks noChangeAspect="1" noChangeArrowheads="1"/>
          </p:cNvPicPr>
          <p:nvPr>
            <p:custDataLst>
              <p:tags r:id="rId2"/>
            </p:custDataLst>
          </p:nvPr>
        </p:nvPicPr>
        <p:blipFill>
          <a:blip r:embed="rId9"/>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5340EDEB-B28B-BDBA-09ED-33A102AA5381}"/>
              </a:ext>
            </a:extLst>
          </p:cNvPr>
          <p:cNvSpPr>
            <a:spLocks noChangeArrowheads="1"/>
          </p:cNvSpPr>
          <p:nvPr/>
        </p:nvSpPr>
        <p:spPr bwMode="auto">
          <a:xfrm>
            <a:off x="1376363" y="1042988"/>
            <a:ext cx="7110412" cy="2587625"/>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200">
                <a:latin typeface="Times New Roman" charset="0"/>
                <a:ea typeface="ＭＳ Ｐゴシック" charset="-128"/>
                <a:cs typeface="ＭＳ Ｐゴシック" charset="-128"/>
              </a:rPr>
              <a:t>                 </a:t>
            </a:r>
            <a:endParaRPr lang="en-US" sz="2800">
              <a:latin typeface="Times New Roman" charset="0"/>
              <a:ea typeface="ＭＳ Ｐゴシック" charset="-128"/>
              <a:cs typeface="ＭＳ Ｐゴシック" charset="-128"/>
            </a:endParaRPr>
          </a:p>
          <a:p>
            <a:pPr>
              <a:defRPr/>
            </a:pPr>
            <a:r>
              <a:rPr lang="en-US" sz="2800">
                <a:latin typeface="Times New Roman" charset="0"/>
                <a:ea typeface="ＭＳ Ｐゴシック" charset="-128"/>
                <a:cs typeface="ＭＳ Ｐゴシック" charset="-128"/>
              </a:rPr>
              <a:t>	</a:t>
            </a:r>
            <a:r>
              <a:rPr lang="en-US" sz="3600" baseline="30000">
                <a:latin typeface="Times New Roman" charset="0"/>
                <a:ea typeface="ＭＳ Ｐゴシック" charset="-128"/>
                <a:cs typeface="ＭＳ Ｐゴシック" charset="-128"/>
              </a:rPr>
              <a:t>5</a:t>
            </a:r>
            <a:r>
              <a:rPr lang="en-US" sz="3200">
                <a:latin typeface="Times New Roman" charset="0"/>
                <a:ea typeface="ＭＳ Ｐゴシック" charset="-128"/>
                <a:cs typeface="ＭＳ Ｐゴシック" charset="-128"/>
              </a:rPr>
              <a:t> Kala </a:t>
            </a:r>
            <a:r>
              <a:rPr lang="en-US" sz="3200">
                <a:solidFill>
                  <a:schemeClr val="folHlink"/>
                </a:solidFill>
                <a:latin typeface="Times New Roman" charset="0"/>
                <a:ea typeface="ＭＳ Ｐゴシック" charset="-128"/>
                <a:cs typeface="ＭＳ Ｐゴシック" charset="-128"/>
              </a:rPr>
              <a:t>nawo ngarana pamkasa    </a:t>
            </a:r>
            <a:r>
              <a:rPr lang="en-US" sz="3200">
                <a:solidFill>
                  <a:schemeClr val="tx2"/>
                </a:solidFill>
                <a:latin typeface="Times New Roman" charset="0"/>
                <a:ea typeface="ＭＳ Ｐゴシック" charset="-128"/>
                <a:cs typeface="ＭＳ Ｐゴシック" charset="-128"/>
              </a:rPr>
              <a:t>pam</a:t>
            </a:r>
            <a:r>
              <a:rPr lang="en-US" sz="3600">
                <a:solidFill>
                  <a:schemeClr val="folHlink"/>
                </a:solidFill>
                <a:latin typeface="Times New Roman" charset="0"/>
                <a:ea typeface="ＭＳ Ｐゴシック" charset="-128"/>
                <a:cs typeface="ＭＳ Ｐゴシック" charset="-128"/>
              </a:rPr>
              <a:t> </a:t>
            </a:r>
            <a:r>
              <a:rPr lang="en-US" sz="3200">
                <a:solidFill>
                  <a:schemeClr val="folHlink"/>
                </a:solidFill>
                <a:latin typeface="Times New Roman" charset="0"/>
                <a:ea typeface="ＭＳ Ｐゴシック" charset="-128"/>
                <a:cs typeface="ＭＳ Ｐゴシック" charset="-128"/>
              </a:rPr>
              <a:t>chili somlui khavai nathumli</a:t>
            </a:r>
            <a:r>
              <a:rPr lang="en-US" sz="3200">
                <a:solidFill>
                  <a:schemeClr val="tx2"/>
                </a:solidFill>
                <a:latin typeface="Times New Roman" charset="0"/>
                <a:ea typeface="ＭＳ Ｐゴシック" charset="-128"/>
                <a:cs typeface="ＭＳ Ｐゴシック" charset="-128"/>
              </a:rPr>
              <a:t> </a:t>
            </a:r>
            <a:r>
              <a:rPr lang="en-US" sz="3200">
                <a:latin typeface="Times New Roman" charset="0"/>
                <a:ea typeface="ＭＳ Ｐゴシック" charset="-128"/>
                <a:cs typeface="ＭＳ Ｐゴシック" charset="-128"/>
              </a:rPr>
              <a:t>khuiungluida nawo ngarali chungmeida okthuiluira.</a:t>
            </a:r>
          </a:p>
        </p:txBody>
      </p:sp>
      <p:sp>
        <p:nvSpPr>
          <p:cNvPr id="164867" name="Rectangle 3">
            <a:extLst>
              <a:ext uri="{FF2B5EF4-FFF2-40B4-BE49-F238E27FC236}">
                <a16:creationId xmlns:a16="http://schemas.microsoft.com/office/drawing/2014/main" id="{C92198A9-8EC4-CC45-D86F-80B37B500D36}"/>
              </a:ext>
            </a:extLst>
          </p:cNvPr>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ＭＳ Ｐゴシック" charset="-128"/>
                <a:cs typeface="ＭＳ Ｐゴシック" charset="-128"/>
              </a:rPr>
              <a:t>                            </a:t>
            </a:r>
          </a:p>
        </p:txBody>
      </p:sp>
      <p:sp>
        <p:nvSpPr>
          <p:cNvPr id="164868" name="Rectangle 4">
            <a:extLst>
              <a:ext uri="{FF2B5EF4-FFF2-40B4-BE49-F238E27FC236}">
                <a16:creationId xmlns:a16="http://schemas.microsoft.com/office/drawing/2014/main" id="{8B59A17D-DB4F-9920-2085-41519CD5EF13}"/>
              </a:ext>
            </a:extLst>
          </p:cNvPr>
          <p:cNvSpPr>
            <a:spLocks noChangeArrowheads="1"/>
          </p:cNvSpPr>
          <p:nvPr/>
        </p:nvSpPr>
        <p:spPr bwMode="auto">
          <a:xfrm>
            <a:off x="1179513" y="290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sz="3200">
                <a:latin typeface="Times New Roman" panose="02020603050405020304" pitchFamily="18" charset="0"/>
              </a:rPr>
              <a:t>Khalatlui 30</a:t>
            </a:r>
            <a:r>
              <a:rPr lang="en-US" altLang="en-US" sz="2800">
                <a:latin typeface="Times New Roman" panose="02020603050405020304" pitchFamily="18" charset="0"/>
              </a:rPr>
              <a:t> </a:t>
            </a:r>
          </a:p>
          <a:p>
            <a:pPr algn="ctr">
              <a:spcBef>
                <a:spcPct val="50000"/>
              </a:spcBef>
              <a:defRPr/>
            </a:pPr>
            <a:r>
              <a:rPr lang="en-US" altLang="en-US" sz="2800">
                <a:solidFill>
                  <a:schemeClr val="folHlink"/>
                </a:solidFill>
                <a:latin typeface="Times New Roman" panose="02020603050405020304" pitchFamily="18" charset="0"/>
              </a:rPr>
              <a:t>NGALEIWUI TUINGASHITBING</a:t>
            </a:r>
            <a:endParaRPr lang="en-US" altLang="en-US" sz="2800">
              <a:solidFill>
                <a:schemeClr val="tx2"/>
              </a:solidFill>
              <a:latin typeface="Times New Roman" panose="02020603050405020304" pitchFamily="18" charset="0"/>
            </a:endParaRPr>
          </a:p>
        </p:txBody>
      </p:sp>
      <p:sp>
        <p:nvSpPr>
          <p:cNvPr id="164870" name="Rectangle 6">
            <a:extLst>
              <a:ext uri="{FF2B5EF4-FFF2-40B4-BE49-F238E27FC236}">
                <a16:creationId xmlns:a16="http://schemas.microsoft.com/office/drawing/2014/main" id="{FDACB38A-E68A-BC24-BEBA-A7E3AAE3929E}"/>
              </a:ext>
            </a:extLst>
          </p:cNvPr>
          <p:cNvSpPr>
            <a:spLocks noChangeArrowheads="1"/>
          </p:cNvSpPr>
          <p:nvPr/>
        </p:nvSpPr>
        <p:spPr bwMode="auto">
          <a:xfrm>
            <a:off x="1389063" y="4037013"/>
            <a:ext cx="7110412" cy="2343150"/>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600" baseline="30000">
                <a:latin typeface="Times New Roman" charset="0"/>
                <a:ea typeface="ＭＳ Ｐゴシック" charset="-128"/>
                <a:cs typeface="ＭＳ Ｐゴシック" charset="-128"/>
              </a:rPr>
              <a:t>	6 </a:t>
            </a:r>
            <a:r>
              <a:rPr lang="en-US" sz="3200">
                <a:latin typeface="Times New Roman" charset="0"/>
                <a:ea typeface="ＭＳ Ｐゴシック" charset="-128"/>
                <a:cs typeface="ＭＳ Ｐゴシック" charset="-128"/>
              </a:rPr>
              <a:t>Nathumwuila, nao ngarawuila, ar</a:t>
            </a:r>
            <a:r>
              <a:rPr lang="en-US" sz="3200" u="sng">
                <a:latin typeface="Times New Roman" charset="0"/>
                <a:ea typeface="ＭＳ Ｐゴシック" charset="-128"/>
                <a:cs typeface="ＭＳ Ｐゴシック" charset="-128"/>
              </a:rPr>
              <a:t>a</a:t>
            </a:r>
            <a:r>
              <a:rPr lang="en-US" sz="3200">
                <a:latin typeface="Times New Roman" charset="0"/>
                <a:ea typeface="ＭＳ Ｐゴシック" charset="-128"/>
                <a:cs typeface="ＭＳ Ｐゴシック" charset="-128"/>
              </a:rPr>
              <a:t>-azawuila </a:t>
            </a:r>
            <a:r>
              <a:rPr lang="en-US" sz="3200">
                <a:solidFill>
                  <a:schemeClr val="folHlink"/>
                </a:solidFill>
                <a:latin typeface="Times New Roman" charset="0"/>
                <a:ea typeface="ＭＳ Ｐゴシック" charset="-128"/>
                <a:cs typeface="ＭＳ Ｐゴシック" charset="-128"/>
              </a:rPr>
              <a:t>Prohona ning tharmihaida, ning yang tongtingda ali leishira, </a:t>
            </a:r>
            <a:r>
              <a:rPr lang="en-US" sz="3200">
                <a:latin typeface="Times New Roman" charset="0"/>
                <a:ea typeface="ＭＳ Ｐゴシック" charset="-128"/>
                <a:cs typeface="ＭＳ Ｐゴシック" charset="-128"/>
              </a:rPr>
              <a:t>kala Israel malinglui shitra.         </a:t>
            </a:r>
            <a:r>
              <a:rPr lang="en-US" sz="2000">
                <a:latin typeface="Times New Roman" charset="0"/>
                <a:ea typeface="ＭＳ Ｐゴシック" charset="-128"/>
                <a:cs typeface="ＭＳ Ｐゴシック" charset="-128"/>
              </a:rPr>
              <a:t>(Kathara Bible)</a:t>
            </a:r>
          </a:p>
        </p:txBody>
      </p:sp>
      <p:sp>
        <p:nvSpPr>
          <p:cNvPr id="48134" name="Text Box 8">
            <a:extLst>
              <a:ext uri="{FF2B5EF4-FFF2-40B4-BE49-F238E27FC236}">
                <a16:creationId xmlns:a16="http://schemas.microsoft.com/office/drawing/2014/main" id="{677F54BC-9F5B-6D91-96D5-9837562B0C39}"/>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8135" name="Text Box 10">
            <a:extLst>
              <a:ext uri="{FF2B5EF4-FFF2-40B4-BE49-F238E27FC236}">
                <a16:creationId xmlns:a16="http://schemas.microsoft.com/office/drawing/2014/main" id="{FD61003B-3450-B957-A6B2-02B562460A7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64875" name="Rectangle 11">
            <a:extLst>
              <a:ext uri="{FF2B5EF4-FFF2-40B4-BE49-F238E27FC236}">
                <a16:creationId xmlns:a16="http://schemas.microsoft.com/office/drawing/2014/main" id="{B823EED4-468A-EF4A-EF6E-29E78CA272B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164878" name="Rectangle 14">
            <a:extLst>
              <a:ext uri="{FF2B5EF4-FFF2-40B4-BE49-F238E27FC236}">
                <a16:creationId xmlns:a16="http://schemas.microsoft.com/office/drawing/2014/main" id="{8077678A-D0A6-E2CE-4D91-43AEB16B0B24}"/>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16</a:t>
            </a:r>
          </a:p>
        </p:txBody>
      </p:sp>
      <p:sp>
        <p:nvSpPr>
          <p:cNvPr id="48138" name="Text Box 16">
            <a:extLst>
              <a:ext uri="{FF2B5EF4-FFF2-40B4-BE49-F238E27FC236}">
                <a16:creationId xmlns:a16="http://schemas.microsoft.com/office/drawing/2014/main" id="{F49DC6C0-8259-747A-888D-09CE6509C569}"/>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87A3E822-5AB8-9D2C-250A-214E48C5AC98}"/>
              </a:ext>
            </a:extLst>
          </p:cNvPr>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ＭＳ Ｐゴシック" charset="-128"/>
                <a:cs typeface="ＭＳ Ｐゴシック" charset="-128"/>
              </a:rPr>
              <a:t>                            </a:t>
            </a:r>
          </a:p>
        </p:txBody>
      </p:sp>
      <p:sp>
        <p:nvSpPr>
          <p:cNvPr id="50179" name="Text Box 3">
            <a:extLst>
              <a:ext uri="{FF2B5EF4-FFF2-40B4-BE49-F238E27FC236}">
                <a16:creationId xmlns:a16="http://schemas.microsoft.com/office/drawing/2014/main" id="{BA83E5E1-1E8D-25E4-2ABF-E2882FCA0E9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0180" name="Text Box 4">
            <a:extLst>
              <a:ext uri="{FF2B5EF4-FFF2-40B4-BE49-F238E27FC236}">
                <a16:creationId xmlns:a16="http://schemas.microsoft.com/office/drawing/2014/main" id="{FD046797-6F64-3B3A-943A-193E838BAB7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90853" name="Rectangle 5">
            <a:extLst>
              <a:ext uri="{FF2B5EF4-FFF2-40B4-BE49-F238E27FC236}">
                <a16:creationId xmlns:a16="http://schemas.microsoft.com/office/drawing/2014/main" id="{2728289E-5A60-E4B1-F1F3-8445C91E050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90854" name="Rectangle 6">
            <a:extLst>
              <a:ext uri="{FF2B5EF4-FFF2-40B4-BE49-F238E27FC236}">
                <a16:creationId xmlns:a16="http://schemas.microsoft.com/office/drawing/2014/main" id="{65735882-F988-D6D5-7957-B5A29F139FB5}"/>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17</a:t>
            </a:r>
          </a:p>
        </p:txBody>
      </p:sp>
      <p:pic>
        <p:nvPicPr>
          <p:cNvPr id="590861" name="Picture 13">
            <a:extLst>
              <a:ext uri="{FF2B5EF4-FFF2-40B4-BE49-F238E27FC236}">
                <a16:creationId xmlns:a16="http://schemas.microsoft.com/office/drawing/2014/main" id="{2D68082B-79A7-D515-75D5-5AA504B8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2" name="Picture 14">
            <a:extLst>
              <a:ext uri="{FF2B5EF4-FFF2-40B4-BE49-F238E27FC236}">
                <a16:creationId xmlns:a16="http://schemas.microsoft.com/office/drawing/2014/main" id="{66D97210-27E9-885F-46CE-1CC6F8BD1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3" name="Picture 15">
            <a:extLst>
              <a:ext uri="{FF2B5EF4-FFF2-40B4-BE49-F238E27FC236}">
                <a16:creationId xmlns:a16="http://schemas.microsoft.com/office/drawing/2014/main" id="{74FAD9E9-93E0-4C44-3798-40B5C327B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4" name="Picture 16">
            <a:extLst>
              <a:ext uri="{FF2B5EF4-FFF2-40B4-BE49-F238E27FC236}">
                <a16:creationId xmlns:a16="http://schemas.microsoft.com/office/drawing/2014/main" id="{0B3A3F2D-382B-A904-7B72-449FBA3564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5" name="Picture 17">
            <a:extLst>
              <a:ext uri="{FF2B5EF4-FFF2-40B4-BE49-F238E27FC236}">
                <a16:creationId xmlns:a16="http://schemas.microsoft.com/office/drawing/2014/main" id="{EFA23D37-DDA2-26AC-512C-5E62057790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8154" b="12256"/>
          <a:stretch>
            <a:fillRect/>
          </a:stretch>
        </p:blipFill>
        <p:spPr bwMode="auto">
          <a:xfrm>
            <a:off x="1744663" y="812800"/>
            <a:ext cx="4562475" cy="335915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6" name="Picture 18">
            <a:extLst>
              <a:ext uri="{FF2B5EF4-FFF2-40B4-BE49-F238E27FC236}">
                <a16:creationId xmlns:a16="http://schemas.microsoft.com/office/drawing/2014/main" id="{6753607F-5748-78D5-E3C7-B53CA89E2D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2953"/>
          <a:stretch>
            <a:fillRect/>
          </a:stretch>
        </p:blipFill>
        <p:spPr bwMode="auto">
          <a:xfrm>
            <a:off x="3944938" y="2336800"/>
            <a:ext cx="4562475" cy="29765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867" name="Text Box 19">
            <a:extLst>
              <a:ext uri="{FF2B5EF4-FFF2-40B4-BE49-F238E27FC236}">
                <a16:creationId xmlns:a16="http://schemas.microsoft.com/office/drawing/2014/main" id="{29A3755D-220E-E999-E56F-F3CF205484ED}"/>
              </a:ext>
            </a:extLst>
          </p:cNvPr>
          <p:cNvSpPr txBox="1">
            <a:spLocks noChangeArrowheads="1"/>
          </p:cNvSpPr>
          <p:nvPr/>
        </p:nvSpPr>
        <p:spPr bwMode="auto">
          <a:xfrm>
            <a:off x="0" y="5730875"/>
            <a:ext cx="91440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200">
                <a:solidFill>
                  <a:schemeClr val="folHlink"/>
                </a:solidFill>
                <a:latin typeface="Comic Sans MS" charset="0"/>
                <a:ea typeface="ＭＳ Ｐゴシック" charset="-128"/>
                <a:cs typeface="ＭＳ Ｐゴシック" charset="-128"/>
              </a:rPr>
              <a:t>KHAMATHA KALA KATUMA NGALEI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64" descr="Slide1">
            <a:extLst>
              <a:ext uri="{FF2B5EF4-FFF2-40B4-BE49-F238E27FC236}">
                <a16:creationId xmlns:a16="http://schemas.microsoft.com/office/drawing/2014/main" id="{64ED3B46-DC4D-F9B7-E486-55C84B440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a:extLst>
              <a:ext uri="{FF2B5EF4-FFF2-40B4-BE49-F238E27FC236}">
                <a16:creationId xmlns:a16="http://schemas.microsoft.com/office/drawing/2014/main" id="{AD79B1B2-0158-142F-A900-B39D46F97B64}"/>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5076" name="Rectangle 4">
            <a:extLst>
              <a:ext uri="{FF2B5EF4-FFF2-40B4-BE49-F238E27FC236}">
                <a16:creationId xmlns:a16="http://schemas.microsoft.com/office/drawing/2014/main" id="{9C6C6753-77C2-6F44-65DA-295993984A38}"/>
              </a:ext>
            </a:extLst>
          </p:cNvPr>
          <p:cNvSpPr>
            <a:spLocks noChangeArrowheads="1"/>
          </p:cNvSpPr>
          <p:nvPr/>
        </p:nvSpPr>
        <p:spPr bwMode="auto">
          <a:xfrm>
            <a:off x="2506663" y="830263"/>
            <a:ext cx="38655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4000" i="1">
                <a:solidFill>
                  <a:schemeClr val="tx2"/>
                </a:solidFill>
                <a:latin typeface="Kosher-Normal" charset="0"/>
              </a:rPr>
              <a:t>ABRAHAMWUI TUINGASHIT</a:t>
            </a:r>
            <a:endParaRPr lang="en-US" altLang="en-US" sz="4400" i="1">
              <a:solidFill>
                <a:schemeClr val="tx2"/>
              </a:solidFill>
              <a:latin typeface="Kosher-Normal" charset="0"/>
            </a:endParaRPr>
          </a:p>
        </p:txBody>
      </p:sp>
      <p:sp>
        <p:nvSpPr>
          <p:cNvPr id="515077" name="Rectangle 5">
            <a:extLst>
              <a:ext uri="{FF2B5EF4-FFF2-40B4-BE49-F238E27FC236}">
                <a16:creationId xmlns:a16="http://schemas.microsoft.com/office/drawing/2014/main" id="{38B54D9F-C6A4-123F-F3A5-D921F7FD410E}"/>
              </a:ext>
            </a:extLst>
          </p:cNvPr>
          <p:cNvSpPr>
            <a:spLocks noChangeArrowheads="1"/>
          </p:cNvSpPr>
          <p:nvPr/>
        </p:nvSpPr>
        <p:spPr bwMode="auto">
          <a:xfrm>
            <a:off x="650875"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charset="0"/>
                <a:ea typeface="ＭＳ Ｐゴシック" charset="-128"/>
                <a:cs typeface="ＭＳ Ｐゴシック" charset="-128"/>
              </a:rPr>
              <a:t>Abrahamli Kaho        </a:t>
            </a:r>
            <a:r>
              <a:rPr lang="en-US" sz="2400">
                <a:latin typeface="Helvetica" charset="0"/>
                <a:ea typeface="ＭＳ Ｐゴシック" charset="-128"/>
                <a:cs typeface="ＭＳ Ｐゴシック" charset="-128"/>
              </a:rPr>
              <a:t> Hao 12:1-3</a:t>
            </a:r>
          </a:p>
        </p:txBody>
      </p:sp>
      <p:sp>
        <p:nvSpPr>
          <p:cNvPr id="515078" name="Rectangle 6">
            <a:extLst>
              <a:ext uri="{FF2B5EF4-FFF2-40B4-BE49-F238E27FC236}">
                <a16:creationId xmlns:a16="http://schemas.microsoft.com/office/drawing/2014/main" id="{C300D198-B665-9204-79CA-3CE627CF03FB}"/>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NGALEI</a:t>
            </a:r>
          </a:p>
        </p:txBody>
      </p:sp>
      <p:sp>
        <p:nvSpPr>
          <p:cNvPr id="515079" name="Rectangle 7">
            <a:extLst>
              <a:ext uri="{FF2B5EF4-FFF2-40B4-BE49-F238E27FC236}">
                <a16:creationId xmlns:a16="http://schemas.microsoft.com/office/drawing/2014/main" id="{DC1B19FC-DA7F-2AF5-FBFD-B8387E66A35F}"/>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5080" name="Line 8">
            <a:extLst>
              <a:ext uri="{FF2B5EF4-FFF2-40B4-BE49-F238E27FC236}">
                <a16:creationId xmlns:a16="http://schemas.microsoft.com/office/drawing/2014/main" id="{447CDBC8-3F77-3E37-B3FF-4F5726511819}"/>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1" name="Line 9">
            <a:extLst>
              <a:ext uri="{FF2B5EF4-FFF2-40B4-BE49-F238E27FC236}">
                <a16:creationId xmlns:a16="http://schemas.microsoft.com/office/drawing/2014/main" id="{147D5E35-E1EA-0AEB-3090-F786DEC53AC4}"/>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2" name="Line 10">
            <a:extLst>
              <a:ext uri="{FF2B5EF4-FFF2-40B4-BE49-F238E27FC236}">
                <a16:creationId xmlns:a16="http://schemas.microsoft.com/office/drawing/2014/main" id="{F727A5D2-BCA3-4F1C-875D-193440D618C6}"/>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3" name="Line 11">
            <a:extLst>
              <a:ext uri="{FF2B5EF4-FFF2-40B4-BE49-F238E27FC236}">
                <a16:creationId xmlns:a16="http://schemas.microsoft.com/office/drawing/2014/main" id="{2B648D98-F6AF-8AF5-3754-095F12411994}"/>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4" name="Line 12">
            <a:extLst>
              <a:ext uri="{FF2B5EF4-FFF2-40B4-BE49-F238E27FC236}">
                <a16:creationId xmlns:a16="http://schemas.microsoft.com/office/drawing/2014/main" id="{F365A214-8D7D-7872-2CD3-B65E4953E110}"/>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2237" name="Text Box 14">
            <a:extLst>
              <a:ext uri="{FF2B5EF4-FFF2-40B4-BE49-F238E27FC236}">
                <a16:creationId xmlns:a16="http://schemas.microsoft.com/office/drawing/2014/main" id="{6B046038-965A-5F34-29E2-916D48A4401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5087" name="Text Box 15">
            <a:extLst>
              <a:ext uri="{FF2B5EF4-FFF2-40B4-BE49-F238E27FC236}">
                <a16:creationId xmlns:a16="http://schemas.microsoft.com/office/drawing/2014/main" id="{F6981FDF-753B-24B4-C26E-F2EB73BE1DDA}"/>
              </a:ext>
            </a:extLst>
          </p:cNvPr>
          <p:cNvSpPr txBox="1">
            <a:spLocks noChangeArrowheads="1"/>
          </p:cNvSpPr>
          <p:nvPr/>
        </p:nvSpPr>
        <p:spPr bwMode="auto">
          <a:xfrm>
            <a:off x="6635750" y="649288"/>
            <a:ext cx="219392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5090" name="Rectangle 18">
            <a:extLst>
              <a:ext uri="{FF2B5EF4-FFF2-40B4-BE49-F238E27FC236}">
                <a16:creationId xmlns:a16="http://schemas.microsoft.com/office/drawing/2014/main" id="{ED29F287-8534-044F-8D3A-7183D8FCA5B5}"/>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ATHA</a:t>
            </a:r>
          </a:p>
        </p:txBody>
      </p:sp>
      <p:sp>
        <p:nvSpPr>
          <p:cNvPr id="515091" name="Rectangle 19">
            <a:extLst>
              <a:ext uri="{FF2B5EF4-FFF2-40B4-BE49-F238E27FC236}">
                <a16:creationId xmlns:a16="http://schemas.microsoft.com/office/drawing/2014/main" id="{FE5AC4E0-391E-8FAA-5904-58DED12D4F50}"/>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  SOKHAMI</a:t>
            </a:r>
          </a:p>
        </p:txBody>
      </p:sp>
      <p:sp>
        <p:nvSpPr>
          <p:cNvPr id="515092" name="Rectangle 20">
            <a:extLst>
              <a:ext uri="{FF2B5EF4-FFF2-40B4-BE49-F238E27FC236}">
                <a16:creationId xmlns:a16="http://schemas.microsoft.com/office/drawing/2014/main" id="{7EFFAB1A-D067-CC2D-EB29-E8FE30157B99}"/>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13:15</a:t>
            </a:r>
          </a:p>
        </p:txBody>
      </p:sp>
      <p:sp>
        <p:nvSpPr>
          <p:cNvPr id="515093" name="Rectangle 21">
            <a:extLst>
              <a:ext uri="{FF2B5EF4-FFF2-40B4-BE49-F238E27FC236}">
                <a16:creationId xmlns:a16="http://schemas.microsoft.com/office/drawing/2014/main" id="{A8D612BA-9F17-6215-7395-F721AFDC66A9}"/>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12:1</a:t>
            </a:r>
          </a:p>
        </p:txBody>
      </p:sp>
      <p:sp>
        <p:nvSpPr>
          <p:cNvPr id="515097" name="Rectangle 25">
            <a:extLst>
              <a:ext uri="{FF2B5EF4-FFF2-40B4-BE49-F238E27FC236}">
                <a16:creationId xmlns:a16="http://schemas.microsoft.com/office/drawing/2014/main" id="{8E11FBB8-BCE8-D3CD-3A04-53307FC9FEB7}"/>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12:2</a:t>
            </a:r>
          </a:p>
        </p:txBody>
      </p:sp>
      <p:sp>
        <p:nvSpPr>
          <p:cNvPr id="515098" name="Rectangle 26">
            <a:extLst>
              <a:ext uri="{FF2B5EF4-FFF2-40B4-BE49-F238E27FC236}">
                <a16:creationId xmlns:a16="http://schemas.microsoft.com/office/drawing/2014/main" id="{5A70A0FF-EFA9-B82A-B6F6-DA36D87806CC}"/>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12:3</a:t>
            </a:r>
          </a:p>
        </p:txBody>
      </p:sp>
      <p:sp>
        <p:nvSpPr>
          <p:cNvPr id="515099" name="Rectangle 27">
            <a:extLst>
              <a:ext uri="{FF2B5EF4-FFF2-40B4-BE49-F238E27FC236}">
                <a16:creationId xmlns:a16="http://schemas.microsoft.com/office/drawing/2014/main" id="{8ED1B2A7-92FC-7859-D3EF-6553C0E84478}"/>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13:14-16</a:t>
            </a:r>
          </a:p>
        </p:txBody>
      </p:sp>
      <p:sp>
        <p:nvSpPr>
          <p:cNvPr id="515100" name="Rectangle 28">
            <a:extLst>
              <a:ext uri="{FF2B5EF4-FFF2-40B4-BE49-F238E27FC236}">
                <a16:creationId xmlns:a16="http://schemas.microsoft.com/office/drawing/2014/main" id="{5F4C2C2B-63C1-12A6-E2DA-E75BB4741B97}"/>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15:9-18</a:t>
            </a:r>
          </a:p>
        </p:txBody>
      </p:sp>
      <p:sp>
        <p:nvSpPr>
          <p:cNvPr id="515101" name="Rectangle 29">
            <a:extLst>
              <a:ext uri="{FF2B5EF4-FFF2-40B4-BE49-F238E27FC236}">
                <a16:creationId xmlns:a16="http://schemas.microsoft.com/office/drawing/2014/main" id="{B79E3885-7D17-E234-39D4-89EEC63CB578}"/>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400" i="1">
                <a:solidFill>
                  <a:srgbClr val="FFFF39"/>
                </a:solidFill>
                <a:latin typeface="Helvetica" panose="020B0604020202020204" pitchFamily="34" charset="0"/>
              </a:rPr>
              <a:t>Vare Tui Phab Takhavai “Angayung”</a:t>
            </a:r>
          </a:p>
        </p:txBody>
      </p:sp>
      <p:sp>
        <p:nvSpPr>
          <p:cNvPr id="515106" name="Rectangle 34">
            <a:extLst>
              <a:ext uri="{FF2B5EF4-FFF2-40B4-BE49-F238E27FC236}">
                <a16:creationId xmlns:a16="http://schemas.microsoft.com/office/drawing/2014/main" id="{049A5E56-EE5A-968A-362F-C97DF04132CB}"/>
              </a:ext>
            </a:extLst>
          </p:cNvPr>
          <p:cNvSpPr>
            <a:spLocks noChangeArrowheads="1"/>
          </p:cNvSpPr>
          <p:nvPr/>
        </p:nvSpPr>
        <p:spPr bwMode="auto">
          <a:xfrm>
            <a:off x="384175" y="2443163"/>
            <a:ext cx="2922588" cy="4095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100" i="1">
                <a:solidFill>
                  <a:schemeClr val="folHlink"/>
                </a:solidFill>
                <a:latin typeface="Helvetica" charset="0"/>
                <a:ea typeface="ＭＳ Ｐゴシック" charset="-128"/>
                <a:cs typeface="ＭＳ Ｐゴシック" charset="-128"/>
              </a:rPr>
              <a:t>KATANG MAKHAVAI</a:t>
            </a:r>
          </a:p>
        </p:txBody>
      </p:sp>
      <p:sp>
        <p:nvSpPr>
          <p:cNvPr id="515107" name="Rectangle 35">
            <a:extLst>
              <a:ext uri="{FF2B5EF4-FFF2-40B4-BE49-F238E27FC236}">
                <a16:creationId xmlns:a16="http://schemas.microsoft.com/office/drawing/2014/main" id="{81951AB9-7519-BB26-A9C8-325F1A0FBCC0}"/>
              </a:ext>
            </a:extLst>
          </p:cNvPr>
          <p:cNvSpPr>
            <a:spLocks noChangeArrowheads="1"/>
          </p:cNvSpPr>
          <p:nvPr/>
        </p:nvSpPr>
        <p:spPr bwMode="auto">
          <a:xfrm>
            <a:off x="3444875" y="2422525"/>
            <a:ext cx="238601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TAZAK KAHAI</a:t>
            </a:r>
          </a:p>
        </p:txBody>
      </p:sp>
      <p:sp>
        <p:nvSpPr>
          <p:cNvPr id="515108" name="Rectangle 36">
            <a:extLst>
              <a:ext uri="{FF2B5EF4-FFF2-40B4-BE49-F238E27FC236}">
                <a16:creationId xmlns:a16="http://schemas.microsoft.com/office/drawing/2014/main" id="{46E4C882-4382-BD11-3C29-83F076F82D51}"/>
              </a:ext>
            </a:extLst>
          </p:cNvPr>
          <p:cNvSpPr>
            <a:spLocks noChangeArrowheads="1"/>
          </p:cNvSpPr>
          <p:nvPr/>
        </p:nvSpPr>
        <p:spPr bwMode="auto">
          <a:xfrm>
            <a:off x="5668963" y="2438400"/>
            <a:ext cx="347503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   MAKHANGAPAT</a:t>
            </a:r>
          </a:p>
        </p:txBody>
      </p:sp>
      <p:sp>
        <p:nvSpPr>
          <p:cNvPr id="52251" name="Text Box 43">
            <a:extLst>
              <a:ext uri="{FF2B5EF4-FFF2-40B4-BE49-F238E27FC236}">
                <a16:creationId xmlns:a16="http://schemas.microsoft.com/office/drawing/2014/main" id="{63FB74E5-7FF4-70C7-C032-01CA0270BC1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5116" name="Rectangle 44">
            <a:extLst>
              <a:ext uri="{FF2B5EF4-FFF2-40B4-BE49-F238E27FC236}">
                <a16:creationId xmlns:a16="http://schemas.microsoft.com/office/drawing/2014/main" id="{6446858A-C785-25C6-0D2E-2B6534E11F5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15119" name="Rectangle 47">
            <a:extLst>
              <a:ext uri="{FF2B5EF4-FFF2-40B4-BE49-F238E27FC236}">
                <a16:creationId xmlns:a16="http://schemas.microsoft.com/office/drawing/2014/main" id="{CCBD2EBB-8151-60E9-7600-09243377D2E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18</a:t>
            </a:r>
          </a:p>
        </p:txBody>
      </p:sp>
      <p:sp>
        <p:nvSpPr>
          <p:cNvPr id="52254" name="Text Box 49">
            <a:extLst>
              <a:ext uri="{FF2B5EF4-FFF2-40B4-BE49-F238E27FC236}">
                <a16:creationId xmlns:a16="http://schemas.microsoft.com/office/drawing/2014/main" id="{8F81A95C-A88E-5901-BD86-07588F316D98}"/>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5122" name="Rectangle 50">
            <a:extLst>
              <a:ext uri="{FF2B5EF4-FFF2-40B4-BE49-F238E27FC236}">
                <a16:creationId xmlns:a16="http://schemas.microsoft.com/office/drawing/2014/main" id="{2752A3DD-FC88-081B-DF2E-DB6D15AF02BC}"/>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15124" name="Rectangle 52">
            <a:extLst>
              <a:ext uri="{FF2B5EF4-FFF2-40B4-BE49-F238E27FC236}">
                <a16:creationId xmlns:a16="http://schemas.microsoft.com/office/drawing/2014/main" id="{93D6CC8B-91F2-34E4-C571-62C3B9ED7427}"/>
              </a:ext>
            </a:extLst>
          </p:cNvPr>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  Ngalei</a:t>
            </a:r>
          </a:p>
        </p:txBody>
      </p:sp>
      <p:sp>
        <p:nvSpPr>
          <p:cNvPr id="515125" name="Rectangle 53">
            <a:extLst>
              <a:ext uri="{FF2B5EF4-FFF2-40B4-BE49-F238E27FC236}">
                <a16:creationId xmlns:a16="http://schemas.microsoft.com/office/drawing/2014/main" id="{94D0977B-3442-3889-3155-B87D9FFDCD41}"/>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Khal 30:1-10</a:t>
            </a:r>
          </a:p>
        </p:txBody>
      </p:sp>
      <p:sp>
        <p:nvSpPr>
          <p:cNvPr id="515126" name="Rectangle 54">
            <a:extLst>
              <a:ext uri="{FF2B5EF4-FFF2-40B4-BE49-F238E27FC236}">
                <a16:creationId xmlns:a16="http://schemas.microsoft.com/office/drawing/2014/main" id="{D33978A1-375C-446F-C436-309381C2EB18}"/>
              </a:ext>
            </a:extLst>
          </p:cNvPr>
          <p:cNvSpPr>
            <a:spLocks noChangeArrowheads="1"/>
          </p:cNvSpPr>
          <p:nvPr/>
        </p:nvSpPr>
        <p:spPr bwMode="auto">
          <a:xfrm>
            <a:off x="3525838" y="5248275"/>
            <a:ext cx="19748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Davidwui</a:t>
            </a:r>
          </a:p>
        </p:txBody>
      </p:sp>
      <p:sp>
        <p:nvSpPr>
          <p:cNvPr id="515127" name="Rectangle 55">
            <a:extLst>
              <a:ext uri="{FF2B5EF4-FFF2-40B4-BE49-F238E27FC236}">
                <a16:creationId xmlns:a16="http://schemas.microsoft.com/office/drawing/2014/main" id="{E50851D0-4469-BE54-6572-5D8BC94BB274}"/>
              </a:ext>
            </a:extLst>
          </p:cNvPr>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2 Sam 7:4-16</a:t>
            </a:r>
          </a:p>
        </p:txBody>
      </p:sp>
      <p:grpSp>
        <p:nvGrpSpPr>
          <p:cNvPr id="52260" name="Group 58">
            <a:extLst>
              <a:ext uri="{FF2B5EF4-FFF2-40B4-BE49-F238E27FC236}">
                <a16:creationId xmlns:a16="http://schemas.microsoft.com/office/drawing/2014/main" id="{9FEFF213-2471-6F40-B10B-13A1BF850F0A}"/>
              </a:ext>
            </a:extLst>
          </p:cNvPr>
          <p:cNvGrpSpPr>
            <a:grpSpLocks/>
          </p:cNvGrpSpPr>
          <p:nvPr/>
        </p:nvGrpSpPr>
        <p:grpSpPr bwMode="auto">
          <a:xfrm>
            <a:off x="133350" y="1200150"/>
            <a:ext cx="307975" cy="4598988"/>
            <a:chOff x="84" y="756"/>
            <a:chExt cx="194" cy="2897"/>
          </a:xfrm>
        </p:grpSpPr>
        <p:sp>
          <p:nvSpPr>
            <p:cNvPr id="515131" name="AutoShape 59">
              <a:extLst>
                <a:ext uri="{FF2B5EF4-FFF2-40B4-BE49-F238E27FC236}">
                  <a16:creationId xmlns:a16="http://schemas.microsoft.com/office/drawing/2014/main" id="{228E3337-919D-29E4-CDB7-CEBD92929D1B}"/>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5132" name="AutoShape 60">
              <a:extLst>
                <a:ext uri="{FF2B5EF4-FFF2-40B4-BE49-F238E27FC236}">
                  <a16:creationId xmlns:a16="http://schemas.microsoft.com/office/drawing/2014/main" id="{A44D7D6C-4F15-1427-4F6C-47EDB92C4663}"/>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5133" name="AutoShape 61">
              <a:extLst>
                <a:ext uri="{FF2B5EF4-FFF2-40B4-BE49-F238E27FC236}">
                  <a16:creationId xmlns:a16="http://schemas.microsoft.com/office/drawing/2014/main" id="{DBC81385-2E14-00BD-420B-285B68F79BD9}"/>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5134" name="AutoShape 62">
              <a:extLst>
                <a:ext uri="{FF2B5EF4-FFF2-40B4-BE49-F238E27FC236}">
                  <a16:creationId xmlns:a16="http://schemas.microsoft.com/office/drawing/2014/main" id="{757FF57A-D8E5-FBBE-03C5-94FB1668F45B}"/>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515135" name="AutoShape 63">
            <a:extLst>
              <a:ext uri="{FF2B5EF4-FFF2-40B4-BE49-F238E27FC236}">
                <a16:creationId xmlns:a16="http://schemas.microsoft.com/office/drawing/2014/main" id="{C3A98CE5-A539-E72C-D1E6-45A341F5A800}"/>
              </a:ext>
            </a:extLst>
          </p:cNvPr>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5103" name="Line 31">
            <a:extLst>
              <a:ext uri="{FF2B5EF4-FFF2-40B4-BE49-F238E27FC236}">
                <a16:creationId xmlns:a16="http://schemas.microsoft.com/office/drawing/2014/main" id="{0615A0A2-72E6-3E23-FDA2-9DA6C516A071}"/>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102" name="Line 30">
            <a:extLst>
              <a:ext uri="{FF2B5EF4-FFF2-40B4-BE49-F238E27FC236}">
                <a16:creationId xmlns:a16="http://schemas.microsoft.com/office/drawing/2014/main" id="{5E2FF67C-98BD-54F7-11F6-5522205670C1}"/>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105" name="Rectangle 33">
            <a:extLst>
              <a:ext uri="{FF2B5EF4-FFF2-40B4-BE49-F238E27FC236}">
                <a16:creationId xmlns:a16="http://schemas.microsoft.com/office/drawing/2014/main" id="{E3FB1276-49F2-7541-9810-96FC89A460EF}"/>
              </a:ext>
            </a:extLst>
          </p:cNvPr>
          <p:cNvSpPr>
            <a:spLocks noChangeArrowheads="1"/>
          </p:cNvSpPr>
          <p:nvPr/>
        </p:nvSpPr>
        <p:spPr bwMode="auto">
          <a:xfrm>
            <a:off x="2649538" y="46577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ＭＳ Ｐゴシック" charset="-128"/>
                <a:cs typeface="ＭＳ Ｐゴシック" charset="-128"/>
              </a:rPr>
              <a:t>Tuingashitwui Aphangbing</a:t>
            </a:r>
          </a:p>
        </p:txBody>
      </p:sp>
      <p:sp>
        <p:nvSpPr>
          <p:cNvPr id="515139" name="WordArt 67">
            <a:extLst>
              <a:ext uri="{FF2B5EF4-FFF2-40B4-BE49-F238E27FC236}">
                <a16:creationId xmlns:a16="http://schemas.microsoft.com/office/drawing/2014/main" id="{50BE46F5-C3EB-6C2D-3A32-27ABB3736FCD}"/>
              </a:ext>
            </a:extLst>
          </p:cNvPr>
          <p:cNvSpPr>
            <a:spLocks noChangeArrowheads="1" noChangeShapeType="1" noTextEdit="1"/>
          </p:cNvSpPr>
          <p:nvPr/>
        </p:nvSpPr>
        <p:spPr bwMode="auto">
          <a:xfrm>
            <a:off x="569913" y="630238"/>
            <a:ext cx="7831137" cy="575786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DAVIDWUI</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TUINGASHIT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inai view2">
            <a:extLst>
              <a:ext uri="{FF2B5EF4-FFF2-40B4-BE49-F238E27FC236}">
                <a16:creationId xmlns:a16="http://schemas.microsoft.com/office/drawing/2014/main" id="{4EABC4BB-6905-A658-ADE5-FC8D97B033C3}"/>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4707" name="Rectangle 3">
            <a:extLst>
              <a:ext uri="{FF2B5EF4-FFF2-40B4-BE49-F238E27FC236}">
                <a16:creationId xmlns:a16="http://schemas.microsoft.com/office/drawing/2014/main" id="{117AB33B-94ED-49BA-4D11-87C80909C725}"/>
              </a:ext>
            </a:extLst>
          </p:cNvPr>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08" name="Rectangle 4">
            <a:extLst>
              <a:ext uri="{FF2B5EF4-FFF2-40B4-BE49-F238E27FC236}">
                <a16:creationId xmlns:a16="http://schemas.microsoft.com/office/drawing/2014/main" id="{C496AE8C-E1F5-08DD-CB6D-2B96AEBF7A3D}"/>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09" name="Rectangle 5">
            <a:extLst>
              <a:ext uri="{FF2B5EF4-FFF2-40B4-BE49-F238E27FC236}">
                <a16:creationId xmlns:a16="http://schemas.microsoft.com/office/drawing/2014/main" id="{AF39EAE8-8C53-49E1-F979-3156F8892C50}"/>
              </a:ext>
            </a:extLst>
          </p:cNvPr>
          <p:cNvSpPr>
            <a:spLocks noChangeArrowheads="1"/>
          </p:cNvSpPr>
          <p:nvPr/>
        </p:nvSpPr>
        <p:spPr bwMode="auto">
          <a:xfrm>
            <a:off x="2206625" y="290513"/>
            <a:ext cx="4708525"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a:solidFill>
                  <a:schemeClr val="folHlink"/>
                </a:solidFill>
                <a:latin typeface="Helvetica" charset="0"/>
                <a:ea typeface="ＭＳ Ｐゴシック" charset="-128"/>
                <a:cs typeface="ＭＳ Ｐゴシック" charset="-128"/>
              </a:rPr>
              <a:t>VARENA MOSESLI NGASODA NGAKHEIKHANG KAHAI KHANGARAN</a:t>
            </a:r>
          </a:p>
        </p:txBody>
      </p:sp>
      <p:sp>
        <p:nvSpPr>
          <p:cNvPr id="584710" name="Rectangle 6">
            <a:extLst>
              <a:ext uri="{FF2B5EF4-FFF2-40B4-BE49-F238E27FC236}">
                <a16:creationId xmlns:a16="http://schemas.microsoft.com/office/drawing/2014/main" id="{F98992F8-8BD0-1DDF-B742-A0881EACA366}"/>
              </a:ext>
            </a:extLst>
          </p:cNvPr>
          <p:cNvSpPr>
            <a:spLocks noChangeArrowheads="1"/>
          </p:cNvSpPr>
          <p:nvPr/>
        </p:nvSpPr>
        <p:spPr bwMode="auto">
          <a:xfrm>
            <a:off x="669925" y="3003550"/>
            <a:ext cx="7802563" cy="75882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400">
                <a:solidFill>
                  <a:schemeClr val="folHlink"/>
                </a:solidFill>
                <a:latin typeface="Helvetica" panose="020B0604020202020204" pitchFamily="34" charset="0"/>
              </a:rPr>
              <a:t>“MOSESWUI TUINGASHIT”</a:t>
            </a:r>
          </a:p>
        </p:txBody>
      </p:sp>
      <p:sp>
        <p:nvSpPr>
          <p:cNvPr id="17415" name="Rectangle 7">
            <a:extLst>
              <a:ext uri="{FF2B5EF4-FFF2-40B4-BE49-F238E27FC236}">
                <a16:creationId xmlns:a16="http://schemas.microsoft.com/office/drawing/2014/main" id="{BDDD03B3-B79B-532E-FEBE-4AEB6242EA54}"/>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17416" name="Rectangle 8">
            <a:extLst>
              <a:ext uri="{FF2B5EF4-FFF2-40B4-BE49-F238E27FC236}">
                <a16:creationId xmlns:a16="http://schemas.microsoft.com/office/drawing/2014/main" id="{3F92C9AD-73FE-2AE7-937E-081ED088B97C}"/>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17417" name="Rectangle 9">
            <a:extLst>
              <a:ext uri="{FF2B5EF4-FFF2-40B4-BE49-F238E27FC236}">
                <a16:creationId xmlns:a16="http://schemas.microsoft.com/office/drawing/2014/main" id="{CF79F38E-1BD0-AADB-EEE7-50C2A8FC29B1}"/>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584714" name="Rectangle 10">
            <a:extLst>
              <a:ext uri="{FF2B5EF4-FFF2-40B4-BE49-F238E27FC236}">
                <a16:creationId xmlns:a16="http://schemas.microsoft.com/office/drawing/2014/main" id="{A809C583-75BC-166A-3D7C-B847C8852558}"/>
              </a:ext>
            </a:extLst>
          </p:cNvPr>
          <p:cNvSpPr>
            <a:spLocks noChangeArrowheads="1"/>
          </p:cNvSpPr>
          <p:nvPr/>
        </p:nvSpPr>
        <p:spPr bwMode="auto">
          <a:xfrm>
            <a:off x="2322513" y="1555750"/>
            <a:ext cx="4502150"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a:latin typeface="Helvetica" charset="0"/>
                <a:ea typeface="ＭＳ Ｐゴシック" charset="-128"/>
                <a:cs typeface="ＭＳ Ｐゴシック" charset="-128"/>
              </a:rPr>
              <a:t> KACHAMA TUINGASHITWUI EINA  </a:t>
            </a:r>
          </a:p>
          <a:p>
            <a:pPr algn="ctr">
              <a:defRPr/>
            </a:pPr>
            <a:r>
              <a:rPr lang="en-US" sz="2000">
                <a:latin typeface="Helvetica" charset="0"/>
                <a:ea typeface="ＭＳ Ｐゴシック" charset="-128"/>
                <a:cs typeface="ＭＳ Ｐゴシック" charset="-128"/>
              </a:rPr>
              <a:t>SHONGZA LAIRIK:</a:t>
            </a:r>
          </a:p>
        </p:txBody>
      </p:sp>
      <p:sp>
        <p:nvSpPr>
          <p:cNvPr id="17419" name="Rectangle 11">
            <a:extLst>
              <a:ext uri="{FF2B5EF4-FFF2-40B4-BE49-F238E27FC236}">
                <a16:creationId xmlns:a16="http://schemas.microsoft.com/office/drawing/2014/main" id="{77233FEB-935C-81CD-743A-F6B6D57DADAF}"/>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17420" name="Rectangle 12">
            <a:extLst>
              <a:ext uri="{FF2B5EF4-FFF2-40B4-BE49-F238E27FC236}">
                <a16:creationId xmlns:a16="http://schemas.microsoft.com/office/drawing/2014/main" id="{45D7A2E3-2CEC-E00F-5EFA-D2BE2E64593D}"/>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17421" name="Rectangle 13">
            <a:extLst>
              <a:ext uri="{FF2B5EF4-FFF2-40B4-BE49-F238E27FC236}">
                <a16:creationId xmlns:a16="http://schemas.microsoft.com/office/drawing/2014/main" id="{845A2813-E139-A3E1-20C3-5FDF61122DAA}"/>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17422" name="Rectangle 14">
            <a:extLst>
              <a:ext uri="{FF2B5EF4-FFF2-40B4-BE49-F238E27FC236}">
                <a16:creationId xmlns:a16="http://schemas.microsoft.com/office/drawing/2014/main" id="{A62C484A-F895-EA4E-37CE-379125BDDDC2}"/>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584719" name="Rectangle 15">
            <a:extLst>
              <a:ext uri="{FF2B5EF4-FFF2-40B4-BE49-F238E27FC236}">
                <a16:creationId xmlns:a16="http://schemas.microsoft.com/office/drawing/2014/main" id="{F13660F0-3333-2B70-E43A-0BC75BC5D759}"/>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20" name="Rectangle 16">
            <a:extLst>
              <a:ext uri="{FF2B5EF4-FFF2-40B4-BE49-F238E27FC236}">
                <a16:creationId xmlns:a16="http://schemas.microsoft.com/office/drawing/2014/main" id="{534245FB-7E41-888E-C136-83184AD82698}"/>
              </a:ext>
            </a:extLst>
          </p:cNvPr>
          <p:cNvSpPr>
            <a:spLocks noChangeArrowheads="1"/>
          </p:cNvSpPr>
          <p:nvPr/>
        </p:nvSpPr>
        <p:spPr bwMode="auto">
          <a:xfrm>
            <a:off x="1377950" y="4552950"/>
            <a:ext cx="6388100" cy="63817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a:solidFill>
                  <a:srgbClr val="00FF00"/>
                </a:solidFill>
                <a:latin typeface="Helvetica" panose="020B0604020202020204" pitchFamily="34" charset="0"/>
              </a:rPr>
              <a:t> KHANGARAN </a:t>
            </a:r>
            <a:r>
              <a:rPr lang="en-US" altLang="en-US" sz="3600" i="1">
                <a:latin typeface="Arial" panose="020B0604020202020204" pitchFamily="34" charset="0"/>
              </a:rPr>
              <a:t>HI</a:t>
            </a:r>
            <a:r>
              <a:rPr lang="en-US" altLang="en-US" sz="3600" i="1"/>
              <a:t> </a:t>
            </a:r>
            <a:r>
              <a:rPr lang="en-US" altLang="en-US" sz="3600">
                <a:solidFill>
                  <a:srgbClr val="00FF00"/>
                </a:solidFill>
                <a:latin typeface="Helvetica" panose="020B0604020202020204" pitchFamily="34" charset="0"/>
              </a:rPr>
              <a:t>KATHA?</a:t>
            </a:r>
            <a:endParaRPr lang="en-US" altLang="en-US" sz="3600">
              <a:latin typeface="Helvetica" panose="020B0604020202020204" pitchFamily="34" charset="0"/>
            </a:endParaRPr>
          </a:p>
        </p:txBody>
      </p:sp>
      <p:grpSp>
        <p:nvGrpSpPr>
          <p:cNvPr id="17425" name="Group 17">
            <a:extLst>
              <a:ext uri="{FF2B5EF4-FFF2-40B4-BE49-F238E27FC236}">
                <a16:creationId xmlns:a16="http://schemas.microsoft.com/office/drawing/2014/main" id="{6AED29CE-D9C6-6693-F35B-2890CAFC2BAB}"/>
              </a:ext>
            </a:extLst>
          </p:cNvPr>
          <p:cNvGrpSpPr>
            <a:grpSpLocks/>
          </p:cNvGrpSpPr>
          <p:nvPr/>
        </p:nvGrpSpPr>
        <p:grpSpPr bwMode="auto">
          <a:xfrm>
            <a:off x="7127875" y="304800"/>
            <a:ext cx="1470025" cy="1638300"/>
            <a:chOff x="4490" y="192"/>
            <a:chExt cx="926" cy="1032"/>
          </a:xfrm>
        </p:grpSpPr>
        <p:sp>
          <p:nvSpPr>
            <p:cNvPr id="584722" name="Rectangle 18">
              <a:extLst>
                <a:ext uri="{FF2B5EF4-FFF2-40B4-BE49-F238E27FC236}">
                  <a16:creationId xmlns:a16="http://schemas.microsoft.com/office/drawing/2014/main" id="{A36B7423-027B-24C3-745F-3A2D6396C42A}"/>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23" name="Oval 19">
              <a:extLst>
                <a:ext uri="{FF2B5EF4-FFF2-40B4-BE49-F238E27FC236}">
                  <a16:creationId xmlns:a16="http://schemas.microsoft.com/office/drawing/2014/main" id="{7D8A7C78-DC12-391B-9215-97CFF36CF928}"/>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24" name="Rectangle 20">
              <a:extLst>
                <a:ext uri="{FF2B5EF4-FFF2-40B4-BE49-F238E27FC236}">
                  <a16:creationId xmlns:a16="http://schemas.microsoft.com/office/drawing/2014/main" id="{54BF744C-F6C0-8593-C538-B0A67FECFCBA}"/>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25" name="Rectangle 21">
              <a:extLst>
                <a:ext uri="{FF2B5EF4-FFF2-40B4-BE49-F238E27FC236}">
                  <a16:creationId xmlns:a16="http://schemas.microsoft.com/office/drawing/2014/main" id="{6067B8A5-5ED9-5652-9B2F-5D14C831E328}"/>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26" name="Oval 22">
              <a:extLst>
                <a:ext uri="{FF2B5EF4-FFF2-40B4-BE49-F238E27FC236}">
                  <a16:creationId xmlns:a16="http://schemas.microsoft.com/office/drawing/2014/main" id="{6DE79823-A542-35D0-C508-03BE09E8DE2A}"/>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84727" name="Rectangle 23">
              <a:extLst>
                <a:ext uri="{FF2B5EF4-FFF2-40B4-BE49-F238E27FC236}">
                  <a16:creationId xmlns:a16="http://schemas.microsoft.com/office/drawing/2014/main" id="{5F34E06D-F104-0194-E450-BA764DEFEE91}"/>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7437" name="Rectangle 24">
              <a:extLst>
                <a:ext uri="{FF2B5EF4-FFF2-40B4-BE49-F238E27FC236}">
                  <a16:creationId xmlns:a16="http://schemas.microsoft.com/office/drawing/2014/main" id="{1E688655-B9C4-F6D0-6ECD-B628A910B1E4}"/>
                </a:ext>
              </a:extLst>
            </p:cNvPr>
            <p:cNvSpPr>
              <a:spLocks noChangeArrowheads="1"/>
            </p:cNvSpPr>
            <p:nvPr/>
          </p:nvSpPr>
          <p:spPr bwMode="auto">
            <a:xfrm>
              <a:off x="4978" y="317"/>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17438" name="Rectangle 25">
              <a:extLst>
                <a:ext uri="{FF2B5EF4-FFF2-40B4-BE49-F238E27FC236}">
                  <a16:creationId xmlns:a16="http://schemas.microsoft.com/office/drawing/2014/main" id="{66D94D24-EEF7-31BE-8C97-D649A52F93F3}"/>
                </a:ext>
              </a:extLst>
            </p:cNvPr>
            <p:cNvSpPr>
              <a:spLocks noChangeArrowheads="1"/>
            </p:cNvSpPr>
            <p:nvPr/>
          </p:nvSpPr>
          <p:spPr bwMode="auto">
            <a:xfrm>
              <a:off x="4490" y="309"/>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17426" name="Text Box 26">
            <a:extLst>
              <a:ext uri="{FF2B5EF4-FFF2-40B4-BE49-F238E27FC236}">
                <a16:creationId xmlns:a16="http://schemas.microsoft.com/office/drawing/2014/main" id="{D6DEFEBD-790B-7525-2EB6-A1AC19672FE9}"/>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84731" name="Rectangle 27">
            <a:extLst>
              <a:ext uri="{FF2B5EF4-FFF2-40B4-BE49-F238E27FC236}">
                <a16:creationId xmlns:a16="http://schemas.microsoft.com/office/drawing/2014/main" id="{6D92CBE5-5506-F445-D1DF-BF92F278F125}"/>
              </a:ext>
            </a:extLst>
          </p:cNvPr>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01</a:t>
            </a:r>
          </a:p>
        </p:txBody>
      </p:sp>
      <p:sp>
        <p:nvSpPr>
          <p:cNvPr id="17428" name="Text Box 29">
            <a:extLst>
              <a:ext uri="{FF2B5EF4-FFF2-40B4-BE49-F238E27FC236}">
                <a16:creationId xmlns:a16="http://schemas.microsoft.com/office/drawing/2014/main" id="{D1EA9354-30B3-3BA4-A52E-49646486207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84734" name="Rectangle 30">
            <a:extLst>
              <a:ext uri="{FF2B5EF4-FFF2-40B4-BE49-F238E27FC236}">
                <a16:creationId xmlns:a16="http://schemas.microsoft.com/office/drawing/2014/main" id="{2C520115-1449-5E07-9CC0-F02078027FB5}"/>
              </a:ext>
            </a:extLst>
          </p:cNvPr>
          <p:cNvSpPr>
            <a:spLocks noChangeArrowheads="1"/>
          </p:cNvSpPr>
          <p:nvPr/>
        </p:nvSpPr>
        <p:spPr bwMode="auto">
          <a:xfrm>
            <a:off x="7458075" y="6521450"/>
            <a:ext cx="817563"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84735" name="Text Box 31">
            <a:extLst>
              <a:ext uri="{FF2B5EF4-FFF2-40B4-BE49-F238E27FC236}">
                <a16:creationId xmlns:a16="http://schemas.microsoft.com/office/drawing/2014/main" id="{F83B3782-8F3F-4F94-9B5B-91D5AF499BAD}"/>
              </a:ext>
            </a:extLst>
          </p:cNvPr>
          <p:cNvSpPr txBox="1">
            <a:spLocks noChangeArrowheads="1"/>
          </p:cNvSpPr>
          <p:nvPr/>
        </p:nvSpPr>
        <p:spPr bwMode="auto">
          <a:xfrm>
            <a:off x="114300" y="2309813"/>
            <a:ext cx="6300788" cy="60642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000">
                <a:solidFill>
                  <a:srgbClr val="FFFF00"/>
                </a:solidFill>
                <a:latin typeface="Comic Sans MS" charset="0"/>
                <a:ea typeface="ＭＳ Ｐゴシック" charset="-128"/>
                <a:cs typeface="ＭＳ Ｐゴシック" charset="-128"/>
              </a:rPr>
              <a:t>KATAMLI KHANGACHON #15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3">
            <a:extLst>
              <a:ext uri="{FF2B5EF4-FFF2-40B4-BE49-F238E27FC236}">
                <a16:creationId xmlns:a16="http://schemas.microsoft.com/office/drawing/2014/main" id="{662A1CA5-E240-BA55-D786-FD6A2DD4562D}"/>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a:extLst>
              <a:ext uri="{FF2B5EF4-FFF2-40B4-BE49-F238E27FC236}">
                <a16:creationId xmlns:a16="http://schemas.microsoft.com/office/drawing/2014/main" id="{7012044B-6DB4-9662-1DD9-C064772BED44}"/>
              </a:ext>
            </a:extLst>
          </p:cNvPr>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226" name="Rectangle 2">
            <a:extLst>
              <a:ext uri="{FF2B5EF4-FFF2-40B4-BE49-F238E27FC236}">
                <a16:creationId xmlns:a16="http://schemas.microsoft.com/office/drawing/2014/main" id="{DDA08248-0791-1AA7-F996-7D15796F7F57}"/>
              </a:ext>
            </a:extLst>
          </p:cNvPr>
          <p:cNvSpPr>
            <a:spLocks noChangeArrowheads="1"/>
          </p:cNvSpPr>
          <p:nvPr/>
        </p:nvSpPr>
        <p:spPr bwMode="auto">
          <a:xfrm>
            <a:off x="241300"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a:latin typeface="Times New Roman" panose="02020603050405020304" pitchFamily="18" charset="0"/>
              </a:rPr>
              <a:t>                           2 Samuel 7</a:t>
            </a:r>
            <a:endParaRPr lang="en-US" altLang="en-US" sz="3200">
              <a:latin typeface="Times New Roman" panose="02020603050405020304" pitchFamily="18" charset="0"/>
            </a:endParaRPr>
          </a:p>
          <a:p>
            <a:pPr>
              <a:defRPr/>
            </a:pPr>
            <a:r>
              <a:rPr lang="en-US" altLang="en-US" sz="3200">
                <a:latin typeface="Times New Roman" panose="02020603050405020304" pitchFamily="18" charset="0"/>
              </a:rPr>
              <a:t>	</a:t>
            </a:r>
            <a:r>
              <a:rPr lang="en-US" altLang="en-US" sz="4000" baseline="30000">
                <a:latin typeface="Times New Roman" panose="02020603050405020304" pitchFamily="18" charset="0"/>
              </a:rPr>
              <a:t>16</a:t>
            </a:r>
            <a:r>
              <a:rPr lang="en-US" altLang="en-US" sz="3600">
                <a:latin typeface="Times New Roman" panose="02020603050405020304" pitchFamily="18" charset="0"/>
              </a:rPr>
              <a:t> Nawui</a:t>
            </a:r>
            <a:r>
              <a:rPr lang="en-US" altLang="en-US" sz="3600">
                <a:solidFill>
                  <a:schemeClr val="tx2"/>
                </a:solidFill>
                <a:latin typeface="Times New Roman" panose="02020603050405020304" pitchFamily="18" charset="0"/>
              </a:rPr>
              <a:t> </a:t>
            </a:r>
            <a:r>
              <a:rPr lang="en-US" altLang="en-US" sz="3600">
                <a:solidFill>
                  <a:schemeClr val="folHlink"/>
                </a:solidFill>
                <a:latin typeface="Times New Roman" panose="02020603050405020304" pitchFamily="18" charset="0"/>
              </a:rPr>
              <a:t>shimkhurla</a:t>
            </a:r>
            <a:r>
              <a:rPr lang="en-US" altLang="en-US" sz="3600">
                <a:solidFill>
                  <a:schemeClr val="tx2"/>
                </a:solidFill>
                <a:latin typeface="Times New Roman" panose="02020603050405020304" pitchFamily="18" charset="0"/>
              </a:rPr>
              <a:t> </a:t>
            </a:r>
            <a:r>
              <a:rPr lang="en-US" altLang="en-US" sz="3600">
                <a:latin typeface="Times New Roman" panose="02020603050405020304" pitchFamily="18" charset="0"/>
              </a:rPr>
              <a:t>kala </a:t>
            </a:r>
            <a:r>
              <a:rPr lang="en-US" altLang="en-US" sz="3600">
                <a:solidFill>
                  <a:schemeClr val="folHlink"/>
                </a:solidFill>
                <a:latin typeface="Times New Roman" panose="02020603050405020304" pitchFamily="18" charset="0"/>
              </a:rPr>
              <a:t>wungramla</a:t>
            </a:r>
            <a:r>
              <a:rPr lang="en-US" altLang="en-US" sz="3600">
                <a:latin typeface="Times New Roman" panose="02020603050405020304" pitchFamily="18" charset="0"/>
              </a:rPr>
              <a:t> iwui mangali </a:t>
            </a:r>
            <a:r>
              <a:rPr lang="en-US" altLang="en-US" sz="3600" i="1" u="sng">
                <a:latin typeface="Times New Roman" panose="02020603050405020304" pitchFamily="18" charset="0"/>
              </a:rPr>
              <a:t>leiching</a:t>
            </a:r>
            <a:r>
              <a:rPr lang="en-US" altLang="en-US" sz="3600">
                <a:latin typeface="Times New Roman" panose="02020603050405020304" pitchFamily="18" charset="0"/>
              </a:rPr>
              <a:t> ngasakra; nawui</a:t>
            </a:r>
            <a:r>
              <a:rPr lang="en-US" altLang="en-US" sz="3600">
                <a:solidFill>
                  <a:schemeClr val="folHlink"/>
                </a:solidFill>
                <a:latin typeface="Times New Roman" panose="02020603050405020304" pitchFamily="18" charset="0"/>
              </a:rPr>
              <a:t> wungpamkhong</a:t>
            </a:r>
            <a:r>
              <a:rPr lang="en-US" altLang="en-US" sz="3600">
                <a:latin typeface="Times New Roman" panose="02020603050405020304" pitchFamily="18" charset="0"/>
              </a:rPr>
              <a:t>  </a:t>
            </a:r>
            <a:r>
              <a:rPr lang="en-US" altLang="en-US" sz="3600" i="1" u="sng">
                <a:latin typeface="Times New Roman" panose="02020603050405020304" pitchFamily="18" charset="0"/>
              </a:rPr>
              <a:t>mangatha mara</a:t>
            </a:r>
            <a:r>
              <a:rPr lang="en-US" altLang="en-US" sz="3600">
                <a:latin typeface="Times New Roman" panose="02020603050405020304" pitchFamily="18" charset="0"/>
              </a:rPr>
              <a:t>.</a:t>
            </a:r>
            <a:endParaRPr lang="en-US" altLang="en-US" sz="3200">
              <a:latin typeface="Times New Roman" panose="02020603050405020304" pitchFamily="18" charset="0"/>
            </a:endParaRPr>
          </a:p>
        </p:txBody>
      </p:sp>
      <p:sp>
        <p:nvSpPr>
          <p:cNvPr id="52227" name="Rectangle 3">
            <a:extLst>
              <a:ext uri="{FF2B5EF4-FFF2-40B4-BE49-F238E27FC236}">
                <a16:creationId xmlns:a16="http://schemas.microsoft.com/office/drawing/2014/main" id="{67163F43-DB58-A9E4-F854-2C4EC26E2F24}"/>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128"/>
                <a:cs typeface="ＭＳ Ｐゴシック" charset="-128"/>
              </a:rPr>
              <a:t>                            </a:t>
            </a:r>
          </a:p>
        </p:txBody>
      </p:sp>
      <p:sp>
        <p:nvSpPr>
          <p:cNvPr id="52228" name="Rectangle 4">
            <a:extLst>
              <a:ext uri="{FF2B5EF4-FFF2-40B4-BE49-F238E27FC236}">
                <a16:creationId xmlns:a16="http://schemas.microsoft.com/office/drawing/2014/main" id="{11E1196A-DF9A-F7FA-4207-5F3A76C37351}"/>
              </a:ext>
            </a:extLst>
          </p:cNvPr>
          <p:cNvSpPr>
            <a:spLocks noChangeArrowheads="1"/>
          </p:cNvSpPr>
          <p:nvPr/>
        </p:nvSpPr>
        <p:spPr bwMode="auto">
          <a:xfrm>
            <a:off x="1006475" y="373063"/>
            <a:ext cx="7177088" cy="210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6600" i="1">
                <a:latin typeface="Kosher-Normal" charset="0"/>
              </a:rPr>
              <a:t>DAVIDWUI TUINGASHIT</a:t>
            </a:r>
            <a:r>
              <a:rPr lang="en-US" altLang="en-US" sz="6600" i="1">
                <a:solidFill>
                  <a:schemeClr val="tx2"/>
                </a:solidFill>
                <a:latin typeface="Kosher-Normal" charset="0"/>
              </a:rPr>
              <a:t> </a:t>
            </a:r>
            <a:endParaRPr lang="en-US" altLang="en-US" sz="6600" i="1">
              <a:latin typeface="Kosher-Normal" charset="0"/>
            </a:endParaRPr>
          </a:p>
        </p:txBody>
      </p:sp>
      <p:sp>
        <p:nvSpPr>
          <p:cNvPr id="52229" name="Oval 5">
            <a:extLst>
              <a:ext uri="{FF2B5EF4-FFF2-40B4-BE49-F238E27FC236}">
                <a16:creationId xmlns:a16="http://schemas.microsoft.com/office/drawing/2014/main" id="{2244DB68-B09C-5410-84DB-1E46A3FE269E}"/>
              </a:ext>
            </a:extLst>
          </p:cNvPr>
          <p:cNvSpPr>
            <a:spLocks noChangeArrowheads="1"/>
          </p:cNvSpPr>
          <p:nvPr/>
        </p:nvSpPr>
        <p:spPr bwMode="auto">
          <a:xfrm>
            <a:off x="2921000" y="4522788"/>
            <a:ext cx="25511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230" name="Oval 6">
            <a:extLst>
              <a:ext uri="{FF2B5EF4-FFF2-40B4-BE49-F238E27FC236}">
                <a16:creationId xmlns:a16="http://schemas.microsoft.com/office/drawing/2014/main" id="{89550B0E-D47D-A6E4-E0A1-E6EB8BB4FAEB}"/>
              </a:ext>
            </a:extLst>
          </p:cNvPr>
          <p:cNvSpPr>
            <a:spLocks noChangeArrowheads="1"/>
          </p:cNvSpPr>
          <p:nvPr/>
        </p:nvSpPr>
        <p:spPr bwMode="auto">
          <a:xfrm>
            <a:off x="6272213" y="4487863"/>
            <a:ext cx="25130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231" name="Oval 7">
            <a:extLst>
              <a:ext uri="{FF2B5EF4-FFF2-40B4-BE49-F238E27FC236}">
                <a16:creationId xmlns:a16="http://schemas.microsoft.com/office/drawing/2014/main" id="{B0949625-C8E8-987B-2E5D-5047D3D0F207}"/>
              </a:ext>
            </a:extLst>
          </p:cNvPr>
          <p:cNvSpPr>
            <a:spLocks noChangeArrowheads="1"/>
          </p:cNvSpPr>
          <p:nvPr/>
        </p:nvSpPr>
        <p:spPr bwMode="auto">
          <a:xfrm>
            <a:off x="0" y="5630863"/>
            <a:ext cx="370840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233" name="Text Box 9">
            <a:extLst>
              <a:ext uri="{FF2B5EF4-FFF2-40B4-BE49-F238E27FC236}">
                <a16:creationId xmlns:a16="http://schemas.microsoft.com/office/drawing/2014/main" id="{51034CBC-281E-0816-BFBF-FE5D7D859E9E}"/>
              </a:ext>
            </a:extLst>
          </p:cNvPr>
          <p:cNvSpPr txBox="1">
            <a:spLocks noChangeArrowheads="1"/>
          </p:cNvSpPr>
          <p:nvPr/>
        </p:nvSpPr>
        <p:spPr bwMode="auto">
          <a:xfrm>
            <a:off x="3603625" y="5551488"/>
            <a:ext cx="335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600" i="1" u="sng">
                <a:solidFill>
                  <a:srgbClr val="00CC00"/>
                </a:solidFill>
                <a:latin typeface="Times New Roman" panose="02020603050405020304" pitchFamily="18" charset="0"/>
              </a:rPr>
              <a:t>mangatha mara</a:t>
            </a:r>
          </a:p>
        </p:txBody>
      </p:sp>
      <p:sp>
        <p:nvSpPr>
          <p:cNvPr id="52234" name="Text Box 10">
            <a:extLst>
              <a:ext uri="{FF2B5EF4-FFF2-40B4-BE49-F238E27FC236}">
                <a16:creationId xmlns:a16="http://schemas.microsoft.com/office/drawing/2014/main" id="{05D96EB9-3D44-920B-3EDF-F2B90FEAAF37}"/>
              </a:ext>
            </a:extLst>
          </p:cNvPr>
          <p:cNvSpPr txBox="1">
            <a:spLocks noChangeArrowheads="1"/>
          </p:cNvSpPr>
          <p:nvPr/>
        </p:nvSpPr>
        <p:spPr bwMode="auto">
          <a:xfrm>
            <a:off x="2876550" y="5000625"/>
            <a:ext cx="208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600" i="1" u="sng">
                <a:solidFill>
                  <a:srgbClr val="00CC00"/>
                </a:solidFill>
                <a:latin typeface="Times New Roman" panose="02020603050405020304" pitchFamily="18" charset="0"/>
              </a:rPr>
              <a:t>leiching</a:t>
            </a:r>
          </a:p>
        </p:txBody>
      </p:sp>
      <p:sp>
        <p:nvSpPr>
          <p:cNvPr id="54284" name="Text Box 15">
            <a:extLst>
              <a:ext uri="{FF2B5EF4-FFF2-40B4-BE49-F238E27FC236}">
                <a16:creationId xmlns:a16="http://schemas.microsoft.com/office/drawing/2014/main" id="{3C670899-3218-81F2-F885-380E08A8C3D7}"/>
              </a:ext>
            </a:extLst>
          </p:cNvPr>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4285" name="Text Box 16">
            <a:extLst>
              <a:ext uri="{FF2B5EF4-FFF2-40B4-BE49-F238E27FC236}">
                <a16:creationId xmlns:a16="http://schemas.microsoft.com/office/drawing/2014/main" id="{53F10336-AC7B-D18A-2879-C5BD19894BF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241" name="Rectangle 17">
            <a:extLst>
              <a:ext uri="{FF2B5EF4-FFF2-40B4-BE49-F238E27FC236}">
                <a16:creationId xmlns:a16="http://schemas.microsoft.com/office/drawing/2014/main" id="{89740737-78A6-4D26-9B0C-B240F38F0C6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2244" name="Rectangle 20">
            <a:extLst>
              <a:ext uri="{FF2B5EF4-FFF2-40B4-BE49-F238E27FC236}">
                <a16:creationId xmlns:a16="http://schemas.microsoft.com/office/drawing/2014/main" id="{3D5749AD-C67B-F024-0150-0021A2D5915A}"/>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19</a:t>
            </a:r>
          </a:p>
        </p:txBody>
      </p:sp>
      <p:sp>
        <p:nvSpPr>
          <p:cNvPr id="54288" name="Text Box 22">
            <a:extLst>
              <a:ext uri="{FF2B5EF4-FFF2-40B4-BE49-F238E27FC236}">
                <a16:creationId xmlns:a16="http://schemas.microsoft.com/office/drawing/2014/main" id="{11C04A8B-0019-E531-8378-466429E6EBB0}"/>
              </a:ext>
            </a:extLst>
          </p:cNvPr>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6</a:t>
            </a:r>
          </a:p>
        </p:txBody>
      </p:sp>
      <p:sp>
        <p:nvSpPr>
          <p:cNvPr id="54289" name="Text Box 24">
            <a:extLst>
              <a:ext uri="{FF2B5EF4-FFF2-40B4-BE49-F238E27FC236}">
                <a16:creationId xmlns:a16="http://schemas.microsoft.com/office/drawing/2014/main" id="{490D4566-DB3D-9D79-A9A2-410D0D6722F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2249" name="Rectangle 25">
            <a:extLst>
              <a:ext uri="{FF2B5EF4-FFF2-40B4-BE49-F238E27FC236}">
                <a16:creationId xmlns:a16="http://schemas.microsoft.com/office/drawing/2014/main" id="{2ECB85B2-926F-1CD6-627F-1CD3514687E5}"/>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2250" name="Text Box 26">
            <a:extLst>
              <a:ext uri="{FF2B5EF4-FFF2-40B4-BE49-F238E27FC236}">
                <a16:creationId xmlns:a16="http://schemas.microsoft.com/office/drawing/2014/main" id="{F788F0DC-FFDC-43DD-EDBC-0367D1B1293C}"/>
              </a:ext>
            </a:extLst>
          </p:cNvPr>
          <p:cNvSpPr txBox="1">
            <a:spLocks noChangeArrowheads="1"/>
          </p:cNvSpPr>
          <p:nvPr/>
        </p:nvSpPr>
        <p:spPr bwMode="auto">
          <a:xfrm>
            <a:off x="1101725" y="2439988"/>
            <a:ext cx="7105650" cy="14319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i="1">
                <a:solidFill>
                  <a:srgbClr val="99CCFF"/>
                </a:solidFill>
                <a:latin typeface="Kosher-Normal" charset="0"/>
                <a:ea typeface="ＭＳ Ｐゴシック" charset="-128"/>
                <a:cs typeface="ＭＳ Ｐゴシック" charset="-128"/>
              </a:rPr>
              <a:t>UNGSHUNG PHALUNGKI KACHI KATHUM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3">
            <a:extLst>
              <a:ext uri="{FF2B5EF4-FFF2-40B4-BE49-F238E27FC236}">
                <a16:creationId xmlns:a16="http://schemas.microsoft.com/office/drawing/2014/main" id="{D4780FC9-6DA3-6C3A-96FE-F25F1B9493A1}"/>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a:extLst>
              <a:ext uri="{FF2B5EF4-FFF2-40B4-BE49-F238E27FC236}">
                <a16:creationId xmlns:a16="http://schemas.microsoft.com/office/drawing/2014/main" id="{12165307-6532-6D47-3EEF-7619AAC016C3}"/>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128"/>
                <a:cs typeface="ＭＳ Ｐゴシック" charset="-128"/>
              </a:rPr>
              <a:t>                            </a:t>
            </a:r>
          </a:p>
        </p:txBody>
      </p:sp>
      <p:sp>
        <p:nvSpPr>
          <p:cNvPr id="56324" name="Text Box 18">
            <a:extLst>
              <a:ext uri="{FF2B5EF4-FFF2-40B4-BE49-F238E27FC236}">
                <a16:creationId xmlns:a16="http://schemas.microsoft.com/office/drawing/2014/main" id="{1B698F5B-DB46-7A90-1176-CA79F5E00AA9}"/>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6325" name="Text Box 19">
            <a:extLst>
              <a:ext uri="{FF2B5EF4-FFF2-40B4-BE49-F238E27FC236}">
                <a16:creationId xmlns:a16="http://schemas.microsoft.com/office/drawing/2014/main" id="{BC7BC848-31F5-8F6E-A4E7-260B6F40D72A}"/>
              </a:ext>
            </a:extLst>
          </p:cNvPr>
          <p:cNvSpPr txBox="1">
            <a:spLocks noChangeArrowheads="1"/>
          </p:cNvSpPr>
          <p:nvPr/>
        </p:nvSpPr>
        <p:spPr bwMode="auto">
          <a:xfrm>
            <a:off x="8985250" y="5327650"/>
            <a:ext cx="1841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83352" name="AutoShape 24">
            <a:extLst>
              <a:ext uri="{FF2B5EF4-FFF2-40B4-BE49-F238E27FC236}">
                <a16:creationId xmlns:a16="http://schemas.microsoft.com/office/drawing/2014/main" id="{8B89F5C2-017E-16B5-626D-DE99A7820E11}"/>
              </a:ext>
            </a:extLst>
          </p:cNvPr>
          <p:cNvSpPr>
            <a:spLocks noChangeArrowheads="1"/>
          </p:cNvSpPr>
          <p:nvPr/>
        </p:nvSpPr>
        <p:spPr bwMode="auto">
          <a:xfrm>
            <a:off x="642938" y="1239838"/>
            <a:ext cx="8077200" cy="4759325"/>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6327" name="Text Box 25">
            <a:extLst>
              <a:ext uri="{FF2B5EF4-FFF2-40B4-BE49-F238E27FC236}">
                <a16:creationId xmlns:a16="http://schemas.microsoft.com/office/drawing/2014/main" id="{EFEF4B9B-49C7-9816-5967-0AB6435CC066}"/>
              </a:ext>
            </a:extLst>
          </p:cNvPr>
          <p:cNvSpPr txBox="1">
            <a:spLocks noChangeArrowheads="1"/>
          </p:cNvSpPr>
          <p:nvPr/>
        </p:nvSpPr>
        <p:spPr bwMode="auto">
          <a:xfrm>
            <a:off x="800100" y="1622425"/>
            <a:ext cx="768032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400">
                <a:solidFill>
                  <a:schemeClr val="bg2"/>
                </a:solidFill>
                <a:latin typeface="Helvetica" pitchFamily="2" charset="0"/>
              </a:rPr>
              <a:t>Chitha-akha, khalatta ngahanlu:                  </a:t>
            </a:r>
            <a:r>
              <a:rPr lang="en-US" altLang="en-US" sz="4800" i="1">
                <a:solidFill>
                  <a:schemeClr val="bg2"/>
                </a:solidFill>
                <a:latin typeface="Helvetica" pitchFamily="2" charset="0"/>
              </a:rPr>
              <a:t>Davidwui wungpamkhongli khipana pamngayi khala?</a:t>
            </a:r>
          </a:p>
        </p:txBody>
      </p:sp>
      <p:sp>
        <p:nvSpPr>
          <p:cNvPr id="56328" name="Text Box 26">
            <a:extLst>
              <a:ext uri="{FF2B5EF4-FFF2-40B4-BE49-F238E27FC236}">
                <a16:creationId xmlns:a16="http://schemas.microsoft.com/office/drawing/2014/main" id="{CB2273D0-DCFB-F5A7-AF87-5C216159C7CA}"/>
              </a:ext>
            </a:extLst>
          </p:cNvPr>
          <p:cNvSpPr txBox="1">
            <a:spLocks noChangeArrowheads="1"/>
          </p:cNvSpPr>
          <p:nvPr/>
        </p:nvSpPr>
        <p:spPr bwMode="auto">
          <a:xfrm>
            <a:off x="787400" y="1622425"/>
            <a:ext cx="768032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400">
                <a:solidFill>
                  <a:schemeClr val="folHlink"/>
                </a:solidFill>
                <a:latin typeface="Helvetica" pitchFamily="2" charset="0"/>
              </a:rPr>
              <a:t>Chitha-akha, khalatta ngahanlu:                  </a:t>
            </a:r>
            <a:r>
              <a:rPr lang="en-US" altLang="en-US" sz="4800" i="1">
                <a:solidFill>
                  <a:schemeClr val="folHlink"/>
                </a:solidFill>
                <a:latin typeface="Helvetica" pitchFamily="2" charset="0"/>
              </a:rPr>
              <a:t>Davidwui wungpamkhongli khipana pamngayi khala?</a:t>
            </a:r>
          </a:p>
        </p:txBody>
      </p:sp>
      <p:sp>
        <p:nvSpPr>
          <p:cNvPr id="56329" name="Text Box 27">
            <a:extLst>
              <a:ext uri="{FF2B5EF4-FFF2-40B4-BE49-F238E27FC236}">
                <a16:creationId xmlns:a16="http://schemas.microsoft.com/office/drawing/2014/main" id="{D3BD3B42-03E9-83F1-0974-1BF205AD603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83356" name="Rectangle 28">
            <a:extLst>
              <a:ext uri="{FF2B5EF4-FFF2-40B4-BE49-F238E27FC236}">
                <a16:creationId xmlns:a16="http://schemas.microsoft.com/office/drawing/2014/main" id="{EA3D85CF-2C52-BDBA-E46B-1520312B40A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83359" name="Rectangle 31">
            <a:extLst>
              <a:ext uri="{FF2B5EF4-FFF2-40B4-BE49-F238E27FC236}">
                <a16:creationId xmlns:a16="http://schemas.microsoft.com/office/drawing/2014/main" id="{8C7CE20C-876C-4E15-8940-3BAB4732C4B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20</a:t>
            </a:r>
          </a:p>
        </p:txBody>
      </p:sp>
      <p:sp>
        <p:nvSpPr>
          <p:cNvPr id="56332" name="Text Box 34">
            <a:extLst>
              <a:ext uri="{FF2B5EF4-FFF2-40B4-BE49-F238E27FC236}">
                <a16:creationId xmlns:a16="http://schemas.microsoft.com/office/drawing/2014/main" id="{E3F53602-0D0B-6A26-F477-84D97514EB1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483363" name="Rectangle 35">
            <a:extLst>
              <a:ext uri="{FF2B5EF4-FFF2-40B4-BE49-F238E27FC236}">
                <a16:creationId xmlns:a16="http://schemas.microsoft.com/office/drawing/2014/main" id="{298F74DB-0975-69F0-D670-7A8A74DAFA07}"/>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7">
            <a:extLst>
              <a:ext uri="{FF2B5EF4-FFF2-40B4-BE49-F238E27FC236}">
                <a16:creationId xmlns:a16="http://schemas.microsoft.com/office/drawing/2014/main" id="{22DA16A5-8E82-BD1C-D6A0-14E3FE4D772A}"/>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a:extLst>
              <a:ext uri="{FF2B5EF4-FFF2-40B4-BE49-F238E27FC236}">
                <a16:creationId xmlns:a16="http://schemas.microsoft.com/office/drawing/2014/main" id="{19295F53-6B46-E40A-A733-5A2831C9D5F4}"/>
              </a:ext>
            </a:extLst>
          </p:cNvPr>
          <p:cNvSpPr>
            <a:spLocks noChangeArrowheads="1"/>
          </p:cNvSpPr>
          <p:nvPr/>
        </p:nvSpPr>
        <p:spPr bwMode="auto">
          <a:xfrm>
            <a:off x="377825" y="3556000"/>
            <a:ext cx="8255000" cy="162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7200" i="1">
                <a:latin typeface="Kosher-Normal" charset="0"/>
                <a:ea typeface="ＭＳ Ｐゴシック" charset="-128"/>
                <a:cs typeface="ＭＳ Ｐゴシック" charset="-128"/>
              </a:rPr>
              <a:t>DAVIDWUI WUNGNAO-RIN</a:t>
            </a:r>
            <a:r>
              <a:rPr lang="en-US" sz="6000" i="1">
                <a:latin typeface="Kosher-Normal" charset="0"/>
                <a:ea typeface="ＭＳ Ｐゴシック" charset="-128"/>
                <a:cs typeface="ＭＳ Ｐゴシック" charset="-128"/>
              </a:rPr>
              <a:t>  </a:t>
            </a:r>
          </a:p>
        </p:txBody>
      </p:sp>
      <p:sp>
        <p:nvSpPr>
          <p:cNvPr id="315448" name="Rectangle 56">
            <a:extLst>
              <a:ext uri="{FF2B5EF4-FFF2-40B4-BE49-F238E27FC236}">
                <a16:creationId xmlns:a16="http://schemas.microsoft.com/office/drawing/2014/main" id="{50BDAA86-F6C7-ED85-D991-EFABDFDDF0C4}"/>
              </a:ext>
            </a:extLst>
          </p:cNvPr>
          <p:cNvSpPr>
            <a:spLocks noChangeArrowheads="1"/>
          </p:cNvSpPr>
          <p:nvPr/>
        </p:nvSpPr>
        <p:spPr bwMode="auto">
          <a:xfrm>
            <a:off x="398463" y="5380038"/>
            <a:ext cx="8255000" cy="430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3200" i="1">
                <a:solidFill>
                  <a:srgbClr val="99CCFF"/>
                </a:solidFill>
                <a:latin typeface="Arial" panose="020B0604020202020204" pitchFamily="34" charset="0"/>
              </a:rPr>
              <a:t>Jesu Christawui Wungnao Mi-un</a:t>
            </a:r>
            <a:endParaRPr lang="en-US" altLang="en-US" sz="2400" i="1">
              <a:solidFill>
                <a:srgbClr val="99CCFF"/>
              </a:solidFill>
              <a:latin typeface="Arial" panose="020B0604020202020204" pitchFamily="34" charset="0"/>
            </a:endParaRPr>
          </a:p>
        </p:txBody>
      </p:sp>
      <p:sp>
        <p:nvSpPr>
          <p:cNvPr id="58373" name="Text Box 58">
            <a:extLst>
              <a:ext uri="{FF2B5EF4-FFF2-40B4-BE49-F238E27FC236}">
                <a16:creationId xmlns:a16="http://schemas.microsoft.com/office/drawing/2014/main" id="{D6BD4175-5086-9F84-E92C-34F1289B175C}"/>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8374" name="Text Box 59">
            <a:extLst>
              <a:ext uri="{FF2B5EF4-FFF2-40B4-BE49-F238E27FC236}">
                <a16:creationId xmlns:a16="http://schemas.microsoft.com/office/drawing/2014/main" id="{E1C14707-E731-FD1D-B72A-118E53F0632F}"/>
              </a:ext>
            </a:extLst>
          </p:cNvPr>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315452" name="Text Box 60">
            <a:extLst>
              <a:ext uri="{FF2B5EF4-FFF2-40B4-BE49-F238E27FC236}">
                <a16:creationId xmlns:a16="http://schemas.microsoft.com/office/drawing/2014/main" id="{451684D2-4205-408A-3DD3-19C4B64B3149}"/>
              </a:ext>
            </a:extLst>
          </p:cNvPr>
          <p:cNvSpPr txBox="1">
            <a:spLocks noChangeArrowheads="1"/>
          </p:cNvSpPr>
          <p:nvPr/>
        </p:nvSpPr>
        <p:spPr bwMode="auto">
          <a:xfrm>
            <a:off x="1308100" y="6054725"/>
            <a:ext cx="6327775" cy="60642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000">
                <a:solidFill>
                  <a:srgbClr val="FFFF00"/>
                </a:solidFill>
                <a:latin typeface="Comic Sans MS" charset="0"/>
                <a:ea typeface="ＭＳ Ｐゴシック" charset="-128"/>
                <a:cs typeface="ＭＳ Ｐゴシック" charset="-128"/>
              </a:rPr>
              <a:t>KATAMLI KHANGACHON #16</a:t>
            </a:r>
          </a:p>
        </p:txBody>
      </p:sp>
      <p:sp>
        <p:nvSpPr>
          <p:cNvPr id="58376" name="Text Box 61">
            <a:extLst>
              <a:ext uri="{FF2B5EF4-FFF2-40B4-BE49-F238E27FC236}">
                <a16:creationId xmlns:a16="http://schemas.microsoft.com/office/drawing/2014/main" id="{A4ED198E-BA92-A2CE-8C1F-04411829DA9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15454" name="Rectangle 62">
            <a:extLst>
              <a:ext uri="{FF2B5EF4-FFF2-40B4-BE49-F238E27FC236}">
                <a16:creationId xmlns:a16="http://schemas.microsoft.com/office/drawing/2014/main" id="{386F6213-636F-5702-D125-131834A1FDB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15457" name="Rectangle 65">
            <a:extLst>
              <a:ext uri="{FF2B5EF4-FFF2-40B4-BE49-F238E27FC236}">
                <a16:creationId xmlns:a16="http://schemas.microsoft.com/office/drawing/2014/main" id="{528FFAE6-24F0-19BF-4CD6-6C3468D10A5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21</a:t>
            </a:r>
          </a:p>
        </p:txBody>
      </p:sp>
      <p:sp>
        <p:nvSpPr>
          <p:cNvPr id="58379" name="Text Box 68">
            <a:extLst>
              <a:ext uri="{FF2B5EF4-FFF2-40B4-BE49-F238E27FC236}">
                <a16:creationId xmlns:a16="http://schemas.microsoft.com/office/drawing/2014/main" id="{63FFCAE1-6A63-A7E6-64E1-90F4130ED41D}"/>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315461" name="Rectangle 69">
            <a:extLst>
              <a:ext uri="{FF2B5EF4-FFF2-40B4-BE49-F238E27FC236}">
                <a16:creationId xmlns:a16="http://schemas.microsoft.com/office/drawing/2014/main" id="{931EF717-AEE2-720B-D956-F2620E04C95C}"/>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8381" name="Text Box 70">
            <a:extLst>
              <a:ext uri="{FF2B5EF4-FFF2-40B4-BE49-F238E27FC236}">
                <a16:creationId xmlns:a16="http://schemas.microsoft.com/office/drawing/2014/main" id="{BFE74084-E7FC-8E54-1219-C3B7E9DFE2FC}"/>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1000"/>
                                        <p:tgtEl>
                                          <p:spTgt spid="315452"/>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10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a:extLst>
              <a:ext uri="{FF2B5EF4-FFF2-40B4-BE49-F238E27FC236}">
                <a16:creationId xmlns:a16="http://schemas.microsoft.com/office/drawing/2014/main" id="{BC1B276B-5A74-A074-1EB9-8509EB52124B}"/>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a:t>
            </a:r>
            <a:r>
              <a:rPr lang="en-US" altLang="en-US" sz="1800">
                <a:solidFill>
                  <a:schemeClr val="folHlink"/>
                </a:solidFill>
                <a:latin typeface="Times New Roman" panose="02020603050405020304" pitchFamily="18" charset="0"/>
              </a:rPr>
              <a:t>  </a:t>
            </a:r>
            <a:r>
              <a:rPr lang="en-US" altLang="en-US" sz="2400">
                <a:solidFill>
                  <a:schemeClr val="folHlink"/>
                </a:solidFill>
                <a:latin typeface="Times New Roman" panose="02020603050405020304" pitchFamily="18" charset="0"/>
              </a:rPr>
              <a:t>Jesu Christawui Wungnao Mi-un*</a:t>
            </a:r>
            <a:endParaRPr lang="en-US" altLang="en-US" sz="1800">
              <a:solidFill>
                <a:schemeClr val="folHlink"/>
              </a:solidFill>
              <a:latin typeface="Times New Roman" panose="02020603050405020304" pitchFamily="18" charset="0"/>
            </a:endParaRPr>
          </a:p>
        </p:txBody>
      </p:sp>
      <p:sp>
        <p:nvSpPr>
          <p:cNvPr id="330802" name="Text Box 50">
            <a:extLst>
              <a:ext uri="{FF2B5EF4-FFF2-40B4-BE49-F238E27FC236}">
                <a16:creationId xmlns:a16="http://schemas.microsoft.com/office/drawing/2014/main" id="{F82E0D71-725D-95EE-6AEE-42EE3A915AF0}"/>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*SH</a:t>
            </a:r>
            <a:r>
              <a:rPr lang="en-US" sz="1800" b="0" u="sng">
                <a:solidFill>
                  <a:schemeClr val="folHlink"/>
                </a:solidFill>
                <a:latin typeface="Engravers MT" charset="0"/>
                <a:ea typeface="ＭＳ Ｐゴシック" charset="-128"/>
                <a:cs typeface="ＭＳ Ｐゴシック" charset="-128"/>
              </a:rPr>
              <a:t>A</a:t>
            </a:r>
            <a:r>
              <a:rPr lang="en-US" sz="1800" b="0">
                <a:solidFill>
                  <a:schemeClr val="folHlink"/>
                </a:solidFill>
                <a:latin typeface="Engravers MT" charset="0"/>
                <a:ea typeface="ＭＳ Ｐゴシック" charset="-128"/>
                <a:cs typeface="ＭＳ Ｐゴシック" charset="-128"/>
              </a:rPr>
              <a:t>LAK EINA SEMKAHAI</a:t>
            </a:r>
          </a:p>
        </p:txBody>
      </p:sp>
      <p:sp>
        <p:nvSpPr>
          <p:cNvPr id="60420" name="Text Box 53">
            <a:extLst>
              <a:ext uri="{FF2B5EF4-FFF2-40B4-BE49-F238E27FC236}">
                <a16:creationId xmlns:a16="http://schemas.microsoft.com/office/drawing/2014/main" id="{361A9FE3-1391-3AFD-D3FC-D4DFCCE1E77D}"/>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0421" name="Text Box 54">
            <a:extLst>
              <a:ext uri="{FF2B5EF4-FFF2-40B4-BE49-F238E27FC236}">
                <a16:creationId xmlns:a16="http://schemas.microsoft.com/office/drawing/2014/main" id="{114E7A57-1137-75B4-DD8A-3EF882E83942}"/>
              </a:ext>
            </a:extLst>
          </p:cNvPr>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0422" name="Text Box 55">
            <a:extLst>
              <a:ext uri="{FF2B5EF4-FFF2-40B4-BE49-F238E27FC236}">
                <a16:creationId xmlns:a16="http://schemas.microsoft.com/office/drawing/2014/main" id="{4152C89C-01F4-3C0C-E22C-5A13B0C03C4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0808" name="Rectangle 56">
            <a:extLst>
              <a:ext uri="{FF2B5EF4-FFF2-40B4-BE49-F238E27FC236}">
                <a16:creationId xmlns:a16="http://schemas.microsoft.com/office/drawing/2014/main" id="{D2E4B7C6-88A3-0931-1704-7D74BD7A0B5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30813" name="Rectangle 61">
            <a:extLst>
              <a:ext uri="{FF2B5EF4-FFF2-40B4-BE49-F238E27FC236}">
                <a16:creationId xmlns:a16="http://schemas.microsoft.com/office/drawing/2014/main" id="{0DFA8404-76C3-8225-58CE-77290BCE75A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22</a:t>
            </a:r>
          </a:p>
        </p:txBody>
      </p:sp>
      <p:sp>
        <p:nvSpPr>
          <p:cNvPr id="60425" name="Text Box 64">
            <a:extLst>
              <a:ext uri="{FF2B5EF4-FFF2-40B4-BE49-F238E27FC236}">
                <a16:creationId xmlns:a16="http://schemas.microsoft.com/office/drawing/2014/main" id="{D5DF1A77-2C02-8784-E540-3DD093855F01}"/>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a:extLst>
              <a:ext uri="{FF2B5EF4-FFF2-40B4-BE49-F238E27FC236}">
                <a16:creationId xmlns:a16="http://schemas.microsoft.com/office/drawing/2014/main" id="{57061377-246B-0911-A711-A3A278473132}"/>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38950" name="Rectangle 6">
            <a:extLst>
              <a:ext uri="{FF2B5EF4-FFF2-40B4-BE49-F238E27FC236}">
                <a16:creationId xmlns:a16="http://schemas.microsoft.com/office/drawing/2014/main" id="{A29C1B71-97BF-4916-18DC-23E5FDA1B263}"/>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a:t>
            </a:r>
            <a:r>
              <a:rPr lang="en-US" altLang="en-US" sz="1800">
                <a:solidFill>
                  <a:schemeClr val="folHlink"/>
                </a:solidFill>
                <a:latin typeface="Times New Roman" panose="02020603050405020304" pitchFamily="18" charset="0"/>
              </a:rPr>
              <a:t>  </a:t>
            </a:r>
            <a:r>
              <a:rPr lang="en-US" altLang="en-US" sz="2400">
                <a:solidFill>
                  <a:schemeClr val="folHlink"/>
                </a:solidFill>
                <a:latin typeface="Times New Roman" panose="02020603050405020304" pitchFamily="18" charset="0"/>
              </a:rPr>
              <a:t>Jesu Christawui Wungnao Mi-un*</a:t>
            </a:r>
            <a:endParaRPr lang="en-US" altLang="en-US" sz="1800">
              <a:solidFill>
                <a:schemeClr val="folHlink"/>
              </a:solidFill>
              <a:latin typeface="Times New Roman" panose="02020603050405020304" pitchFamily="18" charset="0"/>
            </a:endParaRPr>
          </a:p>
        </p:txBody>
      </p:sp>
      <p:sp>
        <p:nvSpPr>
          <p:cNvPr id="338951" name="Line 7">
            <a:extLst>
              <a:ext uri="{FF2B5EF4-FFF2-40B4-BE49-F238E27FC236}">
                <a16:creationId xmlns:a16="http://schemas.microsoft.com/office/drawing/2014/main" id="{0EB17FE2-72A7-B173-EE09-F99D3B5EB1EE}"/>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8961" name="Text Box 17">
            <a:extLst>
              <a:ext uri="{FF2B5EF4-FFF2-40B4-BE49-F238E27FC236}">
                <a16:creationId xmlns:a16="http://schemas.microsoft.com/office/drawing/2014/main" id="{026EF1C3-4D2E-C883-215D-DA19A60CCC2B}"/>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*SH</a:t>
            </a:r>
            <a:r>
              <a:rPr lang="en-US" sz="1800" b="0" u="sng">
                <a:solidFill>
                  <a:schemeClr val="folHlink"/>
                </a:solidFill>
                <a:latin typeface="Engravers MT" charset="0"/>
                <a:ea typeface="ＭＳ Ｐゴシック" charset="-128"/>
                <a:cs typeface="ＭＳ Ｐゴシック" charset="-128"/>
              </a:rPr>
              <a:t>A</a:t>
            </a:r>
            <a:r>
              <a:rPr lang="en-US" sz="1800" b="0">
                <a:solidFill>
                  <a:schemeClr val="folHlink"/>
                </a:solidFill>
                <a:latin typeface="Engravers MT" charset="0"/>
                <a:ea typeface="ＭＳ Ｐゴシック" charset="-128"/>
                <a:cs typeface="ＭＳ Ｐゴシック" charset="-128"/>
              </a:rPr>
              <a:t>LAK EINA SEMKAHAI</a:t>
            </a:r>
          </a:p>
        </p:txBody>
      </p:sp>
      <p:sp>
        <p:nvSpPr>
          <p:cNvPr id="338965" name="Text Box 21">
            <a:extLst>
              <a:ext uri="{FF2B5EF4-FFF2-40B4-BE49-F238E27FC236}">
                <a16:creationId xmlns:a16="http://schemas.microsoft.com/office/drawing/2014/main" id="{8EDDCC93-3FF7-B7DC-449D-44D4AF09A088}"/>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Haokaphok 3:20</a:t>
            </a:r>
          </a:p>
        </p:txBody>
      </p:sp>
      <p:sp>
        <p:nvSpPr>
          <p:cNvPr id="62471" name="Text Box 23">
            <a:extLst>
              <a:ext uri="{FF2B5EF4-FFF2-40B4-BE49-F238E27FC236}">
                <a16:creationId xmlns:a16="http://schemas.microsoft.com/office/drawing/2014/main" id="{228665C2-12BA-4C65-81B4-1496B8D5F81C}"/>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2472" name="Text Box 25">
            <a:extLst>
              <a:ext uri="{FF2B5EF4-FFF2-40B4-BE49-F238E27FC236}">
                <a16:creationId xmlns:a16="http://schemas.microsoft.com/office/drawing/2014/main" id="{40FA02AC-D9B3-0AC7-9D71-AB0C58E54E7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8970" name="Rectangle 26">
            <a:extLst>
              <a:ext uri="{FF2B5EF4-FFF2-40B4-BE49-F238E27FC236}">
                <a16:creationId xmlns:a16="http://schemas.microsoft.com/office/drawing/2014/main" id="{77B0A84F-1F53-EAAA-375C-F81AB755BE9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38973" name="Rectangle 29">
            <a:extLst>
              <a:ext uri="{FF2B5EF4-FFF2-40B4-BE49-F238E27FC236}">
                <a16:creationId xmlns:a16="http://schemas.microsoft.com/office/drawing/2014/main" id="{68C30BFC-ACC8-D89D-14E8-7C73495AEEE0}"/>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8974" name="Text Box 30">
            <a:extLst>
              <a:ext uri="{FF2B5EF4-FFF2-40B4-BE49-F238E27FC236}">
                <a16:creationId xmlns:a16="http://schemas.microsoft.com/office/drawing/2014/main" id="{D8EAFD4C-9B6A-16FA-BB5C-7CDF5247AA14}"/>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38975" name="Rectangle 31">
            <a:extLst>
              <a:ext uri="{FF2B5EF4-FFF2-40B4-BE49-F238E27FC236}">
                <a16:creationId xmlns:a16="http://schemas.microsoft.com/office/drawing/2014/main" id="{B5FA66F8-FBBF-1FA3-3621-B6413D8AF243}"/>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23</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a:extLst>
              <a:ext uri="{FF2B5EF4-FFF2-40B4-BE49-F238E27FC236}">
                <a16:creationId xmlns:a16="http://schemas.microsoft.com/office/drawing/2014/main" id="{8335ED61-9108-A328-5D1F-D4D87E66B3DA}"/>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39971" name="Text Box 3">
            <a:extLst>
              <a:ext uri="{FF2B5EF4-FFF2-40B4-BE49-F238E27FC236}">
                <a16:creationId xmlns:a16="http://schemas.microsoft.com/office/drawing/2014/main" id="{08A1656E-0F04-6BA2-F381-EF78835C1A52}"/>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a:t>
            </a:r>
          </a:p>
        </p:txBody>
      </p:sp>
      <p:sp>
        <p:nvSpPr>
          <p:cNvPr id="339974" name="Rectangle 6">
            <a:extLst>
              <a:ext uri="{FF2B5EF4-FFF2-40B4-BE49-F238E27FC236}">
                <a16:creationId xmlns:a16="http://schemas.microsoft.com/office/drawing/2014/main" id="{F5918547-B6E1-0DFB-3529-724B7BCFC67E}"/>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a:t>
            </a:r>
            <a:r>
              <a:rPr lang="en-US" altLang="en-US" sz="1800">
                <a:solidFill>
                  <a:schemeClr val="folHlink"/>
                </a:solidFill>
                <a:latin typeface="Times New Roman" panose="02020603050405020304" pitchFamily="18" charset="0"/>
              </a:rPr>
              <a:t>  </a:t>
            </a:r>
            <a:r>
              <a:rPr lang="en-US" altLang="en-US" sz="2400">
                <a:solidFill>
                  <a:schemeClr val="folHlink"/>
                </a:solidFill>
                <a:latin typeface="Times New Roman" panose="02020603050405020304" pitchFamily="18" charset="0"/>
              </a:rPr>
              <a:t>Jesu Christawui Wungnao Mi-un*</a:t>
            </a:r>
            <a:endParaRPr lang="en-US" altLang="en-US" sz="1800">
              <a:solidFill>
                <a:schemeClr val="folHlink"/>
              </a:solidFill>
              <a:latin typeface="Times New Roman" panose="02020603050405020304" pitchFamily="18" charset="0"/>
            </a:endParaRPr>
          </a:p>
        </p:txBody>
      </p:sp>
      <p:sp>
        <p:nvSpPr>
          <p:cNvPr id="339975" name="Line 7">
            <a:extLst>
              <a:ext uri="{FF2B5EF4-FFF2-40B4-BE49-F238E27FC236}">
                <a16:creationId xmlns:a16="http://schemas.microsoft.com/office/drawing/2014/main" id="{5B392372-902F-364E-E08C-F1C6FAD2A8B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76" name="Line 8">
            <a:extLst>
              <a:ext uri="{FF2B5EF4-FFF2-40B4-BE49-F238E27FC236}">
                <a16:creationId xmlns:a16="http://schemas.microsoft.com/office/drawing/2014/main" id="{B19C2CC1-2932-A6FE-48EC-54310EF373C2}"/>
              </a:ext>
            </a:extLst>
          </p:cNvPr>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77" name="Line 9">
            <a:extLst>
              <a:ext uri="{FF2B5EF4-FFF2-40B4-BE49-F238E27FC236}">
                <a16:creationId xmlns:a16="http://schemas.microsoft.com/office/drawing/2014/main" id="{A175342B-D79E-FF6B-D32A-5055AE747BD3}"/>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80" name="Line 12">
            <a:extLst>
              <a:ext uri="{FF2B5EF4-FFF2-40B4-BE49-F238E27FC236}">
                <a16:creationId xmlns:a16="http://schemas.microsoft.com/office/drawing/2014/main" id="{90721495-FCE7-A309-A9F6-11AD9A098080}"/>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81" name="Line 13">
            <a:extLst>
              <a:ext uri="{FF2B5EF4-FFF2-40B4-BE49-F238E27FC236}">
                <a16:creationId xmlns:a16="http://schemas.microsoft.com/office/drawing/2014/main" id="{3F033601-ED61-8E3B-8342-72D14E7FB75E}"/>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85" name="Text Box 17">
            <a:extLst>
              <a:ext uri="{FF2B5EF4-FFF2-40B4-BE49-F238E27FC236}">
                <a16:creationId xmlns:a16="http://schemas.microsoft.com/office/drawing/2014/main" id="{1CC0EC9A-C3BE-E9AC-8BE9-C4FD067EFE02}"/>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64523" name="Text Box 23">
            <a:extLst>
              <a:ext uri="{FF2B5EF4-FFF2-40B4-BE49-F238E27FC236}">
                <a16:creationId xmlns:a16="http://schemas.microsoft.com/office/drawing/2014/main" id="{1359A05E-F846-3122-BA3F-A5291CB526E4}"/>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4524" name="Text Box 25">
            <a:extLst>
              <a:ext uri="{FF2B5EF4-FFF2-40B4-BE49-F238E27FC236}">
                <a16:creationId xmlns:a16="http://schemas.microsoft.com/office/drawing/2014/main" id="{739CED68-0096-6A66-4329-C2429AE9201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9994" name="Rectangle 26">
            <a:extLst>
              <a:ext uri="{FF2B5EF4-FFF2-40B4-BE49-F238E27FC236}">
                <a16:creationId xmlns:a16="http://schemas.microsoft.com/office/drawing/2014/main" id="{924E4D6E-4C3A-8150-12DA-FC315916329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39998" name="Text Box 30">
            <a:extLst>
              <a:ext uri="{FF2B5EF4-FFF2-40B4-BE49-F238E27FC236}">
                <a16:creationId xmlns:a16="http://schemas.microsoft.com/office/drawing/2014/main" id="{D9987623-E240-F640-CF63-06199BC8FC72}"/>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39999" name="Text Box 31">
            <a:extLst>
              <a:ext uri="{FF2B5EF4-FFF2-40B4-BE49-F238E27FC236}">
                <a16:creationId xmlns:a16="http://schemas.microsoft.com/office/drawing/2014/main" id="{1473608F-AEB6-4297-43C1-6C0640FC5699}"/>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Haokaphok 4:1-2; 4:8</a:t>
            </a:r>
          </a:p>
        </p:txBody>
      </p:sp>
      <p:sp>
        <p:nvSpPr>
          <p:cNvPr id="340000" name="Rectangle 32">
            <a:extLst>
              <a:ext uri="{FF2B5EF4-FFF2-40B4-BE49-F238E27FC236}">
                <a16:creationId xmlns:a16="http://schemas.microsoft.com/office/drawing/2014/main" id="{8C8375E0-8A6A-0750-3FC0-681354B47100}"/>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40001" name="Rectangle 33">
            <a:extLst>
              <a:ext uri="{FF2B5EF4-FFF2-40B4-BE49-F238E27FC236}">
                <a16:creationId xmlns:a16="http://schemas.microsoft.com/office/drawing/2014/main" id="{DA7D0D57-6882-AC10-4D78-EAAD7BCD8CA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24</a:t>
            </a:r>
          </a:p>
        </p:txBody>
      </p:sp>
      <p:sp>
        <p:nvSpPr>
          <p:cNvPr id="64530" name="Text Box 35">
            <a:extLst>
              <a:ext uri="{FF2B5EF4-FFF2-40B4-BE49-F238E27FC236}">
                <a16:creationId xmlns:a16="http://schemas.microsoft.com/office/drawing/2014/main" id="{3E438E89-ADA1-44EA-3E47-600677C28E3B}"/>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340004" name="Line 36">
            <a:extLst>
              <a:ext uri="{FF2B5EF4-FFF2-40B4-BE49-F238E27FC236}">
                <a16:creationId xmlns:a16="http://schemas.microsoft.com/office/drawing/2014/main" id="{96D6B31E-4131-27B3-76B3-E97FC3641682}"/>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0005" name="Line 37">
            <a:extLst>
              <a:ext uri="{FF2B5EF4-FFF2-40B4-BE49-F238E27FC236}">
                <a16:creationId xmlns:a16="http://schemas.microsoft.com/office/drawing/2014/main" id="{005C417B-C0AC-A6F4-F2CB-C87BA85D3667}"/>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a:extLst>
              <a:ext uri="{FF2B5EF4-FFF2-40B4-BE49-F238E27FC236}">
                <a16:creationId xmlns:a16="http://schemas.microsoft.com/office/drawing/2014/main" id="{BB6D64E0-817D-0D14-5E1B-618F38B3DAA8}"/>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45091" name="Text Box 3">
            <a:extLst>
              <a:ext uri="{FF2B5EF4-FFF2-40B4-BE49-F238E27FC236}">
                <a16:creationId xmlns:a16="http://schemas.microsoft.com/office/drawing/2014/main" id="{26312835-70CB-25E3-17E3-27F350D532F0}"/>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45092" name="Rectangle 4">
            <a:extLst>
              <a:ext uri="{FF2B5EF4-FFF2-40B4-BE49-F238E27FC236}">
                <a16:creationId xmlns:a16="http://schemas.microsoft.com/office/drawing/2014/main" id="{BA83FBC8-8441-4AC2-7192-65DA142FFBF6}"/>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a:latin typeface="Comic Sans MS"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45093" name="Line 5">
            <a:extLst>
              <a:ext uri="{FF2B5EF4-FFF2-40B4-BE49-F238E27FC236}">
                <a16:creationId xmlns:a16="http://schemas.microsoft.com/office/drawing/2014/main" id="{0A77D3EE-9635-726E-05EF-8435B9A9BC65}"/>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4" name="Line 6">
            <a:extLst>
              <a:ext uri="{FF2B5EF4-FFF2-40B4-BE49-F238E27FC236}">
                <a16:creationId xmlns:a16="http://schemas.microsoft.com/office/drawing/2014/main" id="{BA2C8EB1-5DE3-6F44-5CE3-1E6AF80240D4}"/>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5" name="Line 7">
            <a:extLst>
              <a:ext uri="{FF2B5EF4-FFF2-40B4-BE49-F238E27FC236}">
                <a16:creationId xmlns:a16="http://schemas.microsoft.com/office/drawing/2014/main" id="{9B070155-4B7B-E0D5-727A-574E1ACA9551}"/>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6" name="Line 8">
            <a:extLst>
              <a:ext uri="{FF2B5EF4-FFF2-40B4-BE49-F238E27FC236}">
                <a16:creationId xmlns:a16="http://schemas.microsoft.com/office/drawing/2014/main" id="{E593FF9A-28E8-4013-07DA-36FD116FEB71}"/>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7" name="Line 9">
            <a:extLst>
              <a:ext uri="{FF2B5EF4-FFF2-40B4-BE49-F238E27FC236}">
                <a16:creationId xmlns:a16="http://schemas.microsoft.com/office/drawing/2014/main" id="{720D7A63-D13C-5F66-9795-03AA077C77B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8" name="Line 10">
            <a:extLst>
              <a:ext uri="{FF2B5EF4-FFF2-40B4-BE49-F238E27FC236}">
                <a16:creationId xmlns:a16="http://schemas.microsoft.com/office/drawing/2014/main" id="{FDBD457A-1554-272A-574E-C2DA41C31880}"/>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9" name="Line 11">
            <a:extLst>
              <a:ext uri="{FF2B5EF4-FFF2-40B4-BE49-F238E27FC236}">
                <a16:creationId xmlns:a16="http://schemas.microsoft.com/office/drawing/2014/main" id="{B4B11D0A-5EE1-A635-7F3E-654E3A765C22}"/>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100" name="Line 12">
            <a:extLst>
              <a:ext uri="{FF2B5EF4-FFF2-40B4-BE49-F238E27FC236}">
                <a16:creationId xmlns:a16="http://schemas.microsoft.com/office/drawing/2014/main" id="{05531E2C-CABA-6157-65A9-E2E3D51F0AE9}"/>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101" name="Text Box 13">
            <a:extLst>
              <a:ext uri="{FF2B5EF4-FFF2-40B4-BE49-F238E27FC236}">
                <a16:creationId xmlns:a16="http://schemas.microsoft.com/office/drawing/2014/main" id="{1691E272-A878-DFE2-B218-029367E1BEAA}"/>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66574" name="Text Box 19">
            <a:extLst>
              <a:ext uri="{FF2B5EF4-FFF2-40B4-BE49-F238E27FC236}">
                <a16:creationId xmlns:a16="http://schemas.microsoft.com/office/drawing/2014/main" id="{3A9A8818-4248-4DA7-04A4-0A71514939AE}"/>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6575" name="Text Box 21">
            <a:extLst>
              <a:ext uri="{FF2B5EF4-FFF2-40B4-BE49-F238E27FC236}">
                <a16:creationId xmlns:a16="http://schemas.microsoft.com/office/drawing/2014/main" id="{B8371A64-C923-1B71-9806-EBEB7DCAEED9}"/>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5110" name="Rectangle 22">
            <a:extLst>
              <a:ext uri="{FF2B5EF4-FFF2-40B4-BE49-F238E27FC236}">
                <a16:creationId xmlns:a16="http://schemas.microsoft.com/office/drawing/2014/main" id="{865F7E8D-B549-71E0-E805-E2978A80BFE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45114" name="Text Box 26">
            <a:extLst>
              <a:ext uri="{FF2B5EF4-FFF2-40B4-BE49-F238E27FC236}">
                <a16:creationId xmlns:a16="http://schemas.microsoft.com/office/drawing/2014/main" id="{4DB11BB6-DFF6-BE94-4C98-E527552FF734}"/>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45115" name="Text Box 27">
            <a:extLst>
              <a:ext uri="{FF2B5EF4-FFF2-40B4-BE49-F238E27FC236}">
                <a16:creationId xmlns:a16="http://schemas.microsoft.com/office/drawing/2014/main" id="{2F1FDE92-6A92-DE83-8DF4-0D552B2EC2B3}"/>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Haokaphok 4:25</a:t>
            </a:r>
          </a:p>
        </p:txBody>
      </p:sp>
      <p:sp>
        <p:nvSpPr>
          <p:cNvPr id="345116" name="Rectangle 28">
            <a:extLst>
              <a:ext uri="{FF2B5EF4-FFF2-40B4-BE49-F238E27FC236}">
                <a16:creationId xmlns:a16="http://schemas.microsoft.com/office/drawing/2014/main" id="{E248FFC3-8C63-D862-B0DB-E962700713BA}"/>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45117" name="Rectangle 29">
            <a:extLst>
              <a:ext uri="{FF2B5EF4-FFF2-40B4-BE49-F238E27FC236}">
                <a16:creationId xmlns:a16="http://schemas.microsoft.com/office/drawing/2014/main" id="{38F96ACB-F6DC-3B00-5728-7DA94028A54E}"/>
              </a:ext>
            </a:extLst>
          </p:cNvPr>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25</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a:extLst>
              <a:ext uri="{FF2B5EF4-FFF2-40B4-BE49-F238E27FC236}">
                <a16:creationId xmlns:a16="http://schemas.microsoft.com/office/drawing/2014/main" id="{835F3844-80DA-6076-C3A1-A2A2C03B1EC7}"/>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40995" name="Text Box 3">
            <a:extLst>
              <a:ext uri="{FF2B5EF4-FFF2-40B4-BE49-F238E27FC236}">
                <a16:creationId xmlns:a16="http://schemas.microsoft.com/office/drawing/2014/main" id="{0DFF1D1E-D729-D055-86AF-96B1E7B6933A}"/>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40996" name="Text Box 4">
            <a:extLst>
              <a:ext uri="{FF2B5EF4-FFF2-40B4-BE49-F238E27FC236}">
                <a16:creationId xmlns:a16="http://schemas.microsoft.com/office/drawing/2014/main" id="{E1511028-F93F-B680-4968-B965D123387D}"/>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40998" name="Rectangle 6">
            <a:extLst>
              <a:ext uri="{FF2B5EF4-FFF2-40B4-BE49-F238E27FC236}">
                <a16:creationId xmlns:a16="http://schemas.microsoft.com/office/drawing/2014/main" id="{E4AACD8E-4AEF-2757-4A0D-C620A50E5B64}"/>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a:latin typeface="Comic Sans MS"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40999" name="Line 7">
            <a:extLst>
              <a:ext uri="{FF2B5EF4-FFF2-40B4-BE49-F238E27FC236}">
                <a16:creationId xmlns:a16="http://schemas.microsoft.com/office/drawing/2014/main" id="{E6F5C638-C7D7-3BE5-27F3-9D3BDEAA3A8D}"/>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0" name="Line 8">
            <a:extLst>
              <a:ext uri="{FF2B5EF4-FFF2-40B4-BE49-F238E27FC236}">
                <a16:creationId xmlns:a16="http://schemas.microsoft.com/office/drawing/2014/main" id="{0614393E-C2C7-5AB1-4D68-61497062334D}"/>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1" name="Line 9">
            <a:extLst>
              <a:ext uri="{FF2B5EF4-FFF2-40B4-BE49-F238E27FC236}">
                <a16:creationId xmlns:a16="http://schemas.microsoft.com/office/drawing/2014/main" id="{A23C4510-F641-B676-1D70-643218681BF5}"/>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2" name="Line 10">
            <a:extLst>
              <a:ext uri="{FF2B5EF4-FFF2-40B4-BE49-F238E27FC236}">
                <a16:creationId xmlns:a16="http://schemas.microsoft.com/office/drawing/2014/main" id="{173C8CFB-A179-DD82-B866-DA02EE3B8FB4}"/>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4" name="Line 12">
            <a:extLst>
              <a:ext uri="{FF2B5EF4-FFF2-40B4-BE49-F238E27FC236}">
                <a16:creationId xmlns:a16="http://schemas.microsoft.com/office/drawing/2014/main" id="{2EB2BD9E-3E68-99A6-D62E-AF52635740D2}"/>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5" name="Line 13">
            <a:extLst>
              <a:ext uri="{FF2B5EF4-FFF2-40B4-BE49-F238E27FC236}">
                <a16:creationId xmlns:a16="http://schemas.microsoft.com/office/drawing/2014/main" id="{A8E6967E-4FF9-6921-B591-66B3910C3BAB}"/>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6" name="Line 14">
            <a:extLst>
              <a:ext uri="{FF2B5EF4-FFF2-40B4-BE49-F238E27FC236}">
                <a16:creationId xmlns:a16="http://schemas.microsoft.com/office/drawing/2014/main" id="{86BA032F-D58E-4F5F-B9F8-044912258B7E}"/>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7" name="Line 15">
            <a:extLst>
              <a:ext uri="{FF2B5EF4-FFF2-40B4-BE49-F238E27FC236}">
                <a16:creationId xmlns:a16="http://schemas.microsoft.com/office/drawing/2014/main" id="{08E8C2E1-B955-9D87-B1F4-5DD11EF28BB2}"/>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8" name="Line 16">
            <a:extLst>
              <a:ext uri="{FF2B5EF4-FFF2-40B4-BE49-F238E27FC236}">
                <a16:creationId xmlns:a16="http://schemas.microsoft.com/office/drawing/2014/main" id="{7D621FC9-858C-A4A8-1AD2-412C32300BD9}"/>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9" name="Text Box 17">
            <a:extLst>
              <a:ext uri="{FF2B5EF4-FFF2-40B4-BE49-F238E27FC236}">
                <a16:creationId xmlns:a16="http://schemas.microsoft.com/office/drawing/2014/main" id="{CAFDE90A-8F8C-4E49-3DCD-9AEC423B9154}"/>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41013" name="Text Box 21">
            <a:extLst>
              <a:ext uri="{FF2B5EF4-FFF2-40B4-BE49-F238E27FC236}">
                <a16:creationId xmlns:a16="http://schemas.microsoft.com/office/drawing/2014/main" id="{1A86C07A-CB5A-E4AF-EA6F-231F2695252D}"/>
              </a:ext>
            </a:extLst>
          </p:cNvPr>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latin typeface="Comic Sans MS" charset="0"/>
              <a:ea typeface="ＭＳ Ｐゴシック" charset="-128"/>
              <a:cs typeface="ＭＳ Ｐゴシック" charset="-128"/>
            </a:endParaRPr>
          </a:p>
        </p:txBody>
      </p:sp>
      <p:sp>
        <p:nvSpPr>
          <p:cNvPr id="68625" name="Text Box 23">
            <a:extLst>
              <a:ext uri="{FF2B5EF4-FFF2-40B4-BE49-F238E27FC236}">
                <a16:creationId xmlns:a16="http://schemas.microsoft.com/office/drawing/2014/main" id="{BE9DF9B9-A9B3-58FF-5E87-8DE50EBA8BA4}"/>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8626" name="Text Box 25">
            <a:extLst>
              <a:ext uri="{FF2B5EF4-FFF2-40B4-BE49-F238E27FC236}">
                <a16:creationId xmlns:a16="http://schemas.microsoft.com/office/drawing/2014/main" id="{AD18F56C-7DEE-15B0-3A75-3713CB44E1C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1018" name="Rectangle 26">
            <a:extLst>
              <a:ext uri="{FF2B5EF4-FFF2-40B4-BE49-F238E27FC236}">
                <a16:creationId xmlns:a16="http://schemas.microsoft.com/office/drawing/2014/main" id="{3B41B6D3-E7D3-AB24-FF1F-5A6F01AC224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41022" name="Text Box 30">
            <a:extLst>
              <a:ext uri="{FF2B5EF4-FFF2-40B4-BE49-F238E27FC236}">
                <a16:creationId xmlns:a16="http://schemas.microsoft.com/office/drawing/2014/main" id="{FFFDF54F-689D-30F3-B7C6-CE5759E14484}"/>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41023" name="Text Box 31">
            <a:extLst>
              <a:ext uri="{FF2B5EF4-FFF2-40B4-BE49-F238E27FC236}">
                <a16:creationId xmlns:a16="http://schemas.microsoft.com/office/drawing/2014/main" id="{5A4363BF-A267-BFEC-D29B-CECE67631C43}"/>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Haokaphok 5:29</a:t>
            </a:r>
          </a:p>
        </p:txBody>
      </p:sp>
      <p:sp>
        <p:nvSpPr>
          <p:cNvPr id="341024" name="Rectangle 32">
            <a:extLst>
              <a:ext uri="{FF2B5EF4-FFF2-40B4-BE49-F238E27FC236}">
                <a16:creationId xmlns:a16="http://schemas.microsoft.com/office/drawing/2014/main" id="{D9AF97CD-3A5A-FC11-9F34-499D7B8270F2}"/>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41025" name="Rectangle 33">
            <a:extLst>
              <a:ext uri="{FF2B5EF4-FFF2-40B4-BE49-F238E27FC236}">
                <a16:creationId xmlns:a16="http://schemas.microsoft.com/office/drawing/2014/main" id="{39049925-E296-8B01-6820-B800B146343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26</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a:extLst>
              <a:ext uri="{FF2B5EF4-FFF2-40B4-BE49-F238E27FC236}">
                <a16:creationId xmlns:a16="http://schemas.microsoft.com/office/drawing/2014/main" id="{CDF416A9-F3AE-9AEE-7085-7D37B5DE8D01}"/>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42019" name="Text Box 3">
            <a:extLst>
              <a:ext uri="{FF2B5EF4-FFF2-40B4-BE49-F238E27FC236}">
                <a16:creationId xmlns:a16="http://schemas.microsoft.com/office/drawing/2014/main" id="{5656A6EF-5A40-B4CB-8CA8-559229737419}"/>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42020" name="Text Box 4">
            <a:extLst>
              <a:ext uri="{FF2B5EF4-FFF2-40B4-BE49-F238E27FC236}">
                <a16:creationId xmlns:a16="http://schemas.microsoft.com/office/drawing/2014/main" id="{A00CA865-A8CA-736A-AF2F-6B689DC63D04}"/>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42021" name="Text Box 5">
            <a:extLst>
              <a:ext uri="{FF2B5EF4-FFF2-40B4-BE49-F238E27FC236}">
                <a16:creationId xmlns:a16="http://schemas.microsoft.com/office/drawing/2014/main" id="{11385B9A-3FC3-9B88-96ED-730D1483348E}"/>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342022" name="Rectangle 6">
            <a:extLst>
              <a:ext uri="{FF2B5EF4-FFF2-40B4-BE49-F238E27FC236}">
                <a16:creationId xmlns:a16="http://schemas.microsoft.com/office/drawing/2014/main" id="{08714A04-A925-22A0-D1E1-16612D40C557}"/>
              </a:ext>
            </a:extLst>
          </p:cNvPr>
          <p:cNvSpPr>
            <a:spLocks noChangeArrowheads="1"/>
          </p:cNvSpPr>
          <p:nvPr/>
        </p:nvSpPr>
        <p:spPr bwMode="auto">
          <a:xfrm>
            <a:off x="0" y="177800"/>
            <a:ext cx="9144000" cy="7826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  Jesu Christawui Wungnao Mi-un</a:t>
            </a:r>
            <a:r>
              <a:rPr lang="en-US" altLang="en-US" sz="2400">
                <a:latin typeface="Times New Roman" panose="02020603050405020304" pitchFamily="18" charset="0"/>
              </a:rPr>
              <a:t> </a:t>
            </a:r>
            <a:r>
              <a:rPr lang="en-US" altLang="en-US" sz="2400">
                <a:solidFill>
                  <a:schemeClr val="folHlink"/>
                </a:solidFill>
                <a:latin typeface="Times New Roman" panose="02020603050405020304" pitchFamily="18" charset="0"/>
              </a:rPr>
              <a:t>*</a:t>
            </a:r>
          </a:p>
          <a:p>
            <a:pPr algn="ctr">
              <a:lnSpc>
                <a:spcPct val="70000"/>
              </a:lnSpc>
              <a:spcBef>
                <a:spcPct val="50000"/>
              </a:spcBef>
              <a:defRPr/>
            </a:pPr>
            <a:endParaRPr lang="en-US" altLang="en-US" sz="2400">
              <a:solidFill>
                <a:schemeClr val="folHlink"/>
              </a:solidFill>
              <a:latin typeface="Times New Roman" panose="02020603050405020304" pitchFamily="18" charset="0"/>
            </a:endParaRPr>
          </a:p>
        </p:txBody>
      </p:sp>
      <p:sp>
        <p:nvSpPr>
          <p:cNvPr id="342023" name="Line 7">
            <a:extLst>
              <a:ext uri="{FF2B5EF4-FFF2-40B4-BE49-F238E27FC236}">
                <a16:creationId xmlns:a16="http://schemas.microsoft.com/office/drawing/2014/main" id="{23AF56C2-2895-3D76-C2B0-67F269FBEA0E}"/>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4" name="Line 8">
            <a:extLst>
              <a:ext uri="{FF2B5EF4-FFF2-40B4-BE49-F238E27FC236}">
                <a16:creationId xmlns:a16="http://schemas.microsoft.com/office/drawing/2014/main" id="{52F9FFCE-D56D-0A45-6DF7-A7112AE67E46}"/>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5" name="Line 9">
            <a:extLst>
              <a:ext uri="{FF2B5EF4-FFF2-40B4-BE49-F238E27FC236}">
                <a16:creationId xmlns:a16="http://schemas.microsoft.com/office/drawing/2014/main" id="{4073A3D0-36F9-7E17-416E-D94215CEC3C2}"/>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6" name="Line 10">
            <a:extLst>
              <a:ext uri="{FF2B5EF4-FFF2-40B4-BE49-F238E27FC236}">
                <a16:creationId xmlns:a16="http://schemas.microsoft.com/office/drawing/2014/main" id="{9DBF0E81-4B4A-F9BB-351A-61D71FE98AC0}"/>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7" name="Line 11">
            <a:extLst>
              <a:ext uri="{FF2B5EF4-FFF2-40B4-BE49-F238E27FC236}">
                <a16:creationId xmlns:a16="http://schemas.microsoft.com/office/drawing/2014/main" id="{CCE8D68E-7EB6-8D10-1A15-7F094BA1CDE0}"/>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8" name="Line 12">
            <a:extLst>
              <a:ext uri="{FF2B5EF4-FFF2-40B4-BE49-F238E27FC236}">
                <a16:creationId xmlns:a16="http://schemas.microsoft.com/office/drawing/2014/main" id="{9539CB87-CD90-18C4-C358-C257F268149B}"/>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9" name="Line 13">
            <a:extLst>
              <a:ext uri="{FF2B5EF4-FFF2-40B4-BE49-F238E27FC236}">
                <a16:creationId xmlns:a16="http://schemas.microsoft.com/office/drawing/2014/main" id="{39729761-4733-6E17-CD33-B89470C0B2F6}"/>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0" name="Line 14">
            <a:extLst>
              <a:ext uri="{FF2B5EF4-FFF2-40B4-BE49-F238E27FC236}">
                <a16:creationId xmlns:a16="http://schemas.microsoft.com/office/drawing/2014/main" id="{8CB590C5-7214-F278-4AC7-36CEDF810E4D}"/>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1" name="Line 15">
            <a:extLst>
              <a:ext uri="{FF2B5EF4-FFF2-40B4-BE49-F238E27FC236}">
                <a16:creationId xmlns:a16="http://schemas.microsoft.com/office/drawing/2014/main" id="{8D3575CE-ED5D-8F71-A592-0AB0EBE806AA}"/>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2" name="Line 16">
            <a:extLst>
              <a:ext uri="{FF2B5EF4-FFF2-40B4-BE49-F238E27FC236}">
                <a16:creationId xmlns:a16="http://schemas.microsoft.com/office/drawing/2014/main" id="{CD9B226A-4E64-DF01-DAA1-161790BAD59F}"/>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3" name="Text Box 17">
            <a:extLst>
              <a:ext uri="{FF2B5EF4-FFF2-40B4-BE49-F238E27FC236}">
                <a16:creationId xmlns:a16="http://schemas.microsoft.com/office/drawing/2014/main" id="{8F6D8EE8-46EC-3F4D-6043-377132A928CE}"/>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42037" name="Text Box 21">
            <a:extLst>
              <a:ext uri="{FF2B5EF4-FFF2-40B4-BE49-F238E27FC236}">
                <a16:creationId xmlns:a16="http://schemas.microsoft.com/office/drawing/2014/main" id="{F0F7F8C9-6668-C57D-5ECE-5287980D08F7}"/>
              </a:ext>
            </a:extLst>
          </p:cNvPr>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latin typeface="Comic Sans MS" charset="0"/>
              <a:ea typeface="ＭＳ Ｐゴシック" charset="-128"/>
              <a:cs typeface="ＭＳ Ｐゴシック" charset="-128"/>
            </a:endParaRPr>
          </a:p>
        </p:txBody>
      </p:sp>
      <p:sp>
        <p:nvSpPr>
          <p:cNvPr id="70675" name="Text Box 23">
            <a:extLst>
              <a:ext uri="{FF2B5EF4-FFF2-40B4-BE49-F238E27FC236}">
                <a16:creationId xmlns:a16="http://schemas.microsoft.com/office/drawing/2014/main" id="{317813FE-C794-79B2-E431-89DCFBEF554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0676" name="Text Box 25">
            <a:extLst>
              <a:ext uri="{FF2B5EF4-FFF2-40B4-BE49-F238E27FC236}">
                <a16:creationId xmlns:a16="http://schemas.microsoft.com/office/drawing/2014/main" id="{A535501A-D731-6A12-37C2-DA414B0A323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2042" name="Rectangle 26">
            <a:extLst>
              <a:ext uri="{FF2B5EF4-FFF2-40B4-BE49-F238E27FC236}">
                <a16:creationId xmlns:a16="http://schemas.microsoft.com/office/drawing/2014/main" id="{0352670B-E456-6B08-A984-AFB74B3430D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42046" name="Text Box 30">
            <a:extLst>
              <a:ext uri="{FF2B5EF4-FFF2-40B4-BE49-F238E27FC236}">
                <a16:creationId xmlns:a16="http://schemas.microsoft.com/office/drawing/2014/main" id="{AF70A48B-208E-4A38-DFCC-ED00118754C5}"/>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42047" name="Text Box 31">
            <a:extLst>
              <a:ext uri="{FF2B5EF4-FFF2-40B4-BE49-F238E27FC236}">
                <a16:creationId xmlns:a16="http://schemas.microsoft.com/office/drawing/2014/main" id="{DE1DDE9E-A7E5-4FA4-884E-1B5D78F84C63}"/>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Haokaphok 11:26</a:t>
            </a:r>
          </a:p>
        </p:txBody>
      </p:sp>
      <p:sp>
        <p:nvSpPr>
          <p:cNvPr id="342048" name="Rectangle 32">
            <a:extLst>
              <a:ext uri="{FF2B5EF4-FFF2-40B4-BE49-F238E27FC236}">
                <a16:creationId xmlns:a16="http://schemas.microsoft.com/office/drawing/2014/main" id="{79C49B8A-D1DB-BDF2-23B0-03D0CA70C076}"/>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42049" name="Rectangle 33">
            <a:extLst>
              <a:ext uri="{FF2B5EF4-FFF2-40B4-BE49-F238E27FC236}">
                <a16:creationId xmlns:a16="http://schemas.microsoft.com/office/drawing/2014/main" id="{CE62D470-F3B5-3E35-7CB9-1C32976FA06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27</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a:extLst>
              <a:ext uri="{FF2B5EF4-FFF2-40B4-BE49-F238E27FC236}">
                <a16:creationId xmlns:a16="http://schemas.microsoft.com/office/drawing/2014/main" id="{1398018F-28DD-518D-C3EF-88A88884334C}"/>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31779" name="Text Box 3">
            <a:extLst>
              <a:ext uri="{FF2B5EF4-FFF2-40B4-BE49-F238E27FC236}">
                <a16:creationId xmlns:a16="http://schemas.microsoft.com/office/drawing/2014/main" id="{1E581D5F-7497-0A1D-4DA9-53CA3D31BC61}"/>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31780" name="Text Box 4">
            <a:extLst>
              <a:ext uri="{FF2B5EF4-FFF2-40B4-BE49-F238E27FC236}">
                <a16:creationId xmlns:a16="http://schemas.microsoft.com/office/drawing/2014/main" id="{57C2A403-7FCC-1D75-D2DE-30B06EFC9472}"/>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31781" name="Text Box 5">
            <a:extLst>
              <a:ext uri="{FF2B5EF4-FFF2-40B4-BE49-F238E27FC236}">
                <a16:creationId xmlns:a16="http://schemas.microsoft.com/office/drawing/2014/main" id="{34B3AA55-D8F3-1549-3EBF-45634E15B514}"/>
              </a:ext>
            </a:extLst>
          </p:cNvPr>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 (Sarah)</a:t>
            </a:r>
            <a:endParaRPr lang="en-US" altLang="en-US" sz="2400">
              <a:solidFill>
                <a:schemeClr val="folHlink"/>
              </a:solidFill>
              <a:latin typeface="Times" panose="02020603050405020304" pitchFamily="18" charset="0"/>
            </a:endParaRPr>
          </a:p>
        </p:txBody>
      </p:sp>
      <p:sp>
        <p:nvSpPr>
          <p:cNvPr id="331784" name="Rectangle 8">
            <a:extLst>
              <a:ext uri="{FF2B5EF4-FFF2-40B4-BE49-F238E27FC236}">
                <a16:creationId xmlns:a16="http://schemas.microsoft.com/office/drawing/2014/main" id="{6C551517-BF32-0B57-80BE-F39163F25C7C}"/>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31785" name="Line 9">
            <a:extLst>
              <a:ext uri="{FF2B5EF4-FFF2-40B4-BE49-F238E27FC236}">
                <a16:creationId xmlns:a16="http://schemas.microsoft.com/office/drawing/2014/main" id="{34712AF5-F248-E000-7387-19FC3F0C6CF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6" name="Line 10">
            <a:extLst>
              <a:ext uri="{FF2B5EF4-FFF2-40B4-BE49-F238E27FC236}">
                <a16:creationId xmlns:a16="http://schemas.microsoft.com/office/drawing/2014/main" id="{68C10ED3-6122-BAAD-B2A8-B2EDDE96D780}"/>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7" name="Line 11">
            <a:extLst>
              <a:ext uri="{FF2B5EF4-FFF2-40B4-BE49-F238E27FC236}">
                <a16:creationId xmlns:a16="http://schemas.microsoft.com/office/drawing/2014/main" id="{6F6DD46F-BFA5-0ED6-E60A-6471AD073982}"/>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8" name="Line 12">
            <a:extLst>
              <a:ext uri="{FF2B5EF4-FFF2-40B4-BE49-F238E27FC236}">
                <a16:creationId xmlns:a16="http://schemas.microsoft.com/office/drawing/2014/main" id="{AFFE6C18-1DC1-E339-6C26-262788CF28CC}"/>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9" name="Line 13">
            <a:extLst>
              <a:ext uri="{FF2B5EF4-FFF2-40B4-BE49-F238E27FC236}">
                <a16:creationId xmlns:a16="http://schemas.microsoft.com/office/drawing/2014/main" id="{474A17EB-2C98-F115-EB3F-DBD152298EBC}"/>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0" name="Line 14">
            <a:extLst>
              <a:ext uri="{FF2B5EF4-FFF2-40B4-BE49-F238E27FC236}">
                <a16:creationId xmlns:a16="http://schemas.microsoft.com/office/drawing/2014/main" id="{C562EE3D-F342-E059-BD66-D6F33BF5825F}"/>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1" name="Line 15">
            <a:extLst>
              <a:ext uri="{FF2B5EF4-FFF2-40B4-BE49-F238E27FC236}">
                <a16:creationId xmlns:a16="http://schemas.microsoft.com/office/drawing/2014/main" id="{DC0B25A9-349B-D1F7-C1A4-73B00CA8BC5F}"/>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2" name="Line 16">
            <a:extLst>
              <a:ext uri="{FF2B5EF4-FFF2-40B4-BE49-F238E27FC236}">
                <a16:creationId xmlns:a16="http://schemas.microsoft.com/office/drawing/2014/main" id="{AEC47106-40FB-0AB7-85BB-77CB14A26D7F}"/>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3" name="Line 17">
            <a:extLst>
              <a:ext uri="{FF2B5EF4-FFF2-40B4-BE49-F238E27FC236}">
                <a16:creationId xmlns:a16="http://schemas.microsoft.com/office/drawing/2014/main" id="{1F23ADB8-EA93-66E4-9D1B-986BA9B68470}"/>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4" name="Line 18">
            <a:extLst>
              <a:ext uri="{FF2B5EF4-FFF2-40B4-BE49-F238E27FC236}">
                <a16:creationId xmlns:a16="http://schemas.microsoft.com/office/drawing/2014/main" id="{9F327553-02EF-1587-424A-20DDCC99BF41}"/>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5" name="Line 19">
            <a:extLst>
              <a:ext uri="{FF2B5EF4-FFF2-40B4-BE49-F238E27FC236}">
                <a16:creationId xmlns:a16="http://schemas.microsoft.com/office/drawing/2014/main" id="{86E64351-27D3-4AEC-F547-253987FB9539}"/>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6" name="Text Box 20">
            <a:extLst>
              <a:ext uri="{FF2B5EF4-FFF2-40B4-BE49-F238E27FC236}">
                <a16:creationId xmlns:a16="http://schemas.microsoft.com/office/drawing/2014/main" id="{80FD71D0-A8DA-2D0E-E87E-ABB264E3A9F8}"/>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31826" name="Text Box 50">
            <a:extLst>
              <a:ext uri="{FF2B5EF4-FFF2-40B4-BE49-F238E27FC236}">
                <a16:creationId xmlns:a16="http://schemas.microsoft.com/office/drawing/2014/main" id="{CE36749E-4CC4-EE55-3F5A-76AB65DA12D9}"/>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Times" panose="02020603050405020304" pitchFamily="18" charset="0"/>
              </a:rPr>
              <a:t>DAVID</a:t>
            </a:r>
            <a:endParaRPr lang="en-US" altLang="en-US" sz="2400">
              <a:solidFill>
                <a:schemeClr val="folHlink"/>
              </a:solidFill>
              <a:latin typeface="Times" panose="02020603050405020304" pitchFamily="18" charset="0"/>
            </a:endParaRPr>
          </a:p>
        </p:txBody>
      </p:sp>
      <p:sp>
        <p:nvSpPr>
          <p:cNvPr id="331830" name="Text Box 54">
            <a:extLst>
              <a:ext uri="{FF2B5EF4-FFF2-40B4-BE49-F238E27FC236}">
                <a16:creationId xmlns:a16="http://schemas.microsoft.com/office/drawing/2014/main" id="{5CC32DB0-48A5-3B26-8C1C-80732DCC8ED2}"/>
              </a:ext>
            </a:extLst>
          </p:cNvPr>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latin typeface="Comic Sans MS" charset="0"/>
              <a:ea typeface="ＭＳ Ｐゴシック" charset="-128"/>
              <a:cs typeface="ＭＳ Ｐゴシック" charset="-128"/>
            </a:endParaRPr>
          </a:p>
        </p:txBody>
      </p:sp>
      <p:sp>
        <p:nvSpPr>
          <p:cNvPr id="72725" name="Text Box 56">
            <a:extLst>
              <a:ext uri="{FF2B5EF4-FFF2-40B4-BE49-F238E27FC236}">
                <a16:creationId xmlns:a16="http://schemas.microsoft.com/office/drawing/2014/main" id="{7456B66F-4975-3EBF-C8DE-805008D834F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2726" name="Text Box 58">
            <a:extLst>
              <a:ext uri="{FF2B5EF4-FFF2-40B4-BE49-F238E27FC236}">
                <a16:creationId xmlns:a16="http://schemas.microsoft.com/office/drawing/2014/main" id="{11D824EE-4006-5062-A6BB-70B13137195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1835" name="Rectangle 59">
            <a:extLst>
              <a:ext uri="{FF2B5EF4-FFF2-40B4-BE49-F238E27FC236}">
                <a16:creationId xmlns:a16="http://schemas.microsoft.com/office/drawing/2014/main" id="{04D77544-C5CA-02A0-BD8E-289305958FD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31839" name="Text Box 63">
            <a:extLst>
              <a:ext uri="{FF2B5EF4-FFF2-40B4-BE49-F238E27FC236}">
                <a16:creationId xmlns:a16="http://schemas.microsoft.com/office/drawing/2014/main" id="{76738082-D146-46AE-A97D-C8F795FD343E}"/>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31840" name="Text Box 64">
            <a:extLst>
              <a:ext uri="{FF2B5EF4-FFF2-40B4-BE49-F238E27FC236}">
                <a16:creationId xmlns:a16="http://schemas.microsoft.com/office/drawing/2014/main" id="{72CD7A75-07E1-B7EB-F4C7-841A4A422D18}"/>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Matthew 1:2-6</a:t>
            </a:r>
          </a:p>
        </p:txBody>
      </p:sp>
      <p:sp>
        <p:nvSpPr>
          <p:cNvPr id="331841" name="Rectangle 65">
            <a:extLst>
              <a:ext uri="{FF2B5EF4-FFF2-40B4-BE49-F238E27FC236}">
                <a16:creationId xmlns:a16="http://schemas.microsoft.com/office/drawing/2014/main" id="{1E335B9A-98C6-4BF5-9114-11C2330D0257}"/>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1842" name="Rectangle 66">
            <a:extLst>
              <a:ext uri="{FF2B5EF4-FFF2-40B4-BE49-F238E27FC236}">
                <a16:creationId xmlns:a16="http://schemas.microsoft.com/office/drawing/2014/main" id="{C0A63FAD-BCFC-FB39-095B-EE3EB3D2048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28</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a:extLst>
              <a:ext uri="{FF2B5EF4-FFF2-40B4-BE49-F238E27FC236}">
                <a16:creationId xmlns:a16="http://schemas.microsoft.com/office/drawing/2014/main" id="{BA27665E-CFF7-EF85-5130-7F12694F9E12}"/>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9459" name="Rectangle 3">
            <a:extLst>
              <a:ext uri="{FF2B5EF4-FFF2-40B4-BE49-F238E27FC236}">
                <a16:creationId xmlns:a16="http://schemas.microsoft.com/office/drawing/2014/main" id="{CAC16320-AFF5-6532-F265-D54750FA0903}"/>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19460" name="Rectangle 4">
            <a:extLst>
              <a:ext uri="{FF2B5EF4-FFF2-40B4-BE49-F238E27FC236}">
                <a16:creationId xmlns:a16="http://schemas.microsoft.com/office/drawing/2014/main" id="{B8F25997-76B0-3A11-DA44-750AE4834E4F}"/>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19461" name="Rectangle 5">
            <a:extLst>
              <a:ext uri="{FF2B5EF4-FFF2-40B4-BE49-F238E27FC236}">
                <a16:creationId xmlns:a16="http://schemas.microsoft.com/office/drawing/2014/main" id="{58C3AE2F-83CE-C880-B37A-3019C7A9B9B9}"/>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19462" name="Rectangle 6">
            <a:extLst>
              <a:ext uri="{FF2B5EF4-FFF2-40B4-BE49-F238E27FC236}">
                <a16:creationId xmlns:a16="http://schemas.microsoft.com/office/drawing/2014/main" id="{0A46B4FD-7595-C26C-24A8-034DA638E79C}"/>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578569" name="Rectangle 9">
            <a:extLst>
              <a:ext uri="{FF2B5EF4-FFF2-40B4-BE49-F238E27FC236}">
                <a16:creationId xmlns:a16="http://schemas.microsoft.com/office/drawing/2014/main" id="{AC2233ED-0440-6E37-2B01-3D72089D3582}"/>
              </a:ext>
            </a:extLst>
          </p:cNvPr>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9464" name="Rectangle 10">
            <a:extLst>
              <a:ext uri="{FF2B5EF4-FFF2-40B4-BE49-F238E27FC236}">
                <a16:creationId xmlns:a16="http://schemas.microsoft.com/office/drawing/2014/main" id="{B1BC2F43-29A7-B83B-E591-A4BC6A68CBEA}"/>
              </a:ext>
            </a:extLst>
          </p:cNvPr>
          <p:cNvSpPr>
            <a:spLocks noChangeArrowheads="1"/>
          </p:cNvSpPr>
          <p:nvPr/>
        </p:nvSpPr>
        <p:spPr bwMode="auto">
          <a:xfrm>
            <a:off x="523875" y="3376613"/>
            <a:ext cx="28321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Times New Roman" panose="02020603050405020304" pitchFamily="18" charset="0"/>
              </a:rPr>
              <a:t>KADESH BARNEA</a:t>
            </a:r>
          </a:p>
        </p:txBody>
      </p:sp>
      <p:sp>
        <p:nvSpPr>
          <p:cNvPr id="578571" name="AutoShape 11">
            <a:extLst>
              <a:ext uri="{FF2B5EF4-FFF2-40B4-BE49-F238E27FC236}">
                <a16:creationId xmlns:a16="http://schemas.microsoft.com/office/drawing/2014/main" id="{14555725-1963-5E80-61D0-1DCA0D1BF2E0}"/>
              </a:ext>
            </a:extLst>
          </p:cNvPr>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72" name="Rectangle 12">
            <a:extLst>
              <a:ext uri="{FF2B5EF4-FFF2-40B4-BE49-F238E27FC236}">
                <a16:creationId xmlns:a16="http://schemas.microsoft.com/office/drawing/2014/main" id="{CCDF4023-FF74-D9CA-3E5C-981C269AFA28}"/>
              </a:ext>
            </a:extLst>
          </p:cNvPr>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9467" name="Rectangle 13">
            <a:extLst>
              <a:ext uri="{FF2B5EF4-FFF2-40B4-BE49-F238E27FC236}">
                <a16:creationId xmlns:a16="http://schemas.microsoft.com/office/drawing/2014/main" id="{DAFB3CBF-B7A2-7D95-E2F8-9A62CA4C0EF3}"/>
              </a:ext>
            </a:extLst>
          </p:cNvPr>
          <p:cNvSpPr>
            <a:spLocks noChangeArrowheads="1"/>
          </p:cNvSpPr>
          <p:nvPr/>
        </p:nvSpPr>
        <p:spPr bwMode="auto">
          <a:xfrm>
            <a:off x="392113" y="1209675"/>
            <a:ext cx="1692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chemeClr val="accent2"/>
                </a:solidFill>
                <a:latin typeface="Times New Roman" panose="02020603050405020304" pitchFamily="18" charset="0"/>
              </a:rPr>
              <a:t>   MOSES</a:t>
            </a:r>
          </a:p>
        </p:txBody>
      </p:sp>
      <p:sp>
        <p:nvSpPr>
          <p:cNvPr id="578574" name="Line 14">
            <a:extLst>
              <a:ext uri="{FF2B5EF4-FFF2-40B4-BE49-F238E27FC236}">
                <a16:creationId xmlns:a16="http://schemas.microsoft.com/office/drawing/2014/main" id="{BC1178E4-4F66-C6B8-4D86-45B095772C99}"/>
              </a:ext>
            </a:extLst>
          </p:cNvPr>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5" name="Line 15">
            <a:extLst>
              <a:ext uri="{FF2B5EF4-FFF2-40B4-BE49-F238E27FC236}">
                <a16:creationId xmlns:a16="http://schemas.microsoft.com/office/drawing/2014/main" id="{6C10F7A7-B08B-3DBA-86BC-7FBDDC20AC5B}"/>
              </a:ext>
            </a:extLst>
          </p:cNvPr>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6" name="Line 16">
            <a:extLst>
              <a:ext uri="{FF2B5EF4-FFF2-40B4-BE49-F238E27FC236}">
                <a16:creationId xmlns:a16="http://schemas.microsoft.com/office/drawing/2014/main" id="{3B94112C-BAE8-F177-9629-535648FD0003}"/>
              </a:ext>
            </a:extLst>
          </p:cNvPr>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7" name="Line 17">
            <a:extLst>
              <a:ext uri="{FF2B5EF4-FFF2-40B4-BE49-F238E27FC236}">
                <a16:creationId xmlns:a16="http://schemas.microsoft.com/office/drawing/2014/main" id="{08F0C3BB-8419-BEF6-8233-2537C00B2FED}"/>
              </a:ext>
            </a:extLst>
          </p:cNvPr>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8" name="Line 18">
            <a:extLst>
              <a:ext uri="{FF2B5EF4-FFF2-40B4-BE49-F238E27FC236}">
                <a16:creationId xmlns:a16="http://schemas.microsoft.com/office/drawing/2014/main" id="{5701844C-465C-4086-CFE3-6B0857734712}"/>
              </a:ext>
            </a:extLst>
          </p:cNvPr>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9" name="Line 19">
            <a:extLst>
              <a:ext uri="{FF2B5EF4-FFF2-40B4-BE49-F238E27FC236}">
                <a16:creationId xmlns:a16="http://schemas.microsoft.com/office/drawing/2014/main" id="{D2400E9D-D882-E9E7-317A-D031C92BD289}"/>
              </a:ext>
            </a:extLst>
          </p:cNvPr>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9474" name="Rectangle 20">
            <a:extLst>
              <a:ext uri="{FF2B5EF4-FFF2-40B4-BE49-F238E27FC236}">
                <a16:creationId xmlns:a16="http://schemas.microsoft.com/office/drawing/2014/main" id="{41218DE8-DD94-DE51-C73D-332E8DFD6738}"/>
              </a:ext>
            </a:extLst>
          </p:cNvPr>
          <p:cNvSpPr>
            <a:spLocks noChangeArrowheads="1"/>
          </p:cNvSpPr>
          <p:nvPr/>
        </p:nvSpPr>
        <p:spPr bwMode="auto">
          <a:xfrm>
            <a:off x="1001713" y="1958975"/>
            <a:ext cx="1958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New Roman" panose="02020603050405020304" pitchFamily="18" charset="0"/>
              </a:rPr>
              <a:t>SHONGZA</a:t>
            </a:r>
          </a:p>
        </p:txBody>
      </p:sp>
      <p:sp>
        <p:nvSpPr>
          <p:cNvPr id="19475" name="Rectangle 21">
            <a:extLst>
              <a:ext uri="{FF2B5EF4-FFF2-40B4-BE49-F238E27FC236}">
                <a16:creationId xmlns:a16="http://schemas.microsoft.com/office/drawing/2014/main" id="{54652D82-9A45-A424-22E1-9BEAFB527601}"/>
              </a:ext>
            </a:extLst>
          </p:cNvPr>
          <p:cNvSpPr>
            <a:spLocks noChangeArrowheads="1"/>
          </p:cNvSpPr>
          <p:nvPr/>
        </p:nvSpPr>
        <p:spPr bwMode="auto">
          <a:xfrm>
            <a:off x="1268413" y="2416175"/>
            <a:ext cx="1168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New Roman" panose="02020603050405020304" pitchFamily="18" charset="0"/>
              </a:rPr>
              <a:t>SINAI</a:t>
            </a:r>
          </a:p>
        </p:txBody>
      </p:sp>
      <p:sp>
        <p:nvSpPr>
          <p:cNvPr id="19476" name="Rectangle 22">
            <a:extLst>
              <a:ext uri="{FF2B5EF4-FFF2-40B4-BE49-F238E27FC236}">
                <a16:creationId xmlns:a16="http://schemas.microsoft.com/office/drawing/2014/main" id="{E2CB63CE-CFB5-2C68-D65B-06C3E447156B}"/>
              </a:ext>
            </a:extLst>
          </p:cNvPr>
          <p:cNvSpPr>
            <a:spLocks noChangeArrowheads="1"/>
          </p:cNvSpPr>
          <p:nvPr/>
        </p:nvSpPr>
        <p:spPr bwMode="auto">
          <a:xfrm>
            <a:off x="1052513" y="2873375"/>
            <a:ext cx="15954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New Roman" panose="02020603050405020304" pitchFamily="18" charset="0"/>
              </a:rPr>
              <a:t>A - Y - P </a:t>
            </a:r>
          </a:p>
        </p:txBody>
      </p:sp>
      <p:sp>
        <p:nvSpPr>
          <p:cNvPr id="19477" name="Rectangle 23">
            <a:extLst>
              <a:ext uri="{FF2B5EF4-FFF2-40B4-BE49-F238E27FC236}">
                <a16:creationId xmlns:a16="http://schemas.microsoft.com/office/drawing/2014/main" id="{5818643C-57D2-8855-A98B-DE3A9E8B2FA8}"/>
              </a:ext>
            </a:extLst>
          </p:cNvPr>
          <p:cNvSpPr>
            <a:spLocks noChangeArrowheads="1"/>
          </p:cNvSpPr>
          <p:nvPr/>
        </p:nvSpPr>
        <p:spPr bwMode="auto">
          <a:xfrm>
            <a:off x="1585913" y="3787775"/>
            <a:ext cx="536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chemeClr val="bg2"/>
                </a:solidFill>
                <a:latin typeface="Times New Roman" panose="02020603050405020304" pitchFamily="18" charset="0"/>
              </a:rPr>
              <a:t>40</a:t>
            </a:r>
          </a:p>
        </p:txBody>
      </p:sp>
      <p:sp>
        <p:nvSpPr>
          <p:cNvPr id="19478" name="Rectangle 24">
            <a:extLst>
              <a:ext uri="{FF2B5EF4-FFF2-40B4-BE49-F238E27FC236}">
                <a16:creationId xmlns:a16="http://schemas.microsoft.com/office/drawing/2014/main" id="{99DE3058-C04B-C7A0-E18D-9FE5A6A66CD8}"/>
              </a:ext>
            </a:extLst>
          </p:cNvPr>
          <p:cNvSpPr>
            <a:spLocks noChangeArrowheads="1"/>
          </p:cNvSpPr>
          <p:nvPr/>
        </p:nvSpPr>
        <p:spPr bwMode="auto">
          <a:xfrm>
            <a:off x="493713" y="4244975"/>
            <a:ext cx="2916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solidFill>
                  <a:schemeClr val="bg2"/>
                </a:solidFill>
                <a:latin typeface="Times New Roman" panose="02020603050405020304" pitchFamily="18" charset="0"/>
              </a:rPr>
              <a:t>TAMKACHITHEI 5</a:t>
            </a:r>
          </a:p>
        </p:txBody>
      </p:sp>
      <p:grpSp>
        <p:nvGrpSpPr>
          <p:cNvPr id="19479" name="Group 26">
            <a:extLst>
              <a:ext uri="{FF2B5EF4-FFF2-40B4-BE49-F238E27FC236}">
                <a16:creationId xmlns:a16="http://schemas.microsoft.com/office/drawing/2014/main" id="{98B1910D-1F88-0D28-E625-A303B4E77547}"/>
              </a:ext>
            </a:extLst>
          </p:cNvPr>
          <p:cNvGrpSpPr>
            <a:grpSpLocks/>
          </p:cNvGrpSpPr>
          <p:nvPr/>
        </p:nvGrpSpPr>
        <p:grpSpPr bwMode="auto">
          <a:xfrm>
            <a:off x="7127875" y="304800"/>
            <a:ext cx="1470025" cy="1638300"/>
            <a:chOff x="4490" y="192"/>
            <a:chExt cx="926" cy="1032"/>
          </a:xfrm>
        </p:grpSpPr>
        <p:sp>
          <p:nvSpPr>
            <p:cNvPr id="578587" name="Rectangle 27">
              <a:extLst>
                <a:ext uri="{FF2B5EF4-FFF2-40B4-BE49-F238E27FC236}">
                  <a16:creationId xmlns:a16="http://schemas.microsoft.com/office/drawing/2014/main" id="{8110331C-DE4D-6D60-6F89-9BCB4F49D4A1}"/>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88" name="Oval 28">
              <a:extLst>
                <a:ext uri="{FF2B5EF4-FFF2-40B4-BE49-F238E27FC236}">
                  <a16:creationId xmlns:a16="http://schemas.microsoft.com/office/drawing/2014/main" id="{E61ACD42-EEA1-3CFE-59BB-324150F26189}"/>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89" name="Rectangle 29">
              <a:extLst>
                <a:ext uri="{FF2B5EF4-FFF2-40B4-BE49-F238E27FC236}">
                  <a16:creationId xmlns:a16="http://schemas.microsoft.com/office/drawing/2014/main" id="{0E6C456E-15B5-4694-2533-3740C09BC8D0}"/>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90" name="Rectangle 30">
              <a:extLst>
                <a:ext uri="{FF2B5EF4-FFF2-40B4-BE49-F238E27FC236}">
                  <a16:creationId xmlns:a16="http://schemas.microsoft.com/office/drawing/2014/main" id="{D7E43BBA-D069-F84B-993E-2D4F0B09E6DD}"/>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91" name="Oval 31">
              <a:extLst>
                <a:ext uri="{FF2B5EF4-FFF2-40B4-BE49-F238E27FC236}">
                  <a16:creationId xmlns:a16="http://schemas.microsoft.com/office/drawing/2014/main" id="{BB58C70D-7E6B-3260-FF29-ABE08E9AD489}"/>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92" name="Rectangle 32">
              <a:extLst>
                <a:ext uri="{FF2B5EF4-FFF2-40B4-BE49-F238E27FC236}">
                  <a16:creationId xmlns:a16="http://schemas.microsoft.com/office/drawing/2014/main" id="{683423C4-4685-5952-0FDB-D2E961A428DF}"/>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9497" name="Rectangle 33">
              <a:extLst>
                <a:ext uri="{FF2B5EF4-FFF2-40B4-BE49-F238E27FC236}">
                  <a16:creationId xmlns:a16="http://schemas.microsoft.com/office/drawing/2014/main" id="{B4CBBA8A-579E-E2AE-C3F4-214E19778463}"/>
                </a:ext>
              </a:extLst>
            </p:cNvPr>
            <p:cNvSpPr>
              <a:spLocks noChangeArrowheads="1"/>
            </p:cNvSpPr>
            <p:nvPr/>
          </p:nvSpPr>
          <p:spPr bwMode="auto">
            <a:xfrm>
              <a:off x="4978" y="30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19498" name="Rectangle 34">
              <a:extLst>
                <a:ext uri="{FF2B5EF4-FFF2-40B4-BE49-F238E27FC236}">
                  <a16:creationId xmlns:a16="http://schemas.microsoft.com/office/drawing/2014/main" id="{1759CBFC-71F3-CB9E-6DB2-1319A1AF197D}"/>
                </a:ext>
              </a:extLst>
            </p:cNvPr>
            <p:cNvSpPr>
              <a:spLocks noChangeArrowheads="1"/>
            </p:cNvSpPr>
            <p:nvPr/>
          </p:nvSpPr>
          <p:spPr bwMode="auto">
            <a:xfrm>
              <a:off x="4490" y="300"/>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19480" name="Text Box 36">
            <a:extLst>
              <a:ext uri="{FF2B5EF4-FFF2-40B4-BE49-F238E27FC236}">
                <a16:creationId xmlns:a16="http://schemas.microsoft.com/office/drawing/2014/main" id="{34F1AF0B-C594-B614-F859-1E8FDD43DF05}"/>
              </a:ext>
            </a:extLst>
          </p:cNvPr>
          <p:cNvSpPr txBox="1">
            <a:spLocks noChangeArrowheads="1"/>
          </p:cNvSpPr>
          <p:nvPr/>
        </p:nvSpPr>
        <p:spPr bwMode="auto">
          <a:xfrm>
            <a:off x="593725" y="658336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78597" name="Rectangle 37">
            <a:extLst>
              <a:ext uri="{FF2B5EF4-FFF2-40B4-BE49-F238E27FC236}">
                <a16:creationId xmlns:a16="http://schemas.microsoft.com/office/drawing/2014/main" id="{E49812FC-ED93-8054-2974-10AAC74B0FB4}"/>
              </a:ext>
            </a:extLst>
          </p:cNvPr>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78601" name="Rectangle 41">
            <a:extLst>
              <a:ext uri="{FF2B5EF4-FFF2-40B4-BE49-F238E27FC236}">
                <a16:creationId xmlns:a16="http://schemas.microsoft.com/office/drawing/2014/main" id="{27053D85-BDFF-722F-6EE5-0494F72C704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02</a:t>
            </a:r>
          </a:p>
        </p:txBody>
      </p:sp>
      <p:sp>
        <p:nvSpPr>
          <p:cNvPr id="19483" name="Text Box 44">
            <a:extLst>
              <a:ext uri="{FF2B5EF4-FFF2-40B4-BE49-F238E27FC236}">
                <a16:creationId xmlns:a16="http://schemas.microsoft.com/office/drawing/2014/main" id="{B8A09537-7F7D-8B79-C910-A90217858084}"/>
              </a:ext>
            </a:extLst>
          </p:cNvPr>
          <p:cNvSpPr txBox="1">
            <a:spLocks noChangeArrowheads="1"/>
          </p:cNvSpPr>
          <p:nvPr/>
        </p:nvSpPr>
        <p:spPr bwMode="auto">
          <a:xfrm>
            <a:off x="8594725"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rgbClr val="FFFFFF"/>
                </a:solidFill>
              </a:rPr>
              <a:t>1</a:t>
            </a:r>
          </a:p>
        </p:txBody>
      </p:sp>
      <p:grpSp>
        <p:nvGrpSpPr>
          <p:cNvPr id="3" name="Group 50">
            <a:extLst>
              <a:ext uri="{FF2B5EF4-FFF2-40B4-BE49-F238E27FC236}">
                <a16:creationId xmlns:a16="http://schemas.microsoft.com/office/drawing/2014/main" id="{14A83A60-7302-2C7B-B03D-38EEE6A0D92A}"/>
              </a:ext>
            </a:extLst>
          </p:cNvPr>
          <p:cNvGrpSpPr>
            <a:grpSpLocks/>
          </p:cNvGrpSpPr>
          <p:nvPr/>
        </p:nvGrpSpPr>
        <p:grpSpPr bwMode="auto">
          <a:xfrm>
            <a:off x="3279775" y="3625850"/>
            <a:ext cx="5462588" cy="2814638"/>
            <a:chOff x="2132" y="2284"/>
            <a:chExt cx="3441" cy="1506"/>
          </a:xfrm>
        </p:grpSpPr>
        <p:sp>
          <p:nvSpPr>
            <p:cNvPr id="578603" name="AutoShape 43">
              <a:extLst>
                <a:ext uri="{FF2B5EF4-FFF2-40B4-BE49-F238E27FC236}">
                  <a16:creationId xmlns:a16="http://schemas.microsoft.com/office/drawing/2014/main" id="{2FA5FF05-3AD5-E425-A8E2-C1F5343717D2}"/>
                </a:ext>
              </a:extLst>
            </p:cNvPr>
            <p:cNvSpPr>
              <a:spLocks noChangeArrowheads="1"/>
            </p:cNvSpPr>
            <p:nvPr/>
          </p:nvSpPr>
          <p:spPr bwMode="auto">
            <a:xfrm>
              <a:off x="2568" y="2284"/>
              <a:ext cx="3005" cy="1506"/>
            </a:xfrm>
            <a:prstGeom prst="roundRect">
              <a:avLst>
                <a:gd name="adj" fmla="val 16667"/>
              </a:avLst>
            </a:prstGeom>
            <a:gradFill rotWithShape="1">
              <a:gsLst>
                <a:gs pos="0">
                  <a:schemeClr val="accent1">
                    <a:gamma/>
                    <a:shade val="15686"/>
                    <a:invGamma/>
                  </a:schemeClr>
                </a:gs>
                <a:gs pos="50000">
                  <a:schemeClr val="accent1"/>
                </a:gs>
                <a:gs pos="100000">
                  <a:schemeClr val="accent1">
                    <a:gamma/>
                    <a:shade val="15686"/>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567" name="Rectangle 7">
              <a:extLst>
                <a:ext uri="{FF2B5EF4-FFF2-40B4-BE49-F238E27FC236}">
                  <a16:creationId xmlns:a16="http://schemas.microsoft.com/office/drawing/2014/main" id="{B61FA163-D916-3DD6-1EBA-6B8FD3E37193}"/>
                </a:ext>
              </a:extLst>
            </p:cNvPr>
            <p:cNvSpPr>
              <a:spLocks noChangeArrowheads="1"/>
            </p:cNvSpPr>
            <p:nvPr/>
          </p:nvSpPr>
          <p:spPr bwMode="auto">
            <a:xfrm>
              <a:off x="2132" y="2323"/>
              <a:ext cx="3375" cy="12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ct val="50000"/>
                </a:spcBef>
                <a:defRPr/>
              </a:pPr>
              <a:r>
                <a:rPr lang="en-US" sz="4400">
                  <a:solidFill>
                    <a:schemeClr val="folHlink"/>
                  </a:solidFill>
                  <a:latin typeface="Times New Roman" charset="0"/>
                  <a:ea typeface="ＭＳ Ｐゴシック" charset="-128"/>
                  <a:cs typeface="ＭＳ Ｐゴシック" charset="-128"/>
                </a:rPr>
                <a:t>	Acham-aram</a:t>
              </a:r>
              <a:r>
                <a:rPr lang="en-US" sz="3600">
                  <a:solidFill>
                    <a:schemeClr val="folHlink"/>
                  </a:solidFill>
                  <a:latin typeface="Times New Roman" charset="0"/>
                  <a:ea typeface="ＭＳ Ｐゴシック" charset="-128"/>
                  <a:cs typeface="ＭＳ Ｐゴシック" charset="-128"/>
                </a:rPr>
                <a:t>  </a:t>
              </a:r>
            </a:p>
            <a:p>
              <a:pPr>
                <a:lnSpc>
                  <a:spcPct val="80000"/>
                </a:lnSpc>
                <a:spcBef>
                  <a:spcPct val="50000"/>
                </a:spcBef>
                <a:defRPr/>
              </a:pPr>
              <a:r>
                <a:rPr lang="en-US" sz="4400">
                  <a:solidFill>
                    <a:schemeClr val="folHlink"/>
                  </a:solidFill>
                  <a:latin typeface="Times New Roman" charset="0"/>
                  <a:ea typeface="ＭＳ Ｐゴシック" charset="-128"/>
                  <a:cs typeface="ＭＳ Ｐゴシック" charset="-128"/>
                </a:rPr>
                <a:t>	   Yarui Ain</a:t>
              </a:r>
              <a:r>
                <a:rPr lang="en-US" sz="3600">
                  <a:solidFill>
                    <a:schemeClr val="folHlink"/>
                  </a:solidFill>
                  <a:latin typeface="Times New Roman" charset="0"/>
                  <a:ea typeface="ＭＳ Ｐゴシック" charset="-128"/>
                  <a:cs typeface="ＭＳ Ｐゴシック" charset="-128"/>
                </a:rPr>
                <a:t>  </a:t>
              </a:r>
            </a:p>
            <a:p>
              <a:pPr>
                <a:lnSpc>
                  <a:spcPct val="80000"/>
                </a:lnSpc>
                <a:spcBef>
                  <a:spcPct val="50000"/>
                </a:spcBef>
                <a:defRPr/>
              </a:pPr>
              <a:r>
                <a:rPr lang="en-US" sz="4400">
                  <a:solidFill>
                    <a:schemeClr val="folHlink"/>
                  </a:solidFill>
                  <a:latin typeface="Times New Roman" charset="0"/>
                  <a:ea typeface="ＭＳ Ｐゴシック" charset="-128"/>
                  <a:cs typeface="ＭＳ Ｐゴシック" charset="-128"/>
                </a:rPr>
                <a:t>		</a:t>
              </a:r>
              <a:r>
                <a:rPr lang="en-US" sz="4100">
                  <a:solidFill>
                    <a:schemeClr val="folHlink"/>
                  </a:solidFill>
                  <a:latin typeface="Times New Roman" charset="0"/>
                  <a:ea typeface="ＭＳ Ｐゴシック" charset="-128"/>
                  <a:cs typeface="ＭＳ Ｐゴシック" charset="-128"/>
                </a:rPr>
                <a:t>Phanit-phanao</a:t>
              </a:r>
            </a:p>
          </p:txBody>
        </p:sp>
      </p:grpSp>
      <p:grpSp>
        <p:nvGrpSpPr>
          <p:cNvPr id="4" name="Group 49">
            <a:extLst>
              <a:ext uri="{FF2B5EF4-FFF2-40B4-BE49-F238E27FC236}">
                <a16:creationId xmlns:a16="http://schemas.microsoft.com/office/drawing/2014/main" id="{BAACD797-96D8-A37A-A309-91643D9BCF48}"/>
              </a:ext>
            </a:extLst>
          </p:cNvPr>
          <p:cNvGrpSpPr>
            <a:grpSpLocks/>
          </p:cNvGrpSpPr>
          <p:nvPr/>
        </p:nvGrpSpPr>
        <p:grpSpPr bwMode="auto">
          <a:xfrm>
            <a:off x="528638" y="2752725"/>
            <a:ext cx="6408737" cy="1206500"/>
            <a:chOff x="333" y="1734"/>
            <a:chExt cx="4037" cy="760"/>
          </a:xfrm>
        </p:grpSpPr>
        <p:sp>
          <p:nvSpPr>
            <p:cNvPr id="578585" name="AutoShape 25">
              <a:extLst>
                <a:ext uri="{FF2B5EF4-FFF2-40B4-BE49-F238E27FC236}">
                  <a16:creationId xmlns:a16="http://schemas.microsoft.com/office/drawing/2014/main" id="{234D9E29-C826-B1E6-A27E-3788285E87C0}"/>
                </a:ext>
              </a:extLst>
            </p:cNvPr>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78606" name="Rectangle 46">
              <a:extLst>
                <a:ext uri="{FF2B5EF4-FFF2-40B4-BE49-F238E27FC236}">
                  <a16:creationId xmlns:a16="http://schemas.microsoft.com/office/drawing/2014/main" id="{0E2DA4A5-688D-EDFA-6BFD-D9112B1FB8C8}"/>
                </a:ext>
              </a:extLst>
            </p:cNvPr>
            <p:cNvSpPr>
              <a:spLocks noChangeArrowheads="1"/>
            </p:cNvSpPr>
            <p:nvPr/>
          </p:nvSpPr>
          <p:spPr bwMode="auto">
            <a:xfrm>
              <a:off x="669" y="1807"/>
              <a:ext cx="1005" cy="3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800">
                  <a:solidFill>
                    <a:srgbClr val="FBF43D"/>
                  </a:solidFill>
                  <a:latin typeface="Times New Roman" charset="0"/>
                  <a:ea typeface="ＭＳ Ｐゴシック" charset="-128"/>
                  <a:cs typeface="ＭＳ Ｐゴシック" charset="-128"/>
                </a:rPr>
                <a:t>A - Y - P </a:t>
              </a:r>
            </a:p>
          </p:txBody>
        </p:sp>
        <p:sp>
          <p:nvSpPr>
            <p:cNvPr id="578608" name="Text Box 48">
              <a:extLst>
                <a:ext uri="{FF2B5EF4-FFF2-40B4-BE49-F238E27FC236}">
                  <a16:creationId xmlns:a16="http://schemas.microsoft.com/office/drawing/2014/main" id="{1F199B86-F5BA-5B9C-615D-9C9EE89905FD}"/>
                </a:ext>
              </a:extLst>
            </p:cNvPr>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spcBef>
                  <a:spcPct val="50000"/>
                </a:spcBef>
                <a:defRPr/>
              </a:pPr>
              <a:r>
                <a:rPr lang="en-US" altLang="en-US" sz="4400">
                  <a:solidFill>
                    <a:srgbClr val="FBF43D"/>
                  </a:solidFill>
                  <a:latin typeface="Times" panose="02020603050405020304" pitchFamily="18" charset="0"/>
                </a:rPr>
                <a:t>“A-Y-P”</a:t>
              </a:r>
            </a:p>
            <a:p>
              <a:pPr>
                <a:spcBef>
                  <a:spcPct val="50000"/>
                </a:spcBef>
                <a:defRPr/>
              </a:pPr>
              <a:endParaRPr lang="en-US" altLang="en-US" sz="2000">
                <a:effectLst>
                  <a:outerShdw blurRad="38100" dist="38100" dir="2700000" algn="tl">
                    <a:srgbClr val="000000"/>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a:extLst>
              <a:ext uri="{FF2B5EF4-FFF2-40B4-BE49-F238E27FC236}">
                <a16:creationId xmlns:a16="http://schemas.microsoft.com/office/drawing/2014/main" id="{2C8F57A3-4E3F-DF4A-30DB-98C1C007573F}"/>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32803" name="Text Box 3">
            <a:extLst>
              <a:ext uri="{FF2B5EF4-FFF2-40B4-BE49-F238E27FC236}">
                <a16:creationId xmlns:a16="http://schemas.microsoft.com/office/drawing/2014/main" id="{45E56A3B-EC7B-DB1F-36E5-F1DB3B08CF34}"/>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32804" name="Text Box 4">
            <a:extLst>
              <a:ext uri="{FF2B5EF4-FFF2-40B4-BE49-F238E27FC236}">
                <a16:creationId xmlns:a16="http://schemas.microsoft.com/office/drawing/2014/main" id="{E8C2EB14-E076-27F9-B288-2146BE06BEDA}"/>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32805" name="Text Box 5">
            <a:extLst>
              <a:ext uri="{FF2B5EF4-FFF2-40B4-BE49-F238E27FC236}">
                <a16:creationId xmlns:a16="http://schemas.microsoft.com/office/drawing/2014/main" id="{DAFAAF09-DDA8-26D2-9757-3CBA04E11067}"/>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332806" name="Text Box 6">
            <a:extLst>
              <a:ext uri="{FF2B5EF4-FFF2-40B4-BE49-F238E27FC236}">
                <a16:creationId xmlns:a16="http://schemas.microsoft.com/office/drawing/2014/main" id="{8C4FD1FF-9125-5F89-4855-32797757928A}"/>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latin typeface="Times" charset="0"/>
                <a:ea typeface="ＭＳ Ｐゴシック" charset="-128"/>
                <a:cs typeface="ＭＳ Ｐゴシック" charset="-128"/>
              </a:rPr>
              <a:t>DAVID</a:t>
            </a:r>
            <a:r>
              <a:rPr lang="en-US" sz="2400">
                <a:solidFill>
                  <a:schemeClr val="folHlink"/>
                </a:solidFill>
                <a:latin typeface="Times" charset="0"/>
                <a:ea typeface="ＭＳ Ｐゴシック" charset="-128"/>
                <a:cs typeface="ＭＳ Ｐゴシック" charset="-128"/>
              </a:rPr>
              <a:t>       BATHSHEBA</a:t>
            </a:r>
          </a:p>
        </p:txBody>
      </p:sp>
      <p:sp>
        <p:nvSpPr>
          <p:cNvPr id="332807" name="Line 7">
            <a:extLst>
              <a:ext uri="{FF2B5EF4-FFF2-40B4-BE49-F238E27FC236}">
                <a16:creationId xmlns:a16="http://schemas.microsoft.com/office/drawing/2014/main" id="{CBAE3723-0198-CF11-AA2F-0710DF194D9F}"/>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08" name="Rectangle 8">
            <a:extLst>
              <a:ext uri="{FF2B5EF4-FFF2-40B4-BE49-F238E27FC236}">
                <a16:creationId xmlns:a16="http://schemas.microsoft.com/office/drawing/2014/main" id="{0A26740B-A688-0DA0-B665-3B146EEADB4A}"/>
              </a:ext>
            </a:extLst>
          </p:cNvPr>
          <p:cNvSpPr>
            <a:spLocks noChangeArrowheads="1"/>
          </p:cNvSpPr>
          <p:nvPr/>
        </p:nvSpPr>
        <p:spPr bwMode="auto">
          <a:xfrm>
            <a:off x="0" y="177800"/>
            <a:ext cx="9144000" cy="7826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  Jesu Christawui Wungnao Mi-un</a:t>
            </a:r>
            <a:r>
              <a:rPr lang="en-US" altLang="en-US" sz="2400">
                <a:latin typeface="Times New Roman" panose="02020603050405020304" pitchFamily="18" charset="0"/>
              </a:rPr>
              <a:t> </a:t>
            </a:r>
            <a:r>
              <a:rPr lang="en-US" altLang="en-US" sz="2400">
                <a:solidFill>
                  <a:schemeClr val="folHlink"/>
                </a:solidFill>
                <a:latin typeface="Times New Roman" panose="02020603050405020304" pitchFamily="18" charset="0"/>
              </a:rPr>
              <a:t>*</a:t>
            </a:r>
          </a:p>
          <a:p>
            <a:pPr algn="ctr">
              <a:lnSpc>
                <a:spcPct val="70000"/>
              </a:lnSpc>
              <a:spcBef>
                <a:spcPct val="50000"/>
              </a:spcBef>
              <a:defRPr/>
            </a:pPr>
            <a:endParaRPr lang="en-US" altLang="en-US" sz="2400">
              <a:solidFill>
                <a:schemeClr val="folHlink"/>
              </a:solidFill>
              <a:latin typeface="Times New Roman" panose="02020603050405020304" pitchFamily="18" charset="0"/>
            </a:endParaRPr>
          </a:p>
        </p:txBody>
      </p:sp>
      <p:sp>
        <p:nvSpPr>
          <p:cNvPr id="332809" name="Line 9">
            <a:extLst>
              <a:ext uri="{FF2B5EF4-FFF2-40B4-BE49-F238E27FC236}">
                <a16:creationId xmlns:a16="http://schemas.microsoft.com/office/drawing/2014/main" id="{64BA29F3-C1B4-58BF-97FC-63655DCAB907}"/>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0" name="Line 10">
            <a:extLst>
              <a:ext uri="{FF2B5EF4-FFF2-40B4-BE49-F238E27FC236}">
                <a16:creationId xmlns:a16="http://schemas.microsoft.com/office/drawing/2014/main" id="{623402F2-144E-D79D-EC82-764ACC1278E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1" name="Line 11">
            <a:extLst>
              <a:ext uri="{FF2B5EF4-FFF2-40B4-BE49-F238E27FC236}">
                <a16:creationId xmlns:a16="http://schemas.microsoft.com/office/drawing/2014/main" id="{2C6A85DA-9EBF-6A3F-B2FC-6F8F9FB1C732}"/>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2" name="Line 12">
            <a:extLst>
              <a:ext uri="{FF2B5EF4-FFF2-40B4-BE49-F238E27FC236}">
                <a16:creationId xmlns:a16="http://schemas.microsoft.com/office/drawing/2014/main" id="{9B336753-8E32-DAC6-7E0F-87561E042D83}"/>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3" name="Line 13">
            <a:extLst>
              <a:ext uri="{FF2B5EF4-FFF2-40B4-BE49-F238E27FC236}">
                <a16:creationId xmlns:a16="http://schemas.microsoft.com/office/drawing/2014/main" id="{6A0F0D4E-FF78-F6C1-84A1-FE89E1436B68}"/>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4" name="Line 14">
            <a:extLst>
              <a:ext uri="{FF2B5EF4-FFF2-40B4-BE49-F238E27FC236}">
                <a16:creationId xmlns:a16="http://schemas.microsoft.com/office/drawing/2014/main" id="{5ABB2F9C-9444-AABF-028D-18AC9AD70B4A}"/>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5" name="Line 15">
            <a:extLst>
              <a:ext uri="{FF2B5EF4-FFF2-40B4-BE49-F238E27FC236}">
                <a16:creationId xmlns:a16="http://schemas.microsoft.com/office/drawing/2014/main" id="{557A5ED2-FB54-62AB-CA66-44AAB1FE2963}"/>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6" name="Line 16">
            <a:extLst>
              <a:ext uri="{FF2B5EF4-FFF2-40B4-BE49-F238E27FC236}">
                <a16:creationId xmlns:a16="http://schemas.microsoft.com/office/drawing/2014/main" id="{CE10B763-5A51-59D7-E645-988FB9DC9844}"/>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7" name="Line 17">
            <a:extLst>
              <a:ext uri="{FF2B5EF4-FFF2-40B4-BE49-F238E27FC236}">
                <a16:creationId xmlns:a16="http://schemas.microsoft.com/office/drawing/2014/main" id="{0F4241A0-AF59-B7C6-625B-969ED107580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8" name="Line 18">
            <a:extLst>
              <a:ext uri="{FF2B5EF4-FFF2-40B4-BE49-F238E27FC236}">
                <a16:creationId xmlns:a16="http://schemas.microsoft.com/office/drawing/2014/main" id="{3E944716-0996-6391-1B9C-0552E020F5EB}"/>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9" name="Line 19">
            <a:extLst>
              <a:ext uri="{FF2B5EF4-FFF2-40B4-BE49-F238E27FC236}">
                <a16:creationId xmlns:a16="http://schemas.microsoft.com/office/drawing/2014/main" id="{FCB22B1C-B555-9D8F-5A6A-B93B714036E9}"/>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20" name="Text Box 20">
            <a:extLst>
              <a:ext uri="{FF2B5EF4-FFF2-40B4-BE49-F238E27FC236}">
                <a16:creationId xmlns:a16="http://schemas.microsoft.com/office/drawing/2014/main" id="{367C7EC8-4D5B-CED3-091A-652BF4DA0595}"/>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32854" name="Text Box 54">
            <a:extLst>
              <a:ext uri="{FF2B5EF4-FFF2-40B4-BE49-F238E27FC236}">
                <a16:creationId xmlns:a16="http://schemas.microsoft.com/office/drawing/2014/main" id="{698AEDA9-B85C-CF60-7649-37497C8CB4DA}"/>
              </a:ext>
            </a:extLst>
          </p:cNvPr>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latin typeface="Comic Sans MS" charset="0"/>
              <a:ea typeface="ＭＳ Ｐゴシック" charset="-128"/>
              <a:cs typeface="ＭＳ Ｐゴシック" charset="-128"/>
            </a:endParaRPr>
          </a:p>
        </p:txBody>
      </p:sp>
      <p:sp>
        <p:nvSpPr>
          <p:cNvPr id="74774" name="Text Box 56">
            <a:extLst>
              <a:ext uri="{FF2B5EF4-FFF2-40B4-BE49-F238E27FC236}">
                <a16:creationId xmlns:a16="http://schemas.microsoft.com/office/drawing/2014/main" id="{F896B679-623E-E13E-5D71-CAC75BC99980}"/>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4775" name="Text Box 58">
            <a:extLst>
              <a:ext uri="{FF2B5EF4-FFF2-40B4-BE49-F238E27FC236}">
                <a16:creationId xmlns:a16="http://schemas.microsoft.com/office/drawing/2014/main" id="{458D37F7-8C20-0B9E-00CE-05B97AE26CD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2859" name="Rectangle 59">
            <a:extLst>
              <a:ext uri="{FF2B5EF4-FFF2-40B4-BE49-F238E27FC236}">
                <a16:creationId xmlns:a16="http://schemas.microsoft.com/office/drawing/2014/main" id="{6456AA8B-F70E-FD3D-EEED-7015D68C1DD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32863" name="Text Box 63">
            <a:extLst>
              <a:ext uri="{FF2B5EF4-FFF2-40B4-BE49-F238E27FC236}">
                <a16:creationId xmlns:a16="http://schemas.microsoft.com/office/drawing/2014/main" id="{9D06A0AF-4611-B95D-5A1C-CD67D67E5C2B}"/>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32864" name="Text Box 64">
            <a:extLst>
              <a:ext uri="{FF2B5EF4-FFF2-40B4-BE49-F238E27FC236}">
                <a16:creationId xmlns:a16="http://schemas.microsoft.com/office/drawing/2014/main" id="{CDBB081F-89C6-040F-5311-8EE2CC4564CD}"/>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2 Samuel 12:24</a:t>
            </a:r>
          </a:p>
        </p:txBody>
      </p:sp>
      <p:sp>
        <p:nvSpPr>
          <p:cNvPr id="332865" name="Rectangle 65">
            <a:extLst>
              <a:ext uri="{FF2B5EF4-FFF2-40B4-BE49-F238E27FC236}">
                <a16:creationId xmlns:a16="http://schemas.microsoft.com/office/drawing/2014/main" id="{86E8ACED-5305-3B3E-6F43-80B198F79894}"/>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2866" name="Rectangle 66">
            <a:extLst>
              <a:ext uri="{FF2B5EF4-FFF2-40B4-BE49-F238E27FC236}">
                <a16:creationId xmlns:a16="http://schemas.microsoft.com/office/drawing/2014/main" id="{7680E2BB-5609-D44A-0207-27DF70EFDA6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29</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a:extLst>
              <a:ext uri="{FF2B5EF4-FFF2-40B4-BE49-F238E27FC236}">
                <a16:creationId xmlns:a16="http://schemas.microsoft.com/office/drawing/2014/main" id="{C64E76C4-D42A-0945-FDD0-EE550BBF6488}"/>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46115" name="Text Box 3">
            <a:extLst>
              <a:ext uri="{FF2B5EF4-FFF2-40B4-BE49-F238E27FC236}">
                <a16:creationId xmlns:a16="http://schemas.microsoft.com/office/drawing/2014/main" id="{020624D6-2C05-2CBF-97E6-76B10D727549}"/>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46116" name="Text Box 4">
            <a:extLst>
              <a:ext uri="{FF2B5EF4-FFF2-40B4-BE49-F238E27FC236}">
                <a16:creationId xmlns:a16="http://schemas.microsoft.com/office/drawing/2014/main" id="{C10C9492-FF8B-A774-8DC9-43E5077C3B5C}"/>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46118" name="Text Box 6">
            <a:extLst>
              <a:ext uri="{FF2B5EF4-FFF2-40B4-BE49-F238E27FC236}">
                <a16:creationId xmlns:a16="http://schemas.microsoft.com/office/drawing/2014/main" id="{4B7E68CC-95FA-47DC-0FFA-A32DA24B5B0A}"/>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latin typeface="Times" charset="0"/>
                <a:ea typeface="ＭＳ Ｐゴシック" charset="-128"/>
                <a:cs typeface="ＭＳ Ｐゴシック" charset="-128"/>
              </a:rPr>
              <a:t>DAVID</a:t>
            </a:r>
            <a:r>
              <a:rPr lang="en-US" sz="2400">
                <a:solidFill>
                  <a:schemeClr val="folHlink"/>
                </a:solidFill>
                <a:latin typeface="Times" charset="0"/>
                <a:ea typeface="ＭＳ Ｐゴシック" charset="-128"/>
                <a:cs typeface="ＭＳ Ｐゴシック" charset="-128"/>
              </a:rPr>
              <a:t>       BATHSHEBA</a:t>
            </a:r>
          </a:p>
        </p:txBody>
      </p:sp>
      <p:sp>
        <p:nvSpPr>
          <p:cNvPr id="346119" name="Line 7">
            <a:extLst>
              <a:ext uri="{FF2B5EF4-FFF2-40B4-BE49-F238E27FC236}">
                <a16:creationId xmlns:a16="http://schemas.microsoft.com/office/drawing/2014/main" id="{F15A0DF4-7921-0005-0A57-978E509771B6}"/>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0" name="Rectangle 8">
            <a:extLst>
              <a:ext uri="{FF2B5EF4-FFF2-40B4-BE49-F238E27FC236}">
                <a16:creationId xmlns:a16="http://schemas.microsoft.com/office/drawing/2014/main" id="{BDD018BE-0F4B-D806-074B-ABD6B97466AB}"/>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46121" name="Line 9">
            <a:extLst>
              <a:ext uri="{FF2B5EF4-FFF2-40B4-BE49-F238E27FC236}">
                <a16:creationId xmlns:a16="http://schemas.microsoft.com/office/drawing/2014/main" id="{05C092D2-F484-EED7-4697-1FB707A84818}"/>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2" name="Line 10">
            <a:extLst>
              <a:ext uri="{FF2B5EF4-FFF2-40B4-BE49-F238E27FC236}">
                <a16:creationId xmlns:a16="http://schemas.microsoft.com/office/drawing/2014/main" id="{2F8D919C-3D7D-6092-7C84-32F52639E714}"/>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3" name="Line 11">
            <a:extLst>
              <a:ext uri="{FF2B5EF4-FFF2-40B4-BE49-F238E27FC236}">
                <a16:creationId xmlns:a16="http://schemas.microsoft.com/office/drawing/2014/main" id="{32E5ACBC-08AE-D78F-0E44-CD624E7CB8E8}"/>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4" name="Line 12">
            <a:extLst>
              <a:ext uri="{FF2B5EF4-FFF2-40B4-BE49-F238E27FC236}">
                <a16:creationId xmlns:a16="http://schemas.microsoft.com/office/drawing/2014/main" id="{81562CD5-46B7-114F-A3BC-E0B138B5486D}"/>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5" name="Line 13">
            <a:extLst>
              <a:ext uri="{FF2B5EF4-FFF2-40B4-BE49-F238E27FC236}">
                <a16:creationId xmlns:a16="http://schemas.microsoft.com/office/drawing/2014/main" id="{64BABBEF-CC14-77C4-3D44-B45FE61BEEA8}"/>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6" name="Line 14">
            <a:extLst>
              <a:ext uri="{FF2B5EF4-FFF2-40B4-BE49-F238E27FC236}">
                <a16:creationId xmlns:a16="http://schemas.microsoft.com/office/drawing/2014/main" id="{65B98301-9666-0139-E183-E0DACB116FB8}"/>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7" name="Line 15">
            <a:extLst>
              <a:ext uri="{FF2B5EF4-FFF2-40B4-BE49-F238E27FC236}">
                <a16:creationId xmlns:a16="http://schemas.microsoft.com/office/drawing/2014/main" id="{98BA41EB-1BE5-2A95-EC79-9CE9AD31E784}"/>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8" name="Line 16">
            <a:extLst>
              <a:ext uri="{FF2B5EF4-FFF2-40B4-BE49-F238E27FC236}">
                <a16:creationId xmlns:a16="http://schemas.microsoft.com/office/drawing/2014/main" id="{BA3E66A1-8818-49E7-3E39-FDB4298AF2D7}"/>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9" name="Line 17">
            <a:extLst>
              <a:ext uri="{FF2B5EF4-FFF2-40B4-BE49-F238E27FC236}">
                <a16:creationId xmlns:a16="http://schemas.microsoft.com/office/drawing/2014/main" id="{462BBB3B-620A-0E9B-2AFD-6AB73FFAE70F}"/>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0" name="Line 18">
            <a:extLst>
              <a:ext uri="{FF2B5EF4-FFF2-40B4-BE49-F238E27FC236}">
                <a16:creationId xmlns:a16="http://schemas.microsoft.com/office/drawing/2014/main" id="{2244EEB4-4851-0C10-20D2-C8FF7A3C1A45}"/>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1" name="Line 19">
            <a:extLst>
              <a:ext uri="{FF2B5EF4-FFF2-40B4-BE49-F238E27FC236}">
                <a16:creationId xmlns:a16="http://schemas.microsoft.com/office/drawing/2014/main" id="{7CAF4446-3D63-517F-4913-934201F364EB}"/>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2" name="Text Box 20">
            <a:extLst>
              <a:ext uri="{FF2B5EF4-FFF2-40B4-BE49-F238E27FC236}">
                <a16:creationId xmlns:a16="http://schemas.microsoft.com/office/drawing/2014/main" id="{F6941F97-BBD7-BFDE-23FA-D6937B789A92}"/>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46133" name="Text Box 21">
            <a:extLst>
              <a:ext uri="{FF2B5EF4-FFF2-40B4-BE49-F238E27FC236}">
                <a16:creationId xmlns:a16="http://schemas.microsoft.com/office/drawing/2014/main" id="{8D07B3B8-258D-8794-3AEF-65D4983A53E9}"/>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a:t>
            </a:r>
            <a:r>
              <a:rPr lang="en-US" sz="2400" u="sng">
                <a:solidFill>
                  <a:schemeClr val="folHlink"/>
                </a:solidFill>
                <a:latin typeface="Times" charset="0"/>
                <a:ea typeface="ＭＳ Ｐゴシック" charset="-128"/>
                <a:cs typeface="ＭＳ Ｐゴシック" charset="-128"/>
              </a:rPr>
              <a:t>NATHAN</a:t>
            </a:r>
            <a:r>
              <a:rPr lang="en-US" sz="2400">
                <a:solidFill>
                  <a:schemeClr val="folHlink"/>
                </a:solidFill>
                <a:latin typeface="Times" charset="0"/>
                <a:ea typeface="ＭＳ Ｐゴシック" charset="-128"/>
                <a:cs typeface="ＭＳ Ｐゴシック" charset="-128"/>
              </a:rPr>
              <a:t>    </a:t>
            </a:r>
            <a:r>
              <a:rPr lang="en-US" sz="2400" u="sng">
                <a:solidFill>
                  <a:schemeClr val="folHlink"/>
                </a:solidFill>
                <a:latin typeface="Times" charset="0"/>
                <a:ea typeface="ＭＳ Ｐゴシック" charset="-128"/>
                <a:cs typeface="ＭＳ Ｐゴシック" charset="-128"/>
              </a:rPr>
              <a:t>SOLOMON</a:t>
            </a:r>
          </a:p>
        </p:txBody>
      </p:sp>
      <p:sp>
        <p:nvSpPr>
          <p:cNvPr id="346134" name="Line 22">
            <a:extLst>
              <a:ext uri="{FF2B5EF4-FFF2-40B4-BE49-F238E27FC236}">
                <a16:creationId xmlns:a16="http://schemas.microsoft.com/office/drawing/2014/main" id="{D3F27491-6DA2-52E7-F1CA-39B335339F01}"/>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8" name="Line 26">
            <a:extLst>
              <a:ext uri="{FF2B5EF4-FFF2-40B4-BE49-F238E27FC236}">
                <a16:creationId xmlns:a16="http://schemas.microsoft.com/office/drawing/2014/main" id="{024A0138-8639-3E43-81EB-1443CFD47B34}"/>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9" name="Line 27">
            <a:extLst>
              <a:ext uri="{FF2B5EF4-FFF2-40B4-BE49-F238E27FC236}">
                <a16:creationId xmlns:a16="http://schemas.microsoft.com/office/drawing/2014/main" id="{2B7B4630-228B-1A0E-EEDF-10C45739D349}"/>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46" name="Text Box 34">
            <a:extLst>
              <a:ext uri="{FF2B5EF4-FFF2-40B4-BE49-F238E27FC236}">
                <a16:creationId xmlns:a16="http://schemas.microsoft.com/office/drawing/2014/main" id="{4C292728-DD6F-7BE2-CEC2-D5259A30A487}"/>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76825" name="Text Box 35">
            <a:extLst>
              <a:ext uri="{FF2B5EF4-FFF2-40B4-BE49-F238E27FC236}">
                <a16:creationId xmlns:a16="http://schemas.microsoft.com/office/drawing/2014/main" id="{75ACAC63-4E8D-89C3-7B00-57C953D4A482}"/>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6826" name="Text Box 37">
            <a:extLst>
              <a:ext uri="{FF2B5EF4-FFF2-40B4-BE49-F238E27FC236}">
                <a16:creationId xmlns:a16="http://schemas.microsoft.com/office/drawing/2014/main" id="{CB10D783-723D-E87D-4691-573FCE26B29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6150" name="Rectangle 38">
            <a:extLst>
              <a:ext uri="{FF2B5EF4-FFF2-40B4-BE49-F238E27FC236}">
                <a16:creationId xmlns:a16="http://schemas.microsoft.com/office/drawing/2014/main" id="{F550F54B-FFC0-D99B-5D88-C865546376C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46154" name="Text Box 42">
            <a:extLst>
              <a:ext uri="{FF2B5EF4-FFF2-40B4-BE49-F238E27FC236}">
                <a16:creationId xmlns:a16="http://schemas.microsoft.com/office/drawing/2014/main" id="{4579181A-F45D-6B69-191A-8A711A6A3D0C}"/>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46155" name="Text Box 43">
            <a:extLst>
              <a:ext uri="{FF2B5EF4-FFF2-40B4-BE49-F238E27FC236}">
                <a16:creationId xmlns:a16="http://schemas.microsoft.com/office/drawing/2014/main" id="{F83332E2-1F0F-5A17-2420-03F6DE563044}"/>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2 Samuel 5:14</a:t>
            </a:r>
          </a:p>
        </p:txBody>
      </p:sp>
      <p:sp>
        <p:nvSpPr>
          <p:cNvPr id="346156" name="Rectangle 44">
            <a:extLst>
              <a:ext uri="{FF2B5EF4-FFF2-40B4-BE49-F238E27FC236}">
                <a16:creationId xmlns:a16="http://schemas.microsoft.com/office/drawing/2014/main" id="{FDC53838-83D1-EA30-83C9-B9E36E30DE00}"/>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46157" name="Rectangle 45">
            <a:extLst>
              <a:ext uri="{FF2B5EF4-FFF2-40B4-BE49-F238E27FC236}">
                <a16:creationId xmlns:a16="http://schemas.microsoft.com/office/drawing/2014/main" id="{B119B760-4C81-C5A0-BFBD-056D6275BC9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30</a:t>
            </a:r>
          </a:p>
        </p:txBody>
      </p:sp>
      <p:grpSp>
        <p:nvGrpSpPr>
          <p:cNvPr id="76832" name="Group 47">
            <a:extLst>
              <a:ext uri="{FF2B5EF4-FFF2-40B4-BE49-F238E27FC236}">
                <a16:creationId xmlns:a16="http://schemas.microsoft.com/office/drawing/2014/main" id="{6D12FD5A-5A4C-1EA0-EDEF-254CF0C1282C}"/>
              </a:ext>
            </a:extLst>
          </p:cNvPr>
          <p:cNvGrpSpPr>
            <a:grpSpLocks/>
          </p:cNvGrpSpPr>
          <p:nvPr/>
        </p:nvGrpSpPr>
        <p:grpSpPr bwMode="auto">
          <a:xfrm>
            <a:off x="4438650" y="3343275"/>
            <a:ext cx="1684338" cy="182563"/>
            <a:chOff x="2796" y="2106"/>
            <a:chExt cx="1061" cy="115"/>
          </a:xfrm>
        </p:grpSpPr>
        <p:sp>
          <p:nvSpPr>
            <p:cNvPr id="346135" name="Line 23">
              <a:extLst>
                <a:ext uri="{FF2B5EF4-FFF2-40B4-BE49-F238E27FC236}">
                  <a16:creationId xmlns:a16="http://schemas.microsoft.com/office/drawing/2014/main" id="{7294608A-A315-923A-3A80-5D5C4A1F4B8B}"/>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6" name="Line 24">
              <a:extLst>
                <a:ext uri="{FF2B5EF4-FFF2-40B4-BE49-F238E27FC236}">
                  <a16:creationId xmlns:a16="http://schemas.microsoft.com/office/drawing/2014/main" id="{E58633F0-991F-E1E1-CBD1-E122FB8D683F}"/>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7" name="Line 25">
              <a:extLst>
                <a:ext uri="{FF2B5EF4-FFF2-40B4-BE49-F238E27FC236}">
                  <a16:creationId xmlns:a16="http://schemas.microsoft.com/office/drawing/2014/main" id="{92D01042-1B4A-7CBC-0B15-016692DD9864}"/>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a:extLst>
              <a:ext uri="{FF2B5EF4-FFF2-40B4-BE49-F238E27FC236}">
                <a16:creationId xmlns:a16="http://schemas.microsoft.com/office/drawing/2014/main" id="{1152AB25-7E4D-CD25-4DA6-269F23955691}"/>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33827" name="Text Box 3">
            <a:extLst>
              <a:ext uri="{FF2B5EF4-FFF2-40B4-BE49-F238E27FC236}">
                <a16:creationId xmlns:a16="http://schemas.microsoft.com/office/drawing/2014/main" id="{AE4FF3CB-3E5C-E46B-FDE4-BAD3A0C8487E}"/>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33828" name="Text Box 4">
            <a:extLst>
              <a:ext uri="{FF2B5EF4-FFF2-40B4-BE49-F238E27FC236}">
                <a16:creationId xmlns:a16="http://schemas.microsoft.com/office/drawing/2014/main" id="{782CBCC0-69EB-DCFA-D660-5FBCB48F42C2}"/>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33830" name="Text Box 6">
            <a:extLst>
              <a:ext uri="{FF2B5EF4-FFF2-40B4-BE49-F238E27FC236}">
                <a16:creationId xmlns:a16="http://schemas.microsoft.com/office/drawing/2014/main" id="{AC534508-38A3-4BDF-70C2-1D968C82EA83}"/>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DAVID       BATHSHEBA</a:t>
            </a:r>
          </a:p>
        </p:txBody>
      </p:sp>
      <p:sp>
        <p:nvSpPr>
          <p:cNvPr id="333831" name="Line 7">
            <a:extLst>
              <a:ext uri="{FF2B5EF4-FFF2-40B4-BE49-F238E27FC236}">
                <a16:creationId xmlns:a16="http://schemas.microsoft.com/office/drawing/2014/main" id="{D40ACF70-0635-F011-1B20-D977F724DF7E}"/>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2" name="Rectangle 8">
            <a:extLst>
              <a:ext uri="{FF2B5EF4-FFF2-40B4-BE49-F238E27FC236}">
                <a16:creationId xmlns:a16="http://schemas.microsoft.com/office/drawing/2014/main" id="{CB851534-2329-72FB-A6EE-69F5D16620A7}"/>
              </a:ext>
            </a:extLst>
          </p:cNvPr>
          <p:cNvSpPr>
            <a:spLocks noChangeArrowheads="1"/>
          </p:cNvSpPr>
          <p:nvPr/>
        </p:nvSpPr>
        <p:spPr bwMode="auto">
          <a:xfrm>
            <a:off x="0" y="177800"/>
            <a:ext cx="9144000" cy="7826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  Jesu Christawui Wungnao Mi-un</a:t>
            </a:r>
            <a:r>
              <a:rPr lang="en-US" altLang="en-US" sz="2400">
                <a:latin typeface="Times New Roman" panose="02020603050405020304" pitchFamily="18" charset="0"/>
              </a:rPr>
              <a:t> </a:t>
            </a:r>
            <a:r>
              <a:rPr lang="en-US" altLang="en-US" sz="2400">
                <a:solidFill>
                  <a:schemeClr val="folHlink"/>
                </a:solidFill>
                <a:latin typeface="Times New Roman" panose="02020603050405020304" pitchFamily="18" charset="0"/>
              </a:rPr>
              <a:t>*</a:t>
            </a:r>
          </a:p>
          <a:p>
            <a:pPr algn="ctr">
              <a:lnSpc>
                <a:spcPct val="70000"/>
              </a:lnSpc>
              <a:spcBef>
                <a:spcPct val="50000"/>
              </a:spcBef>
              <a:defRPr/>
            </a:pPr>
            <a:endParaRPr lang="en-US" altLang="en-US" sz="2400">
              <a:solidFill>
                <a:schemeClr val="folHlink"/>
              </a:solidFill>
              <a:latin typeface="Times New Roman" panose="02020603050405020304" pitchFamily="18" charset="0"/>
            </a:endParaRPr>
          </a:p>
        </p:txBody>
      </p:sp>
      <p:sp>
        <p:nvSpPr>
          <p:cNvPr id="333833" name="Line 9">
            <a:extLst>
              <a:ext uri="{FF2B5EF4-FFF2-40B4-BE49-F238E27FC236}">
                <a16:creationId xmlns:a16="http://schemas.microsoft.com/office/drawing/2014/main" id="{5486A024-11CE-EFBB-6EE7-E5BB312B64E6}"/>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4" name="Line 10">
            <a:extLst>
              <a:ext uri="{FF2B5EF4-FFF2-40B4-BE49-F238E27FC236}">
                <a16:creationId xmlns:a16="http://schemas.microsoft.com/office/drawing/2014/main" id="{24386F79-DB49-B5D0-F28F-5CC77E3FB102}"/>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5" name="Line 11">
            <a:extLst>
              <a:ext uri="{FF2B5EF4-FFF2-40B4-BE49-F238E27FC236}">
                <a16:creationId xmlns:a16="http://schemas.microsoft.com/office/drawing/2014/main" id="{76505EC7-59B5-F60A-5B06-BA80DA100942}"/>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6" name="Line 12">
            <a:extLst>
              <a:ext uri="{FF2B5EF4-FFF2-40B4-BE49-F238E27FC236}">
                <a16:creationId xmlns:a16="http://schemas.microsoft.com/office/drawing/2014/main" id="{E07E77E3-9840-2967-61C4-789E17E1559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7" name="Line 13">
            <a:extLst>
              <a:ext uri="{FF2B5EF4-FFF2-40B4-BE49-F238E27FC236}">
                <a16:creationId xmlns:a16="http://schemas.microsoft.com/office/drawing/2014/main" id="{C4AFB2C6-8E23-7EFE-9DF3-22D1D31A2305}"/>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8" name="Line 14">
            <a:extLst>
              <a:ext uri="{FF2B5EF4-FFF2-40B4-BE49-F238E27FC236}">
                <a16:creationId xmlns:a16="http://schemas.microsoft.com/office/drawing/2014/main" id="{2CB2075C-EAAD-4BD5-29CD-9B7D3D013D01}"/>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9" name="Line 15">
            <a:extLst>
              <a:ext uri="{FF2B5EF4-FFF2-40B4-BE49-F238E27FC236}">
                <a16:creationId xmlns:a16="http://schemas.microsoft.com/office/drawing/2014/main" id="{499285FF-8474-B6E9-8E6C-6B3A52BE48B4}"/>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0" name="Line 16">
            <a:extLst>
              <a:ext uri="{FF2B5EF4-FFF2-40B4-BE49-F238E27FC236}">
                <a16:creationId xmlns:a16="http://schemas.microsoft.com/office/drawing/2014/main" id="{0B0D4847-DC69-0400-1AB3-965D09C1305C}"/>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1" name="Line 17">
            <a:extLst>
              <a:ext uri="{FF2B5EF4-FFF2-40B4-BE49-F238E27FC236}">
                <a16:creationId xmlns:a16="http://schemas.microsoft.com/office/drawing/2014/main" id="{C5CB31B6-9C4A-BF27-1A7F-41E9942CEF12}"/>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2" name="Line 18">
            <a:extLst>
              <a:ext uri="{FF2B5EF4-FFF2-40B4-BE49-F238E27FC236}">
                <a16:creationId xmlns:a16="http://schemas.microsoft.com/office/drawing/2014/main" id="{4D302A50-E05D-5387-4706-E77E4C3BEA0F}"/>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3" name="Line 19">
            <a:extLst>
              <a:ext uri="{FF2B5EF4-FFF2-40B4-BE49-F238E27FC236}">
                <a16:creationId xmlns:a16="http://schemas.microsoft.com/office/drawing/2014/main" id="{58AC239C-DABE-03E4-0FDE-1FC3E26DC517}"/>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4" name="Text Box 20">
            <a:extLst>
              <a:ext uri="{FF2B5EF4-FFF2-40B4-BE49-F238E27FC236}">
                <a16:creationId xmlns:a16="http://schemas.microsoft.com/office/drawing/2014/main" id="{A90C4BC5-FFF1-B213-28F5-F34166249740}"/>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33845" name="Text Box 21">
            <a:extLst>
              <a:ext uri="{FF2B5EF4-FFF2-40B4-BE49-F238E27FC236}">
                <a16:creationId xmlns:a16="http://schemas.microsoft.com/office/drawing/2014/main" id="{8A60CF05-64D8-2BA5-2442-B65CBA22267C}"/>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NATHAN    SOLOMON</a:t>
            </a:r>
          </a:p>
        </p:txBody>
      </p:sp>
      <p:sp>
        <p:nvSpPr>
          <p:cNvPr id="333846" name="Line 22">
            <a:extLst>
              <a:ext uri="{FF2B5EF4-FFF2-40B4-BE49-F238E27FC236}">
                <a16:creationId xmlns:a16="http://schemas.microsoft.com/office/drawing/2014/main" id="{11C2680D-F9B8-25B7-9F5A-E3326393BC06}"/>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50" name="Text Box 26">
            <a:extLst>
              <a:ext uri="{FF2B5EF4-FFF2-40B4-BE49-F238E27FC236}">
                <a16:creationId xmlns:a16="http://schemas.microsoft.com/office/drawing/2014/main" id="{2073A96F-87E8-12FA-CEFB-4677323DF8F1}"/>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MARY          </a:t>
            </a:r>
          </a:p>
        </p:txBody>
      </p:sp>
      <p:sp>
        <p:nvSpPr>
          <p:cNvPr id="333861" name="Line 37">
            <a:extLst>
              <a:ext uri="{FF2B5EF4-FFF2-40B4-BE49-F238E27FC236}">
                <a16:creationId xmlns:a16="http://schemas.microsoft.com/office/drawing/2014/main" id="{02FFD4E4-2263-1C7F-E8F9-054BC4F69C11}"/>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62" name="Line 38">
            <a:extLst>
              <a:ext uri="{FF2B5EF4-FFF2-40B4-BE49-F238E27FC236}">
                <a16:creationId xmlns:a16="http://schemas.microsoft.com/office/drawing/2014/main" id="{D6B5DDC5-8DC0-BAEB-C80A-7D75ADBAB36E}"/>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64" name="Line 40">
            <a:extLst>
              <a:ext uri="{FF2B5EF4-FFF2-40B4-BE49-F238E27FC236}">
                <a16:creationId xmlns:a16="http://schemas.microsoft.com/office/drawing/2014/main" id="{553D0097-2A46-5BA3-8BC6-FB60DF3A1DA3}"/>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65" name="Line 41">
            <a:extLst>
              <a:ext uri="{FF2B5EF4-FFF2-40B4-BE49-F238E27FC236}">
                <a16:creationId xmlns:a16="http://schemas.microsoft.com/office/drawing/2014/main" id="{D10A4390-54D6-3589-776B-0915FAC85B3E}"/>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74" name="AutoShape 50">
            <a:extLst>
              <a:ext uri="{FF2B5EF4-FFF2-40B4-BE49-F238E27FC236}">
                <a16:creationId xmlns:a16="http://schemas.microsoft.com/office/drawing/2014/main" id="{D69BD98B-63A2-EAFB-9ADD-066D8234BB3B}"/>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3879" name="Text Box 55">
            <a:extLst>
              <a:ext uri="{FF2B5EF4-FFF2-40B4-BE49-F238E27FC236}">
                <a16:creationId xmlns:a16="http://schemas.microsoft.com/office/drawing/2014/main" id="{42558E76-02E1-641A-4A2C-1B0E626C2751}"/>
              </a:ext>
            </a:extLst>
          </p:cNvPr>
          <p:cNvSpPr txBox="1">
            <a:spLocks noChangeArrowheads="1"/>
          </p:cNvSpPr>
          <p:nvPr/>
        </p:nvSpPr>
        <p:spPr bwMode="auto">
          <a:xfrm>
            <a:off x="365125" y="3630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Comic Sans MS" charset="0"/>
                <a:ea typeface="ＭＳ Ｐゴシック" charset="-128"/>
                <a:cs typeface="ＭＳ Ｐゴシック" charset="-128"/>
              </a:rPr>
              <a:t>LUKE 3:23 (Khangateila Yanglu)</a:t>
            </a:r>
          </a:p>
        </p:txBody>
      </p:sp>
      <p:sp>
        <p:nvSpPr>
          <p:cNvPr id="333881" name="Text Box 57">
            <a:extLst>
              <a:ext uri="{FF2B5EF4-FFF2-40B4-BE49-F238E27FC236}">
                <a16:creationId xmlns:a16="http://schemas.microsoft.com/office/drawing/2014/main" id="{8693D776-C337-DD4A-6895-DFFC879C2316}"/>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78878" name="Text Box 58">
            <a:extLst>
              <a:ext uri="{FF2B5EF4-FFF2-40B4-BE49-F238E27FC236}">
                <a16:creationId xmlns:a16="http://schemas.microsoft.com/office/drawing/2014/main" id="{78D5F9A4-2E7B-EC38-14AA-0443EA2E500A}"/>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8879" name="Text Box 60">
            <a:extLst>
              <a:ext uri="{FF2B5EF4-FFF2-40B4-BE49-F238E27FC236}">
                <a16:creationId xmlns:a16="http://schemas.microsoft.com/office/drawing/2014/main" id="{F25FE569-ADAB-6F5A-2CEC-417F65512E2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3885" name="Rectangle 61">
            <a:extLst>
              <a:ext uri="{FF2B5EF4-FFF2-40B4-BE49-F238E27FC236}">
                <a16:creationId xmlns:a16="http://schemas.microsoft.com/office/drawing/2014/main" id="{0833CA70-C64A-3EB2-7F7C-3E4032C108DE}"/>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33888" name="Rectangle 64">
            <a:extLst>
              <a:ext uri="{FF2B5EF4-FFF2-40B4-BE49-F238E27FC236}">
                <a16:creationId xmlns:a16="http://schemas.microsoft.com/office/drawing/2014/main" id="{9519341A-437F-3C1A-E4D6-2740999549FB}"/>
              </a:ext>
            </a:extLst>
          </p:cNvPr>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33889" name="Text Box 65">
            <a:extLst>
              <a:ext uri="{FF2B5EF4-FFF2-40B4-BE49-F238E27FC236}">
                <a16:creationId xmlns:a16="http://schemas.microsoft.com/office/drawing/2014/main" id="{AF2E5309-9495-2DCE-A303-D21082EFCC57}"/>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33890" name="Text Box 66">
            <a:extLst>
              <a:ext uri="{FF2B5EF4-FFF2-40B4-BE49-F238E27FC236}">
                <a16:creationId xmlns:a16="http://schemas.microsoft.com/office/drawing/2014/main" id="{63E3F5C4-EF1F-FD59-54E4-4DE5265B5E8B}"/>
              </a:ext>
            </a:extLst>
          </p:cNvPr>
          <p:cNvSpPr txBox="1">
            <a:spLocks noChangeArrowheads="1"/>
          </p:cNvSpPr>
          <p:nvPr/>
        </p:nvSpPr>
        <p:spPr bwMode="auto">
          <a:xfrm>
            <a:off x="5051425" y="1082675"/>
            <a:ext cx="3287713" cy="5810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Luke 3:23                       Kala Khangateila</a:t>
            </a:r>
          </a:p>
        </p:txBody>
      </p:sp>
      <p:sp>
        <p:nvSpPr>
          <p:cNvPr id="333891" name="Rectangle 67">
            <a:extLst>
              <a:ext uri="{FF2B5EF4-FFF2-40B4-BE49-F238E27FC236}">
                <a16:creationId xmlns:a16="http://schemas.microsoft.com/office/drawing/2014/main" id="{47B8E706-8B5B-385F-B2BC-452C135FE35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31</a:t>
            </a:r>
          </a:p>
        </p:txBody>
      </p:sp>
      <p:grpSp>
        <p:nvGrpSpPr>
          <p:cNvPr id="78885" name="Group 69">
            <a:extLst>
              <a:ext uri="{FF2B5EF4-FFF2-40B4-BE49-F238E27FC236}">
                <a16:creationId xmlns:a16="http://schemas.microsoft.com/office/drawing/2014/main" id="{7F7A6607-DAE8-BA17-6DF9-04C0440D72AF}"/>
              </a:ext>
            </a:extLst>
          </p:cNvPr>
          <p:cNvGrpSpPr>
            <a:grpSpLocks/>
          </p:cNvGrpSpPr>
          <p:nvPr/>
        </p:nvGrpSpPr>
        <p:grpSpPr bwMode="auto">
          <a:xfrm>
            <a:off x="4438650" y="3343275"/>
            <a:ext cx="1684338" cy="182563"/>
            <a:chOff x="2796" y="2106"/>
            <a:chExt cx="1061" cy="115"/>
          </a:xfrm>
        </p:grpSpPr>
        <p:sp>
          <p:nvSpPr>
            <p:cNvPr id="333894" name="Line 70">
              <a:extLst>
                <a:ext uri="{FF2B5EF4-FFF2-40B4-BE49-F238E27FC236}">
                  <a16:creationId xmlns:a16="http://schemas.microsoft.com/office/drawing/2014/main" id="{8255FAFA-887F-A48B-E981-D06C228EB12E}"/>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95" name="Line 71">
              <a:extLst>
                <a:ext uri="{FF2B5EF4-FFF2-40B4-BE49-F238E27FC236}">
                  <a16:creationId xmlns:a16="http://schemas.microsoft.com/office/drawing/2014/main" id="{62ADBF24-1CAB-6692-3EE0-D78C57806699}"/>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96" name="Line 72">
              <a:extLst>
                <a:ext uri="{FF2B5EF4-FFF2-40B4-BE49-F238E27FC236}">
                  <a16:creationId xmlns:a16="http://schemas.microsoft.com/office/drawing/2014/main" id="{26B2C770-9609-B418-79FF-41D78A8C80AE}"/>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a:extLst>
              <a:ext uri="{FF2B5EF4-FFF2-40B4-BE49-F238E27FC236}">
                <a16:creationId xmlns:a16="http://schemas.microsoft.com/office/drawing/2014/main" id="{A8160E1A-3CF1-8EE6-84D7-9DBEDA726F6E}"/>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528415" name="Text Box 31">
            <a:extLst>
              <a:ext uri="{FF2B5EF4-FFF2-40B4-BE49-F238E27FC236}">
                <a16:creationId xmlns:a16="http://schemas.microsoft.com/office/drawing/2014/main" id="{56FF66EE-32D7-2444-3269-51D2138B2D2F}"/>
              </a:ext>
            </a:extLst>
          </p:cNvPr>
          <p:cNvSpPr txBox="1">
            <a:spLocks noChangeArrowheads="1"/>
          </p:cNvSpPr>
          <p:nvPr/>
        </p:nvSpPr>
        <p:spPr bwMode="auto">
          <a:xfrm>
            <a:off x="339725" y="506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Comic Sans MS" charset="0"/>
                <a:ea typeface="ＭＳ Ｐゴシック" charset="-128"/>
                <a:cs typeface="ＭＳ Ｐゴシック" charset="-128"/>
              </a:rPr>
              <a:t>LUKE 3:23 (khangateila yanglu)</a:t>
            </a:r>
          </a:p>
        </p:txBody>
      </p:sp>
      <p:sp>
        <p:nvSpPr>
          <p:cNvPr id="80900" name="Text Box 34">
            <a:extLst>
              <a:ext uri="{FF2B5EF4-FFF2-40B4-BE49-F238E27FC236}">
                <a16:creationId xmlns:a16="http://schemas.microsoft.com/office/drawing/2014/main" id="{6F8593BD-FD62-8235-9EEC-ECCC7CFF36E1}"/>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80901" name="Text Box 35">
            <a:extLst>
              <a:ext uri="{FF2B5EF4-FFF2-40B4-BE49-F238E27FC236}">
                <a16:creationId xmlns:a16="http://schemas.microsoft.com/office/drawing/2014/main" id="{E3A4C73A-A5AD-EA27-9B97-D2A89148A8FA}"/>
              </a:ext>
            </a:extLst>
          </p:cNvPr>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grpSp>
        <p:nvGrpSpPr>
          <p:cNvPr id="2" name="Group 39">
            <a:extLst>
              <a:ext uri="{FF2B5EF4-FFF2-40B4-BE49-F238E27FC236}">
                <a16:creationId xmlns:a16="http://schemas.microsoft.com/office/drawing/2014/main" id="{C12C3820-BF98-345A-62D8-C553DFA14091}"/>
              </a:ext>
            </a:extLst>
          </p:cNvPr>
          <p:cNvGrpSpPr>
            <a:grpSpLocks/>
          </p:cNvGrpSpPr>
          <p:nvPr/>
        </p:nvGrpSpPr>
        <p:grpSpPr bwMode="auto">
          <a:xfrm>
            <a:off x="563563" y="947738"/>
            <a:ext cx="7791450" cy="1430337"/>
            <a:chOff x="515" y="597"/>
            <a:chExt cx="4748" cy="901"/>
          </a:xfrm>
        </p:grpSpPr>
        <p:sp>
          <p:nvSpPr>
            <p:cNvPr id="528420" name="Text Box 36">
              <a:extLst>
                <a:ext uri="{FF2B5EF4-FFF2-40B4-BE49-F238E27FC236}">
                  <a16:creationId xmlns:a16="http://schemas.microsoft.com/office/drawing/2014/main" id="{4A468D74-C910-E638-C178-1896EB29AE94}"/>
                </a:ext>
              </a:extLst>
            </p:cNvPr>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000">
                  <a:solidFill>
                    <a:schemeClr val="folHlink"/>
                  </a:solidFill>
                </a:rPr>
                <a:t>Luke 3:23: “Jesuna awui ot sakaphok chitharan, awui zingkum thumra sh</a:t>
              </a:r>
              <a:r>
                <a:rPr lang="en-US" altLang="en-US" sz="2000" u="sng">
                  <a:solidFill>
                    <a:schemeClr val="folHlink"/>
                  </a:solidFill>
                </a:rPr>
                <a:t>a</a:t>
              </a:r>
              <a:r>
                <a:rPr lang="en-US" altLang="en-US" sz="2000">
                  <a:solidFill>
                    <a:schemeClr val="folHlink"/>
                  </a:solidFill>
                </a:rPr>
                <a:t>kha kahairasai. Ava </a:t>
              </a:r>
              <a:r>
                <a:rPr lang="en-US" altLang="en-US" sz="2000">
                  <a:solidFill>
                    <a:srgbClr val="00FFFF"/>
                  </a:solidFill>
                </a:rPr>
                <a:t>mina kaphaning thada</a:t>
              </a:r>
              <a:r>
                <a:rPr lang="en-US" altLang="en-US" sz="2000">
                  <a:solidFill>
                    <a:schemeClr val="folHlink"/>
                  </a:solidFill>
                </a:rPr>
                <a:t>, Heliwui naomayara Josephwui naona.” (Tangkhul Bible)</a:t>
              </a:r>
            </a:p>
          </p:txBody>
        </p:sp>
        <p:sp>
          <p:nvSpPr>
            <p:cNvPr id="528421" name="Line 37">
              <a:extLst>
                <a:ext uri="{FF2B5EF4-FFF2-40B4-BE49-F238E27FC236}">
                  <a16:creationId xmlns:a16="http://schemas.microsoft.com/office/drawing/2014/main" id="{F2FA6755-4B1F-D09E-AF91-54FEFB982F96}"/>
                </a:ext>
              </a:extLst>
            </p:cNvPr>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528422" name="Text Box 38">
            <a:extLst>
              <a:ext uri="{FF2B5EF4-FFF2-40B4-BE49-F238E27FC236}">
                <a16:creationId xmlns:a16="http://schemas.microsoft.com/office/drawing/2014/main" id="{2820F486-318F-5A0E-B822-80BE88D9014E}"/>
              </a:ext>
            </a:extLst>
          </p:cNvPr>
          <p:cNvSpPr txBox="1">
            <a:spLocks noChangeArrowheads="1"/>
          </p:cNvSpPr>
          <p:nvPr/>
        </p:nvSpPr>
        <p:spPr bwMode="auto">
          <a:xfrm>
            <a:off x="836613" y="2719388"/>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000">
                <a:solidFill>
                  <a:schemeClr val="folHlink"/>
                </a:solidFill>
              </a:rPr>
              <a:t>“</a:t>
            </a:r>
            <a:r>
              <a:rPr lang="en-US" altLang="en-US" sz="2000">
                <a:solidFill>
                  <a:srgbClr val="00FFFF"/>
                </a:solidFill>
              </a:rPr>
              <a:t>Lukena Marywui thara pa-khaungna.</a:t>
            </a:r>
            <a:r>
              <a:rPr lang="en-US" altLang="en-US" sz="2000">
                <a:solidFill>
                  <a:schemeClr val="folHlink"/>
                </a:solidFill>
              </a:rPr>
              <a:t>  Khalatkhame tarakkha na, [kachungana…] Lukena Marywui mi-un kapana kachi hi mayaya, china a hi Davidwui tharali zanga kachi hangchithei. Chiwui vang eina Jesu hi Messiah sakapai hi Josephwui manga (Kharara akhawui shimluikat </a:t>
            </a:r>
            <a:r>
              <a:rPr lang="en-US" altLang="en-US" sz="2000">
                <a:solidFill>
                  <a:srgbClr val="00FFFF"/>
                </a:solidFill>
              </a:rPr>
              <a:t>ain</a:t>
            </a:r>
            <a:r>
              <a:rPr lang="en-US" altLang="en-US" sz="2000">
                <a:solidFill>
                  <a:schemeClr val="folHlink"/>
                </a:solidFill>
              </a:rPr>
              <a:t> athishurda) eina mang maningla Marywui manga einala sakapaina.”</a:t>
            </a:r>
          </a:p>
          <a:p>
            <a:pPr algn="r">
              <a:spcBef>
                <a:spcPct val="50000"/>
              </a:spcBef>
              <a:defRPr/>
            </a:pPr>
            <a:r>
              <a:rPr lang="en-US" altLang="en-US">
                <a:solidFill>
                  <a:srgbClr val="00FFFF"/>
                </a:solidFill>
              </a:rPr>
              <a:t>              Louis Barbieri, </a:t>
            </a:r>
            <a:r>
              <a:rPr lang="en-US" altLang="en-US" i="1">
                <a:solidFill>
                  <a:srgbClr val="00FFFF"/>
                </a:solidFill>
              </a:rPr>
              <a:t>The Bible Knowledge Commentary, eds. John Walvoord &amp; Roy Zuck (Victor Books, 1983), 212.</a:t>
            </a:r>
          </a:p>
        </p:txBody>
      </p:sp>
      <p:sp>
        <p:nvSpPr>
          <p:cNvPr id="80904" name="Text Box 40">
            <a:extLst>
              <a:ext uri="{FF2B5EF4-FFF2-40B4-BE49-F238E27FC236}">
                <a16:creationId xmlns:a16="http://schemas.microsoft.com/office/drawing/2014/main" id="{4E37F438-5A15-D215-7E53-EC91BF9F1A4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8425" name="Rectangle 41">
            <a:extLst>
              <a:ext uri="{FF2B5EF4-FFF2-40B4-BE49-F238E27FC236}">
                <a16:creationId xmlns:a16="http://schemas.microsoft.com/office/drawing/2014/main" id="{4FB42DAA-A8D4-CEAC-3DFE-CFFF105B0F35}"/>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28428" name="Rectangle 44">
            <a:extLst>
              <a:ext uri="{FF2B5EF4-FFF2-40B4-BE49-F238E27FC236}">
                <a16:creationId xmlns:a16="http://schemas.microsoft.com/office/drawing/2014/main" id="{137D0191-E1DB-8F12-1DE9-8C4B28FE0E3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32</a:t>
            </a:r>
          </a:p>
        </p:txBody>
      </p:sp>
      <p:sp>
        <p:nvSpPr>
          <p:cNvPr id="80907" name="Text Box 46">
            <a:extLst>
              <a:ext uri="{FF2B5EF4-FFF2-40B4-BE49-F238E27FC236}">
                <a16:creationId xmlns:a16="http://schemas.microsoft.com/office/drawing/2014/main" id="{0A4F7894-8A84-FC45-F8D6-4522BDD4D7A6}"/>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a:extLst>
              <a:ext uri="{FF2B5EF4-FFF2-40B4-BE49-F238E27FC236}">
                <a16:creationId xmlns:a16="http://schemas.microsoft.com/office/drawing/2014/main" id="{426AFB8F-0BFB-4E49-37C7-5633F26B2FB9}"/>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59427" name="Text Box 3">
            <a:extLst>
              <a:ext uri="{FF2B5EF4-FFF2-40B4-BE49-F238E27FC236}">
                <a16:creationId xmlns:a16="http://schemas.microsoft.com/office/drawing/2014/main" id="{4C60884C-79A1-3399-F458-6C210E578EA1}"/>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59428" name="Text Box 4">
            <a:extLst>
              <a:ext uri="{FF2B5EF4-FFF2-40B4-BE49-F238E27FC236}">
                <a16:creationId xmlns:a16="http://schemas.microsoft.com/office/drawing/2014/main" id="{8AF51D49-D27D-487E-37B8-19A41A8BE799}"/>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59430" name="Text Box 6">
            <a:extLst>
              <a:ext uri="{FF2B5EF4-FFF2-40B4-BE49-F238E27FC236}">
                <a16:creationId xmlns:a16="http://schemas.microsoft.com/office/drawing/2014/main" id="{1D232AB9-3237-7256-F34A-DECD0CAB89CF}"/>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DAVID       BATHSHEBA</a:t>
            </a:r>
          </a:p>
        </p:txBody>
      </p:sp>
      <p:sp>
        <p:nvSpPr>
          <p:cNvPr id="359431" name="Line 7">
            <a:extLst>
              <a:ext uri="{FF2B5EF4-FFF2-40B4-BE49-F238E27FC236}">
                <a16:creationId xmlns:a16="http://schemas.microsoft.com/office/drawing/2014/main" id="{E1E52F40-79A7-CED2-0B90-421C6791D66A}"/>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2" name="Rectangle 8">
            <a:extLst>
              <a:ext uri="{FF2B5EF4-FFF2-40B4-BE49-F238E27FC236}">
                <a16:creationId xmlns:a16="http://schemas.microsoft.com/office/drawing/2014/main" id="{221FFE3D-03AC-F5BD-D266-50C3E44AFB90}"/>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59433" name="Line 9">
            <a:extLst>
              <a:ext uri="{FF2B5EF4-FFF2-40B4-BE49-F238E27FC236}">
                <a16:creationId xmlns:a16="http://schemas.microsoft.com/office/drawing/2014/main" id="{A70E9188-D975-1399-CFA0-38C0A698D62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4" name="Line 10">
            <a:extLst>
              <a:ext uri="{FF2B5EF4-FFF2-40B4-BE49-F238E27FC236}">
                <a16:creationId xmlns:a16="http://schemas.microsoft.com/office/drawing/2014/main" id="{F5A9ED5F-171D-D574-4F8B-48FC3D9C1B66}"/>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5" name="Line 11">
            <a:extLst>
              <a:ext uri="{FF2B5EF4-FFF2-40B4-BE49-F238E27FC236}">
                <a16:creationId xmlns:a16="http://schemas.microsoft.com/office/drawing/2014/main" id="{617A47C0-FCAA-1481-057E-AADB6F818D59}"/>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6" name="Line 12">
            <a:extLst>
              <a:ext uri="{FF2B5EF4-FFF2-40B4-BE49-F238E27FC236}">
                <a16:creationId xmlns:a16="http://schemas.microsoft.com/office/drawing/2014/main" id="{5D40F90E-30A0-B83F-01F0-CBBF3BF2792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7" name="Line 13">
            <a:extLst>
              <a:ext uri="{FF2B5EF4-FFF2-40B4-BE49-F238E27FC236}">
                <a16:creationId xmlns:a16="http://schemas.microsoft.com/office/drawing/2014/main" id="{918A55C6-7E60-48DE-B092-9A948D201A37}"/>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8" name="Line 14">
            <a:extLst>
              <a:ext uri="{FF2B5EF4-FFF2-40B4-BE49-F238E27FC236}">
                <a16:creationId xmlns:a16="http://schemas.microsoft.com/office/drawing/2014/main" id="{A60D2230-DCED-E619-F7AD-FAB438840ACD}"/>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9" name="Line 15">
            <a:extLst>
              <a:ext uri="{FF2B5EF4-FFF2-40B4-BE49-F238E27FC236}">
                <a16:creationId xmlns:a16="http://schemas.microsoft.com/office/drawing/2014/main" id="{D8BAA86A-8B8B-AED1-165B-14A462DE5664}"/>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0" name="Line 16">
            <a:extLst>
              <a:ext uri="{FF2B5EF4-FFF2-40B4-BE49-F238E27FC236}">
                <a16:creationId xmlns:a16="http://schemas.microsoft.com/office/drawing/2014/main" id="{046BF085-F9A8-D77F-B0A2-EA75D9C24815}"/>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1" name="Line 17">
            <a:extLst>
              <a:ext uri="{FF2B5EF4-FFF2-40B4-BE49-F238E27FC236}">
                <a16:creationId xmlns:a16="http://schemas.microsoft.com/office/drawing/2014/main" id="{825FD35C-BCBE-5E96-23BE-0F95A873F6A8}"/>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2" name="Line 18">
            <a:extLst>
              <a:ext uri="{FF2B5EF4-FFF2-40B4-BE49-F238E27FC236}">
                <a16:creationId xmlns:a16="http://schemas.microsoft.com/office/drawing/2014/main" id="{F32F411D-11C4-F0DF-9FD1-47F300B306F0}"/>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3" name="Line 19">
            <a:extLst>
              <a:ext uri="{FF2B5EF4-FFF2-40B4-BE49-F238E27FC236}">
                <a16:creationId xmlns:a16="http://schemas.microsoft.com/office/drawing/2014/main" id="{1B851379-F4B4-1709-3745-4D7C44251937}"/>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4" name="Text Box 20">
            <a:extLst>
              <a:ext uri="{FF2B5EF4-FFF2-40B4-BE49-F238E27FC236}">
                <a16:creationId xmlns:a16="http://schemas.microsoft.com/office/drawing/2014/main" id="{A160986F-6FDD-F14E-BF0A-3AA468DE41B6}"/>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359445" name="Text Box 21">
            <a:extLst>
              <a:ext uri="{FF2B5EF4-FFF2-40B4-BE49-F238E27FC236}">
                <a16:creationId xmlns:a16="http://schemas.microsoft.com/office/drawing/2014/main" id="{3BFE5261-2BD2-8AFA-4410-FDA34BEF294E}"/>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NATHAN    SOLOMON</a:t>
            </a:r>
          </a:p>
        </p:txBody>
      </p:sp>
      <p:sp>
        <p:nvSpPr>
          <p:cNvPr id="359446" name="Line 22">
            <a:extLst>
              <a:ext uri="{FF2B5EF4-FFF2-40B4-BE49-F238E27FC236}">
                <a16:creationId xmlns:a16="http://schemas.microsoft.com/office/drawing/2014/main" id="{060AFD63-64A6-F15A-7E2D-04E767A26621}"/>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0" name="Text Box 26">
            <a:extLst>
              <a:ext uri="{FF2B5EF4-FFF2-40B4-BE49-F238E27FC236}">
                <a16:creationId xmlns:a16="http://schemas.microsoft.com/office/drawing/2014/main" id="{948EA45E-3B13-7F09-DD6D-36C0B76B53EA}"/>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MARY          JOSEPH</a:t>
            </a:r>
          </a:p>
        </p:txBody>
      </p:sp>
      <p:sp>
        <p:nvSpPr>
          <p:cNvPr id="359453" name="Line 29">
            <a:extLst>
              <a:ext uri="{FF2B5EF4-FFF2-40B4-BE49-F238E27FC236}">
                <a16:creationId xmlns:a16="http://schemas.microsoft.com/office/drawing/2014/main" id="{63990658-3890-FB7E-E10D-A84684C27206}"/>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4" name="Line 30">
            <a:extLst>
              <a:ext uri="{FF2B5EF4-FFF2-40B4-BE49-F238E27FC236}">
                <a16:creationId xmlns:a16="http://schemas.microsoft.com/office/drawing/2014/main" id="{4FDC552F-1158-968B-F905-33B4F121CF19}"/>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5" name="Line 31">
            <a:extLst>
              <a:ext uri="{FF2B5EF4-FFF2-40B4-BE49-F238E27FC236}">
                <a16:creationId xmlns:a16="http://schemas.microsoft.com/office/drawing/2014/main" id="{A685998E-0211-BAA3-A3B3-A3E89DEC761E}"/>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6" name="Line 32">
            <a:extLst>
              <a:ext uri="{FF2B5EF4-FFF2-40B4-BE49-F238E27FC236}">
                <a16:creationId xmlns:a16="http://schemas.microsoft.com/office/drawing/2014/main" id="{EC93473E-BE79-FD36-AFBF-967AA5E6EBB7}"/>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7" name="Line 33">
            <a:extLst>
              <a:ext uri="{FF2B5EF4-FFF2-40B4-BE49-F238E27FC236}">
                <a16:creationId xmlns:a16="http://schemas.microsoft.com/office/drawing/2014/main" id="{C307E582-BCB4-3B39-F94E-13685F00B0EC}"/>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8" name="AutoShape 34">
            <a:extLst>
              <a:ext uri="{FF2B5EF4-FFF2-40B4-BE49-F238E27FC236}">
                <a16:creationId xmlns:a16="http://schemas.microsoft.com/office/drawing/2014/main" id="{A87483E8-89A4-DA6F-E732-28CB5387C614}"/>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9459" name="AutoShape 35">
            <a:extLst>
              <a:ext uri="{FF2B5EF4-FFF2-40B4-BE49-F238E27FC236}">
                <a16:creationId xmlns:a16="http://schemas.microsoft.com/office/drawing/2014/main" id="{E2DA2BAD-75E5-DACC-F3BE-84917493080D}"/>
              </a:ext>
            </a:extLst>
          </p:cNvPr>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9462" name="Line 38">
            <a:extLst>
              <a:ext uri="{FF2B5EF4-FFF2-40B4-BE49-F238E27FC236}">
                <a16:creationId xmlns:a16="http://schemas.microsoft.com/office/drawing/2014/main" id="{0F8CDAC9-4766-0F76-82A4-DB2A77C40449}"/>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66" name="Text Box 42">
            <a:extLst>
              <a:ext uri="{FF2B5EF4-FFF2-40B4-BE49-F238E27FC236}">
                <a16:creationId xmlns:a16="http://schemas.microsoft.com/office/drawing/2014/main" id="{17F6ADA0-19C9-A6DF-3C97-00E8A6B1C6ED}"/>
              </a:ext>
            </a:extLst>
          </p:cNvPr>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latin typeface="Comic Sans MS" charset="0"/>
              <a:ea typeface="ＭＳ Ｐゴシック" charset="-128"/>
              <a:cs typeface="ＭＳ Ｐゴシック" charset="-128"/>
            </a:endParaRPr>
          </a:p>
        </p:txBody>
      </p:sp>
      <p:sp>
        <p:nvSpPr>
          <p:cNvPr id="359468" name="Text Box 44">
            <a:extLst>
              <a:ext uri="{FF2B5EF4-FFF2-40B4-BE49-F238E27FC236}">
                <a16:creationId xmlns:a16="http://schemas.microsoft.com/office/drawing/2014/main" id="{1DA528C1-8CC2-3C14-A0C9-F29919964EE4}"/>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82977" name="Text Box 45">
            <a:extLst>
              <a:ext uri="{FF2B5EF4-FFF2-40B4-BE49-F238E27FC236}">
                <a16:creationId xmlns:a16="http://schemas.microsoft.com/office/drawing/2014/main" id="{49F25F8F-0B95-9E54-0104-383D0A3D0E1C}"/>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82978" name="Text Box 47">
            <a:extLst>
              <a:ext uri="{FF2B5EF4-FFF2-40B4-BE49-F238E27FC236}">
                <a16:creationId xmlns:a16="http://schemas.microsoft.com/office/drawing/2014/main" id="{1A79CC6E-D2A8-1E4D-C5AA-A96A5F08137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9472" name="Rectangle 48">
            <a:extLst>
              <a:ext uri="{FF2B5EF4-FFF2-40B4-BE49-F238E27FC236}">
                <a16:creationId xmlns:a16="http://schemas.microsoft.com/office/drawing/2014/main" id="{1952BDF1-9B02-2A39-B42E-C4A7F87851A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59476" name="Text Box 52">
            <a:extLst>
              <a:ext uri="{FF2B5EF4-FFF2-40B4-BE49-F238E27FC236}">
                <a16:creationId xmlns:a16="http://schemas.microsoft.com/office/drawing/2014/main" id="{04D87BBE-7768-F654-7EB7-77EA07263BC5}"/>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359477" name="Text Box 53">
            <a:extLst>
              <a:ext uri="{FF2B5EF4-FFF2-40B4-BE49-F238E27FC236}">
                <a16:creationId xmlns:a16="http://schemas.microsoft.com/office/drawing/2014/main" id="{CAC98E08-6044-0DB5-8AFA-F9F1E151E7BF}"/>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Matthew 1:16</a:t>
            </a:r>
          </a:p>
        </p:txBody>
      </p:sp>
      <p:sp>
        <p:nvSpPr>
          <p:cNvPr id="359478" name="Rectangle 54">
            <a:extLst>
              <a:ext uri="{FF2B5EF4-FFF2-40B4-BE49-F238E27FC236}">
                <a16:creationId xmlns:a16="http://schemas.microsoft.com/office/drawing/2014/main" id="{CB72F800-DEFB-4638-172D-05680324EC70}"/>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9479" name="Rectangle 55">
            <a:extLst>
              <a:ext uri="{FF2B5EF4-FFF2-40B4-BE49-F238E27FC236}">
                <a16:creationId xmlns:a16="http://schemas.microsoft.com/office/drawing/2014/main" id="{B7CAF01D-AC9F-6F86-4B69-B850E9A312FF}"/>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33</a:t>
            </a:r>
          </a:p>
        </p:txBody>
      </p:sp>
      <p:grpSp>
        <p:nvGrpSpPr>
          <p:cNvPr id="82984" name="Group 57">
            <a:extLst>
              <a:ext uri="{FF2B5EF4-FFF2-40B4-BE49-F238E27FC236}">
                <a16:creationId xmlns:a16="http://schemas.microsoft.com/office/drawing/2014/main" id="{BC3E56B0-C95F-8194-545C-6D919D348524}"/>
              </a:ext>
            </a:extLst>
          </p:cNvPr>
          <p:cNvGrpSpPr>
            <a:grpSpLocks/>
          </p:cNvGrpSpPr>
          <p:nvPr/>
        </p:nvGrpSpPr>
        <p:grpSpPr bwMode="auto">
          <a:xfrm>
            <a:off x="4438650" y="3343275"/>
            <a:ext cx="1684338" cy="182563"/>
            <a:chOff x="2796" y="2106"/>
            <a:chExt cx="1061" cy="115"/>
          </a:xfrm>
        </p:grpSpPr>
        <p:sp>
          <p:nvSpPr>
            <p:cNvPr id="359482" name="Line 58">
              <a:extLst>
                <a:ext uri="{FF2B5EF4-FFF2-40B4-BE49-F238E27FC236}">
                  <a16:creationId xmlns:a16="http://schemas.microsoft.com/office/drawing/2014/main" id="{B3F03B34-E622-7CC0-D538-6593E058A746}"/>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83" name="Line 59">
              <a:extLst>
                <a:ext uri="{FF2B5EF4-FFF2-40B4-BE49-F238E27FC236}">
                  <a16:creationId xmlns:a16="http://schemas.microsoft.com/office/drawing/2014/main" id="{7EA15E05-9182-29DD-5D19-0F511A440443}"/>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84" name="Line 60">
              <a:extLst>
                <a:ext uri="{FF2B5EF4-FFF2-40B4-BE49-F238E27FC236}">
                  <a16:creationId xmlns:a16="http://schemas.microsoft.com/office/drawing/2014/main" id="{FA3055A0-DAC3-BE0E-C85E-4438EFFC06EA}"/>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a:extLst>
              <a:ext uri="{FF2B5EF4-FFF2-40B4-BE49-F238E27FC236}">
                <a16:creationId xmlns:a16="http://schemas.microsoft.com/office/drawing/2014/main" id="{B431F03B-BD89-24BC-DC81-F09214085F65}"/>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429059" name="Text Box 3">
            <a:extLst>
              <a:ext uri="{FF2B5EF4-FFF2-40B4-BE49-F238E27FC236}">
                <a16:creationId xmlns:a16="http://schemas.microsoft.com/office/drawing/2014/main" id="{6FA2A09A-6691-F5F6-B2B1-8A375E615677}"/>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429060" name="Text Box 4">
            <a:extLst>
              <a:ext uri="{FF2B5EF4-FFF2-40B4-BE49-F238E27FC236}">
                <a16:creationId xmlns:a16="http://schemas.microsoft.com/office/drawing/2014/main" id="{AA36E452-14CA-A1A8-3013-258EBB61F14C}"/>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429062" name="Text Box 6">
            <a:extLst>
              <a:ext uri="{FF2B5EF4-FFF2-40B4-BE49-F238E27FC236}">
                <a16:creationId xmlns:a16="http://schemas.microsoft.com/office/drawing/2014/main" id="{D9937EA7-99AB-AC2D-005F-BBAAD5350F05}"/>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DAVID       BATHSHEBA</a:t>
            </a:r>
          </a:p>
        </p:txBody>
      </p:sp>
      <p:sp>
        <p:nvSpPr>
          <p:cNvPr id="429063" name="Line 7">
            <a:extLst>
              <a:ext uri="{FF2B5EF4-FFF2-40B4-BE49-F238E27FC236}">
                <a16:creationId xmlns:a16="http://schemas.microsoft.com/office/drawing/2014/main" id="{7B4CCFB2-F27D-F1E6-BB2D-3CEC0688CA60}"/>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4" name="Rectangle 8">
            <a:extLst>
              <a:ext uri="{FF2B5EF4-FFF2-40B4-BE49-F238E27FC236}">
                <a16:creationId xmlns:a16="http://schemas.microsoft.com/office/drawing/2014/main" id="{438E6953-8F79-87C2-059D-DF514D41860E}"/>
              </a:ext>
            </a:extLst>
          </p:cNvPr>
          <p:cNvSpPr>
            <a:spLocks noChangeArrowheads="1"/>
          </p:cNvSpPr>
          <p:nvPr/>
        </p:nvSpPr>
        <p:spPr bwMode="auto">
          <a:xfrm>
            <a:off x="0" y="177800"/>
            <a:ext cx="9144000" cy="7826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chemeClr val="folHlink"/>
                </a:solidFill>
                <a:latin typeface="Times New Roman" panose="02020603050405020304" pitchFamily="18" charset="0"/>
              </a:rPr>
              <a:t>DAVIDWUI THARA:  Jesu Christawui Wungnao Mi-un</a:t>
            </a:r>
            <a:r>
              <a:rPr lang="en-US" altLang="en-US" sz="2400">
                <a:latin typeface="Times New Roman" panose="02020603050405020304" pitchFamily="18" charset="0"/>
              </a:rPr>
              <a:t> </a:t>
            </a:r>
            <a:r>
              <a:rPr lang="en-US" altLang="en-US" sz="2400">
                <a:solidFill>
                  <a:schemeClr val="folHlink"/>
                </a:solidFill>
                <a:latin typeface="Times New Roman" panose="02020603050405020304" pitchFamily="18" charset="0"/>
              </a:rPr>
              <a:t>*</a:t>
            </a:r>
          </a:p>
          <a:p>
            <a:pPr algn="ctr">
              <a:lnSpc>
                <a:spcPct val="70000"/>
              </a:lnSpc>
              <a:spcBef>
                <a:spcPct val="50000"/>
              </a:spcBef>
              <a:defRPr/>
            </a:pPr>
            <a:endParaRPr lang="en-US" altLang="en-US" sz="2400">
              <a:solidFill>
                <a:schemeClr val="folHlink"/>
              </a:solidFill>
              <a:latin typeface="Times New Roman" panose="02020603050405020304" pitchFamily="18" charset="0"/>
            </a:endParaRPr>
          </a:p>
        </p:txBody>
      </p:sp>
      <p:sp>
        <p:nvSpPr>
          <p:cNvPr id="429065" name="Line 9">
            <a:extLst>
              <a:ext uri="{FF2B5EF4-FFF2-40B4-BE49-F238E27FC236}">
                <a16:creationId xmlns:a16="http://schemas.microsoft.com/office/drawing/2014/main" id="{46F6862C-CFDE-21E8-0D69-9E04BADF8E38}"/>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7" name="Line 11">
            <a:extLst>
              <a:ext uri="{FF2B5EF4-FFF2-40B4-BE49-F238E27FC236}">
                <a16:creationId xmlns:a16="http://schemas.microsoft.com/office/drawing/2014/main" id="{4F697508-DD06-9CF7-9831-C39556BA7568}"/>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8" name="Line 12">
            <a:extLst>
              <a:ext uri="{FF2B5EF4-FFF2-40B4-BE49-F238E27FC236}">
                <a16:creationId xmlns:a16="http://schemas.microsoft.com/office/drawing/2014/main" id="{2FCC870D-8B99-77A9-D993-037DA164EB7B}"/>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9" name="Line 13">
            <a:extLst>
              <a:ext uri="{FF2B5EF4-FFF2-40B4-BE49-F238E27FC236}">
                <a16:creationId xmlns:a16="http://schemas.microsoft.com/office/drawing/2014/main" id="{085B9F62-011B-71AD-2B62-5D332A381088}"/>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0" name="Line 14">
            <a:extLst>
              <a:ext uri="{FF2B5EF4-FFF2-40B4-BE49-F238E27FC236}">
                <a16:creationId xmlns:a16="http://schemas.microsoft.com/office/drawing/2014/main" id="{1FB21BD2-3F46-A357-4FCC-ACF1D8AE4991}"/>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2" name="Line 16">
            <a:extLst>
              <a:ext uri="{FF2B5EF4-FFF2-40B4-BE49-F238E27FC236}">
                <a16:creationId xmlns:a16="http://schemas.microsoft.com/office/drawing/2014/main" id="{3B42B2EA-76C2-E67A-5FA3-74DDA330D36D}"/>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6" name="Text Box 20">
            <a:extLst>
              <a:ext uri="{FF2B5EF4-FFF2-40B4-BE49-F238E27FC236}">
                <a16:creationId xmlns:a16="http://schemas.microsoft.com/office/drawing/2014/main" id="{AF5A83A9-33B3-7A16-E2AF-66BBD828D5A5}"/>
              </a:ext>
            </a:extLst>
          </p:cNvPr>
          <p:cNvSpPr txBox="1">
            <a:spLocks noChangeArrowheads="1"/>
          </p:cNvSpPr>
          <p:nvPr/>
        </p:nvSpPr>
        <p:spPr bwMode="auto">
          <a:xfrm>
            <a:off x="50800" y="2895600"/>
            <a:ext cx="2741613" cy="611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a:solidFill>
                  <a:schemeClr val="folHlink"/>
                </a:solidFill>
                <a:latin typeface="Engravers MT" charset="0"/>
                <a:ea typeface="ＭＳ Ｐゴシック" charset="-128"/>
                <a:cs typeface="ＭＳ Ｐゴシック" charset="-128"/>
              </a:rPr>
              <a:t>* </a:t>
            </a:r>
            <a:r>
              <a:rPr lang="en-US" b="0">
                <a:solidFill>
                  <a:schemeClr val="folHlink"/>
                </a:solidFill>
                <a:latin typeface="Comic Sans MS" charset="0"/>
                <a:ea typeface="ＭＳ Ｐゴシック" charset="-128"/>
                <a:cs typeface="ＭＳ Ｐゴシック" charset="-128"/>
              </a:rPr>
              <a:t>SH</a:t>
            </a:r>
            <a:r>
              <a:rPr lang="en-US" b="0" u="sng">
                <a:solidFill>
                  <a:schemeClr val="folHlink"/>
                </a:solidFill>
                <a:latin typeface="Comic Sans MS" charset="0"/>
                <a:ea typeface="ＭＳ Ｐゴシック" charset="-128"/>
                <a:cs typeface="ＭＳ Ｐゴシック" charset="-128"/>
              </a:rPr>
              <a:t>A</a:t>
            </a:r>
            <a:r>
              <a:rPr lang="en-US" b="0">
                <a:solidFill>
                  <a:schemeClr val="folHlink"/>
                </a:solidFill>
                <a:latin typeface="Comic Sans MS" charset="0"/>
                <a:ea typeface="ＭＳ Ｐゴシック" charset="-128"/>
                <a:cs typeface="ＭＳ Ｐゴシック" charset="-128"/>
              </a:rPr>
              <a:t>LAK EINA SEMKAHAI</a:t>
            </a:r>
          </a:p>
        </p:txBody>
      </p:sp>
      <p:sp>
        <p:nvSpPr>
          <p:cNvPr id="429077" name="Text Box 21">
            <a:extLst>
              <a:ext uri="{FF2B5EF4-FFF2-40B4-BE49-F238E27FC236}">
                <a16:creationId xmlns:a16="http://schemas.microsoft.com/office/drawing/2014/main" id="{F5AF5E2E-3DE5-152F-F328-09E71320CA74}"/>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NATHAN    SOLOMON</a:t>
            </a:r>
          </a:p>
        </p:txBody>
      </p:sp>
      <p:sp>
        <p:nvSpPr>
          <p:cNvPr id="429078" name="Line 22">
            <a:extLst>
              <a:ext uri="{FF2B5EF4-FFF2-40B4-BE49-F238E27FC236}">
                <a16:creationId xmlns:a16="http://schemas.microsoft.com/office/drawing/2014/main" id="{EAF0208C-733C-B4AC-68B4-D01AA81084E2}"/>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2" name="Text Box 26">
            <a:extLst>
              <a:ext uri="{FF2B5EF4-FFF2-40B4-BE49-F238E27FC236}">
                <a16:creationId xmlns:a16="http://schemas.microsoft.com/office/drawing/2014/main" id="{9A127A14-08DF-D8C3-354A-04E26969F77E}"/>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MARY          JOSEPH</a:t>
            </a:r>
          </a:p>
        </p:txBody>
      </p:sp>
      <p:sp>
        <p:nvSpPr>
          <p:cNvPr id="429083" name="Line 27">
            <a:extLst>
              <a:ext uri="{FF2B5EF4-FFF2-40B4-BE49-F238E27FC236}">
                <a16:creationId xmlns:a16="http://schemas.microsoft.com/office/drawing/2014/main" id="{C3521D17-C4B9-9456-70DD-C6AA58916243}"/>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4" name="Line 28">
            <a:extLst>
              <a:ext uri="{FF2B5EF4-FFF2-40B4-BE49-F238E27FC236}">
                <a16:creationId xmlns:a16="http://schemas.microsoft.com/office/drawing/2014/main" id="{5970D3A6-C437-E068-BD00-B026404946D6}"/>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5" name="Line 29">
            <a:extLst>
              <a:ext uri="{FF2B5EF4-FFF2-40B4-BE49-F238E27FC236}">
                <a16:creationId xmlns:a16="http://schemas.microsoft.com/office/drawing/2014/main" id="{1E0E745B-4AEF-B2B7-DAD7-4C07E0F31FEA}"/>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6" name="Line 30">
            <a:extLst>
              <a:ext uri="{FF2B5EF4-FFF2-40B4-BE49-F238E27FC236}">
                <a16:creationId xmlns:a16="http://schemas.microsoft.com/office/drawing/2014/main" id="{F7875964-D397-8EAF-27B2-C6F8DDF32CC6}"/>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7" name="Line 31">
            <a:extLst>
              <a:ext uri="{FF2B5EF4-FFF2-40B4-BE49-F238E27FC236}">
                <a16:creationId xmlns:a16="http://schemas.microsoft.com/office/drawing/2014/main" id="{2AD7A839-1CFF-A274-FEB7-D935B50682BF}"/>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8" name="Line 32">
            <a:extLst>
              <a:ext uri="{FF2B5EF4-FFF2-40B4-BE49-F238E27FC236}">
                <a16:creationId xmlns:a16="http://schemas.microsoft.com/office/drawing/2014/main" id="{C100B268-5422-7AC1-C16F-71EFBCA2D3CE}"/>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9" name="AutoShape 33">
            <a:extLst>
              <a:ext uri="{FF2B5EF4-FFF2-40B4-BE49-F238E27FC236}">
                <a16:creationId xmlns:a16="http://schemas.microsoft.com/office/drawing/2014/main" id="{A1BE0D75-B575-C5A2-74BE-C60AFBDC170D}"/>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9090" name="AutoShape 34">
            <a:extLst>
              <a:ext uri="{FF2B5EF4-FFF2-40B4-BE49-F238E27FC236}">
                <a16:creationId xmlns:a16="http://schemas.microsoft.com/office/drawing/2014/main" id="{0654EE14-B328-3FA0-D974-397AE388E2CB}"/>
              </a:ext>
            </a:extLst>
          </p:cNvPr>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2" name="Group 42">
            <a:extLst>
              <a:ext uri="{FF2B5EF4-FFF2-40B4-BE49-F238E27FC236}">
                <a16:creationId xmlns:a16="http://schemas.microsoft.com/office/drawing/2014/main" id="{3BDEBB55-2AFD-317B-1D20-BC7683CAE9E8}"/>
              </a:ext>
            </a:extLst>
          </p:cNvPr>
          <p:cNvGrpSpPr>
            <a:grpSpLocks/>
          </p:cNvGrpSpPr>
          <p:nvPr/>
        </p:nvGrpSpPr>
        <p:grpSpPr bwMode="auto">
          <a:xfrm>
            <a:off x="3898900" y="5840413"/>
            <a:ext cx="3429000" cy="915987"/>
            <a:chOff x="2456" y="3679"/>
            <a:chExt cx="2160" cy="577"/>
          </a:xfrm>
        </p:grpSpPr>
        <p:sp>
          <p:nvSpPr>
            <p:cNvPr id="429091" name="Line 35">
              <a:extLst>
                <a:ext uri="{FF2B5EF4-FFF2-40B4-BE49-F238E27FC236}">
                  <a16:creationId xmlns:a16="http://schemas.microsoft.com/office/drawing/2014/main" id="{716CA86E-C279-8821-7091-35F0DAC42D3B}"/>
                </a:ext>
              </a:extLst>
            </p:cNvPr>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92" name="Text Box 36">
              <a:extLst>
                <a:ext uri="{FF2B5EF4-FFF2-40B4-BE49-F238E27FC236}">
                  <a16:creationId xmlns:a16="http://schemas.microsoft.com/office/drawing/2014/main" id="{1943396E-8A81-8562-BE1C-5AEB0EF6A386}"/>
                </a:ext>
              </a:extLst>
            </p:cNvPr>
            <p:cNvSpPr txBox="1">
              <a:spLocks noChangeArrowheads="1"/>
            </p:cNvSpPr>
            <p:nvPr/>
          </p:nvSpPr>
          <p:spPr bwMode="auto">
            <a:xfrm>
              <a:off x="2456"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latin typeface="Times" panose="02020603050405020304" pitchFamily="18" charset="0"/>
                </a:rPr>
                <a:t>JESU CHRISTA</a:t>
              </a:r>
              <a:endParaRPr lang="en-US" altLang="en-US" sz="2800">
                <a:solidFill>
                  <a:schemeClr val="folHlink"/>
                </a:solidFill>
                <a:latin typeface="Times" panose="02020603050405020304" pitchFamily="18" charset="0"/>
              </a:endParaRPr>
            </a:p>
          </p:txBody>
        </p:sp>
      </p:grpSp>
      <p:sp>
        <p:nvSpPr>
          <p:cNvPr id="429093" name="Line 37">
            <a:extLst>
              <a:ext uri="{FF2B5EF4-FFF2-40B4-BE49-F238E27FC236}">
                <a16:creationId xmlns:a16="http://schemas.microsoft.com/office/drawing/2014/main" id="{B0AE62EF-756F-3CEF-7BC6-5897734BE9F7}"/>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97" name="Text Box 41">
            <a:extLst>
              <a:ext uri="{FF2B5EF4-FFF2-40B4-BE49-F238E27FC236}">
                <a16:creationId xmlns:a16="http://schemas.microsoft.com/office/drawing/2014/main" id="{EE37870C-BC59-1128-A9A5-5C5E83F95F79}"/>
              </a:ext>
            </a:extLst>
          </p:cNvPr>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latin typeface="Comic Sans MS" charset="0"/>
              <a:ea typeface="ＭＳ Ｐゴシック" charset="-128"/>
              <a:cs typeface="ＭＳ Ｐゴシック" charset="-128"/>
            </a:endParaRPr>
          </a:p>
        </p:txBody>
      </p:sp>
      <p:sp>
        <p:nvSpPr>
          <p:cNvPr id="429100" name="Text Box 44">
            <a:extLst>
              <a:ext uri="{FF2B5EF4-FFF2-40B4-BE49-F238E27FC236}">
                <a16:creationId xmlns:a16="http://schemas.microsoft.com/office/drawing/2014/main" id="{C35187F2-6943-19E9-9173-0AA9A69E064D}"/>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85022" name="Text Box 45">
            <a:extLst>
              <a:ext uri="{FF2B5EF4-FFF2-40B4-BE49-F238E27FC236}">
                <a16:creationId xmlns:a16="http://schemas.microsoft.com/office/drawing/2014/main" id="{AF7CEA14-CFEF-3CFE-C2FB-40ACE2A72E5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85023" name="Text Box 46">
            <a:extLst>
              <a:ext uri="{FF2B5EF4-FFF2-40B4-BE49-F238E27FC236}">
                <a16:creationId xmlns:a16="http://schemas.microsoft.com/office/drawing/2014/main" id="{7097D7E8-BA71-D01B-EA05-5B7CC6DEC991}"/>
              </a:ext>
            </a:extLst>
          </p:cNvPr>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85024" name="Text Box 47">
            <a:extLst>
              <a:ext uri="{FF2B5EF4-FFF2-40B4-BE49-F238E27FC236}">
                <a16:creationId xmlns:a16="http://schemas.microsoft.com/office/drawing/2014/main" id="{FFC289F4-AA9F-09DC-E1CD-502860BDB9D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9104" name="Rectangle 48">
            <a:extLst>
              <a:ext uri="{FF2B5EF4-FFF2-40B4-BE49-F238E27FC236}">
                <a16:creationId xmlns:a16="http://schemas.microsoft.com/office/drawing/2014/main" id="{3F503EF8-9CD7-D1B9-5022-47CD86FE0B1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29108" name="Text Box 52">
            <a:extLst>
              <a:ext uri="{FF2B5EF4-FFF2-40B4-BE49-F238E27FC236}">
                <a16:creationId xmlns:a16="http://schemas.microsoft.com/office/drawing/2014/main" id="{9F2A3231-7F8D-8826-23FD-09116038F5F0}"/>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atin typeface="Comic Sans MS" charset="0"/>
                <a:ea typeface="ＭＳ Ｐゴシック" charset="-128"/>
                <a:cs typeface="ＭＳ Ｐゴシック" charset="-128"/>
              </a:rPr>
              <a:t>Varetuili Kapikahai:</a:t>
            </a:r>
          </a:p>
        </p:txBody>
      </p:sp>
      <p:sp>
        <p:nvSpPr>
          <p:cNvPr id="429109" name="Text Box 53">
            <a:extLst>
              <a:ext uri="{FF2B5EF4-FFF2-40B4-BE49-F238E27FC236}">
                <a16:creationId xmlns:a16="http://schemas.microsoft.com/office/drawing/2014/main" id="{AEFAAF66-E0D4-B63D-E216-54AA4C8354AB}"/>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latin typeface="Comic Sans MS" charset="0"/>
                <a:ea typeface="ＭＳ Ｐゴシック" charset="-128"/>
                <a:cs typeface="ＭＳ Ｐゴシック" charset="-128"/>
              </a:rPr>
              <a:t>Matthew 1:16</a:t>
            </a:r>
          </a:p>
        </p:txBody>
      </p:sp>
      <p:sp>
        <p:nvSpPr>
          <p:cNvPr id="429110" name="Rectangle 54">
            <a:extLst>
              <a:ext uri="{FF2B5EF4-FFF2-40B4-BE49-F238E27FC236}">
                <a16:creationId xmlns:a16="http://schemas.microsoft.com/office/drawing/2014/main" id="{91556B83-50A8-0579-842F-9A7458EAB95F}"/>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9111" name="Rectangle 55">
            <a:extLst>
              <a:ext uri="{FF2B5EF4-FFF2-40B4-BE49-F238E27FC236}">
                <a16:creationId xmlns:a16="http://schemas.microsoft.com/office/drawing/2014/main" id="{8236EFB2-3BBA-BEBB-B0F2-FD71FC74FB9F}"/>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34</a:t>
            </a:r>
          </a:p>
        </p:txBody>
      </p:sp>
      <p:sp>
        <p:nvSpPr>
          <p:cNvPr id="85030" name="Text Box 57">
            <a:extLst>
              <a:ext uri="{FF2B5EF4-FFF2-40B4-BE49-F238E27FC236}">
                <a16:creationId xmlns:a16="http://schemas.microsoft.com/office/drawing/2014/main" id="{2E9D64FE-E007-C87F-44AF-324F7A528A52}"/>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pSp>
        <p:nvGrpSpPr>
          <p:cNvPr id="85031" name="Group 58">
            <a:extLst>
              <a:ext uri="{FF2B5EF4-FFF2-40B4-BE49-F238E27FC236}">
                <a16:creationId xmlns:a16="http://schemas.microsoft.com/office/drawing/2014/main" id="{D956D40E-7540-EDBF-E091-6D0B7286B116}"/>
              </a:ext>
            </a:extLst>
          </p:cNvPr>
          <p:cNvGrpSpPr>
            <a:grpSpLocks/>
          </p:cNvGrpSpPr>
          <p:nvPr/>
        </p:nvGrpSpPr>
        <p:grpSpPr bwMode="auto">
          <a:xfrm>
            <a:off x="4438650" y="3343275"/>
            <a:ext cx="1684338" cy="182563"/>
            <a:chOff x="2796" y="2106"/>
            <a:chExt cx="1061" cy="115"/>
          </a:xfrm>
        </p:grpSpPr>
        <p:sp>
          <p:nvSpPr>
            <p:cNvPr id="429115" name="Line 59">
              <a:extLst>
                <a:ext uri="{FF2B5EF4-FFF2-40B4-BE49-F238E27FC236}">
                  <a16:creationId xmlns:a16="http://schemas.microsoft.com/office/drawing/2014/main" id="{C861FC27-02B8-45F2-2F8B-8C15BAC0202D}"/>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116" name="Line 60">
              <a:extLst>
                <a:ext uri="{FF2B5EF4-FFF2-40B4-BE49-F238E27FC236}">
                  <a16:creationId xmlns:a16="http://schemas.microsoft.com/office/drawing/2014/main" id="{760A04E5-A21A-2398-991B-104E4EEA9136}"/>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117" name="Line 61">
              <a:extLst>
                <a:ext uri="{FF2B5EF4-FFF2-40B4-BE49-F238E27FC236}">
                  <a16:creationId xmlns:a16="http://schemas.microsoft.com/office/drawing/2014/main" id="{15D675F2-6F48-6F8D-68FA-CE640D9B0B56}"/>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429118" name="AutoShape 62">
            <a:extLst>
              <a:ext uri="{FF2B5EF4-FFF2-40B4-BE49-F238E27FC236}">
                <a16:creationId xmlns:a16="http://schemas.microsoft.com/office/drawing/2014/main" id="{1888AADD-F7C6-6678-E849-2D9F6140E476}"/>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9074" name="Line 18">
            <a:extLst>
              <a:ext uri="{FF2B5EF4-FFF2-40B4-BE49-F238E27FC236}">
                <a16:creationId xmlns:a16="http://schemas.microsoft.com/office/drawing/2014/main" id="{2F34A9BA-7809-C198-46F0-4688799B4DE3}"/>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5" name="Line 19">
            <a:extLst>
              <a:ext uri="{FF2B5EF4-FFF2-40B4-BE49-F238E27FC236}">
                <a16:creationId xmlns:a16="http://schemas.microsoft.com/office/drawing/2014/main" id="{FBBE8B3B-A84D-CB7D-59A0-B6E4DFF1FD71}"/>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a:extLst>
              <a:ext uri="{FF2B5EF4-FFF2-40B4-BE49-F238E27FC236}">
                <a16:creationId xmlns:a16="http://schemas.microsoft.com/office/drawing/2014/main" id="{E91216F8-86AC-0DC4-B374-06730C5EDDE0}"/>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58403" name="Text Box 3">
            <a:extLst>
              <a:ext uri="{FF2B5EF4-FFF2-40B4-BE49-F238E27FC236}">
                <a16:creationId xmlns:a16="http://schemas.microsoft.com/office/drawing/2014/main" id="{2B087536-81F1-CAC6-F96A-8C6621E5F0CF}"/>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58404" name="Text Box 4">
            <a:extLst>
              <a:ext uri="{FF2B5EF4-FFF2-40B4-BE49-F238E27FC236}">
                <a16:creationId xmlns:a16="http://schemas.microsoft.com/office/drawing/2014/main" id="{B64F21F4-C5DC-B9B3-26A9-0BEF07A2EBB5}"/>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58406" name="Text Box 6">
            <a:extLst>
              <a:ext uri="{FF2B5EF4-FFF2-40B4-BE49-F238E27FC236}">
                <a16:creationId xmlns:a16="http://schemas.microsoft.com/office/drawing/2014/main" id="{8FFBBB52-8AD0-F623-FD32-D78FCF55EE31}"/>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DAVID       BATHSHEBA</a:t>
            </a:r>
          </a:p>
        </p:txBody>
      </p:sp>
      <p:sp>
        <p:nvSpPr>
          <p:cNvPr id="358407" name="Line 7">
            <a:extLst>
              <a:ext uri="{FF2B5EF4-FFF2-40B4-BE49-F238E27FC236}">
                <a16:creationId xmlns:a16="http://schemas.microsoft.com/office/drawing/2014/main" id="{C146E4A0-C624-8328-36CE-E2CD316A207B}"/>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08" name="Rectangle 8">
            <a:extLst>
              <a:ext uri="{FF2B5EF4-FFF2-40B4-BE49-F238E27FC236}">
                <a16:creationId xmlns:a16="http://schemas.microsoft.com/office/drawing/2014/main" id="{8063B274-89D1-935E-D507-C073DA078ACA}"/>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58409" name="Line 9">
            <a:extLst>
              <a:ext uri="{FF2B5EF4-FFF2-40B4-BE49-F238E27FC236}">
                <a16:creationId xmlns:a16="http://schemas.microsoft.com/office/drawing/2014/main" id="{0914B7AC-D69C-5F4F-5F1A-1B64F7EF5665}"/>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1" name="Line 11">
            <a:extLst>
              <a:ext uri="{FF2B5EF4-FFF2-40B4-BE49-F238E27FC236}">
                <a16:creationId xmlns:a16="http://schemas.microsoft.com/office/drawing/2014/main" id="{2DA43A73-6ED4-0036-CD96-F916F57C659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2" name="Line 12">
            <a:extLst>
              <a:ext uri="{FF2B5EF4-FFF2-40B4-BE49-F238E27FC236}">
                <a16:creationId xmlns:a16="http://schemas.microsoft.com/office/drawing/2014/main" id="{D117A3AE-92C3-4BE0-FA56-594B4BD32EB9}"/>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3" name="Line 13">
            <a:extLst>
              <a:ext uri="{FF2B5EF4-FFF2-40B4-BE49-F238E27FC236}">
                <a16:creationId xmlns:a16="http://schemas.microsoft.com/office/drawing/2014/main" id="{88A62A03-2180-31DD-FBF2-C09AE2EDE218}"/>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4" name="Line 14">
            <a:extLst>
              <a:ext uri="{FF2B5EF4-FFF2-40B4-BE49-F238E27FC236}">
                <a16:creationId xmlns:a16="http://schemas.microsoft.com/office/drawing/2014/main" id="{4F69FB76-A365-AA19-1E04-A061F0ED3502}"/>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6" name="Line 16">
            <a:extLst>
              <a:ext uri="{FF2B5EF4-FFF2-40B4-BE49-F238E27FC236}">
                <a16:creationId xmlns:a16="http://schemas.microsoft.com/office/drawing/2014/main" id="{786D72F7-C0B7-684B-3181-64D64468ACF4}"/>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21" name="Text Box 21">
            <a:extLst>
              <a:ext uri="{FF2B5EF4-FFF2-40B4-BE49-F238E27FC236}">
                <a16:creationId xmlns:a16="http://schemas.microsoft.com/office/drawing/2014/main" id="{7C46BC44-72A0-3172-16ED-009D26B8674A}"/>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NATHAN    SOLOMON</a:t>
            </a:r>
          </a:p>
        </p:txBody>
      </p:sp>
      <p:sp>
        <p:nvSpPr>
          <p:cNvPr id="358422" name="Line 22">
            <a:extLst>
              <a:ext uri="{FF2B5EF4-FFF2-40B4-BE49-F238E27FC236}">
                <a16:creationId xmlns:a16="http://schemas.microsoft.com/office/drawing/2014/main" id="{E78AE86E-29D9-10A7-6E54-C52CF7F25DAB}"/>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26" name="Text Box 26">
            <a:extLst>
              <a:ext uri="{FF2B5EF4-FFF2-40B4-BE49-F238E27FC236}">
                <a16:creationId xmlns:a16="http://schemas.microsoft.com/office/drawing/2014/main" id="{A3FBA12D-158D-884D-E477-FEDC360E6984}"/>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MARY          JOSEPH</a:t>
            </a:r>
          </a:p>
        </p:txBody>
      </p:sp>
      <p:grpSp>
        <p:nvGrpSpPr>
          <p:cNvPr id="2" name="Group 43">
            <a:extLst>
              <a:ext uri="{FF2B5EF4-FFF2-40B4-BE49-F238E27FC236}">
                <a16:creationId xmlns:a16="http://schemas.microsoft.com/office/drawing/2014/main" id="{E5EA094C-BBF2-59D3-3176-13EC025DFA61}"/>
              </a:ext>
            </a:extLst>
          </p:cNvPr>
          <p:cNvGrpSpPr>
            <a:grpSpLocks/>
          </p:cNvGrpSpPr>
          <p:nvPr/>
        </p:nvGrpSpPr>
        <p:grpSpPr bwMode="auto">
          <a:xfrm>
            <a:off x="1763713" y="4287838"/>
            <a:ext cx="3417887" cy="847725"/>
            <a:chOff x="1287" y="2701"/>
            <a:chExt cx="1977" cy="534"/>
          </a:xfrm>
        </p:grpSpPr>
        <p:sp>
          <p:nvSpPr>
            <p:cNvPr id="358427" name="Text Box 27">
              <a:extLst>
                <a:ext uri="{FF2B5EF4-FFF2-40B4-BE49-F238E27FC236}">
                  <a16:creationId xmlns:a16="http://schemas.microsoft.com/office/drawing/2014/main" id="{4611893A-4135-77EC-FE19-6D0800BF92BE}"/>
                </a:ext>
              </a:extLst>
            </p:cNvPr>
            <p:cNvSpPr txBox="1">
              <a:spLocks noChangeArrowheads="1"/>
            </p:cNvSpPr>
            <p:nvPr/>
          </p:nvSpPr>
          <p:spPr bwMode="auto">
            <a:xfrm>
              <a:off x="1287" y="2793"/>
              <a:ext cx="1977" cy="3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sz="2100">
                  <a:solidFill>
                    <a:srgbClr val="FF0F07"/>
                  </a:solidFill>
                  <a:latin typeface="Times" panose="02020603050405020304" pitchFamily="18" charset="0"/>
                </a:rPr>
                <a:t>SHIMKHURWUI Mashun</a:t>
              </a:r>
            </a:p>
            <a:p>
              <a:pPr algn="ctr">
                <a:lnSpc>
                  <a:spcPct val="50000"/>
                </a:lnSpc>
                <a:spcBef>
                  <a:spcPct val="50000"/>
                </a:spcBef>
                <a:defRPr/>
              </a:pPr>
              <a:r>
                <a:rPr lang="en-US" altLang="en-US" sz="2400">
                  <a:solidFill>
                    <a:srgbClr val="FF0F07"/>
                  </a:solidFill>
                  <a:latin typeface="Times" panose="02020603050405020304" pitchFamily="18" charset="0"/>
                </a:rPr>
                <a:t>Luke 3:23-38</a:t>
              </a:r>
              <a:endParaRPr lang="en-US" altLang="en-US" sz="2400">
                <a:solidFill>
                  <a:schemeClr val="folHlink"/>
                </a:solidFill>
                <a:latin typeface="Times" panose="02020603050405020304" pitchFamily="18" charset="0"/>
              </a:endParaRPr>
            </a:p>
          </p:txBody>
        </p:sp>
        <p:sp>
          <p:nvSpPr>
            <p:cNvPr id="358429" name="Rectangle 29">
              <a:extLst>
                <a:ext uri="{FF2B5EF4-FFF2-40B4-BE49-F238E27FC236}">
                  <a16:creationId xmlns:a16="http://schemas.microsoft.com/office/drawing/2014/main" id="{5DBFB0AA-5764-FD58-39D4-8C6AF0A80C62}"/>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ＭＳ Ｐゴシック" charset="-128"/>
                <a:cs typeface="ＭＳ Ｐゴシック" charset="-128"/>
              </a:endParaRPr>
            </a:p>
          </p:txBody>
        </p:sp>
      </p:grpSp>
      <p:sp>
        <p:nvSpPr>
          <p:cNvPr id="358430" name="Line 30">
            <a:extLst>
              <a:ext uri="{FF2B5EF4-FFF2-40B4-BE49-F238E27FC236}">
                <a16:creationId xmlns:a16="http://schemas.microsoft.com/office/drawing/2014/main" id="{EE698B18-9C64-B738-A948-24E53AA798F4}"/>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nvGrpSpPr>
          <p:cNvPr id="3" name="Group 44">
            <a:extLst>
              <a:ext uri="{FF2B5EF4-FFF2-40B4-BE49-F238E27FC236}">
                <a16:creationId xmlns:a16="http://schemas.microsoft.com/office/drawing/2014/main" id="{B3C0C014-F569-887F-09B2-C68B18144763}"/>
              </a:ext>
            </a:extLst>
          </p:cNvPr>
          <p:cNvGrpSpPr>
            <a:grpSpLocks/>
          </p:cNvGrpSpPr>
          <p:nvPr/>
        </p:nvGrpSpPr>
        <p:grpSpPr bwMode="auto">
          <a:xfrm>
            <a:off x="5214938" y="4287838"/>
            <a:ext cx="2925762" cy="847725"/>
            <a:chOff x="3285" y="2701"/>
            <a:chExt cx="1843" cy="534"/>
          </a:xfrm>
        </p:grpSpPr>
        <p:sp>
          <p:nvSpPr>
            <p:cNvPr id="358428" name="Text Box 28">
              <a:extLst>
                <a:ext uri="{FF2B5EF4-FFF2-40B4-BE49-F238E27FC236}">
                  <a16:creationId xmlns:a16="http://schemas.microsoft.com/office/drawing/2014/main" id="{EDE927F8-8D82-73F8-F679-8E227F4A161B}"/>
                </a:ext>
              </a:extLst>
            </p:cNvPr>
            <p:cNvSpPr txBox="1">
              <a:spLocks noChangeArrowheads="1"/>
            </p:cNvSpPr>
            <p:nvPr/>
          </p:nvSpPr>
          <p:spPr bwMode="auto">
            <a:xfrm>
              <a:off x="3318" y="2792"/>
              <a:ext cx="1729" cy="40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sz="2400">
                  <a:solidFill>
                    <a:srgbClr val="66FF78"/>
                  </a:solidFill>
                  <a:latin typeface="Times" panose="02020603050405020304" pitchFamily="18" charset="0"/>
                </a:rPr>
                <a:t>AINWUI Mashun</a:t>
              </a:r>
            </a:p>
            <a:p>
              <a:pPr algn="ctr">
                <a:lnSpc>
                  <a:spcPct val="50000"/>
                </a:lnSpc>
                <a:spcBef>
                  <a:spcPct val="50000"/>
                </a:spcBef>
                <a:defRPr/>
              </a:pPr>
              <a:r>
                <a:rPr lang="en-US" altLang="en-US" sz="2400">
                  <a:solidFill>
                    <a:srgbClr val="66FF78"/>
                  </a:solidFill>
                  <a:latin typeface="Times" panose="02020603050405020304" pitchFamily="18" charset="0"/>
                </a:rPr>
                <a:t>Matt 1:1-17</a:t>
              </a:r>
              <a:endParaRPr lang="en-US" altLang="en-US" sz="2400">
                <a:solidFill>
                  <a:schemeClr val="folHlink"/>
                </a:solidFill>
                <a:latin typeface="Times" panose="02020603050405020304" pitchFamily="18" charset="0"/>
              </a:endParaRPr>
            </a:p>
          </p:txBody>
        </p:sp>
        <p:sp>
          <p:nvSpPr>
            <p:cNvPr id="358432" name="Rectangle 32">
              <a:extLst>
                <a:ext uri="{FF2B5EF4-FFF2-40B4-BE49-F238E27FC236}">
                  <a16:creationId xmlns:a16="http://schemas.microsoft.com/office/drawing/2014/main" id="{CB04D8EA-7E1F-1B55-E0F6-CF6A6AD8BFC7}"/>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358433" name="Line 33">
            <a:extLst>
              <a:ext uri="{FF2B5EF4-FFF2-40B4-BE49-F238E27FC236}">
                <a16:creationId xmlns:a16="http://schemas.microsoft.com/office/drawing/2014/main" id="{D4DE558F-CD50-7AD2-8E35-D90F51B71771}"/>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4" name="Line 34">
            <a:extLst>
              <a:ext uri="{FF2B5EF4-FFF2-40B4-BE49-F238E27FC236}">
                <a16:creationId xmlns:a16="http://schemas.microsoft.com/office/drawing/2014/main" id="{711C1FD4-1036-785A-FD4E-8E3F1229D674}"/>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5" name="Line 35">
            <a:extLst>
              <a:ext uri="{FF2B5EF4-FFF2-40B4-BE49-F238E27FC236}">
                <a16:creationId xmlns:a16="http://schemas.microsoft.com/office/drawing/2014/main" id="{D884C16E-2B91-31B0-93CE-C48E07FFF270}"/>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6" name="Line 36">
            <a:extLst>
              <a:ext uri="{FF2B5EF4-FFF2-40B4-BE49-F238E27FC236}">
                <a16:creationId xmlns:a16="http://schemas.microsoft.com/office/drawing/2014/main" id="{FFA51AF8-4913-23E7-5C6E-B3B8DBDD2B5A}"/>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7" name="Line 37">
            <a:extLst>
              <a:ext uri="{FF2B5EF4-FFF2-40B4-BE49-F238E27FC236}">
                <a16:creationId xmlns:a16="http://schemas.microsoft.com/office/drawing/2014/main" id="{6374468E-E684-5AF8-AA97-A257E39DD60D}"/>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8" name="Line 38">
            <a:extLst>
              <a:ext uri="{FF2B5EF4-FFF2-40B4-BE49-F238E27FC236}">
                <a16:creationId xmlns:a16="http://schemas.microsoft.com/office/drawing/2014/main" id="{AC222CB7-1FDA-BC3F-32E6-2C2E1BABB8A4}"/>
              </a:ext>
            </a:extLst>
          </p:cNvPr>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9" name="Text Box 39">
            <a:extLst>
              <a:ext uri="{FF2B5EF4-FFF2-40B4-BE49-F238E27FC236}">
                <a16:creationId xmlns:a16="http://schemas.microsoft.com/office/drawing/2014/main" id="{CF726CEF-C188-29A1-9E39-5F577A23ED17}"/>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latin typeface="Times" panose="02020603050405020304" pitchFamily="18" charset="0"/>
              </a:rPr>
              <a:t>JESU CHRISTA</a:t>
            </a:r>
            <a:endParaRPr lang="en-US" altLang="en-US" sz="2800">
              <a:solidFill>
                <a:schemeClr val="folHlink"/>
              </a:solidFill>
              <a:latin typeface="Times" panose="02020603050405020304" pitchFamily="18" charset="0"/>
            </a:endParaRPr>
          </a:p>
        </p:txBody>
      </p:sp>
      <p:sp>
        <p:nvSpPr>
          <p:cNvPr id="358440" name="Line 40">
            <a:extLst>
              <a:ext uri="{FF2B5EF4-FFF2-40B4-BE49-F238E27FC236}">
                <a16:creationId xmlns:a16="http://schemas.microsoft.com/office/drawing/2014/main" id="{F7065CAB-F0D3-A4D9-711A-A8C4B88CCCBE}"/>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45" name="Text Box 45">
            <a:extLst>
              <a:ext uri="{FF2B5EF4-FFF2-40B4-BE49-F238E27FC236}">
                <a16:creationId xmlns:a16="http://schemas.microsoft.com/office/drawing/2014/main" id="{0BBE73F0-0AA4-6E67-E1C3-931DB7BF8EDC}"/>
              </a:ext>
            </a:extLst>
          </p:cNvPr>
          <p:cNvSpPr txBox="1">
            <a:spLocks noChangeArrowheads="1"/>
          </p:cNvSpPr>
          <p:nvPr/>
        </p:nvSpPr>
        <p:spPr bwMode="auto">
          <a:xfrm>
            <a:off x="327025" y="3840163"/>
            <a:ext cx="376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r">
              <a:spcBef>
                <a:spcPct val="50000"/>
              </a:spcBef>
            </a:pPr>
            <a:r>
              <a:rPr lang="en-US" altLang="en-US">
                <a:solidFill>
                  <a:srgbClr val="99CCFF"/>
                </a:solidFill>
              </a:rPr>
              <a:t>PHASAWUI THARA</a:t>
            </a:r>
          </a:p>
        </p:txBody>
      </p:sp>
      <p:sp>
        <p:nvSpPr>
          <p:cNvPr id="358446" name="Text Box 46">
            <a:extLst>
              <a:ext uri="{FF2B5EF4-FFF2-40B4-BE49-F238E27FC236}">
                <a16:creationId xmlns:a16="http://schemas.microsoft.com/office/drawing/2014/main" id="{855F5415-DC91-AC8B-7AAB-E5A1F2A22171}"/>
              </a:ext>
            </a:extLst>
          </p:cNvPr>
          <p:cNvSpPr txBox="1">
            <a:spLocks noChangeArrowheads="1"/>
          </p:cNvSpPr>
          <p:nvPr/>
        </p:nvSpPr>
        <p:spPr bwMode="auto">
          <a:xfrm>
            <a:off x="6386513" y="3833813"/>
            <a:ext cx="231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rgbClr val="99CCFF"/>
                </a:solidFill>
              </a:rPr>
              <a:t>AINWUI THARA</a:t>
            </a:r>
          </a:p>
        </p:txBody>
      </p:sp>
      <p:sp>
        <p:nvSpPr>
          <p:cNvPr id="358448" name="Text Box 48">
            <a:extLst>
              <a:ext uri="{FF2B5EF4-FFF2-40B4-BE49-F238E27FC236}">
                <a16:creationId xmlns:a16="http://schemas.microsoft.com/office/drawing/2014/main" id="{DF96030A-7565-0CC2-FC72-D995D961A32E}"/>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87071" name="Text Box 49">
            <a:extLst>
              <a:ext uri="{FF2B5EF4-FFF2-40B4-BE49-F238E27FC236}">
                <a16:creationId xmlns:a16="http://schemas.microsoft.com/office/drawing/2014/main" id="{AD0F8C55-54B0-7AD1-C565-DB00B398302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87072" name="Text Box 50">
            <a:extLst>
              <a:ext uri="{FF2B5EF4-FFF2-40B4-BE49-F238E27FC236}">
                <a16:creationId xmlns:a16="http://schemas.microsoft.com/office/drawing/2014/main" id="{9EC7503C-C7E0-F866-522B-EAEE3E53013C}"/>
              </a:ext>
            </a:extLst>
          </p:cNvPr>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87073" name="Text Box 51">
            <a:extLst>
              <a:ext uri="{FF2B5EF4-FFF2-40B4-BE49-F238E27FC236}">
                <a16:creationId xmlns:a16="http://schemas.microsoft.com/office/drawing/2014/main" id="{56E97093-57E2-7890-46E8-8780F7070FF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8452" name="Rectangle 52">
            <a:extLst>
              <a:ext uri="{FF2B5EF4-FFF2-40B4-BE49-F238E27FC236}">
                <a16:creationId xmlns:a16="http://schemas.microsoft.com/office/drawing/2014/main" id="{B07F67EB-8ACD-4A56-00A9-3E5A25FD2F7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58457" name="Rectangle 57">
            <a:extLst>
              <a:ext uri="{FF2B5EF4-FFF2-40B4-BE49-F238E27FC236}">
                <a16:creationId xmlns:a16="http://schemas.microsoft.com/office/drawing/2014/main" id="{1A6D65C6-87F8-26C5-178A-19316851CC40}"/>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35</a:t>
            </a:r>
          </a:p>
        </p:txBody>
      </p:sp>
      <p:sp>
        <p:nvSpPr>
          <p:cNvPr id="87076" name="Text Box 59">
            <a:extLst>
              <a:ext uri="{FF2B5EF4-FFF2-40B4-BE49-F238E27FC236}">
                <a16:creationId xmlns:a16="http://schemas.microsoft.com/office/drawing/2014/main" id="{E13D2409-47EA-4118-4687-EC723C2C8B7E}"/>
              </a:ext>
            </a:extLst>
          </p:cNvPr>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grpSp>
        <p:nvGrpSpPr>
          <p:cNvPr id="87077" name="Group 60">
            <a:extLst>
              <a:ext uri="{FF2B5EF4-FFF2-40B4-BE49-F238E27FC236}">
                <a16:creationId xmlns:a16="http://schemas.microsoft.com/office/drawing/2014/main" id="{B90499DF-B951-3929-21C8-AE7072A262F3}"/>
              </a:ext>
            </a:extLst>
          </p:cNvPr>
          <p:cNvGrpSpPr>
            <a:grpSpLocks/>
          </p:cNvGrpSpPr>
          <p:nvPr/>
        </p:nvGrpSpPr>
        <p:grpSpPr bwMode="auto">
          <a:xfrm>
            <a:off x="4438650" y="3343275"/>
            <a:ext cx="1684338" cy="182563"/>
            <a:chOff x="2796" y="2106"/>
            <a:chExt cx="1061" cy="115"/>
          </a:xfrm>
        </p:grpSpPr>
        <p:sp>
          <p:nvSpPr>
            <p:cNvPr id="358461" name="Line 61">
              <a:extLst>
                <a:ext uri="{FF2B5EF4-FFF2-40B4-BE49-F238E27FC236}">
                  <a16:creationId xmlns:a16="http://schemas.microsoft.com/office/drawing/2014/main" id="{99D66F59-D786-26CB-BB14-191C3B71EDAC}"/>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62" name="Line 62">
              <a:extLst>
                <a:ext uri="{FF2B5EF4-FFF2-40B4-BE49-F238E27FC236}">
                  <a16:creationId xmlns:a16="http://schemas.microsoft.com/office/drawing/2014/main" id="{03820139-105B-0687-710F-811DE21FCC25}"/>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63" name="Line 63">
              <a:extLst>
                <a:ext uri="{FF2B5EF4-FFF2-40B4-BE49-F238E27FC236}">
                  <a16:creationId xmlns:a16="http://schemas.microsoft.com/office/drawing/2014/main" id="{9926EC7B-D4CA-11DF-7D36-787CF4C2C692}"/>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8466" name="AutoShape 66">
            <a:extLst>
              <a:ext uri="{FF2B5EF4-FFF2-40B4-BE49-F238E27FC236}">
                <a16:creationId xmlns:a16="http://schemas.microsoft.com/office/drawing/2014/main" id="{A7FA1029-4B4B-B3B3-FAAE-4BDF6CE94381}"/>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8418" name="Line 18">
            <a:extLst>
              <a:ext uri="{FF2B5EF4-FFF2-40B4-BE49-F238E27FC236}">
                <a16:creationId xmlns:a16="http://schemas.microsoft.com/office/drawing/2014/main" id="{6B29A055-73E2-9D34-72FB-D98EBDDDE582}"/>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9" name="Line 19">
            <a:extLst>
              <a:ext uri="{FF2B5EF4-FFF2-40B4-BE49-F238E27FC236}">
                <a16:creationId xmlns:a16="http://schemas.microsoft.com/office/drawing/2014/main" id="{EEB5604E-240D-FD77-ECE4-B8581AB924F3}"/>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a:extLst>
              <a:ext uri="{FF2B5EF4-FFF2-40B4-BE49-F238E27FC236}">
                <a16:creationId xmlns:a16="http://schemas.microsoft.com/office/drawing/2014/main" id="{067668DC-08B5-44B3-DA84-248AD16F243D}"/>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53283" name="Text Box 3">
            <a:extLst>
              <a:ext uri="{FF2B5EF4-FFF2-40B4-BE49-F238E27FC236}">
                <a16:creationId xmlns:a16="http://schemas.microsoft.com/office/drawing/2014/main" id="{74FFB002-BE6A-01C9-8F7E-237B0582B0B5}"/>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53284" name="Text Box 4">
            <a:extLst>
              <a:ext uri="{FF2B5EF4-FFF2-40B4-BE49-F238E27FC236}">
                <a16:creationId xmlns:a16="http://schemas.microsoft.com/office/drawing/2014/main" id="{5681755A-19BB-8A7A-ED21-014B5EF12622}"/>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53286" name="Text Box 6">
            <a:extLst>
              <a:ext uri="{FF2B5EF4-FFF2-40B4-BE49-F238E27FC236}">
                <a16:creationId xmlns:a16="http://schemas.microsoft.com/office/drawing/2014/main" id="{E8B10AB3-1263-10FC-F690-46ED5EB54E56}"/>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DAVID       BATHSHEBA</a:t>
            </a:r>
          </a:p>
        </p:txBody>
      </p:sp>
      <p:sp>
        <p:nvSpPr>
          <p:cNvPr id="353287" name="Line 7">
            <a:extLst>
              <a:ext uri="{FF2B5EF4-FFF2-40B4-BE49-F238E27FC236}">
                <a16:creationId xmlns:a16="http://schemas.microsoft.com/office/drawing/2014/main" id="{9DBEE663-1F43-9774-1C64-66993F09CE7C}"/>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88" name="Rectangle 8">
            <a:extLst>
              <a:ext uri="{FF2B5EF4-FFF2-40B4-BE49-F238E27FC236}">
                <a16:creationId xmlns:a16="http://schemas.microsoft.com/office/drawing/2014/main" id="{5E9D00F5-44CD-84D2-8934-043A3F7EDD37}"/>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53289" name="Line 9">
            <a:extLst>
              <a:ext uri="{FF2B5EF4-FFF2-40B4-BE49-F238E27FC236}">
                <a16:creationId xmlns:a16="http://schemas.microsoft.com/office/drawing/2014/main" id="{61DE93D4-3AD7-DF53-047D-AE2AFAD9611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1" name="Line 11">
            <a:extLst>
              <a:ext uri="{FF2B5EF4-FFF2-40B4-BE49-F238E27FC236}">
                <a16:creationId xmlns:a16="http://schemas.microsoft.com/office/drawing/2014/main" id="{1290BF04-9257-17AA-DF19-979A25BFFFDF}"/>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2" name="Line 12">
            <a:extLst>
              <a:ext uri="{FF2B5EF4-FFF2-40B4-BE49-F238E27FC236}">
                <a16:creationId xmlns:a16="http://schemas.microsoft.com/office/drawing/2014/main" id="{9BCD40A7-BB6B-07CF-1146-315AEC35A3ED}"/>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3" name="Line 13">
            <a:extLst>
              <a:ext uri="{FF2B5EF4-FFF2-40B4-BE49-F238E27FC236}">
                <a16:creationId xmlns:a16="http://schemas.microsoft.com/office/drawing/2014/main" id="{561FB747-3C7C-5263-4697-A0EE58CA2CEA}"/>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4" name="Line 14">
            <a:extLst>
              <a:ext uri="{FF2B5EF4-FFF2-40B4-BE49-F238E27FC236}">
                <a16:creationId xmlns:a16="http://schemas.microsoft.com/office/drawing/2014/main" id="{0623CBDC-C61C-300A-536C-4509C595A6A1}"/>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6" name="Line 16">
            <a:extLst>
              <a:ext uri="{FF2B5EF4-FFF2-40B4-BE49-F238E27FC236}">
                <a16:creationId xmlns:a16="http://schemas.microsoft.com/office/drawing/2014/main" id="{C213A236-07AA-0C12-5A39-E79505B24EF2}"/>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01" name="Text Box 21">
            <a:extLst>
              <a:ext uri="{FF2B5EF4-FFF2-40B4-BE49-F238E27FC236}">
                <a16:creationId xmlns:a16="http://schemas.microsoft.com/office/drawing/2014/main" id="{FB5A44A8-64BC-F449-E35A-C3F1312F3684}"/>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NATHAN    SOLOMON</a:t>
            </a:r>
          </a:p>
        </p:txBody>
      </p:sp>
      <p:sp>
        <p:nvSpPr>
          <p:cNvPr id="353302" name="Line 22">
            <a:extLst>
              <a:ext uri="{FF2B5EF4-FFF2-40B4-BE49-F238E27FC236}">
                <a16:creationId xmlns:a16="http://schemas.microsoft.com/office/drawing/2014/main" id="{6755A7BF-6694-AAAF-1106-BCEF20460581}"/>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06" name="Text Box 26">
            <a:extLst>
              <a:ext uri="{FF2B5EF4-FFF2-40B4-BE49-F238E27FC236}">
                <a16:creationId xmlns:a16="http://schemas.microsoft.com/office/drawing/2014/main" id="{14B0C5C9-F873-AF12-543A-14BEE722DECF}"/>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MARY          JOSEPH</a:t>
            </a:r>
          </a:p>
        </p:txBody>
      </p:sp>
      <p:sp>
        <p:nvSpPr>
          <p:cNvPr id="353307" name="Text Box 27">
            <a:extLst>
              <a:ext uri="{FF2B5EF4-FFF2-40B4-BE49-F238E27FC236}">
                <a16:creationId xmlns:a16="http://schemas.microsoft.com/office/drawing/2014/main" id="{00097C7F-8537-C77C-597E-50B7F8F3CBD6}"/>
              </a:ext>
            </a:extLst>
          </p:cNvPr>
          <p:cNvSpPr txBox="1">
            <a:spLocks noChangeArrowheads="1"/>
          </p:cNvSpPr>
          <p:nvPr/>
        </p:nvSpPr>
        <p:spPr bwMode="auto">
          <a:xfrm>
            <a:off x="1789113" y="4433888"/>
            <a:ext cx="3392487" cy="6096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000">
                <a:solidFill>
                  <a:schemeClr val="folHlink"/>
                </a:solidFill>
                <a:latin typeface="Times" charset="0"/>
                <a:ea typeface="ＭＳ Ｐゴシック" charset="-128"/>
                <a:cs typeface="ＭＳ Ｐゴシック" charset="-128"/>
              </a:rPr>
              <a:t> SHIMKHURWUI Mashun</a:t>
            </a:r>
          </a:p>
          <a:p>
            <a:pPr algn="ctr">
              <a:lnSpc>
                <a:spcPct val="50000"/>
              </a:lnSpc>
              <a:spcBef>
                <a:spcPct val="50000"/>
              </a:spcBef>
              <a:defRPr/>
            </a:pPr>
            <a:r>
              <a:rPr lang="en-US" sz="2400">
                <a:solidFill>
                  <a:schemeClr val="folHlink"/>
                </a:solidFill>
                <a:latin typeface="Times" charset="0"/>
                <a:ea typeface="ＭＳ Ｐゴシック" charset="-128"/>
                <a:cs typeface="ＭＳ Ｐゴシック" charset="-128"/>
              </a:rPr>
              <a:t>Luke 3:23-38</a:t>
            </a:r>
          </a:p>
        </p:txBody>
      </p:sp>
      <p:sp>
        <p:nvSpPr>
          <p:cNvPr id="353308" name="Text Box 28">
            <a:extLst>
              <a:ext uri="{FF2B5EF4-FFF2-40B4-BE49-F238E27FC236}">
                <a16:creationId xmlns:a16="http://schemas.microsoft.com/office/drawing/2014/main" id="{EA721DDE-BF0A-7884-C3F9-79319E080229}"/>
              </a:ext>
            </a:extLst>
          </p:cNvPr>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400">
                <a:solidFill>
                  <a:schemeClr val="folHlink"/>
                </a:solidFill>
                <a:latin typeface="Times" charset="0"/>
                <a:ea typeface="ＭＳ Ｐゴシック" charset="-128"/>
                <a:cs typeface="ＭＳ Ｐゴシック" charset="-128"/>
              </a:rPr>
              <a:t>AINWUI Mashun</a:t>
            </a:r>
          </a:p>
          <a:p>
            <a:pPr algn="ctr">
              <a:lnSpc>
                <a:spcPct val="50000"/>
              </a:lnSpc>
              <a:spcBef>
                <a:spcPct val="50000"/>
              </a:spcBef>
              <a:defRPr/>
            </a:pPr>
            <a:r>
              <a:rPr lang="en-US" sz="2400">
                <a:solidFill>
                  <a:schemeClr val="folHlink"/>
                </a:solidFill>
                <a:latin typeface="Times" charset="0"/>
                <a:ea typeface="ＭＳ Ｐゴシック" charset="-128"/>
                <a:cs typeface="ＭＳ Ｐゴシック" charset="-128"/>
              </a:rPr>
              <a:t>Matt 1:1-17</a:t>
            </a:r>
          </a:p>
        </p:txBody>
      </p:sp>
      <p:sp>
        <p:nvSpPr>
          <p:cNvPr id="353309" name="Rectangle 29">
            <a:extLst>
              <a:ext uri="{FF2B5EF4-FFF2-40B4-BE49-F238E27FC236}">
                <a16:creationId xmlns:a16="http://schemas.microsoft.com/office/drawing/2014/main" id="{FF7028CB-5C71-60E0-64F9-5BAF6C018AA2}"/>
              </a:ext>
            </a:extLst>
          </p:cNvPr>
          <p:cNvSpPr>
            <a:spLocks noChangeArrowheads="1"/>
          </p:cNvSpPr>
          <p:nvPr/>
        </p:nvSpPr>
        <p:spPr bwMode="auto">
          <a:xfrm>
            <a:off x="1925638" y="4287838"/>
            <a:ext cx="31543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ＭＳ Ｐゴシック" charset="-128"/>
              <a:cs typeface="ＭＳ Ｐゴシック" charset="-128"/>
            </a:endParaRPr>
          </a:p>
        </p:txBody>
      </p:sp>
      <p:sp>
        <p:nvSpPr>
          <p:cNvPr id="353310" name="Line 30">
            <a:extLst>
              <a:ext uri="{FF2B5EF4-FFF2-40B4-BE49-F238E27FC236}">
                <a16:creationId xmlns:a16="http://schemas.microsoft.com/office/drawing/2014/main" id="{AF829CC4-7A88-F247-C6E1-4CE286879A39}"/>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1" name="Line 31">
            <a:extLst>
              <a:ext uri="{FF2B5EF4-FFF2-40B4-BE49-F238E27FC236}">
                <a16:creationId xmlns:a16="http://schemas.microsoft.com/office/drawing/2014/main" id="{39B5C107-842A-5A43-D8C8-87C191F20B3E}"/>
              </a:ext>
            </a:extLst>
          </p:cNvPr>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3" name="Text Box 33">
            <a:extLst>
              <a:ext uri="{FF2B5EF4-FFF2-40B4-BE49-F238E27FC236}">
                <a16:creationId xmlns:a16="http://schemas.microsoft.com/office/drawing/2014/main" id="{42EE5023-3D67-6F8D-338F-F560B91DCBE8}"/>
              </a:ext>
            </a:extLst>
          </p:cNvPr>
          <p:cNvSpPr txBox="1">
            <a:spLocks noChangeArrowheads="1"/>
          </p:cNvSpPr>
          <p:nvPr/>
        </p:nvSpPr>
        <p:spPr bwMode="auto">
          <a:xfrm>
            <a:off x="1579563" y="5059363"/>
            <a:ext cx="2352675" cy="116363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a:solidFill>
                <a:srgbClr val="EF1F1D"/>
              </a:solidFill>
              <a:latin typeface="Arial" charset="0"/>
              <a:ea typeface="ＭＳ Ｐゴシック" charset="-128"/>
              <a:cs typeface="ＭＳ Ｐゴシック" charset="-128"/>
            </a:endParaRPr>
          </a:p>
          <a:p>
            <a:pPr algn="r">
              <a:lnSpc>
                <a:spcPct val="50000"/>
              </a:lnSpc>
              <a:spcBef>
                <a:spcPct val="50000"/>
              </a:spcBef>
              <a:defRPr/>
            </a:pPr>
            <a:r>
              <a:rPr lang="en-US" sz="2800">
                <a:solidFill>
                  <a:srgbClr val="EF1F1D"/>
                </a:solidFill>
                <a:latin typeface="Arial" charset="0"/>
                <a:ea typeface="ＭＳ Ｐゴシック" charset="-128"/>
                <a:cs typeface="ＭＳ Ｐゴシック" charset="-128"/>
              </a:rPr>
              <a:t>PHASAWUI</a:t>
            </a:r>
          </a:p>
          <a:p>
            <a:pPr algn="r">
              <a:lnSpc>
                <a:spcPct val="50000"/>
              </a:lnSpc>
              <a:spcBef>
                <a:spcPct val="50000"/>
              </a:spcBef>
              <a:defRPr/>
            </a:pPr>
            <a:r>
              <a:rPr lang="en-US" sz="2800">
                <a:solidFill>
                  <a:srgbClr val="EF1F1D"/>
                </a:solidFill>
                <a:latin typeface="Arial" charset="0"/>
                <a:ea typeface="ＭＳ Ｐゴシック" charset="-128"/>
                <a:cs typeface="ＭＳ Ｐゴシック" charset="-128"/>
              </a:rPr>
              <a:t>MASHUN</a:t>
            </a:r>
          </a:p>
        </p:txBody>
      </p:sp>
      <p:sp>
        <p:nvSpPr>
          <p:cNvPr id="353315" name="Text Box 35">
            <a:extLst>
              <a:ext uri="{FF2B5EF4-FFF2-40B4-BE49-F238E27FC236}">
                <a16:creationId xmlns:a16="http://schemas.microsoft.com/office/drawing/2014/main" id="{2694CB4D-6D43-B76A-2ECC-B4F0E4DF7345}"/>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latin typeface="Times" panose="02020603050405020304" pitchFamily="18" charset="0"/>
              </a:rPr>
              <a:t>JESU CHRISTA</a:t>
            </a:r>
            <a:endParaRPr lang="en-US" altLang="en-US" sz="2800">
              <a:solidFill>
                <a:schemeClr val="folHlink"/>
              </a:solidFill>
              <a:latin typeface="Times" panose="02020603050405020304" pitchFamily="18" charset="0"/>
            </a:endParaRPr>
          </a:p>
        </p:txBody>
      </p:sp>
      <p:sp>
        <p:nvSpPr>
          <p:cNvPr id="353316" name="Rectangle 36">
            <a:extLst>
              <a:ext uri="{FF2B5EF4-FFF2-40B4-BE49-F238E27FC236}">
                <a16:creationId xmlns:a16="http://schemas.microsoft.com/office/drawing/2014/main" id="{77B2E444-F84F-EAAF-0B7E-CA0D8C487DF8}"/>
              </a:ext>
            </a:extLst>
          </p:cNvPr>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3317" name="Line 37">
            <a:extLst>
              <a:ext uri="{FF2B5EF4-FFF2-40B4-BE49-F238E27FC236}">
                <a16:creationId xmlns:a16="http://schemas.microsoft.com/office/drawing/2014/main" id="{14E25FE1-EB11-CD4A-CA47-A2ADE5DE247D}"/>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8" name="Line 38">
            <a:extLst>
              <a:ext uri="{FF2B5EF4-FFF2-40B4-BE49-F238E27FC236}">
                <a16:creationId xmlns:a16="http://schemas.microsoft.com/office/drawing/2014/main" id="{EE01C6CA-8A68-B657-BF25-A0585540056E}"/>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9" name="Line 39">
            <a:extLst>
              <a:ext uri="{FF2B5EF4-FFF2-40B4-BE49-F238E27FC236}">
                <a16:creationId xmlns:a16="http://schemas.microsoft.com/office/drawing/2014/main" id="{FDEB0718-F032-7640-8158-DE0CD3D65AC8}"/>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20" name="Line 40">
            <a:extLst>
              <a:ext uri="{FF2B5EF4-FFF2-40B4-BE49-F238E27FC236}">
                <a16:creationId xmlns:a16="http://schemas.microsoft.com/office/drawing/2014/main" id="{FE2E01D2-E787-C69C-9699-336F27F5D2E9}"/>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21" name="Line 41">
            <a:extLst>
              <a:ext uri="{FF2B5EF4-FFF2-40B4-BE49-F238E27FC236}">
                <a16:creationId xmlns:a16="http://schemas.microsoft.com/office/drawing/2014/main" id="{D213EEE3-8DF2-5563-2768-B874492AA205}"/>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30" name="Line 50">
            <a:extLst>
              <a:ext uri="{FF2B5EF4-FFF2-40B4-BE49-F238E27FC236}">
                <a16:creationId xmlns:a16="http://schemas.microsoft.com/office/drawing/2014/main" id="{7E6D9607-5815-B296-56A8-C8FA479D959D}"/>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33" name="Text Box 53">
            <a:extLst>
              <a:ext uri="{FF2B5EF4-FFF2-40B4-BE49-F238E27FC236}">
                <a16:creationId xmlns:a16="http://schemas.microsoft.com/office/drawing/2014/main" id="{9077FE6A-CA0B-2BCA-E30F-1543FB1915D6}"/>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89120" name="Text Box 54">
            <a:extLst>
              <a:ext uri="{FF2B5EF4-FFF2-40B4-BE49-F238E27FC236}">
                <a16:creationId xmlns:a16="http://schemas.microsoft.com/office/drawing/2014/main" id="{082BC4C5-08E3-1DEB-82B7-77FEA7EECDF9}"/>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89121" name="Text Box 56">
            <a:extLst>
              <a:ext uri="{FF2B5EF4-FFF2-40B4-BE49-F238E27FC236}">
                <a16:creationId xmlns:a16="http://schemas.microsoft.com/office/drawing/2014/main" id="{CC72BAEB-B609-ECBE-31CB-312535F0EAD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3337" name="Rectangle 57">
            <a:extLst>
              <a:ext uri="{FF2B5EF4-FFF2-40B4-BE49-F238E27FC236}">
                <a16:creationId xmlns:a16="http://schemas.microsoft.com/office/drawing/2014/main" id="{5E3F09CB-3280-6D9D-8A85-10477A6BBD7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53340" name="Rectangle 60">
            <a:extLst>
              <a:ext uri="{FF2B5EF4-FFF2-40B4-BE49-F238E27FC236}">
                <a16:creationId xmlns:a16="http://schemas.microsoft.com/office/drawing/2014/main" id="{3C13FAB8-7A9A-F8BD-C4C0-8E330D7DAFD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36</a:t>
            </a:r>
          </a:p>
        </p:txBody>
      </p:sp>
      <p:grpSp>
        <p:nvGrpSpPr>
          <p:cNvPr id="89124" name="Group 62">
            <a:extLst>
              <a:ext uri="{FF2B5EF4-FFF2-40B4-BE49-F238E27FC236}">
                <a16:creationId xmlns:a16="http://schemas.microsoft.com/office/drawing/2014/main" id="{A0D6C186-623E-F74C-8E8E-4D33A61D6E82}"/>
              </a:ext>
            </a:extLst>
          </p:cNvPr>
          <p:cNvGrpSpPr>
            <a:grpSpLocks/>
          </p:cNvGrpSpPr>
          <p:nvPr/>
        </p:nvGrpSpPr>
        <p:grpSpPr bwMode="auto">
          <a:xfrm>
            <a:off x="4438650" y="3343275"/>
            <a:ext cx="1684338" cy="182563"/>
            <a:chOff x="2796" y="2106"/>
            <a:chExt cx="1061" cy="115"/>
          </a:xfrm>
        </p:grpSpPr>
        <p:sp>
          <p:nvSpPr>
            <p:cNvPr id="353343" name="Line 63">
              <a:extLst>
                <a:ext uri="{FF2B5EF4-FFF2-40B4-BE49-F238E27FC236}">
                  <a16:creationId xmlns:a16="http://schemas.microsoft.com/office/drawing/2014/main" id="{0A28100D-C940-A6B5-69DB-BB3F82E779E5}"/>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44" name="Line 64">
              <a:extLst>
                <a:ext uri="{FF2B5EF4-FFF2-40B4-BE49-F238E27FC236}">
                  <a16:creationId xmlns:a16="http://schemas.microsoft.com/office/drawing/2014/main" id="{F395A37B-587A-47D3-0E2D-FA400B07F2FC}"/>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45" name="Line 65">
              <a:extLst>
                <a:ext uri="{FF2B5EF4-FFF2-40B4-BE49-F238E27FC236}">
                  <a16:creationId xmlns:a16="http://schemas.microsoft.com/office/drawing/2014/main" id="{FAF7AC10-AC9E-9BB3-24CB-AB5624B674A9}"/>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3346" name="AutoShape 66">
            <a:extLst>
              <a:ext uri="{FF2B5EF4-FFF2-40B4-BE49-F238E27FC236}">
                <a16:creationId xmlns:a16="http://schemas.microsoft.com/office/drawing/2014/main" id="{7F1B0B0B-BC6A-6AF0-47D6-A17EF6DC57D1}"/>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3298" name="Line 18">
            <a:extLst>
              <a:ext uri="{FF2B5EF4-FFF2-40B4-BE49-F238E27FC236}">
                <a16:creationId xmlns:a16="http://schemas.microsoft.com/office/drawing/2014/main" id="{98564751-D7A3-F3E6-7CEC-89E8C41D3084}"/>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9" name="Line 19">
            <a:extLst>
              <a:ext uri="{FF2B5EF4-FFF2-40B4-BE49-F238E27FC236}">
                <a16:creationId xmlns:a16="http://schemas.microsoft.com/office/drawing/2014/main" id="{5C67FF7A-EADC-86AB-3217-F0B1C5D7215D}"/>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a:extLst>
              <a:ext uri="{FF2B5EF4-FFF2-40B4-BE49-F238E27FC236}">
                <a16:creationId xmlns:a16="http://schemas.microsoft.com/office/drawing/2014/main" id="{0A865FA8-14DA-978C-DCE4-6C8495AF8C18}"/>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ADAM      EVE</a:t>
            </a:r>
          </a:p>
        </p:txBody>
      </p:sp>
      <p:sp>
        <p:nvSpPr>
          <p:cNvPr id="354307" name="Text Box 3">
            <a:extLst>
              <a:ext uri="{FF2B5EF4-FFF2-40B4-BE49-F238E27FC236}">
                <a16:creationId xmlns:a16="http://schemas.microsoft.com/office/drawing/2014/main" id="{4CDAE69A-3C32-7EAC-4009-5E2CCB444DA2}"/>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CAIN  ABEL  SETH</a:t>
            </a:r>
          </a:p>
        </p:txBody>
      </p:sp>
      <p:sp>
        <p:nvSpPr>
          <p:cNvPr id="354308" name="Text Box 4">
            <a:extLst>
              <a:ext uri="{FF2B5EF4-FFF2-40B4-BE49-F238E27FC236}">
                <a16:creationId xmlns:a16="http://schemas.microsoft.com/office/drawing/2014/main" id="{295802FC-346F-18E4-1133-5A5E74EEBF30}"/>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NOAH</a:t>
            </a:r>
          </a:p>
        </p:txBody>
      </p:sp>
      <p:sp>
        <p:nvSpPr>
          <p:cNvPr id="354310" name="Text Box 6">
            <a:extLst>
              <a:ext uri="{FF2B5EF4-FFF2-40B4-BE49-F238E27FC236}">
                <a16:creationId xmlns:a16="http://schemas.microsoft.com/office/drawing/2014/main" id="{4F83924B-DA38-5F8D-9163-BDA708A9B71F}"/>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DAVID       BATHSHEBA</a:t>
            </a:r>
          </a:p>
        </p:txBody>
      </p:sp>
      <p:sp>
        <p:nvSpPr>
          <p:cNvPr id="354311" name="Line 7">
            <a:extLst>
              <a:ext uri="{FF2B5EF4-FFF2-40B4-BE49-F238E27FC236}">
                <a16:creationId xmlns:a16="http://schemas.microsoft.com/office/drawing/2014/main" id="{7361DD1C-3882-4FC5-AFA8-528A91BB8686}"/>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2" name="Rectangle 8">
            <a:extLst>
              <a:ext uri="{FF2B5EF4-FFF2-40B4-BE49-F238E27FC236}">
                <a16:creationId xmlns:a16="http://schemas.microsoft.com/office/drawing/2014/main" id="{DB151BA1-55C1-189F-F9BC-0FBB779E4CF9}"/>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354313" name="Line 9">
            <a:extLst>
              <a:ext uri="{FF2B5EF4-FFF2-40B4-BE49-F238E27FC236}">
                <a16:creationId xmlns:a16="http://schemas.microsoft.com/office/drawing/2014/main" id="{106D3FF2-16F6-5F45-99FC-6F87E40C4E12}"/>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5" name="Line 11">
            <a:extLst>
              <a:ext uri="{FF2B5EF4-FFF2-40B4-BE49-F238E27FC236}">
                <a16:creationId xmlns:a16="http://schemas.microsoft.com/office/drawing/2014/main" id="{960DCC0F-F908-255F-9BD4-A1E0DD8AC38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6" name="Line 12">
            <a:extLst>
              <a:ext uri="{FF2B5EF4-FFF2-40B4-BE49-F238E27FC236}">
                <a16:creationId xmlns:a16="http://schemas.microsoft.com/office/drawing/2014/main" id="{421E4D6D-9F4C-9E59-2170-7B0BB433ABB9}"/>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7" name="Line 13">
            <a:extLst>
              <a:ext uri="{FF2B5EF4-FFF2-40B4-BE49-F238E27FC236}">
                <a16:creationId xmlns:a16="http://schemas.microsoft.com/office/drawing/2014/main" id="{CA2D075D-816F-74A9-FC6C-11C10B814E57}"/>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8" name="Line 14">
            <a:extLst>
              <a:ext uri="{FF2B5EF4-FFF2-40B4-BE49-F238E27FC236}">
                <a16:creationId xmlns:a16="http://schemas.microsoft.com/office/drawing/2014/main" id="{B63EB343-3BF1-7069-432D-59D69679D9A6}"/>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20" name="Line 16">
            <a:extLst>
              <a:ext uri="{FF2B5EF4-FFF2-40B4-BE49-F238E27FC236}">
                <a16:creationId xmlns:a16="http://schemas.microsoft.com/office/drawing/2014/main" id="{C0C5F08B-9F7C-7D05-4F28-31D0396A4034}"/>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25" name="Text Box 21">
            <a:extLst>
              <a:ext uri="{FF2B5EF4-FFF2-40B4-BE49-F238E27FC236}">
                <a16:creationId xmlns:a16="http://schemas.microsoft.com/office/drawing/2014/main" id="{354390A3-EA01-7774-80C0-710EF12A21E1}"/>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 NATHAN    SOLOMON</a:t>
            </a:r>
          </a:p>
        </p:txBody>
      </p:sp>
      <p:sp>
        <p:nvSpPr>
          <p:cNvPr id="354326" name="Line 22">
            <a:extLst>
              <a:ext uri="{FF2B5EF4-FFF2-40B4-BE49-F238E27FC236}">
                <a16:creationId xmlns:a16="http://schemas.microsoft.com/office/drawing/2014/main" id="{417C5ECA-4221-1EB1-80D1-7EEAFCC391BD}"/>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30" name="Text Box 26">
            <a:extLst>
              <a:ext uri="{FF2B5EF4-FFF2-40B4-BE49-F238E27FC236}">
                <a16:creationId xmlns:a16="http://schemas.microsoft.com/office/drawing/2014/main" id="{C88B2EEC-A0F1-6B37-A862-2EB291ABFCFF}"/>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Times" charset="0"/>
                <a:ea typeface="ＭＳ Ｐゴシック" charset="-128"/>
                <a:cs typeface="ＭＳ Ｐゴシック" charset="-128"/>
              </a:rPr>
              <a:t>MARY          JOSEPH</a:t>
            </a:r>
          </a:p>
        </p:txBody>
      </p:sp>
      <p:sp>
        <p:nvSpPr>
          <p:cNvPr id="354331" name="Text Box 27">
            <a:extLst>
              <a:ext uri="{FF2B5EF4-FFF2-40B4-BE49-F238E27FC236}">
                <a16:creationId xmlns:a16="http://schemas.microsoft.com/office/drawing/2014/main" id="{79AB74B1-065C-829C-5C98-3DD2A24E0986}"/>
              </a:ext>
            </a:extLst>
          </p:cNvPr>
          <p:cNvSpPr txBox="1">
            <a:spLocks noChangeArrowheads="1"/>
          </p:cNvSpPr>
          <p:nvPr/>
        </p:nvSpPr>
        <p:spPr bwMode="auto">
          <a:xfrm>
            <a:off x="1700213" y="4433888"/>
            <a:ext cx="3481387" cy="6175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100">
                <a:solidFill>
                  <a:schemeClr val="folHlink"/>
                </a:solidFill>
                <a:latin typeface="Comic Sans MS" charset="0"/>
                <a:ea typeface="ＭＳ Ｐゴシック" charset="-128"/>
                <a:cs typeface="ＭＳ Ｐゴシック" charset="-128"/>
              </a:rPr>
              <a:t>SHIMKHURWUI Mashun</a:t>
            </a:r>
            <a:endParaRPr lang="en-US" sz="2100">
              <a:solidFill>
                <a:schemeClr val="folHlink"/>
              </a:solidFill>
              <a:latin typeface="Times" charset="0"/>
              <a:ea typeface="ＭＳ Ｐゴシック" charset="-128"/>
              <a:cs typeface="ＭＳ Ｐゴシック" charset="-128"/>
            </a:endParaRPr>
          </a:p>
          <a:p>
            <a:pPr algn="ctr">
              <a:lnSpc>
                <a:spcPct val="50000"/>
              </a:lnSpc>
              <a:spcBef>
                <a:spcPct val="50000"/>
              </a:spcBef>
              <a:defRPr/>
            </a:pPr>
            <a:r>
              <a:rPr lang="en-US" sz="2400">
                <a:solidFill>
                  <a:schemeClr val="folHlink"/>
                </a:solidFill>
                <a:latin typeface="Times" charset="0"/>
                <a:ea typeface="ＭＳ Ｐゴシック" charset="-128"/>
                <a:cs typeface="ＭＳ Ｐゴシック" charset="-128"/>
              </a:rPr>
              <a:t>Luke 3:23-38</a:t>
            </a:r>
          </a:p>
        </p:txBody>
      </p:sp>
      <p:sp>
        <p:nvSpPr>
          <p:cNvPr id="354332" name="Text Box 28">
            <a:extLst>
              <a:ext uri="{FF2B5EF4-FFF2-40B4-BE49-F238E27FC236}">
                <a16:creationId xmlns:a16="http://schemas.microsoft.com/office/drawing/2014/main" id="{63807F12-CCCE-11ED-D88F-3DF71311D284}"/>
              </a:ext>
            </a:extLst>
          </p:cNvPr>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lnSpc>
                <a:spcPct val="50000"/>
              </a:lnSpc>
              <a:spcBef>
                <a:spcPct val="50000"/>
              </a:spcBef>
              <a:defRPr/>
            </a:pPr>
            <a:r>
              <a:rPr lang="en-US" sz="2400">
                <a:solidFill>
                  <a:schemeClr val="folHlink"/>
                </a:solidFill>
                <a:latin typeface="Times" charset="0"/>
                <a:ea typeface="ＭＳ Ｐゴシック" charset="-128"/>
                <a:cs typeface="ＭＳ Ｐゴシック" charset="-128"/>
              </a:rPr>
              <a:t>AINWUI Mashun</a:t>
            </a:r>
          </a:p>
          <a:p>
            <a:pPr algn="ctr">
              <a:lnSpc>
                <a:spcPct val="50000"/>
              </a:lnSpc>
              <a:spcBef>
                <a:spcPct val="50000"/>
              </a:spcBef>
              <a:defRPr/>
            </a:pPr>
            <a:r>
              <a:rPr lang="en-US" sz="2400">
                <a:solidFill>
                  <a:schemeClr val="folHlink"/>
                </a:solidFill>
                <a:latin typeface="Times" charset="0"/>
                <a:ea typeface="ＭＳ Ｐゴシック" charset="-128"/>
                <a:cs typeface="ＭＳ Ｐゴシック" charset="-128"/>
              </a:rPr>
              <a:t>Matt 1:1-17</a:t>
            </a:r>
          </a:p>
        </p:txBody>
      </p:sp>
      <p:sp>
        <p:nvSpPr>
          <p:cNvPr id="354333" name="Rectangle 29">
            <a:extLst>
              <a:ext uri="{FF2B5EF4-FFF2-40B4-BE49-F238E27FC236}">
                <a16:creationId xmlns:a16="http://schemas.microsoft.com/office/drawing/2014/main" id="{292DFA81-450F-C485-7722-27BB88BDF3B0}"/>
              </a:ext>
            </a:extLst>
          </p:cNvPr>
          <p:cNvSpPr>
            <a:spLocks noChangeArrowheads="1"/>
          </p:cNvSpPr>
          <p:nvPr/>
        </p:nvSpPr>
        <p:spPr bwMode="auto">
          <a:xfrm>
            <a:off x="1684338" y="4287838"/>
            <a:ext cx="33956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ＭＳ Ｐゴシック" charset="-128"/>
              <a:cs typeface="ＭＳ Ｐゴシック" charset="-128"/>
            </a:endParaRPr>
          </a:p>
        </p:txBody>
      </p:sp>
      <p:sp>
        <p:nvSpPr>
          <p:cNvPr id="354334" name="Line 30">
            <a:extLst>
              <a:ext uri="{FF2B5EF4-FFF2-40B4-BE49-F238E27FC236}">
                <a16:creationId xmlns:a16="http://schemas.microsoft.com/office/drawing/2014/main" id="{B3381C69-574A-C098-5966-6DB19D59E039}"/>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35" name="Line 31">
            <a:extLst>
              <a:ext uri="{FF2B5EF4-FFF2-40B4-BE49-F238E27FC236}">
                <a16:creationId xmlns:a16="http://schemas.microsoft.com/office/drawing/2014/main" id="{72280F9D-4561-4A14-8A11-485D698E30A9}"/>
              </a:ext>
            </a:extLst>
          </p:cNvPr>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39" name="Text Box 35">
            <a:extLst>
              <a:ext uri="{FF2B5EF4-FFF2-40B4-BE49-F238E27FC236}">
                <a16:creationId xmlns:a16="http://schemas.microsoft.com/office/drawing/2014/main" id="{A1E15304-C0C1-23EA-2020-406726F55AF8}"/>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latin typeface="Times" panose="02020603050405020304" pitchFamily="18" charset="0"/>
              </a:rPr>
              <a:t>JESU CHRISTA</a:t>
            </a:r>
            <a:endParaRPr lang="en-US" altLang="en-US" sz="2800">
              <a:solidFill>
                <a:schemeClr val="folHlink"/>
              </a:solidFill>
              <a:latin typeface="Times" panose="02020603050405020304" pitchFamily="18" charset="0"/>
            </a:endParaRPr>
          </a:p>
        </p:txBody>
      </p:sp>
      <p:sp>
        <p:nvSpPr>
          <p:cNvPr id="354340" name="Rectangle 36">
            <a:extLst>
              <a:ext uri="{FF2B5EF4-FFF2-40B4-BE49-F238E27FC236}">
                <a16:creationId xmlns:a16="http://schemas.microsoft.com/office/drawing/2014/main" id="{65577272-0B8C-AB94-58D6-90F243FF69BD}"/>
              </a:ext>
            </a:extLst>
          </p:cNvPr>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4341" name="Line 37">
            <a:extLst>
              <a:ext uri="{FF2B5EF4-FFF2-40B4-BE49-F238E27FC236}">
                <a16:creationId xmlns:a16="http://schemas.microsoft.com/office/drawing/2014/main" id="{7C1935BF-939E-EE8E-6D2C-4DFF74527D11}"/>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2" name="Line 38">
            <a:extLst>
              <a:ext uri="{FF2B5EF4-FFF2-40B4-BE49-F238E27FC236}">
                <a16:creationId xmlns:a16="http://schemas.microsoft.com/office/drawing/2014/main" id="{ECCAA785-544E-CCCD-0210-50E8CFB9CE2C}"/>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3" name="Line 39">
            <a:extLst>
              <a:ext uri="{FF2B5EF4-FFF2-40B4-BE49-F238E27FC236}">
                <a16:creationId xmlns:a16="http://schemas.microsoft.com/office/drawing/2014/main" id="{A20C5AFB-A659-ACFC-BA68-BC27F0AD8D4B}"/>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4" name="Line 40">
            <a:extLst>
              <a:ext uri="{FF2B5EF4-FFF2-40B4-BE49-F238E27FC236}">
                <a16:creationId xmlns:a16="http://schemas.microsoft.com/office/drawing/2014/main" id="{2F2B3882-911D-2765-CF97-9BC6C5B05898}"/>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5" name="Line 41">
            <a:extLst>
              <a:ext uri="{FF2B5EF4-FFF2-40B4-BE49-F238E27FC236}">
                <a16:creationId xmlns:a16="http://schemas.microsoft.com/office/drawing/2014/main" id="{8E619074-623B-F363-7700-AA801D72D717}"/>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54" name="Line 50">
            <a:extLst>
              <a:ext uri="{FF2B5EF4-FFF2-40B4-BE49-F238E27FC236}">
                <a16:creationId xmlns:a16="http://schemas.microsoft.com/office/drawing/2014/main" id="{F18321F6-9342-5104-0297-420D9F0CBA0A}"/>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57" name="Text Box 53">
            <a:extLst>
              <a:ext uri="{FF2B5EF4-FFF2-40B4-BE49-F238E27FC236}">
                <a16:creationId xmlns:a16="http://schemas.microsoft.com/office/drawing/2014/main" id="{66D7F6DA-FECA-93F2-2BA6-71E428E78D10}"/>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ABRAHAM</a:t>
            </a:r>
            <a:endParaRPr lang="en-US" altLang="en-US" sz="2400">
              <a:solidFill>
                <a:schemeClr val="folHlink"/>
              </a:solidFill>
              <a:latin typeface="Times" panose="02020603050405020304" pitchFamily="18" charset="0"/>
            </a:endParaRPr>
          </a:p>
        </p:txBody>
      </p:sp>
      <p:sp>
        <p:nvSpPr>
          <p:cNvPr id="91167" name="Text Box 54">
            <a:extLst>
              <a:ext uri="{FF2B5EF4-FFF2-40B4-BE49-F238E27FC236}">
                <a16:creationId xmlns:a16="http://schemas.microsoft.com/office/drawing/2014/main" id="{A24485E2-E794-E5F1-99B9-3BF0052ADF60}"/>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91168" name="Text Box 56">
            <a:extLst>
              <a:ext uri="{FF2B5EF4-FFF2-40B4-BE49-F238E27FC236}">
                <a16:creationId xmlns:a16="http://schemas.microsoft.com/office/drawing/2014/main" id="{94B947DD-8A59-1BA2-BB86-3BB285E4F31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4364" name="Rectangle 60">
            <a:extLst>
              <a:ext uri="{FF2B5EF4-FFF2-40B4-BE49-F238E27FC236}">
                <a16:creationId xmlns:a16="http://schemas.microsoft.com/office/drawing/2014/main" id="{82A82513-7971-105C-EDA3-B1E1740BE7E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37</a:t>
            </a:r>
          </a:p>
        </p:txBody>
      </p:sp>
      <p:grpSp>
        <p:nvGrpSpPr>
          <p:cNvPr id="91170" name="Group 66">
            <a:extLst>
              <a:ext uri="{FF2B5EF4-FFF2-40B4-BE49-F238E27FC236}">
                <a16:creationId xmlns:a16="http://schemas.microsoft.com/office/drawing/2014/main" id="{171F2D54-FA59-93BC-CD19-3D8CF8C97D5F}"/>
              </a:ext>
            </a:extLst>
          </p:cNvPr>
          <p:cNvGrpSpPr>
            <a:grpSpLocks/>
          </p:cNvGrpSpPr>
          <p:nvPr/>
        </p:nvGrpSpPr>
        <p:grpSpPr bwMode="auto">
          <a:xfrm>
            <a:off x="4438650" y="3343275"/>
            <a:ext cx="1684338" cy="182563"/>
            <a:chOff x="2796" y="2106"/>
            <a:chExt cx="1061" cy="115"/>
          </a:xfrm>
        </p:grpSpPr>
        <p:sp>
          <p:nvSpPr>
            <p:cNvPr id="354371" name="Line 67">
              <a:extLst>
                <a:ext uri="{FF2B5EF4-FFF2-40B4-BE49-F238E27FC236}">
                  <a16:creationId xmlns:a16="http://schemas.microsoft.com/office/drawing/2014/main" id="{FE326A5C-89F6-90A7-4051-229351F07552}"/>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72" name="Line 68">
              <a:extLst>
                <a:ext uri="{FF2B5EF4-FFF2-40B4-BE49-F238E27FC236}">
                  <a16:creationId xmlns:a16="http://schemas.microsoft.com/office/drawing/2014/main" id="{E1B71A1E-A2FD-1BE7-E57D-1C1E53AF6BD5}"/>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73" name="Line 69">
              <a:extLst>
                <a:ext uri="{FF2B5EF4-FFF2-40B4-BE49-F238E27FC236}">
                  <a16:creationId xmlns:a16="http://schemas.microsoft.com/office/drawing/2014/main" id="{290166A6-CCB0-BCC6-A688-2E03F76703FC}"/>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4374" name="AutoShape 70">
            <a:extLst>
              <a:ext uri="{FF2B5EF4-FFF2-40B4-BE49-F238E27FC236}">
                <a16:creationId xmlns:a16="http://schemas.microsoft.com/office/drawing/2014/main" id="{9ACCE053-7723-1659-A107-544427AF9DD3}"/>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54322" name="Line 18">
            <a:extLst>
              <a:ext uri="{FF2B5EF4-FFF2-40B4-BE49-F238E27FC236}">
                <a16:creationId xmlns:a16="http://schemas.microsoft.com/office/drawing/2014/main" id="{46A5D689-FE21-24A7-349D-D18149B0DFB2}"/>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23" name="Line 19">
            <a:extLst>
              <a:ext uri="{FF2B5EF4-FFF2-40B4-BE49-F238E27FC236}">
                <a16:creationId xmlns:a16="http://schemas.microsoft.com/office/drawing/2014/main" id="{B99817DF-AB12-DEE8-345F-6CE271C70097}"/>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75" name="Text Box 71">
            <a:extLst>
              <a:ext uri="{FF2B5EF4-FFF2-40B4-BE49-F238E27FC236}">
                <a16:creationId xmlns:a16="http://schemas.microsoft.com/office/drawing/2014/main" id="{BDCA2835-4777-9EE0-0266-A44EFA7C444E}"/>
              </a:ext>
            </a:extLst>
          </p:cNvPr>
          <p:cNvSpPr txBox="1">
            <a:spLocks noChangeArrowheads="1"/>
          </p:cNvSpPr>
          <p:nvPr/>
        </p:nvSpPr>
        <p:spPr bwMode="auto">
          <a:xfrm>
            <a:off x="1541463" y="5059363"/>
            <a:ext cx="2390775" cy="116363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a:solidFill>
                <a:srgbClr val="EF1F1D"/>
              </a:solidFill>
              <a:latin typeface="Arial" charset="0"/>
              <a:ea typeface="ＭＳ Ｐゴシック" charset="-128"/>
              <a:cs typeface="ＭＳ Ｐゴシック" charset="-128"/>
            </a:endParaRPr>
          </a:p>
          <a:p>
            <a:pPr algn="r">
              <a:lnSpc>
                <a:spcPct val="50000"/>
              </a:lnSpc>
              <a:spcBef>
                <a:spcPct val="50000"/>
              </a:spcBef>
              <a:defRPr/>
            </a:pPr>
            <a:r>
              <a:rPr lang="en-US" sz="2800">
                <a:solidFill>
                  <a:srgbClr val="EF1F1D"/>
                </a:solidFill>
                <a:latin typeface="Arial" charset="0"/>
                <a:ea typeface="ＭＳ Ｐゴシック" charset="-128"/>
                <a:cs typeface="ＭＳ Ｐゴシック" charset="-128"/>
              </a:rPr>
              <a:t>PHASAWUI</a:t>
            </a:r>
          </a:p>
          <a:p>
            <a:pPr algn="r">
              <a:lnSpc>
                <a:spcPct val="50000"/>
              </a:lnSpc>
              <a:spcBef>
                <a:spcPct val="50000"/>
              </a:spcBef>
              <a:defRPr/>
            </a:pPr>
            <a:r>
              <a:rPr lang="en-US" sz="2800">
                <a:solidFill>
                  <a:srgbClr val="EF1F1D"/>
                </a:solidFill>
                <a:latin typeface="Arial" charset="0"/>
                <a:ea typeface="ＭＳ Ｐゴシック" charset="-128"/>
                <a:cs typeface="ＭＳ Ｐゴシック" charset="-128"/>
              </a:rPr>
              <a:t> MASHUN</a:t>
            </a:r>
          </a:p>
        </p:txBody>
      </p:sp>
      <p:sp>
        <p:nvSpPr>
          <p:cNvPr id="354376" name="Text Box 72">
            <a:extLst>
              <a:ext uri="{FF2B5EF4-FFF2-40B4-BE49-F238E27FC236}">
                <a16:creationId xmlns:a16="http://schemas.microsoft.com/office/drawing/2014/main" id="{35E340DB-2804-8FAD-4B03-4A68C5CB67E3}"/>
              </a:ext>
            </a:extLst>
          </p:cNvPr>
          <p:cNvSpPr txBox="1">
            <a:spLocks noChangeArrowheads="1"/>
          </p:cNvSpPr>
          <p:nvPr/>
        </p:nvSpPr>
        <p:spPr bwMode="auto">
          <a:xfrm>
            <a:off x="6797675" y="5100638"/>
            <a:ext cx="1806575" cy="116363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a:solidFill>
                <a:srgbClr val="EF1F1D"/>
              </a:solidFill>
              <a:latin typeface="Arial" charset="0"/>
              <a:ea typeface="ＭＳ Ｐゴシック" charset="-128"/>
              <a:cs typeface="ＭＳ Ｐゴシック" charset="-128"/>
            </a:endParaRPr>
          </a:p>
          <a:p>
            <a:pPr>
              <a:lnSpc>
                <a:spcPct val="50000"/>
              </a:lnSpc>
              <a:spcBef>
                <a:spcPct val="50000"/>
              </a:spcBef>
              <a:defRPr/>
            </a:pPr>
            <a:r>
              <a:rPr lang="en-US" sz="2800">
                <a:solidFill>
                  <a:srgbClr val="EF1F1D"/>
                </a:solidFill>
                <a:latin typeface="Arial" charset="0"/>
                <a:ea typeface="ＭＳ Ｐゴシック" charset="-128"/>
                <a:cs typeface="ＭＳ Ｐゴシック" charset="-128"/>
              </a:rPr>
              <a:t>AINWUI</a:t>
            </a:r>
          </a:p>
          <a:p>
            <a:pPr>
              <a:lnSpc>
                <a:spcPct val="50000"/>
              </a:lnSpc>
              <a:spcBef>
                <a:spcPct val="50000"/>
              </a:spcBef>
              <a:defRPr/>
            </a:pPr>
            <a:r>
              <a:rPr lang="en-US" sz="2800">
                <a:solidFill>
                  <a:srgbClr val="EF1F1D"/>
                </a:solidFill>
                <a:latin typeface="Arial" charset="0"/>
                <a:ea typeface="ＭＳ Ｐゴシック" charset="-128"/>
                <a:cs typeface="ＭＳ Ｐゴシック" charset="-128"/>
              </a:rPr>
              <a:t>MASHUN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52" descr="Slide1">
            <a:extLst>
              <a:ext uri="{FF2B5EF4-FFF2-40B4-BE49-F238E27FC236}">
                <a16:creationId xmlns:a16="http://schemas.microsoft.com/office/drawing/2014/main" id="{5E1114AA-1C61-6B35-31BC-8F2F886C5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a:extLst>
              <a:ext uri="{FF2B5EF4-FFF2-40B4-BE49-F238E27FC236}">
                <a16:creationId xmlns:a16="http://schemas.microsoft.com/office/drawing/2014/main" id="{1716EAA7-088E-396F-016D-0DF0CDB3F931}"/>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65256" name="Line 8">
            <a:extLst>
              <a:ext uri="{FF2B5EF4-FFF2-40B4-BE49-F238E27FC236}">
                <a16:creationId xmlns:a16="http://schemas.microsoft.com/office/drawing/2014/main" id="{B53E0444-01EE-C5B3-D243-CB8509899712}"/>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57" name="Line 9">
            <a:extLst>
              <a:ext uri="{FF2B5EF4-FFF2-40B4-BE49-F238E27FC236}">
                <a16:creationId xmlns:a16="http://schemas.microsoft.com/office/drawing/2014/main" id="{31B0DFFE-DBF0-A46F-EE7F-19AF81872304}"/>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58" name="Line 10">
            <a:extLst>
              <a:ext uri="{FF2B5EF4-FFF2-40B4-BE49-F238E27FC236}">
                <a16:creationId xmlns:a16="http://schemas.microsoft.com/office/drawing/2014/main" id="{010659A4-28B7-983B-4A11-F939926AF5C0}"/>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59" name="Line 11">
            <a:extLst>
              <a:ext uri="{FF2B5EF4-FFF2-40B4-BE49-F238E27FC236}">
                <a16:creationId xmlns:a16="http://schemas.microsoft.com/office/drawing/2014/main" id="{FC33181D-FE6B-F38D-C263-FC8ADF4B1206}"/>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60" name="Line 12">
            <a:extLst>
              <a:ext uri="{FF2B5EF4-FFF2-40B4-BE49-F238E27FC236}">
                <a16:creationId xmlns:a16="http://schemas.microsoft.com/office/drawing/2014/main" id="{1A76D69A-10F7-AF88-F004-18B811565152}"/>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90" name="Text Box 42">
            <a:extLst>
              <a:ext uri="{FF2B5EF4-FFF2-40B4-BE49-F238E27FC236}">
                <a16:creationId xmlns:a16="http://schemas.microsoft.com/office/drawing/2014/main" id="{1E2A1EBB-E2CC-FFB7-F887-E5357BE565F6}"/>
              </a:ext>
            </a:extLst>
          </p:cNvPr>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200">
                <a:solidFill>
                  <a:schemeClr val="folHlink"/>
                </a:solidFill>
                <a:latin typeface="Arial" panose="020B0604020202020204" pitchFamily="34" charset="0"/>
              </a:rPr>
              <a:t>Criswell, W. A.</a:t>
            </a:r>
          </a:p>
          <a:p>
            <a:pPr>
              <a:lnSpc>
                <a:spcPct val="65000"/>
              </a:lnSpc>
              <a:spcBef>
                <a:spcPct val="50000"/>
              </a:spcBef>
              <a:defRPr/>
            </a:pPr>
            <a:r>
              <a:rPr lang="en-US" altLang="en-US" sz="2200">
                <a:solidFill>
                  <a:schemeClr val="folHlink"/>
                </a:solidFill>
                <a:latin typeface="Arial" panose="020B0604020202020204" pitchFamily="34" charset="0"/>
              </a:rPr>
              <a:t>Danker, Frederick</a:t>
            </a:r>
          </a:p>
          <a:p>
            <a:pPr>
              <a:lnSpc>
                <a:spcPct val="65000"/>
              </a:lnSpc>
              <a:spcBef>
                <a:spcPct val="50000"/>
              </a:spcBef>
              <a:defRPr/>
            </a:pPr>
            <a:r>
              <a:rPr lang="en-US" altLang="en-US" sz="2200">
                <a:solidFill>
                  <a:schemeClr val="folHlink"/>
                </a:solidFill>
                <a:latin typeface="Arial" panose="020B0604020202020204" pitchFamily="34" charset="0"/>
              </a:rPr>
              <a:t>Ellis, E. Earle</a:t>
            </a:r>
          </a:p>
          <a:p>
            <a:pPr>
              <a:lnSpc>
                <a:spcPct val="65000"/>
              </a:lnSpc>
              <a:spcBef>
                <a:spcPct val="50000"/>
              </a:spcBef>
              <a:defRPr/>
            </a:pPr>
            <a:r>
              <a:rPr lang="en-US" altLang="en-US" sz="2200">
                <a:solidFill>
                  <a:schemeClr val="folHlink"/>
                </a:solidFill>
                <a:latin typeface="Arial" panose="020B0604020202020204" pitchFamily="34" charset="0"/>
              </a:rPr>
              <a:t>Fitzmeyer, Joseph</a:t>
            </a:r>
          </a:p>
          <a:p>
            <a:pPr>
              <a:lnSpc>
                <a:spcPct val="65000"/>
              </a:lnSpc>
              <a:spcBef>
                <a:spcPct val="50000"/>
              </a:spcBef>
              <a:defRPr/>
            </a:pPr>
            <a:r>
              <a:rPr lang="en-US" altLang="en-US" sz="2200">
                <a:solidFill>
                  <a:schemeClr val="folHlink"/>
                </a:solidFill>
                <a:latin typeface="Arial" panose="020B0604020202020204" pitchFamily="34" charset="0"/>
              </a:rPr>
              <a:t>Godet, F. A.</a:t>
            </a:r>
          </a:p>
          <a:p>
            <a:pPr>
              <a:lnSpc>
                <a:spcPct val="65000"/>
              </a:lnSpc>
              <a:spcBef>
                <a:spcPct val="50000"/>
              </a:spcBef>
              <a:defRPr/>
            </a:pPr>
            <a:r>
              <a:rPr lang="en-US" altLang="en-US" sz="2200">
                <a:solidFill>
                  <a:schemeClr val="folHlink"/>
                </a:solidFill>
                <a:latin typeface="Arial" panose="020B0604020202020204" pitchFamily="34" charset="0"/>
              </a:rPr>
              <a:t>Hendricksen, William</a:t>
            </a:r>
          </a:p>
          <a:p>
            <a:pPr>
              <a:lnSpc>
                <a:spcPct val="65000"/>
              </a:lnSpc>
              <a:spcBef>
                <a:spcPct val="50000"/>
              </a:spcBef>
              <a:defRPr/>
            </a:pPr>
            <a:r>
              <a:rPr lang="en-US" altLang="en-US" sz="2200">
                <a:solidFill>
                  <a:schemeClr val="folHlink"/>
                </a:solidFill>
                <a:latin typeface="Arial" panose="020B0604020202020204" pitchFamily="34" charset="0"/>
              </a:rPr>
              <a:t>Hoehner, Harold</a:t>
            </a:r>
          </a:p>
          <a:p>
            <a:pPr>
              <a:lnSpc>
                <a:spcPct val="65000"/>
              </a:lnSpc>
              <a:spcBef>
                <a:spcPct val="50000"/>
              </a:spcBef>
              <a:defRPr/>
            </a:pPr>
            <a:r>
              <a:rPr lang="en-US" altLang="en-US" sz="2200">
                <a:solidFill>
                  <a:schemeClr val="folHlink"/>
                </a:solidFill>
                <a:latin typeface="Arial" panose="020B0604020202020204" pitchFamily="34" charset="0"/>
              </a:rPr>
              <a:t>Ironside, F. A.</a:t>
            </a:r>
          </a:p>
          <a:p>
            <a:pPr>
              <a:lnSpc>
                <a:spcPct val="65000"/>
              </a:lnSpc>
              <a:spcBef>
                <a:spcPct val="50000"/>
              </a:spcBef>
              <a:defRPr/>
            </a:pPr>
            <a:r>
              <a:rPr lang="en-US" altLang="en-US" sz="2200">
                <a:solidFill>
                  <a:schemeClr val="folHlink"/>
                </a:solidFill>
                <a:latin typeface="Arial" panose="020B0604020202020204" pitchFamily="34" charset="0"/>
              </a:rPr>
              <a:t>Marshall, I. Howard</a:t>
            </a:r>
          </a:p>
          <a:p>
            <a:pPr>
              <a:lnSpc>
                <a:spcPct val="65000"/>
              </a:lnSpc>
              <a:spcBef>
                <a:spcPct val="50000"/>
              </a:spcBef>
              <a:defRPr/>
            </a:pPr>
            <a:r>
              <a:rPr lang="en-US" altLang="en-US" sz="2200">
                <a:solidFill>
                  <a:schemeClr val="folHlink"/>
                </a:solidFill>
                <a:latin typeface="Arial" panose="020B0604020202020204" pitchFamily="34" charset="0"/>
              </a:rPr>
              <a:t>McGee, J. Vernon</a:t>
            </a:r>
          </a:p>
          <a:p>
            <a:pPr>
              <a:lnSpc>
                <a:spcPct val="65000"/>
              </a:lnSpc>
              <a:spcBef>
                <a:spcPct val="50000"/>
              </a:spcBef>
              <a:defRPr/>
            </a:pPr>
            <a:r>
              <a:rPr lang="en-US" altLang="en-US" sz="2200">
                <a:solidFill>
                  <a:schemeClr val="folHlink"/>
                </a:solidFill>
                <a:latin typeface="Arial" panose="020B0604020202020204" pitchFamily="34" charset="0"/>
              </a:rPr>
              <a:t>Morgan, G. Campbell</a:t>
            </a:r>
          </a:p>
          <a:p>
            <a:pPr>
              <a:lnSpc>
                <a:spcPct val="65000"/>
              </a:lnSpc>
              <a:spcBef>
                <a:spcPct val="50000"/>
              </a:spcBef>
              <a:defRPr/>
            </a:pPr>
            <a:r>
              <a:rPr lang="en-US" altLang="en-US" sz="2200">
                <a:solidFill>
                  <a:schemeClr val="folHlink"/>
                </a:solidFill>
                <a:latin typeface="Arial" panose="020B0604020202020204" pitchFamily="34" charset="0"/>
              </a:rPr>
              <a:t>MacArthur, John</a:t>
            </a:r>
          </a:p>
          <a:p>
            <a:pPr>
              <a:lnSpc>
                <a:spcPct val="65000"/>
              </a:lnSpc>
              <a:spcBef>
                <a:spcPct val="50000"/>
              </a:spcBef>
              <a:defRPr/>
            </a:pPr>
            <a:r>
              <a:rPr lang="en-US" altLang="en-US" sz="2200">
                <a:solidFill>
                  <a:schemeClr val="folHlink"/>
                </a:solidFill>
                <a:latin typeface="Arial" panose="020B0604020202020204" pitchFamily="34" charset="0"/>
              </a:rPr>
              <a:t>Scofield, C. I.</a:t>
            </a:r>
          </a:p>
          <a:p>
            <a:pPr>
              <a:lnSpc>
                <a:spcPct val="65000"/>
              </a:lnSpc>
              <a:spcBef>
                <a:spcPct val="50000"/>
              </a:spcBef>
              <a:defRPr/>
            </a:pPr>
            <a:r>
              <a:rPr lang="en-US" altLang="en-US" sz="2200">
                <a:solidFill>
                  <a:schemeClr val="folHlink"/>
                </a:solidFill>
                <a:latin typeface="Arial" panose="020B0604020202020204" pitchFamily="34" charset="0"/>
              </a:rPr>
              <a:t>Swindoll, Charles</a:t>
            </a:r>
          </a:p>
          <a:p>
            <a:pPr>
              <a:lnSpc>
                <a:spcPct val="65000"/>
              </a:lnSpc>
              <a:spcBef>
                <a:spcPct val="50000"/>
              </a:spcBef>
              <a:defRPr/>
            </a:pPr>
            <a:r>
              <a:rPr lang="en-US" altLang="en-US" sz="2200">
                <a:solidFill>
                  <a:schemeClr val="folHlink"/>
                </a:solidFill>
                <a:latin typeface="Arial" panose="020B0604020202020204" pitchFamily="34" charset="0"/>
              </a:rPr>
              <a:t>Unger, Merrill</a:t>
            </a:r>
          </a:p>
          <a:p>
            <a:pPr>
              <a:lnSpc>
                <a:spcPct val="65000"/>
              </a:lnSpc>
              <a:spcBef>
                <a:spcPct val="50000"/>
              </a:spcBef>
              <a:defRPr/>
            </a:pPr>
            <a:r>
              <a:rPr lang="en-US" altLang="en-US" sz="2200">
                <a:solidFill>
                  <a:schemeClr val="folHlink"/>
                </a:solidFill>
                <a:latin typeface="Arial" panose="020B0604020202020204" pitchFamily="34" charset="0"/>
              </a:rPr>
              <a:t>Walvoord, John</a:t>
            </a:r>
          </a:p>
          <a:p>
            <a:pPr>
              <a:lnSpc>
                <a:spcPct val="65000"/>
              </a:lnSpc>
              <a:spcBef>
                <a:spcPct val="50000"/>
              </a:spcBef>
              <a:defRPr/>
            </a:pPr>
            <a:r>
              <a:rPr lang="en-US" altLang="en-US" sz="2200">
                <a:solidFill>
                  <a:schemeClr val="folHlink"/>
                </a:solidFill>
                <a:latin typeface="Arial" panose="020B0604020202020204" pitchFamily="34" charset="0"/>
              </a:rPr>
              <a:t>Zuck, Roy</a:t>
            </a:r>
            <a:endParaRPr lang="en-US" altLang="en-US" sz="2000">
              <a:latin typeface="Arial" panose="020B0604020202020204" pitchFamily="34" charset="0"/>
            </a:endParaRPr>
          </a:p>
        </p:txBody>
      </p:sp>
      <p:sp>
        <p:nvSpPr>
          <p:cNvPr id="565291" name="Text Box 43">
            <a:extLst>
              <a:ext uri="{FF2B5EF4-FFF2-40B4-BE49-F238E27FC236}">
                <a16:creationId xmlns:a16="http://schemas.microsoft.com/office/drawing/2014/main" id="{15D53AC8-87A2-CA49-E7ED-F6A384646D9F}"/>
              </a:ext>
            </a:extLst>
          </p:cNvPr>
          <p:cNvSpPr txBox="1">
            <a:spLocks noChangeArrowheads="1"/>
          </p:cNvSpPr>
          <p:nvPr/>
        </p:nvSpPr>
        <p:spPr bwMode="auto">
          <a:xfrm>
            <a:off x="1924050" y="1527175"/>
            <a:ext cx="2082800" cy="308133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en-US" sz="2800" i="1">
                <a:solidFill>
                  <a:schemeClr val="folHlink"/>
                </a:solidFill>
                <a:latin typeface="Arial" charset="0"/>
                <a:ea typeface="ＭＳ Ｐゴシック" charset="-128"/>
                <a:cs typeface="ＭＳ Ｐゴシック" charset="-128"/>
              </a:rPr>
              <a:t>Jesuswui Mi-unwui maramli kakapi mibing kateokha chitheili:</a:t>
            </a:r>
          </a:p>
        </p:txBody>
      </p:sp>
      <p:sp>
        <p:nvSpPr>
          <p:cNvPr id="93195" name="Text Box 44">
            <a:extLst>
              <a:ext uri="{FF2B5EF4-FFF2-40B4-BE49-F238E27FC236}">
                <a16:creationId xmlns:a16="http://schemas.microsoft.com/office/drawing/2014/main" id="{06BE4F2C-3795-6936-270A-85B0D580434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93196" name="Text Box 50">
            <a:extLst>
              <a:ext uri="{FF2B5EF4-FFF2-40B4-BE49-F238E27FC236}">
                <a16:creationId xmlns:a16="http://schemas.microsoft.com/office/drawing/2014/main" id="{109CC287-6F6E-EE94-BD75-A0CEE0CF1DF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65293" name="Rectangle 45">
            <a:extLst>
              <a:ext uri="{FF2B5EF4-FFF2-40B4-BE49-F238E27FC236}">
                <a16:creationId xmlns:a16="http://schemas.microsoft.com/office/drawing/2014/main" id="{0D5E634C-5797-26BD-D4F9-5D94E50C576F}"/>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65299" name="Rectangle 51">
            <a:extLst>
              <a:ext uri="{FF2B5EF4-FFF2-40B4-BE49-F238E27FC236}">
                <a16:creationId xmlns:a16="http://schemas.microsoft.com/office/drawing/2014/main" id="{5C4B3733-9386-5BE4-2294-D51A168B2851}"/>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65296" name="Rectangle 48">
            <a:extLst>
              <a:ext uri="{FF2B5EF4-FFF2-40B4-BE49-F238E27FC236}">
                <a16:creationId xmlns:a16="http://schemas.microsoft.com/office/drawing/2014/main" id="{D50489D0-7031-E23F-FF04-BFBC3044254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1">
            <a:extLst>
              <a:ext uri="{FF2B5EF4-FFF2-40B4-BE49-F238E27FC236}">
                <a16:creationId xmlns:a16="http://schemas.microsoft.com/office/drawing/2014/main" id="{30C05179-90EB-7F79-2A4B-7F5AC7364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861" name="Rectangle 93">
            <a:extLst>
              <a:ext uri="{FF2B5EF4-FFF2-40B4-BE49-F238E27FC236}">
                <a16:creationId xmlns:a16="http://schemas.microsoft.com/office/drawing/2014/main" id="{2CA3696F-56EE-BE07-7B2B-F443AE18D10F}"/>
              </a:ext>
            </a:extLst>
          </p:cNvPr>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8770" name="Rectangle 2">
            <a:extLst>
              <a:ext uri="{FF2B5EF4-FFF2-40B4-BE49-F238E27FC236}">
                <a16:creationId xmlns:a16="http://schemas.microsoft.com/office/drawing/2014/main" id="{3F212D97-67E0-2F05-17FA-BB71BE81F601}"/>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1509" name="Rectangle 15">
            <a:extLst>
              <a:ext uri="{FF2B5EF4-FFF2-40B4-BE49-F238E27FC236}">
                <a16:creationId xmlns:a16="http://schemas.microsoft.com/office/drawing/2014/main" id="{F0A7E8AD-0AEE-7972-DF48-F7A6A4BDB69D}"/>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solidFill>
                  <a:srgbClr val="000099"/>
                </a:solidFill>
                <a:latin typeface="Helvetica" pitchFamily="2" charset="0"/>
              </a:rPr>
              <a:t>         </a:t>
            </a:r>
          </a:p>
        </p:txBody>
      </p:sp>
      <p:sp>
        <p:nvSpPr>
          <p:cNvPr id="288786" name="Rectangle 18">
            <a:extLst>
              <a:ext uri="{FF2B5EF4-FFF2-40B4-BE49-F238E27FC236}">
                <a16:creationId xmlns:a16="http://schemas.microsoft.com/office/drawing/2014/main" id="{62142EE2-C70A-5C05-AF3D-A3B96878FDD8}"/>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1511" name="Text Box 49">
            <a:extLst>
              <a:ext uri="{FF2B5EF4-FFF2-40B4-BE49-F238E27FC236}">
                <a16:creationId xmlns:a16="http://schemas.microsoft.com/office/drawing/2014/main" id="{F71B1E0A-9AD3-E4CE-41A3-90C09FF5D755}"/>
              </a:ext>
            </a:extLst>
          </p:cNvPr>
          <p:cNvSpPr txBox="1">
            <a:spLocks noChangeArrowheads="1"/>
          </p:cNvSpPr>
          <p:nvPr/>
        </p:nvSpPr>
        <p:spPr bwMode="auto">
          <a:xfrm>
            <a:off x="492125" y="-2698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solidFill>
                <a:srgbClr val="000099"/>
              </a:solidFill>
            </a:endParaRPr>
          </a:p>
        </p:txBody>
      </p:sp>
      <p:grpSp>
        <p:nvGrpSpPr>
          <p:cNvPr id="21512" name="Group 66">
            <a:extLst>
              <a:ext uri="{FF2B5EF4-FFF2-40B4-BE49-F238E27FC236}">
                <a16:creationId xmlns:a16="http://schemas.microsoft.com/office/drawing/2014/main" id="{118DB882-2DD7-626B-B941-95DBDF3188BA}"/>
              </a:ext>
            </a:extLst>
          </p:cNvPr>
          <p:cNvGrpSpPr>
            <a:grpSpLocks/>
          </p:cNvGrpSpPr>
          <p:nvPr/>
        </p:nvGrpSpPr>
        <p:grpSpPr bwMode="auto">
          <a:xfrm>
            <a:off x="7127875" y="304800"/>
            <a:ext cx="1470025" cy="1638300"/>
            <a:chOff x="4490" y="192"/>
            <a:chExt cx="926" cy="1032"/>
          </a:xfrm>
        </p:grpSpPr>
        <p:sp>
          <p:nvSpPr>
            <p:cNvPr id="288835" name="Rectangle 67">
              <a:extLst>
                <a:ext uri="{FF2B5EF4-FFF2-40B4-BE49-F238E27FC236}">
                  <a16:creationId xmlns:a16="http://schemas.microsoft.com/office/drawing/2014/main" id="{ADA61709-7850-BD06-7477-1DA64251CF58}"/>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8836" name="Oval 68">
              <a:extLst>
                <a:ext uri="{FF2B5EF4-FFF2-40B4-BE49-F238E27FC236}">
                  <a16:creationId xmlns:a16="http://schemas.microsoft.com/office/drawing/2014/main" id="{2A7E5CF1-506B-9918-CE4D-4EC23AC52AE1}"/>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8837" name="Rectangle 69">
              <a:extLst>
                <a:ext uri="{FF2B5EF4-FFF2-40B4-BE49-F238E27FC236}">
                  <a16:creationId xmlns:a16="http://schemas.microsoft.com/office/drawing/2014/main" id="{217803B1-32D3-3794-4075-258505019EF4}"/>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8838" name="Rectangle 70">
              <a:extLst>
                <a:ext uri="{FF2B5EF4-FFF2-40B4-BE49-F238E27FC236}">
                  <a16:creationId xmlns:a16="http://schemas.microsoft.com/office/drawing/2014/main" id="{C857EB99-266D-D8B9-6061-EE4C51378F8E}"/>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8839" name="Oval 71">
              <a:extLst>
                <a:ext uri="{FF2B5EF4-FFF2-40B4-BE49-F238E27FC236}">
                  <a16:creationId xmlns:a16="http://schemas.microsoft.com/office/drawing/2014/main" id="{39B13016-5917-B65A-2FE1-BDA29C2E5581}"/>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8840" name="Rectangle 72">
              <a:extLst>
                <a:ext uri="{FF2B5EF4-FFF2-40B4-BE49-F238E27FC236}">
                  <a16:creationId xmlns:a16="http://schemas.microsoft.com/office/drawing/2014/main" id="{B57C4B77-590B-A374-9998-FAD90C3BFB8D}"/>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1530" name="Rectangle 73">
              <a:extLst>
                <a:ext uri="{FF2B5EF4-FFF2-40B4-BE49-F238E27FC236}">
                  <a16:creationId xmlns:a16="http://schemas.microsoft.com/office/drawing/2014/main" id="{B095BC69-BE8F-9BA6-9D2C-BE8993E9ED7E}"/>
                </a:ext>
              </a:extLst>
            </p:cNvPr>
            <p:cNvSpPr>
              <a:spLocks noChangeArrowheads="1"/>
            </p:cNvSpPr>
            <p:nvPr/>
          </p:nvSpPr>
          <p:spPr bwMode="auto">
            <a:xfrm>
              <a:off x="4978" y="317"/>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1531" name="Rectangle 74">
              <a:extLst>
                <a:ext uri="{FF2B5EF4-FFF2-40B4-BE49-F238E27FC236}">
                  <a16:creationId xmlns:a16="http://schemas.microsoft.com/office/drawing/2014/main" id="{AE2F438F-D28E-16BE-93E0-2003327DB345}"/>
                </a:ext>
              </a:extLst>
            </p:cNvPr>
            <p:cNvSpPr>
              <a:spLocks noChangeArrowheads="1"/>
            </p:cNvSpPr>
            <p:nvPr/>
          </p:nvSpPr>
          <p:spPr bwMode="auto">
            <a:xfrm>
              <a:off x="4490" y="309"/>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21513" name="Text Box 81">
            <a:extLst>
              <a:ext uri="{FF2B5EF4-FFF2-40B4-BE49-F238E27FC236}">
                <a16:creationId xmlns:a16="http://schemas.microsoft.com/office/drawing/2014/main" id="{A5F87F9B-CCCB-83B1-FCE8-D64A052575F1}"/>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88850" name="Rectangle 82">
            <a:extLst>
              <a:ext uri="{FF2B5EF4-FFF2-40B4-BE49-F238E27FC236}">
                <a16:creationId xmlns:a16="http://schemas.microsoft.com/office/drawing/2014/main" id="{9B333DDC-D4C0-C87F-E2D8-2A7CA851CD5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88853" name="Rectangle 85">
            <a:extLst>
              <a:ext uri="{FF2B5EF4-FFF2-40B4-BE49-F238E27FC236}">
                <a16:creationId xmlns:a16="http://schemas.microsoft.com/office/drawing/2014/main" id="{815CA7CE-A63F-56D6-E70B-381BF2F19490}"/>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03</a:t>
            </a:r>
          </a:p>
        </p:txBody>
      </p:sp>
      <p:sp>
        <p:nvSpPr>
          <p:cNvPr id="21516" name="Text Box 87">
            <a:extLst>
              <a:ext uri="{FF2B5EF4-FFF2-40B4-BE49-F238E27FC236}">
                <a16:creationId xmlns:a16="http://schemas.microsoft.com/office/drawing/2014/main" id="{9A6118DB-E91B-ADB6-538A-7770F6C6F273}"/>
              </a:ext>
            </a:extLst>
          </p:cNvPr>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
        <p:nvSpPr>
          <p:cNvPr id="288857" name="Text Box 89">
            <a:extLst>
              <a:ext uri="{FF2B5EF4-FFF2-40B4-BE49-F238E27FC236}">
                <a16:creationId xmlns:a16="http://schemas.microsoft.com/office/drawing/2014/main" id="{25BC33FF-3DA9-3ACE-3A1D-C4A211CDD94C}"/>
              </a:ext>
            </a:extLst>
          </p:cNvPr>
          <p:cNvSpPr txBox="1">
            <a:spLocks noChangeArrowheads="1"/>
          </p:cNvSpPr>
          <p:nvPr/>
        </p:nvSpPr>
        <p:spPr bwMode="auto">
          <a:xfrm>
            <a:off x="296863" y="320675"/>
            <a:ext cx="6845300" cy="579438"/>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en-US" sz="3200">
                <a:solidFill>
                  <a:srgbClr val="FF3300"/>
                </a:solidFill>
                <a:latin typeface="Comic Sans MS" charset="0"/>
                <a:ea typeface="ＭＳ Ｐゴシック" charset="-128"/>
                <a:cs typeface="ＭＳ Ｐゴシック" charset="-128"/>
              </a:rPr>
              <a:t>KHARARCHAN CHI PHANINGLU!</a:t>
            </a:r>
          </a:p>
        </p:txBody>
      </p:sp>
      <p:sp>
        <p:nvSpPr>
          <p:cNvPr id="21518" name="Text Box 94">
            <a:extLst>
              <a:ext uri="{FF2B5EF4-FFF2-40B4-BE49-F238E27FC236}">
                <a16:creationId xmlns:a16="http://schemas.microsoft.com/office/drawing/2014/main" id="{B57B8A3F-FE18-422E-E1B4-8A76392E75C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288863" name="Rectangle 95">
            <a:extLst>
              <a:ext uri="{FF2B5EF4-FFF2-40B4-BE49-F238E27FC236}">
                <a16:creationId xmlns:a16="http://schemas.microsoft.com/office/drawing/2014/main" id="{3A7D09B8-4294-F66B-C84E-5986A5E5ABC8}"/>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288864" name="Text Box 96">
            <a:extLst>
              <a:ext uri="{FF2B5EF4-FFF2-40B4-BE49-F238E27FC236}">
                <a16:creationId xmlns:a16="http://schemas.microsoft.com/office/drawing/2014/main" id="{B23EBD49-CAB6-4121-BCBD-EB4F93C0D9C4}"/>
              </a:ext>
            </a:extLst>
          </p:cNvPr>
          <p:cNvSpPr txBox="1">
            <a:spLocks noChangeArrowheads="1"/>
          </p:cNvSpPr>
          <p:nvPr/>
        </p:nvSpPr>
        <p:spPr bwMode="auto">
          <a:xfrm>
            <a:off x="280988" y="126206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tabLst>
                <a:tab pos="573088" algn="l"/>
              </a:tabLst>
              <a:defRPr sz="1600" b="1">
                <a:solidFill>
                  <a:schemeClr val="tx1"/>
                </a:solidFill>
                <a:latin typeface="Comic Sans MS" panose="030F0702030302020204" pitchFamily="66" charset="0"/>
                <a:ea typeface="ＭＳ Ｐゴシック" panose="020B0600070205080204" pitchFamily="34" charset="-128"/>
              </a:defRPr>
            </a:lvl2pPr>
            <a:lvl3pPr>
              <a:tabLst>
                <a:tab pos="573088" algn="l"/>
              </a:tabLst>
              <a:defRPr sz="1600" b="1">
                <a:solidFill>
                  <a:schemeClr val="tx1"/>
                </a:solidFill>
                <a:latin typeface="Comic Sans MS" panose="030F0702030302020204" pitchFamily="66" charset="0"/>
                <a:ea typeface="ＭＳ Ｐゴシック" panose="020B0600070205080204" pitchFamily="34" charset="-128"/>
              </a:defRPr>
            </a:lvl3pPr>
            <a:lvl4pPr>
              <a:tabLst>
                <a:tab pos="573088" algn="l"/>
              </a:tabLst>
              <a:defRPr sz="1600" b="1">
                <a:solidFill>
                  <a:schemeClr val="tx1"/>
                </a:solidFill>
                <a:latin typeface="Comic Sans MS" panose="030F0702030302020204" pitchFamily="66" charset="0"/>
                <a:ea typeface="ＭＳ Ｐゴシック" panose="020B0600070205080204" pitchFamily="34" charset="-128"/>
              </a:defRPr>
            </a:lvl4pPr>
            <a:lvl5pPr>
              <a:tabLst>
                <a:tab pos="573088" algn="l"/>
              </a:tabLst>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FBF43D"/>
                </a:solidFill>
                <a:latin typeface="Arial" panose="020B0604020202020204" pitchFamily="34" charset="0"/>
              </a:rPr>
              <a:t>•EGYPTLI KHANAR: KUM 400</a:t>
            </a:r>
          </a:p>
        </p:txBody>
      </p:sp>
      <p:sp>
        <p:nvSpPr>
          <p:cNvPr id="288865" name="Text Box 97">
            <a:extLst>
              <a:ext uri="{FF2B5EF4-FFF2-40B4-BE49-F238E27FC236}">
                <a16:creationId xmlns:a16="http://schemas.microsoft.com/office/drawing/2014/main" id="{CCCE1A06-11AE-5D63-3206-68C0DDB25407}"/>
              </a:ext>
            </a:extLst>
          </p:cNvPr>
          <p:cNvSpPr txBox="1">
            <a:spLocks noChangeArrowheads="1"/>
          </p:cNvSpPr>
          <p:nvPr/>
        </p:nvSpPr>
        <p:spPr bwMode="auto">
          <a:xfrm>
            <a:off x="293688" y="1982788"/>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tabLst>
                <a:tab pos="573088" algn="l"/>
              </a:tabLst>
              <a:defRPr sz="1600" b="1">
                <a:solidFill>
                  <a:schemeClr val="tx1"/>
                </a:solidFill>
                <a:latin typeface="Comic Sans MS" panose="030F0702030302020204" pitchFamily="66" charset="0"/>
                <a:ea typeface="ＭＳ Ｐゴシック" panose="020B0600070205080204" pitchFamily="34" charset="-128"/>
              </a:defRPr>
            </a:lvl2pPr>
            <a:lvl3pPr>
              <a:tabLst>
                <a:tab pos="573088" algn="l"/>
              </a:tabLst>
              <a:defRPr sz="1600" b="1">
                <a:solidFill>
                  <a:schemeClr val="tx1"/>
                </a:solidFill>
                <a:latin typeface="Comic Sans MS" panose="030F0702030302020204" pitchFamily="66" charset="0"/>
                <a:ea typeface="ＭＳ Ｐゴシック" panose="020B0600070205080204" pitchFamily="34" charset="-128"/>
              </a:defRPr>
            </a:lvl3pPr>
            <a:lvl4pPr>
              <a:tabLst>
                <a:tab pos="573088" algn="l"/>
              </a:tabLst>
              <a:defRPr sz="1600" b="1">
                <a:solidFill>
                  <a:schemeClr val="tx1"/>
                </a:solidFill>
                <a:latin typeface="Comic Sans MS" panose="030F0702030302020204" pitchFamily="66" charset="0"/>
                <a:ea typeface="ＭＳ Ｐゴシック" panose="020B0600070205080204" pitchFamily="34" charset="-128"/>
              </a:defRPr>
            </a:lvl4pPr>
            <a:lvl5pPr>
              <a:tabLst>
                <a:tab pos="573088" algn="l"/>
              </a:tabLst>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FBF43D"/>
                </a:solidFill>
                <a:latin typeface="Arial" panose="020B0604020202020204" pitchFamily="34" charset="0"/>
              </a:rPr>
              <a:t>•YARUIRIN KALA ZATKHANA MAVAKASHUNG</a:t>
            </a:r>
          </a:p>
        </p:txBody>
      </p:sp>
      <p:sp>
        <p:nvSpPr>
          <p:cNvPr id="288867" name="Text Box 99">
            <a:extLst>
              <a:ext uri="{FF2B5EF4-FFF2-40B4-BE49-F238E27FC236}">
                <a16:creationId xmlns:a16="http://schemas.microsoft.com/office/drawing/2014/main" id="{616B19B3-25F9-5C7E-5E95-25FDC8E6E4C6}"/>
              </a:ext>
            </a:extLst>
          </p:cNvPr>
          <p:cNvSpPr txBox="1">
            <a:spLocks noChangeArrowheads="1"/>
          </p:cNvSpPr>
          <p:nvPr/>
        </p:nvSpPr>
        <p:spPr bwMode="auto">
          <a:xfrm>
            <a:off x="292100" y="270351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tabLst>
                <a:tab pos="573088" algn="l"/>
              </a:tabLst>
              <a:defRPr sz="1600" b="1">
                <a:solidFill>
                  <a:schemeClr val="tx1"/>
                </a:solidFill>
                <a:latin typeface="Comic Sans MS" panose="030F0702030302020204" pitchFamily="66" charset="0"/>
                <a:ea typeface="ＭＳ Ｐゴシック" panose="020B0600070205080204" pitchFamily="34" charset="-128"/>
              </a:defRPr>
            </a:lvl2pPr>
            <a:lvl3pPr>
              <a:tabLst>
                <a:tab pos="573088" algn="l"/>
              </a:tabLst>
              <a:defRPr sz="1600" b="1">
                <a:solidFill>
                  <a:schemeClr val="tx1"/>
                </a:solidFill>
                <a:latin typeface="Comic Sans MS" panose="030F0702030302020204" pitchFamily="66" charset="0"/>
                <a:ea typeface="ＭＳ Ｐゴシック" panose="020B0600070205080204" pitchFamily="34" charset="-128"/>
              </a:defRPr>
            </a:lvl3pPr>
            <a:lvl4pPr>
              <a:tabLst>
                <a:tab pos="573088" algn="l"/>
              </a:tabLst>
              <a:defRPr sz="1600" b="1">
                <a:solidFill>
                  <a:schemeClr val="tx1"/>
                </a:solidFill>
                <a:latin typeface="Comic Sans MS" panose="030F0702030302020204" pitchFamily="66" charset="0"/>
                <a:ea typeface="ＭＳ Ｐゴシック" panose="020B0600070205080204" pitchFamily="34" charset="-128"/>
              </a:defRPr>
            </a:lvl4pPr>
            <a:lvl5pPr>
              <a:tabLst>
                <a:tab pos="573088" algn="l"/>
              </a:tabLst>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FBF43D"/>
                </a:solidFill>
                <a:latin typeface="Arial" panose="020B0604020202020204" pitchFamily="34" charset="0"/>
              </a:rPr>
              <a:t>•VAREWUI MARAMLI: NGATHUMTIT KAHAI?</a:t>
            </a:r>
          </a:p>
        </p:txBody>
      </p:sp>
      <p:sp>
        <p:nvSpPr>
          <p:cNvPr id="288868" name="Text Box 100">
            <a:extLst>
              <a:ext uri="{FF2B5EF4-FFF2-40B4-BE49-F238E27FC236}">
                <a16:creationId xmlns:a16="http://schemas.microsoft.com/office/drawing/2014/main" id="{B345EE15-7608-A76E-9D6D-05D23B7E7EFD}"/>
              </a:ext>
            </a:extLst>
          </p:cNvPr>
          <p:cNvSpPr txBox="1">
            <a:spLocks noChangeArrowheads="1"/>
          </p:cNvSpPr>
          <p:nvPr/>
        </p:nvSpPr>
        <p:spPr bwMode="auto">
          <a:xfrm>
            <a:off x="280988" y="3540125"/>
            <a:ext cx="8610600" cy="24415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marL="352425" indent="-352425">
              <a:tabLst>
                <a:tab pos="573088" algn="l"/>
              </a:tabLst>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tabLst>
                <a:tab pos="573088" algn="l"/>
              </a:tabLst>
              <a:defRPr sz="1600" b="1">
                <a:solidFill>
                  <a:schemeClr val="tx1"/>
                </a:solidFill>
                <a:latin typeface="Comic Sans MS" panose="030F0702030302020204" pitchFamily="66" charset="0"/>
                <a:ea typeface="ＭＳ Ｐゴシック" panose="020B0600070205080204" pitchFamily="34" charset="-128"/>
              </a:defRPr>
            </a:lvl2pPr>
            <a:lvl3pPr>
              <a:tabLst>
                <a:tab pos="573088" algn="l"/>
              </a:tabLst>
              <a:defRPr sz="1600" b="1">
                <a:solidFill>
                  <a:schemeClr val="tx1"/>
                </a:solidFill>
                <a:latin typeface="Comic Sans MS" panose="030F0702030302020204" pitchFamily="66" charset="0"/>
                <a:ea typeface="ＭＳ Ｐゴシック" panose="020B0600070205080204" pitchFamily="34" charset="-128"/>
              </a:defRPr>
            </a:lvl3pPr>
            <a:lvl4pPr>
              <a:tabLst>
                <a:tab pos="573088" algn="l"/>
              </a:tabLst>
              <a:defRPr sz="1600" b="1">
                <a:solidFill>
                  <a:schemeClr val="tx1"/>
                </a:solidFill>
                <a:latin typeface="Comic Sans MS" panose="030F0702030302020204" pitchFamily="66" charset="0"/>
                <a:ea typeface="ＭＳ Ｐゴシック" panose="020B0600070205080204" pitchFamily="34" charset="-128"/>
              </a:defRPr>
            </a:lvl4pPr>
            <a:lvl5pPr>
              <a:tabLst>
                <a:tab pos="573088" algn="l"/>
              </a:tabLst>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a:solidFill>
                  <a:srgbClr val="FBF43D"/>
                </a:solidFill>
                <a:latin typeface="Arial" panose="020B0604020202020204" pitchFamily="34" charset="0"/>
              </a:rPr>
              <a:t>     					CHIEINA…</a:t>
            </a:r>
          </a:p>
          <a:p>
            <a:pPr>
              <a:spcBef>
                <a:spcPct val="50000"/>
              </a:spcBef>
              <a:defRPr/>
            </a:pPr>
            <a:r>
              <a:rPr lang="en-US" altLang="en-US" sz="2800">
                <a:solidFill>
                  <a:srgbClr val="FBF43D"/>
                </a:solidFill>
                <a:latin typeface="Arial" panose="020B0604020202020204" pitchFamily="34" charset="0"/>
              </a:rPr>
              <a:t>•	ISRAELNAONA VARELI… KALA ATHUM THEINGAROK KHAVAI APONG CHI MOSESWUI TUINGASHIT CHINA PHEIKAR KHAMATAIYA AKHA SADA KHUIRAMIYA!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2" descr="Shepherd with flock, 43-30tb sr">
            <a:extLst>
              <a:ext uri="{FF2B5EF4-FFF2-40B4-BE49-F238E27FC236}">
                <a16:creationId xmlns:a16="http://schemas.microsoft.com/office/drawing/2014/main" id="{89ACDF55-A731-5A88-FE40-4EB85128A6A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a:extLst>
              <a:ext uri="{FF2B5EF4-FFF2-40B4-BE49-F238E27FC236}">
                <a16:creationId xmlns:a16="http://schemas.microsoft.com/office/drawing/2014/main" id="{B65622DF-EA1D-C4FD-D6DC-AF98E7EA02C4}"/>
              </a:ext>
            </a:extLst>
          </p:cNvPr>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latin typeface="Comic Sans MS" charset="0"/>
              <a:ea typeface="ＭＳ Ｐゴシック" charset="-128"/>
              <a:cs typeface="ＭＳ Ｐゴシック" charset="-128"/>
            </a:endParaRPr>
          </a:p>
        </p:txBody>
      </p:sp>
      <p:sp>
        <p:nvSpPr>
          <p:cNvPr id="559107" name="Text Box 3">
            <a:extLst>
              <a:ext uri="{FF2B5EF4-FFF2-40B4-BE49-F238E27FC236}">
                <a16:creationId xmlns:a16="http://schemas.microsoft.com/office/drawing/2014/main" id="{6BFC7B5B-9649-F626-01D2-072F64D43DCC}"/>
              </a:ext>
            </a:extLst>
          </p:cNvPr>
          <p:cNvSpPr txBox="1">
            <a:spLocks noChangeArrowheads="1"/>
          </p:cNvSpPr>
          <p:nvPr/>
        </p:nvSpPr>
        <p:spPr bwMode="auto">
          <a:xfrm>
            <a:off x="652463" y="265113"/>
            <a:ext cx="7780337" cy="11874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spcBef>
                <a:spcPct val="50000"/>
              </a:spcBef>
              <a:defRPr/>
            </a:pPr>
            <a:r>
              <a:rPr lang="en-US" sz="2400" i="1">
                <a:solidFill>
                  <a:srgbClr val="FAF40C"/>
                </a:solidFill>
                <a:latin typeface="Arial" charset="0"/>
                <a:ea typeface="ＭＳ Ｐゴシック" charset="-128"/>
                <a:cs typeface="ＭＳ Ｐゴシック" charset="-128"/>
              </a:rPr>
              <a:t>JESU CHRISTAWUI KAPHARA KALA AWUI MIRINWUI TEKMATEILAK KAHAI MASHOK KHAMARAO NA MAMACHUK YANG HAIRA?</a:t>
            </a:r>
          </a:p>
        </p:txBody>
      </p:sp>
      <p:sp>
        <p:nvSpPr>
          <p:cNvPr id="559111" name="Text Box 7">
            <a:extLst>
              <a:ext uri="{FF2B5EF4-FFF2-40B4-BE49-F238E27FC236}">
                <a16:creationId xmlns:a16="http://schemas.microsoft.com/office/drawing/2014/main" id="{D442B66B-C694-504D-EF1E-D5070146909B}"/>
              </a:ext>
            </a:extLst>
          </p:cNvPr>
          <p:cNvSpPr txBox="1">
            <a:spLocks noChangeArrowheads="1"/>
          </p:cNvSpPr>
          <p:nvPr/>
        </p:nvSpPr>
        <p:spPr bwMode="auto">
          <a:xfrm>
            <a:off x="1730375" y="1477963"/>
            <a:ext cx="5948363" cy="374967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p>
            <a:pPr algn="ctr">
              <a:spcBef>
                <a:spcPct val="50000"/>
              </a:spcBef>
              <a:defRPr/>
            </a:pPr>
            <a:r>
              <a:rPr lang="en-US" sz="8000" i="1">
                <a:solidFill>
                  <a:srgbClr val="FAF40C"/>
                </a:solidFill>
                <a:latin typeface="Arial" charset="0"/>
                <a:ea typeface="ＭＳ Ｐゴシック" charset="-128"/>
                <a:cs typeface="ＭＳ Ｐゴシック" charset="-128"/>
              </a:rPr>
              <a:t>THADA PHARA KAHAILA?</a:t>
            </a:r>
          </a:p>
        </p:txBody>
      </p:sp>
      <p:sp>
        <p:nvSpPr>
          <p:cNvPr id="559127" name="Text Box 23">
            <a:extLst>
              <a:ext uri="{FF2B5EF4-FFF2-40B4-BE49-F238E27FC236}">
                <a16:creationId xmlns:a16="http://schemas.microsoft.com/office/drawing/2014/main" id="{7F9E397A-94CB-9767-F517-53AFADFF7B0B}"/>
              </a:ext>
            </a:extLst>
          </p:cNvPr>
          <p:cNvSpPr txBox="1">
            <a:spLocks noChangeArrowheads="1"/>
          </p:cNvSpPr>
          <p:nvPr/>
        </p:nvSpPr>
        <p:spPr bwMode="auto">
          <a:xfrm>
            <a:off x="38100" y="5678488"/>
            <a:ext cx="4162425" cy="45402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000">
                <a:solidFill>
                  <a:srgbClr val="FFFF00"/>
                </a:solidFill>
                <a:latin typeface="Comic Sans MS" charset="0"/>
                <a:ea typeface="ＭＳ Ｐゴシック" charset="-128"/>
                <a:cs typeface="ＭＳ Ｐゴシック" charset="-128"/>
              </a:rPr>
              <a:t>KATAMLI KHANGACHON #17</a:t>
            </a:r>
          </a:p>
        </p:txBody>
      </p:sp>
      <p:sp>
        <p:nvSpPr>
          <p:cNvPr id="95239" name="Text Box 24">
            <a:extLst>
              <a:ext uri="{FF2B5EF4-FFF2-40B4-BE49-F238E27FC236}">
                <a16:creationId xmlns:a16="http://schemas.microsoft.com/office/drawing/2014/main" id="{F6D3A232-8969-14E7-6B06-6631AE55661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59129" name="Rectangle 25">
            <a:extLst>
              <a:ext uri="{FF2B5EF4-FFF2-40B4-BE49-F238E27FC236}">
                <a16:creationId xmlns:a16="http://schemas.microsoft.com/office/drawing/2014/main" id="{19F20BC7-4C37-1A07-0F02-A11D8735169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59133" name="Rectangle 29">
            <a:extLst>
              <a:ext uri="{FF2B5EF4-FFF2-40B4-BE49-F238E27FC236}">
                <a16:creationId xmlns:a16="http://schemas.microsoft.com/office/drawing/2014/main" id="{C45B7183-C8D1-AE80-CB92-969D65318E5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39</a:t>
            </a:r>
          </a:p>
        </p:txBody>
      </p:sp>
      <p:sp>
        <p:nvSpPr>
          <p:cNvPr id="95242" name="Text Box 31">
            <a:extLst>
              <a:ext uri="{FF2B5EF4-FFF2-40B4-BE49-F238E27FC236}">
                <a16:creationId xmlns:a16="http://schemas.microsoft.com/office/drawing/2014/main" id="{B0E57CEE-8F04-4610-D9F9-C0592E23C369}"/>
              </a:ext>
            </a:extLst>
          </p:cNvPr>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
        <p:nvSpPr>
          <p:cNvPr id="95243" name="Text Box 33">
            <a:extLst>
              <a:ext uri="{FF2B5EF4-FFF2-40B4-BE49-F238E27FC236}">
                <a16:creationId xmlns:a16="http://schemas.microsoft.com/office/drawing/2014/main" id="{4115E1F6-5377-49FD-448B-B4EB27FE975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59138" name="Rectangle 34">
            <a:extLst>
              <a:ext uri="{FF2B5EF4-FFF2-40B4-BE49-F238E27FC236}">
                <a16:creationId xmlns:a16="http://schemas.microsoft.com/office/drawing/2014/main" id="{887F6C6C-5378-4120-F391-08B4CE9D81C4}"/>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a:extLst>
              <a:ext uri="{FF2B5EF4-FFF2-40B4-BE49-F238E27FC236}">
                <a16:creationId xmlns:a16="http://schemas.microsoft.com/office/drawing/2014/main" id="{7199C2AB-E438-7FAA-4956-334FFBEA1340}"/>
              </a:ext>
            </a:extLst>
          </p:cNvPr>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latin typeface="Comic Sans MS" charset="0"/>
              <a:ea typeface="ＭＳ Ｐゴシック" charset="-128"/>
              <a:cs typeface="ＭＳ Ｐゴシック" charset="-128"/>
            </a:endParaRPr>
          </a:p>
        </p:txBody>
      </p:sp>
      <p:sp>
        <p:nvSpPr>
          <p:cNvPr id="585732" name="Text Box 4">
            <a:extLst>
              <a:ext uri="{FF2B5EF4-FFF2-40B4-BE49-F238E27FC236}">
                <a16:creationId xmlns:a16="http://schemas.microsoft.com/office/drawing/2014/main" id="{E21FE204-4200-EA2E-9178-4DABDA71EF96}"/>
              </a:ext>
            </a:extLst>
          </p:cNvPr>
          <p:cNvSpPr txBox="1">
            <a:spLocks noChangeArrowheads="1"/>
          </p:cNvSpPr>
          <p:nvPr/>
        </p:nvSpPr>
        <p:spPr bwMode="auto">
          <a:xfrm>
            <a:off x="1011238" y="1939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3200" i="1">
                <a:latin typeface="Arial" charset="0"/>
                <a:ea typeface="ＭＳ Ｐゴシック" charset="-128"/>
                <a:cs typeface="ＭＳ Ｐゴシック" charset="-128"/>
              </a:rPr>
              <a:t>THADA PHARA KAHAILA?</a:t>
            </a:r>
          </a:p>
        </p:txBody>
      </p:sp>
      <p:sp>
        <p:nvSpPr>
          <p:cNvPr id="585733" name="Text Box 5">
            <a:extLst>
              <a:ext uri="{FF2B5EF4-FFF2-40B4-BE49-F238E27FC236}">
                <a16:creationId xmlns:a16="http://schemas.microsoft.com/office/drawing/2014/main" id="{9A61FBB0-A574-0720-A46E-338B395ED4D4}"/>
              </a:ext>
            </a:extLst>
          </p:cNvPr>
          <p:cNvSpPr txBox="1">
            <a:spLocks noChangeArrowheads="1"/>
          </p:cNvSpPr>
          <p:nvPr/>
        </p:nvSpPr>
        <p:spPr bwMode="auto">
          <a:xfrm>
            <a:off x="306388" y="2692400"/>
            <a:ext cx="8462962" cy="2740025"/>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baseline="-25000">
                <a:solidFill>
                  <a:srgbClr val="FAF40C"/>
                </a:solidFill>
              </a:rPr>
              <a:t>KACHAMA TUINGASHITLI: MESSIAH KHARAWUI MARAMLI </a:t>
            </a:r>
            <a:r>
              <a:rPr lang="en-US" altLang="en-US" sz="4400" i="1" u="sng" baseline="-25000">
                <a:solidFill>
                  <a:srgbClr val="99CCFF"/>
                </a:solidFill>
              </a:rPr>
              <a:t>300 SHIDA KAPIKAHAI</a:t>
            </a:r>
            <a:r>
              <a:rPr lang="en-US" altLang="en-US" sz="4400" baseline="-25000">
                <a:solidFill>
                  <a:srgbClr val="FAF40C"/>
                </a:solidFill>
              </a:rPr>
              <a:t> KATONGA CHI JESU CHRISTAWUI KAPHARA, AWUI MIRIN KALA ALI SHAOKATHAT CHILI UNGSHUNG SERKAHAINA…</a:t>
            </a:r>
          </a:p>
        </p:txBody>
      </p:sp>
      <p:sp>
        <p:nvSpPr>
          <p:cNvPr id="585734" name="Text Box 6">
            <a:extLst>
              <a:ext uri="{FF2B5EF4-FFF2-40B4-BE49-F238E27FC236}">
                <a16:creationId xmlns:a16="http://schemas.microsoft.com/office/drawing/2014/main" id="{2C565AAF-F308-C6ED-5305-C3D5FFA3F3CB}"/>
              </a:ext>
            </a:extLst>
          </p:cNvPr>
          <p:cNvSpPr txBox="1">
            <a:spLocks noChangeArrowheads="1"/>
          </p:cNvSpPr>
          <p:nvPr/>
        </p:nvSpPr>
        <p:spPr bwMode="auto">
          <a:xfrm>
            <a:off x="165100" y="5678488"/>
            <a:ext cx="4289425" cy="45402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000">
                <a:solidFill>
                  <a:srgbClr val="FFFF00"/>
                </a:solidFill>
                <a:latin typeface="Comic Sans MS" charset="0"/>
                <a:ea typeface="ＭＳ Ｐゴシック" charset="-128"/>
                <a:cs typeface="ＭＳ Ｐゴシック" charset="-128"/>
              </a:rPr>
              <a:t>KATAMLI KHANGACHON #17</a:t>
            </a:r>
          </a:p>
        </p:txBody>
      </p:sp>
      <p:sp>
        <p:nvSpPr>
          <p:cNvPr id="97286" name="Text Box 7">
            <a:extLst>
              <a:ext uri="{FF2B5EF4-FFF2-40B4-BE49-F238E27FC236}">
                <a16:creationId xmlns:a16="http://schemas.microsoft.com/office/drawing/2014/main" id="{D087A409-672E-4E4F-42ED-98605C49484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85736" name="Rectangle 8">
            <a:extLst>
              <a:ext uri="{FF2B5EF4-FFF2-40B4-BE49-F238E27FC236}">
                <a16:creationId xmlns:a16="http://schemas.microsoft.com/office/drawing/2014/main" id="{6860012C-445E-D988-0AF9-12FBB0350E7F}"/>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85737" name="Text Box 9">
            <a:extLst>
              <a:ext uri="{FF2B5EF4-FFF2-40B4-BE49-F238E27FC236}">
                <a16:creationId xmlns:a16="http://schemas.microsoft.com/office/drawing/2014/main" id="{F57017D1-67D3-7EAF-9B9A-E73532B8BDFD}"/>
              </a:ext>
            </a:extLst>
          </p:cNvPr>
          <p:cNvSpPr txBox="1">
            <a:spLocks noChangeArrowheads="1"/>
          </p:cNvSpPr>
          <p:nvPr/>
        </p:nvSpPr>
        <p:spPr bwMode="auto">
          <a:xfrm>
            <a:off x="619125" y="6315075"/>
            <a:ext cx="8274050" cy="2016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spcBef>
                <a:spcPct val="50000"/>
              </a:spcBef>
              <a:defRPr/>
            </a:pPr>
            <a:r>
              <a:rPr lang="en-US" altLang="en-US" sz="1400" baseline="-25000">
                <a:solidFill>
                  <a:srgbClr val="FAF40C"/>
                </a:solidFill>
              </a:rPr>
              <a:t>*Lairik:  Josh MacDowell, </a:t>
            </a:r>
            <a:r>
              <a:rPr lang="en-US" altLang="en-US" sz="1400" i="1" baseline="-25000">
                <a:solidFill>
                  <a:srgbClr val="FAF40C"/>
                </a:solidFill>
              </a:rPr>
              <a:t>Evidence That Demands A Verdict, </a:t>
            </a:r>
            <a:r>
              <a:rPr lang="en-US" altLang="en-US" sz="1400" baseline="-25000">
                <a:solidFill>
                  <a:srgbClr val="FAF40C"/>
                </a:solidFill>
              </a:rPr>
              <a:t>1972, page 175;</a:t>
            </a:r>
            <a:r>
              <a:rPr lang="en-US" altLang="en-US" sz="1400" i="1" baseline="-25000">
                <a:solidFill>
                  <a:srgbClr val="FAF40C"/>
                </a:solidFill>
              </a:rPr>
              <a:t>       </a:t>
            </a:r>
            <a:r>
              <a:rPr lang="en-US" altLang="en-US" sz="1400" baseline="-25000">
                <a:solidFill>
                  <a:srgbClr val="FAF40C"/>
                </a:solidFill>
              </a:rPr>
              <a:t>Peter Stoner,</a:t>
            </a:r>
            <a:r>
              <a:rPr lang="en-US" altLang="en-US" sz="1400" i="1" baseline="-25000">
                <a:solidFill>
                  <a:srgbClr val="FAF40C"/>
                </a:solidFill>
              </a:rPr>
              <a:t> Science Speaks, </a:t>
            </a:r>
            <a:r>
              <a:rPr lang="en-US" altLang="en-US" sz="1400" baseline="-25000">
                <a:solidFill>
                  <a:srgbClr val="FAF40C"/>
                </a:solidFill>
              </a:rPr>
              <a:t>Moody Press, 1963.</a:t>
            </a:r>
          </a:p>
        </p:txBody>
      </p:sp>
      <p:sp>
        <p:nvSpPr>
          <p:cNvPr id="585738" name="Rectangle 10">
            <a:extLst>
              <a:ext uri="{FF2B5EF4-FFF2-40B4-BE49-F238E27FC236}">
                <a16:creationId xmlns:a16="http://schemas.microsoft.com/office/drawing/2014/main" id="{813B4AFA-FFC3-85EB-A71E-BCCAB63D2B05}"/>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40</a:t>
            </a:r>
          </a:p>
        </p:txBody>
      </p:sp>
      <p:sp>
        <p:nvSpPr>
          <p:cNvPr id="97290" name="Text Box 11">
            <a:extLst>
              <a:ext uri="{FF2B5EF4-FFF2-40B4-BE49-F238E27FC236}">
                <a16:creationId xmlns:a16="http://schemas.microsoft.com/office/drawing/2014/main" id="{6584B19B-BD44-2023-417C-869F9A9B13F1}"/>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585740" name="Text Box 12">
            <a:extLst>
              <a:ext uri="{FF2B5EF4-FFF2-40B4-BE49-F238E27FC236}">
                <a16:creationId xmlns:a16="http://schemas.microsoft.com/office/drawing/2014/main" id="{78C9E56C-6D71-5EBF-5055-4CD967AA7A11}"/>
              </a:ext>
            </a:extLst>
          </p:cNvPr>
          <p:cNvSpPr txBox="1">
            <a:spLocks noChangeArrowheads="1"/>
          </p:cNvSpPr>
          <p:nvPr/>
        </p:nvSpPr>
        <p:spPr bwMode="auto">
          <a:xfrm>
            <a:off x="7515225" y="1779588"/>
            <a:ext cx="547688" cy="763587"/>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000" i="1">
                <a:solidFill>
                  <a:srgbClr val="FAF40C"/>
                </a:solidFill>
                <a:latin typeface="Arial" panose="020B0604020202020204" pitchFamily="34" charset="0"/>
              </a:rPr>
              <a:t>*</a:t>
            </a:r>
          </a:p>
          <a:p>
            <a:pPr>
              <a:spcBef>
                <a:spcPct val="50000"/>
              </a:spcBef>
              <a:defRPr/>
            </a:pPr>
            <a:endParaRPr lang="en-US" altLang="en-US">
              <a:effectLst>
                <a:outerShdw blurRad="38100" dist="38100" dir="2700000" algn="tl">
                  <a:srgbClr val="000000"/>
                </a:outerShdw>
              </a:effectLst>
            </a:endParaRPr>
          </a:p>
        </p:txBody>
      </p:sp>
      <p:sp>
        <p:nvSpPr>
          <p:cNvPr id="585741" name="Text Box 13">
            <a:extLst>
              <a:ext uri="{FF2B5EF4-FFF2-40B4-BE49-F238E27FC236}">
                <a16:creationId xmlns:a16="http://schemas.microsoft.com/office/drawing/2014/main" id="{FC9C51B9-3427-527B-2087-E3F663C5230F}"/>
              </a:ext>
            </a:extLst>
          </p:cNvPr>
          <p:cNvSpPr txBox="1">
            <a:spLocks noChangeArrowheads="1"/>
          </p:cNvSpPr>
          <p:nvPr/>
        </p:nvSpPr>
        <p:spPr bwMode="auto">
          <a:xfrm>
            <a:off x="652463" y="265113"/>
            <a:ext cx="7780337" cy="11874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spcBef>
                <a:spcPct val="50000"/>
              </a:spcBef>
              <a:defRPr/>
            </a:pPr>
            <a:r>
              <a:rPr lang="en-US" sz="2400" i="1">
                <a:solidFill>
                  <a:srgbClr val="FAF40C"/>
                </a:solidFill>
                <a:latin typeface="Arial" charset="0"/>
                <a:ea typeface="ＭＳ Ｐゴシック" charset="-128"/>
                <a:cs typeface="ＭＳ Ｐゴシック" charset="-128"/>
              </a:rPr>
              <a:t>JESU CHRISTAWUI KAPHARA KALA AWUI MIRINWUI TEKMATEILAK KAHAI MASHOK KHAMARAO NA MAMACHUK YANG HAIRA?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a:extLst>
              <a:ext uri="{FF2B5EF4-FFF2-40B4-BE49-F238E27FC236}">
                <a16:creationId xmlns:a16="http://schemas.microsoft.com/office/drawing/2014/main" id="{BE7AE380-1440-C2AC-872B-D8BC39FBBE82}"/>
              </a:ext>
            </a:extLst>
          </p:cNvPr>
          <p:cNvSpPr txBox="1">
            <a:spLocks noChangeArrowheads="1"/>
          </p:cNvSpPr>
          <p:nvPr/>
        </p:nvSpPr>
        <p:spPr bwMode="auto">
          <a:xfrm>
            <a:off x="546100" y="863600"/>
            <a:ext cx="8061325" cy="25304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6000" baseline="-25000">
                <a:solidFill>
                  <a:srgbClr val="FAF40C"/>
                </a:solidFill>
              </a:rPr>
              <a:t>PHONGKHAMI</a:t>
            </a:r>
            <a:r>
              <a:rPr lang="en-US" altLang="en-US" sz="4400" baseline="-25000">
                <a:solidFill>
                  <a:srgbClr val="FAF40C"/>
                </a:solidFill>
              </a:rPr>
              <a:t> </a:t>
            </a:r>
            <a:r>
              <a:rPr lang="en-US" altLang="en-US" sz="6000" baseline="-25000">
                <a:solidFill>
                  <a:srgbClr val="99CCFF"/>
                </a:solidFill>
              </a:rPr>
              <a:t>8</a:t>
            </a:r>
            <a:r>
              <a:rPr lang="en-US" altLang="en-US" sz="6000" baseline="-25000">
                <a:solidFill>
                  <a:srgbClr val="FAF40C"/>
                </a:solidFill>
              </a:rPr>
              <a:t> MANG MI AKHAWUI MIRINLI ARUI RASHUNGDA KAYAKHA SHOK MARAOKHALA</a:t>
            </a:r>
            <a:r>
              <a:rPr lang="en-US" altLang="en-US" sz="4400" baseline="-25000">
                <a:solidFill>
                  <a:srgbClr val="FAF40C"/>
                </a:solidFill>
              </a:rPr>
              <a:t>?</a:t>
            </a:r>
          </a:p>
        </p:txBody>
      </p:sp>
      <p:sp>
        <p:nvSpPr>
          <p:cNvPr id="568327" name="Text Box 7">
            <a:extLst>
              <a:ext uri="{FF2B5EF4-FFF2-40B4-BE49-F238E27FC236}">
                <a16:creationId xmlns:a16="http://schemas.microsoft.com/office/drawing/2014/main" id="{AF8524D8-7039-84BD-EAA1-2B91A6C7D99F}"/>
              </a:ext>
            </a:extLst>
          </p:cNvPr>
          <p:cNvSpPr txBox="1">
            <a:spLocks noChangeArrowheads="1"/>
          </p:cNvSpPr>
          <p:nvPr/>
        </p:nvSpPr>
        <p:spPr bwMode="auto">
          <a:xfrm>
            <a:off x="1393825" y="3651250"/>
            <a:ext cx="6227763" cy="1243013"/>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0000"/>
              </a:lnSpc>
              <a:spcBef>
                <a:spcPct val="50000"/>
              </a:spcBef>
              <a:defRPr/>
            </a:pPr>
            <a:r>
              <a:rPr lang="en-US" altLang="en-US" sz="4000" i="1" baseline="-25000">
                <a:solidFill>
                  <a:srgbClr val="33CC33"/>
                </a:solidFill>
              </a:rPr>
              <a:t>NGAHANKASA:</a:t>
            </a:r>
          </a:p>
          <a:p>
            <a:pPr algn="ctr">
              <a:lnSpc>
                <a:spcPct val="60000"/>
              </a:lnSpc>
              <a:spcBef>
                <a:spcPct val="50000"/>
              </a:spcBef>
              <a:defRPr/>
            </a:pPr>
            <a:r>
              <a:rPr lang="en-US" altLang="en-US" sz="4000" i="1" baseline="-25000">
                <a:solidFill>
                  <a:srgbClr val="33CC33"/>
                </a:solidFill>
              </a:rPr>
              <a:t>100 QUADRILLION (10 </a:t>
            </a:r>
            <a:r>
              <a:rPr lang="en-US" altLang="en-US" sz="2800" i="1" baseline="30000">
                <a:solidFill>
                  <a:srgbClr val="33CC33"/>
                </a:solidFill>
              </a:rPr>
              <a:t>17</a:t>
            </a:r>
            <a:r>
              <a:rPr lang="en-US" altLang="en-US" sz="4000" i="1" baseline="-25000">
                <a:solidFill>
                  <a:srgbClr val="33CC33"/>
                </a:solidFill>
              </a:rPr>
              <a:t>) WUI </a:t>
            </a:r>
          </a:p>
          <a:p>
            <a:pPr algn="ctr">
              <a:lnSpc>
                <a:spcPct val="60000"/>
              </a:lnSpc>
              <a:spcBef>
                <a:spcPct val="50000"/>
              </a:spcBef>
              <a:defRPr/>
            </a:pPr>
            <a:r>
              <a:rPr lang="en-US" altLang="en-US" sz="4000" i="1" baseline="-25000">
                <a:solidFill>
                  <a:srgbClr val="33CC33"/>
                </a:solidFill>
              </a:rPr>
              <a:t>EINA AKHAMANG</a:t>
            </a:r>
          </a:p>
        </p:txBody>
      </p:sp>
      <p:sp>
        <p:nvSpPr>
          <p:cNvPr id="568328" name="Text Box 8">
            <a:extLst>
              <a:ext uri="{FF2B5EF4-FFF2-40B4-BE49-F238E27FC236}">
                <a16:creationId xmlns:a16="http://schemas.microsoft.com/office/drawing/2014/main" id="{935C0CF5-34B1-9AB5-D003-7347825B2176}"/>
              </a:ext>
            </a:extLst>
          </p:cNvPr>
          <p:cNvSpPr txBox="1">
            <a:spLocks noChangeArrowheads="1"/>
          </p:cNvSpPr>
          <p:nvPr/>
        </p:nvSpPr>
        <p:spPr bwMode="auto">
          <a:xfrm>
            <a:off x="976313" y="4640263"/>
            <a:ext cx="7169150" cy="10064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150000"/>
              </a:lnSpc>
              <a:spcBef>
                <a:spcPct val="50000"/>
              </a:spcBef>
              <a:defRPr/>
            </a:pPr>
            <a:r>
              <a:rPr lang="en-US" altLang="en-US" sz="6000" b="0" baseline="-25000"/>
              <a:t>1:100,000,000,000,000,000</a:t>
            </a:r>
          </a:p>
        </p:txBody>
      </p:sp>
      <p:sp>
        <p:nvSpPr>
          <p:cNvPr id="568331" name="Oval 11">
            <a:extLst>
              <a:ext uri="{FF2B5EF4-FFF2-40B4-BE49-F238E27FC236}">
                <a16:creationId xmlns:a16="http://schemas.microsoft.com/office/drawing/2014/main" id="{E7FCA182-2AC8-A8A7-BADA-536D8EB49E42}"/>
              </a:ext>
            </a:extLst>
          </p:cNvPr>
          <p:cNvSpPr>
            <a:spLocks noChangeArrowheads="1"/>
          </p:cNvSpPr>
          <p:nvPr/>
        </p:nvSpPr>
        <p:spPr bwMode="auto">
          <a:xfrm>
            <a:off x="4740275" y="10699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99334" name="Text Box 12">
            <a:extLst>
              <a:ext uri="{FF2B5EF4-FFF2-40B4-BE49-F238E27FC236}">
                <a16:creationId xmlns:a16="http://schemas.microsoft.com/office/drawing/2014/main" id="{2117E669-8B7A-5090-181D-5EE002E0235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8333" name="Rectangle 13">
            <a:extLst>
              <a:ext uri="{FF2B5EF4-FFF2-40B4-BE49-F238E27FC236}">
                <a16:creationId xmlns:a16="http://schemas.microsoft.com/office/drawing/2014/main" id="{0A4FCBBE-5150-80EC-E24C-B2DEB809F9B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68337" name="Text Box 17">
            <a:extLst>
              <a:ext uri="{FF2B5EF4-FFF2-40B4-BE49-F238E27FC236}">
                <a16:creationId xmlns:a16="http://schemas.microsoft.com/office/drawing/2014/main" id="{75EA44AF-E5F2-24D7-D392-A6FD6B64999C}"/>
              </a:ext>
            </a:extLst>
          </p:cNvPr>
          <p:cNvSpPr txBox="1">
            <a:spLocks noChangeArrowheads="1"/>
          </p:cNvSpPr>
          <p:nvPr/>
        </p:nvSpPr>
        <p:spPr bwMode="auto">
          <a:xfrm>
            <a:off x="619125" y="6315075"/>
            <a:ext cx="8274050" cy="2016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spcBef>
                <a:spcPct val="50000"/>
              </a:spcBef>
              <a:defRPr/>
            </a:pPr>
            <a:r>
              <a:rPr lang="en-US" altLang="en-US" sz="1400" baseline="-25000">
                <a:solidFill>
                  <a:srgbClr val="FAF40C"/>
                </a:solidFill>
              </a:rPr>
              <a:t>*Lairik:  Josh MacDowell, </a:t>
            </a:r>
            <a:r>
              <a:rPr lang="en-US" altLang="en-US" sz="1400" i="1" baseline="-25000">
                <a:solidFill>
                  <a:srgbClr val="FAF40C"/>
                </a:solidFill>
              </a:rPr>
              <a:t>Evidence That Demands A Verdict, </a:t>
            </a:r>
            <a:r>
              <a:rPr lang="en-US" altLang="en-US" sz="1400" baseline="-25000">
                <a:solidFill>
                  <a:srgbClr val="FAF40C"/>
                </a:solidFill>
              </a:rPr>
              <a:t>1972, page 175;</a:t>
            </a:r>
            <a:r>
              <a:rPr lang="en-US" altLang="en-US" sz="1400" i="1" baseline="-25000">
                <a:solidFill>
                  <a:srgbClr val="FAF40C"/>
                </a:solidFill>
              </a:rPr>
              <a:t>       </a:t>
            </a:r>
            <a:r>
              <a:rPr lang="en-US" altLang="en-US" sz="1400" baseline="-25000">
                <a:solidFill>
                  <a:srgbClr val="FAF40C"/>
                </a:solidFill>
              </a:rPr>
              <a:t>Peter Stoner,</a:t>
            </a:r>
            <a:r>
              <a:rPr lang="en-US" altLang="en-US" sz="1400" i="1" baseline="-25000">
                <a:solidFill>
                  <a:srgbClr val="FAF40C"/>
                </a:solidFill>
              </a:rPr>
              <a:t> Science Speaks, </a:t>
            </a:r>
            <a:r>
              <a:rPr lang="en-US" altLang="en-US" sz="1400" baseline="-25000">
                <a:solidFill>
                  <a:srgbClr val="FAF40C"/>
                </a:solidFill>
              </a:rPr>
              <a:t>Moody Press, 1963.</a:t>
            </a:r>
          </a:p>
        </p:txBody>
      </p:sp>
      <p:sp>
        <p:nvSpPr>
          <p:cNvPr id="568338" name="Rectangle 18">
            <a:extLst>
              <a:ext uri="{FF2B5EF4-FFF2-40B4-BE49-F238E27FC236}">
                <a16:creationId xmlns:a16="http://schemas.microsoft.com/office/drawing/2014/main" id="{355E9EFB-5A79-AEA1-D189-CB6AE52BFF0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41</a:t>
            </a:r>
          </a:p>
        </p:txBody>
      </p:sp>
      <p:sp>
        <p:nvSpPr>
          <p:cNvPr id="99338" name="Text Box 20">
            <a:extLst>
              <a:ext uri="{FF2B5EF4-FFF2-40B4-BE49-F238E27FC236}">
                <a16:creationId xmlns:a16="http://schemas.microsoft.com/office/drawing/2014/main" id="{D3B1B53A-38D5-0A81-0288-E0AB197697A2}"/>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
        <p:nvSpPr>
          <p:cNvPr id="568341" name="Text Box 21">
            <a:extLst>
              <a:ext uri="{FF2B5EF4-FFF2-40B4-BE49-F238E27FC236}">
                <a16:creationId xmlns:a16="http://schemas.microsoft.com/office/drawing/2014/main" id="{8FE724A8-6D3F-E6B4-B8F8-535DC6274D00}"/>
              </a:ext>
            </a:extLst>
          </p:cNvPr>
          <p:cNvSpPr txBox="1">
            <a:spLocks noChangeArrowheads="1"/>
          </p:cNvSpPr>
          <p:nvPr/>
        </p:nvSpPr>
        <p:spPr bwMode="auto">
          <a:xfrm>
            <a:off x="1041400" y="415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sz="3200" i="1">
                <a:latin typeface="Arial" panose="020B0604020202020204" pitchFamily="34" charset="0"/>
              </a:rPr>
              <a:t>CHITHAHAOKIDA…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a:extLst>
              <a:ext uri="{FF2B5EF4-FFF2-40B4-BE49-F238E27FC236}">
                <a16:creationId xmlns:a16="http://schemas.microsoft.com/office/drawing/2014/main" id="{E4F11CCC-61DC-D882-A9ED-F8ACD1DA35C1}"/>
              </a:ext>
            </a:extLst>
          </p:cNvPr>
          <p:cNvSpPr txBox="1">
            <a:spLocks noChangeArrowheads="1"/>
          </p:cNvSpPr>
          <p:nvPr/>
        </p:nvSpPr>
        <p:spPr bwMode="auto">
          <a:xfrm>
            <a:off x="709613" y="879475"/>
            <a:ext cx="7702550" cy="202565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baseline="-25000">
                <a:solidFill>
                  <a:srgbClr val="FAF40C"/>
                </a:solidFill>
              </a:rPr>
              <a:t>PHONGKHAMI </a:t>
            </a:r>
            <a:r>
              <a:rPr lang="en-US" altLang="en-US" sz="6000" baseline="-25000">
                <a:solidFill>
                  <a:srgbClr val="99CCFF"/>
                </a:solidFill>
              </a:rPr>
              <a:t>48</a:t>
            </a:r>
            <a:r>
              <a:rPr lang="en-US" altLang="en-US" sz="6000" baseline="-25000">
                <a:solidFill>
                  <a:srgbClr val="FAF40C"/>
                </a:solidFill>
              </a:rPr>
              <a:t> </a:t>
            </a:r>
            <a:r>
              <a:rPr lang="en-US" altLang="en-US" sz="4400" i="1" u="sng" baseline="-25000">
                <a:solidFill>
                  <a:srgbClr val="FAF40C"/>
                </a:solidFill>
              </a:rPr>
              <a:t>(300 WUI EINA)</a:t>
            </a:r>
            <a:r>
              <a:rPr lang="en-US" altLang="en-US" sz="4400" baseline="-25000">
                <a:solidFill>
                  <a:srgbClr val="FAF40C"/>
                </a:solidFill>
              </a:rPr>
              <a:t> ARUI RASHUNGDA MI AKHAWUI MIRINLI UNGKASHUNG KAYAKHA SHOKMARAO KHALA:</a:t>
            </a:r>
          </a:p>
        </p:txBody>
      </p:sp>
      <p:sp>
        <p:nvSpPr>
          <p:cNvPr id="560138" name="Text Box 10">
            <a:extLst>
              <a:ext uri="{FF2B5EF4-FFF2-40B4-BE49-F238E27FC236}">
                <a16:creationId xmlns:a16="http://schemas.microsoft.com/office/drawing/2014/main" id="{9B3A31DD-EB04-2461-5261-1E6739D1DB01}"/>
              </a:ext>
            </a:extLst>
          </p:cNvPr>
          <p:cNvSpPr txBox="1">
            <a:spLocks noChangeArrowheads="1"/>
          </p:cNvSpPr>
          <p:nvPr/>
        </p:nvSpPr>
        <p:spPr bwMode="auto">
          <a:xfrm>
            <a:off x="793750" y="2997200"/>
            <a:ext cx="7486650" cy="13112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baseline="-25000">
                <a:solidFill>
                  <a:srgbClr val="33CC33"/>
                </a:solidFill>
              </a:rPr>
              <a:t>NGAHANKASA: </a:t>
            </a:r>
            <a:r>
              <a:rPr lang="en-US" altLang="en-US" sz="4000" baseline="-25000">
                <a:solidFill>
                  <a:srgbClr val="33CC33"/>
                </a:solidFill>
              </a:rPr>
              <a:t>10</a:t>
            </a:r>
            <a:r>
              <a:rPr lang="en-US" altLang="en-US" sz="4000" baseline="30000">
                <a:solidFill>
                  <a:srgbClr val="33CC33"/>
                </a:solidFill>
              </a:rPr>
              <a:t>157 </a:t>
            </a:r>
            <a:r>
              <a:rPr lang="en-US" altLang="en-US" sz="4000" b="0">
                <a:solidFill>
                  <a:srgbClr val="33CC33"/>
                </a:solidFill>
              </a:rPr>
              <a:t>wui ngachaili akhamang</a:t>
            </a:r>
            <a:endParaRPr lang="en-US" altLang="en-US" sz="4000"/>
          </a:p>
        </p:txBody>
      </p:sp>
      <p:sp>
        <p:nvSpPr>
          <p:cNvPr id="560148" name="Text Box 20">
            <a:extLst>
              <a:ext uri="{FF2B5EF4-FFF2-40B4-BE49-F238E27FC236}">
                <a16:creationId xmlns:a16="http://schemas.microsoft.com/office/drawing/2014/main" id="{526EBE85-6E97-7B12-9605-0206D61015B3}"/>
              </a:ext>
            </a:extLst>
          </p:cNvPr>
          <p:cNvSpPr txBox="1">
            <a:spLocks noChangeArrowheads="1"/>
          </p:cNvSpPr>
          <p:nvPr/>
        </p:nvSpPr>
        <p:spPr bwMode="auto">
          <a:xfrm>
            <a:off x="171450" y="4408488"/>
            <a:ext cx="8893175" cy="13747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baseline="-25000"/>
              <a:t>1:10,000,000,000,000,000,000,000,000,000,000,000,000,000, 000,000,000,000,000,000,000,000,000,000,000,000,000,000, 000,000,000,000,000,000,000,000,000,000,000,000,000,000, 000,000,000,000,000,000,000,000,000,000,000,000</a:t>
            </a:r>
            <a:endParaRPr lang="en-US" altLang="en-US" sz="3200" baseline="-25000">
              <a:solidFill>
                <a:srgbClr val="FAF40C"/>
              </a:solidFill>
            </a:endParaRPr>
          </a:p>
        </p:txBody>
      </p:sp>
      <p:sp>
        <p:nvSpPr>
          <p:cNvPr id="560151" name="Oval 23">
            <a:extLst>
              <a:ext uri="{FF2B5EF4-FFF2-40B4-BE49-F238E27FC236}">
                <a16:creationId xmlns:a16="http://schemas.microsoft.com/office/drawing/2014/main" id="{8C1CF2CD-7191-BBAF-6FE1-08D0C67A66DD}"/>
              </a:ext>
            </a:extLst>
          </p:cNvPr>
          <p:cNvSpPr>
            <a:spLocks noChangeArrowheads="1"/>
          </p:cNvSpPr>
          <p:nvPr/>
        </p:nvSpPr>
        <p:spPr bwMode="auto">
          <a:xfrm>
            <a:off x="3854450" y="10668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01382" name="Text Box 24">
            <a:extLst>
              <a:ext uri="{FF2B5EF4-FFF2-40B4-BE49-F238E27FC236}">
                <a16:creationId xmlns:a16="http://schemas.microsoft.com/office/drawing/2014/main" id="{2BB49A30-AAAD-7D1C-B7FB-822093BD008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0153" name="Rectangle 25">
            <a:extLst>
              <a:ext uri="{FF2B5EF4-FFF2-40B4-BE49-F238E27FC236}">
                <a16:creationId xmlns:a16="http://schemas.microsoft.com/office/drawing/2014/main" id="{41E31309-86D4-BA46-E231-D35BEE78CD2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60156" name="Text Box 28">
            <a:extLst>
              <a:ext uri="{FF2B5EF4-FFF2-40B4-BE49-F238E27FC236}">
                <a16:creationId xmlns:a16="http://schemas.microsoft.com/office/drawing/2014/main" id="{EAB2FC36-EF69-4243-DFBA-C528141625E5}"/>
              </a:ext>
            </a:extLst>
          </p:cNvPr>
          <p:cNvSpPr txBox="1">
            <a:spLocks noChangeArrowheads="1"/>
          </p:cNvSpPr>
          <p:nvPr/>
        </p:nvSpPr>
        <p:spPr bwMode="auto">
          <a:xfrm>
            <a:off x="619125" y="6315075"/>
            <a:ext cx="8274050" cy="2016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spcBef>
                <a:spcPct val="50000"/>
              </a:spcBef>
              <a:defRPr/>
            </a:pPr>
            <a:r>
              <a:rPr lang="en-US" altLang="en-US" sz="1400" baseline="-25000">
                <a:solidFill>
                  <a:srgbClr val="FAF40C"/>
                </a:solidFill>
              </a:rPr>
              <a:t>*Lairik:  Josh MacDowell, </a:t>
            </a:r>
            <a:r>
              <a:rPr lang="en-US" altLang="en-US" sz="1400" i="1" baseline="-25000">
                <a:solidFill>
                  <a:srgbClr val="FAF40C"/>
                </a:solidFill>
              </a:rPr>
              <a:t>Evidence That Demands A Verdict, </a:t>
            </a:r>
            <a:r>
              <a:rPr lang="en-US" altLang="en-US" sz="1400" baseline="-25000">
                <a:solidFill>
                  <a:srgbClr val="FAF40C"/>
                </a:solidFill>
              </a:rPr>
              <a:t>1972, page 175;</a:t>
            </a:r>
            <a:r>
              <a:rPr lang="en-US" altLang="en-US" sz="1400" i="1" baseline="-25000">
                <a:solidFill>
                  <a:srgbClr val="FAF40C"/>
                </a:solidFill>
              </a:rPr>
              <a:t>       </a:t>
            </a:r>
            <a:r>
              <a:rPr lang="en-US" altLang="en-US" sz="1400" baseline="-25000">
                <a:solidFill>
                  <a:srgbClr val="FAF40C"/>
                </a:solidFill>
              </a:rPr>
              <a:t>Peter Stoner,</a:t>
            </a:r>
            <a:r>
              <a:rPr lang="en-US" altLang="en-US" sz="1400" i="1" baseline="-25000">
                <a:solidFill>
                  <a:srgbClr val="FAF40C"/>
                </a:solidFill>
              </a:rPr>
              <a:t> Science Speaks, </a:t>
            </a:r>
            <a:r>
              <a:rPr lang="en-US" altLang="en-US" sz="1400" baseline="-25000">
                <a:solidFill>
                  <a:srgbClr val="FAF40C"/>
                </a:solidFill>
              </a:rPr>
              <a:t>Moody Press, 1963.</a:t>
            </a:r>
          </a:p>
        </p:txBody>
      </p:sp>
      <p:sp>
        <p:nvSpPr>
          <p:cNvPr id="560158" name="Rectangle 30">
            <a:extLst>
              <a:ext uri="{FF2B5EF4-FFF2-40B4-BE49-F238E27FC236}">
                <a16:creationId xmlns:a16="http://schemas.microsoft.com/office/drawing/2014/main" id="{130841CA-79BF-A949-ECAE-DA248F9C913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42</a:t>
            </a:r>
          </a:p>
        </p:txBody>
      </p:sp>
      <p:sp>
        <p:nvSpPr>
          <p:cNvPr id="101386" name="Text Box 32">
            <a:extLst>
              <a:ext uri="{FF2B5EF4-FFF2-40B4-BE49-F238E27FC236}">
                <a16:creationId xmlns:a16="http://schemas.microsoft.com/office/drawing/2014/main" id="{2BD755FA-391A-53BE-9C12-B6A231DAA2A6}"/>
              </a:ext>
            </a:extLst>
          </p:cNvPr>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sp>
        <p:nvSpPr>
          <p:cNvPr id="560161" name="Text Box 33">
            <a:extLst>
              <a:ext uri="{FF2B5EF4-FFF2-40B4-BE49-F238E27FC236}">
                <a16:creationId xmlns:a16="http://schemas.microsoft.com/office/drawing/2014/main" id="{E71CABB6-19A1-CD07-1002-E51E3F2CC2BA}"/>
              </a:ext>
            </a:extLst>
          </p:cNvPr>
          <p:cNvSpPr txBox="1">
            <a:spLocks noChangeArrowheads="1"/>
          </p:cNvSpPr>
          <p:nvPr/>
        </p:nvSpPr>
        <p:spPr bwMode="auto">
          <a:xfrm>
            <a:off x="1041400" y="415925"/>
            <a:ext cx="7137400" cy="3365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sz="3200" i="1">
                <a:latin typeface="Arial" panose="020B0604020202020204" pitchFamily="34" charset="0"/>
              </a:rPr>
              <a:t>CHUNGMEIDA CHAKYANGSA…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a:extLst>
              <a:ext uri="{FF2B5EF4-FFF2-40B4-BE49-F238E27FC236}">
                <a16:creationId xmlns:a16="http://schemas.microsoft.com/office/drawing/2014/main" id="{8F5849BD-05B0-4104-FBB0-9F588690FC91}"/>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a:solidFill>
                  <a:schemeClr val="folHlink"/>
                </a:solidFill>
                <a:latin typeface="Times New Roman" charset="0"/>
                <a:ea typeface="ＭＳ Ｐゴシック" charset="-128"/>
                <a:cs typeface="ＭＳ Ｐゴシック" charset="-128"/>
              </a:rPr>
              <a:t>DAVIDWUI THARA:  Jesu Christawui Wungnao Mi-un</a:t>
            </a:r>
            <a:r>
              <a:rPr lang="en-US" sz="2400">
                <a:latin typeface="Times New Roman" charset="0"/>
                <a:ea typeface="ＭＳ Ｐゴシック" charset="-128"/>
                <a:cs typeface="ＭＳ Ｐゴシック" charset="-128"/>
              </a:rPr>
              <a:t> </a:t>
            </a:r>
            <a:r>
              <a:rPr lang="en-US" sz="2400">
                <a:solidFill>
                  <a:schemeClr val="folHlink"/>
                </a:solidFill>
                <a:latin typeface="Times New Roman" charset="0"/>
                <a:ea typeface="ＭＳ Ｐゴシック" charset="-128"/>
                <a:cs typeface="ＭＳ Ｐゴシック" charset="-128"/>
              </a:rPr>
              <a:t>*</a:t>
            </a:r>
          </a:p>
        </p:txBody>
      </p:sp>
      <p:sp>
        <p:nvSpPr>
          <p:cNvPr id="103427" name="Text Box 44">
            <a:extLst>
              <a:ext uri="{FF2B5EF4-FFF2-40B4-BE49-F238E27FC236}">
                <a16:creationId xmlns:a16="http://schemas.microsoft.com/office/drawing/2014/main" id="{B98D498A-D694-6B75-2538-4EE9EA4A0C00}"/>
              </a:ext>
            </a:extLst>
          </p:cNvPr>
          <p:cNvSpPr txBox="1">
            <a:spLocks noChangeArrowheads="1"/>
          </p:cNvSpPr>
          <p:nvPr/>
        </p:nvSpPr>
        <p:spPr bwMode="auto">
          <a:xfrm>
            <a:off x="8343900" y="5395913"/>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2000"/>
          </a:p>
        </p:txBody>
      </p:sp>
      <p:sp>
        <p:nvSpPr>
          <p:cNvPr id="103428" name="Text Box 46">
            <a:extLst>
              <a:ext uri="{FF2B5EF4-FFF2-40B4-BE49-F238E27FC236}">
                <a16:creationId xmlns:a16="http://schemas.microsoft.com/office/drawing/2014/main" id="{27ED9C70-3454-1BE9-786B-C50FD5A6AF1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25360" name="Text Box 48">
            <a:extLst>
              <a:ext uri="{FF2B5EF4-FFF2-40B4-BE49-F238E27FC236}">
                <a16:creationId xmlns:a16="http://schemas.microsoft.com/office/drawing/2014/main" id="{1A4C58D2-B558-32DB-1D6A-5F3D22DD16F5}"/>
              </a:ext>
            </a:extLst>
          </p:cNvPr>
          <p:cNvSpPr txBox="1">
            <a:spLocks noChangeArrowheads="1"/>
          </p:cNvSpPr>
          <p:nvPr/>
        </p:nvSpPr>
        <p:spPr bwMode="auto">
          <a:xfrm>
            <a:off x="482600" y="2633663"/>
            <a:ext cx="4117975" cy="2439987"/>
          </a:xfrm>
          <a:prstGeom prst="rect">
            <a:avLst/>
          </a:prstGeom>
          <a:noFill/>
          <a:ln w="381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50000"/>
              </a:lnSpc>
              <a:spcBef>
                <a:spcPct val="50000"/>
              </a:spcBef>
              <a:defRPr/>
            </a:pPr>
            <a:r>
              <a:rPr lang="en-US" altLang="en-US" sz="2800">
                <a:solidFill>
                  <a:srgbClr val="14FF7E"/>
                </a:solidFill>
                <a:latin typeface="Arial" panose="020B0604020202020204" pitchFamily="34" charset="0"/>
              </a:rPr>
              <a:t>• </a:t>
            </a:r>
            <a:r>
              <a:rPr lang="en-US" altLang="en-US" sz="2800" u="sng">
                <a:solidFill>
                  <a:schemeClr val="folHlink"/>
                </a:solidFill>
                <a:latin typeface="Arial" panose="020B0604020202020204" pitchFamily="34" charset="0"/>
              </a:rPr>
              <a:t>PHASAWUI</a:t>
            </a:r>
            <a:r>
              <a:rPr lang="en-US" altLang="en-US" sz="2800">
                <a:solidFill>
                  <a:srgbClr val="14FF7E"/>
                </a:solidFill>
                <a:latin typeface="Arial" panose="020B0604020202020204" pitchFamily="34" charset="0"/>
              </a:rPr>
              <a:t> THARA</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latin typeface="Arial" panose="020B0604020202020204" pitchFamily="34" charset="0"/>
              </a:rPr>
              <a:t>• Adamli hankhaung</a:t>
            </a:r>
          </a:p>
          <a:p>
            <a:pPr>
              <a:lnSpc>
                <a:spcPct val="50000"/>
              </a:lnSpc>
              <a:spcBef>
                <a:spcPct val="50000"/>
              </a:spcBef>
              <a:defRPr/>
            </a:pPr>
            <a:r>
              <a:rPr lang="en-US" altLang="en-US" sz="2000">
                <a:latin typeface="Arial" panose="020B0604020202020204" pitchFamily="34" charset="0"/>
              </a:rPr>
              <a:t>     </a:t>
            </a:r>
            <a:r>
              <a:rPr lang="en-US" altLang="en-US" sz="2000">
                <a:solidFill>
                  <a:srgbClr val="14FF7E"/>
                </a:solidFill>
                <a:latin typeface="Arial" panose="020B0604020202020204" pitchFamily="34" charset="0"/>
              </a:rPr>
              <a:t> Marywui manga eina,</a:t>
            </a:r>
          </a:p>
          <a:p>
            <a:pPr>
              <a:lnSpc>
                <a:spcPct val="50000"/>
              </a:lnSpc>
              <a:spcBef>
                <a:spcPct val="50000"/>
              </a:spcBef>
              <a:defRPr/>
            </a:pPr>
            <a:r>
              <a:rPr lang="en-US" altLang="en-US" sz="2000">
                <a:solidFill>
                  <a:srgbClr val="14FF7E"/>
                </a:solidFill>
                <a:latin typeface="Arial" panose="020B0604020202020204" pitchFamily="34" charset="0"/>
              </a:rPr>
              <a:t>      Thot-thot eina</a:t>
            </a:r>
          </a:p>
          <a:p>
            <a:pPr>
              <a:lnSpc>
                <a:spcPct val="50000"/>
              </a:lnSpc>
              <a:spcBef>
                <a:spcPct val="50000"/>
              </a:spcBef>
              <a:defRPr/>
            </a:pPr>
            <a:r>
              <a:rPr lang="en-US" altLang="en-US" sz="2000">
                <a:solidFill>
                  <a:srgbClr val="14FF7E"/>
                </a:solidFill>
                <a:latin typeface="Arial" panose="020B0604020202020204" pitchFamily="34" charset="0"/>
              </a:rPr>
              <a:t>• Khalattawui Mi-un,</a:t>
            </a:r>
          </a:p>
          <a:p>
            <a:pPr>
              <a:lnSpc>
                <a:spcPct val="50000"/>
              </a:lnSpc>
              <a:spcBef>
                <a:spcPct val="50000"/>
              </a:spcBef>
              <a:defRPr/>
            </a:pPr>
            <a:r>
              <a:rPr lang="en-US" altLang="en-US" sz="2000">
                <a:solidFill>
                  <a:srgbClr val="14FF7E"/>
                </a:solidFill>
                <a:latin typeface="Arial" panose="020B0604020202020204" pitchFamily="34" charset="0"/>
              </a:rPr>
              <a:t>     Marywui manga eina</a:t>
            </a:r>
          </a:p>
          <a:p>
            <a:pPr>
              <a:lnSpc>
                <a:spcPct val="50000"/>
              </a:lnSpc>
              <a:spcBef>
                <a:spcPct val="50000"/>
              </a:spcBef>
              <a:defRPr/>
            </a:pPr>
            <a:r>
              <a:rPr lang="en-US" altLang="en-US" sz="2000">
                <a:solidFill>
                  <a:srgbClr val="14FF7E"/>
                </a:solidFill>
                <a:latin typeface="Arial" panose="020B0604020202020204" pitchFamily="34" charset="0"/>
              </a:rPr>
              <a:t>• Davidwui shimwui thara</a:t>
            </a:r>
          </a:p>
          <a:p>
            <a:pPr>
              <a:lnSpc>
                <a:spcPct val="50000"/>
              </a:lnSpc>
              <a:spcBef>
                <a:spcPct val="50000"/>
              </a:spcBef>
              <a:defRPr/>
            </a:pPr>
            <a:r>
              <a:rPr lang="en-US" altLang="en-US" sz="2000">
                <a:solidFill>
                  <a:srgbClr val="14FF7E"/>
                </a:solidFill>
                <a:latin typeface="Arial" panose="020B0604020202020204" pitchFamily="34" charset="0"/>
              </a:rPr>
              <a:t>  </a:t>
            </a:r>
            <a:r>
              <a:rPr lang="en-US" altLang="en-US" sz="2000">
                <a:latin typeface="Arial" panose="020B0604020202020204" pitchFamily="34" charset="0"/>
              </a:rPr>
              <a:t>(2 Sam 7:12, 13;  Rom 1:3)</a:t>
            </a:r>
            <a:r>
              <a:rPr lang="en-US" altLang="en-US" sz="2000" u="sng">
                <a:latin typeface="Arial" panose="020B0604020202020204" pitchFamily="34" charset="0"/>
              </a:rPr>
              <a:t> </a:t>
            </a:r>
          </a:p>
        </p:txBody>
      </p:sp>
      <p:sp>
        <p:nvSpPr>
          <p:cNvPr id="525361" name="Text Box 49">
            <a:extLst>
              <a:ext uri="{FF2B5EF4-FFF2-40B4-BE49-F238E27FC236}">
                <a16:creationId xmlns:a16="http://schemas.microsoft.com/office/drawing/2014/main" id="{1FCE8569-2C87-C94E-6E5B-9436CE565BE1}"/>
              </a:ext>
            </a:extLst>
          </p:cNvPr>
          <p:cNvSpPr txBox="1">
            <a:spLocks noChangeArrowheads="1"/>
          </p:cNvSpPr>
          <p:nvPr/>
        </p:nvSpPr>
        <p:spPr bwMode="auto">
          <a:xfrm>
            <a:off x="4862513" y="2660650"/>
            <a:ext cx="3890962" cy="2259013"/>
          </a:xfrm>
          <a:prstGeom prst="rect">
            <a:avLst/>
          </a:prstGeom>
          <a:noFill/>
          <a:ln w="381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50000"/>
              </a:lnSpc>
              <a:spcBef>
                <a:spcPct val="50000"/>
              </a:spcBef>
              <a:defRPr/>
            </a:pPr>
            <a:r>
              <a:rPr lang="en-US" altLang="en-US" sz="2800">
                <a:solidFill>
                  <a:srgbClr val="14FF7E"/>
                </a:solidFill>
                <a:latin typeface="Arial" panose="020B0604020202020204" pitchFamily="34" charset="0"/>
              </a:rPr>
              <a:t>• </a:t>
            </a:r>
            <a:r>
              <a:rPr lang="en-US" altLang="en-US" sz="2800" u="sng">
                <a:solidFill>
                  <a:schemeClr val="folHlink"/>
                </a:solidFill>
                <a:latin typeface="Arial" panose="020B0604020202020204" pitchFamily="34" charset="0"/>
              </a:rPr>
              <a:t>WUNGNAO,</a:t>
            </a:r>
          </a:p>
          <a:p>
            <a:pPr>
              <a:lnSpc>
                <a:spcPct val="50000"/>
              </a:lnSpc>
              <a:spcBef>
                <a:spcPct val="50000"/>
              </a:spcBef>
              <a:defRPr/>
            </a:pPr>
            <a:r>
              <a:rPr lang="en-US" altLang="en-US" sz="2800">
                <a:solidFill>
                  <a:schemeClr val="folHlink"/>
                </a:solidFill>
                <a:latin typeface="Arial" panose="020B0604020202020204" pitchFamily="34" charset="0"/>
              </a:rPr>
              <a:t>	 </a:t>
            </a:r>
            <a:r>
              <a:rPr lang="en-US" altLang="en-US" sz="2800" u="sng">
                <a:solidFill>
                  <a:schemeClr val="folHlink"/>
                </a:solidFill>
                <a:latin typeface="Arial" panose="020B0604020202020204" pitchFamily="34" charset="0"/>
              </a:rPr>
              <a:t>AINWUI</a:t>
            </a:r>
            <a:r>
              <a:rPr lang="en-US" altLang="en-US" sz="2800">
                <a:solidFill>
                  <a:srgbClr val="14FF7E"/>
                </a:solidFill>
                <a:latin typeface="Arial" panose="020B0604020202020204" pitchFamily="34" charset="0"/>
              </a:rPr>
              <a:t> THARA</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latin typeface="Arial" panose="020B0604020202020204" pitchFamily="34" charset="0"/>
              </a:rPr>
              <a:t>• Abrahamwui eina haokaphok</a:t>
            </a:r>
          </a:p>
          <a:p>
            <a:pPr>
              <a:lnSpc>
                <a:spcPct val="50000"/>
              </a:lnSpc>
              <a:spcBef>
                <a:spcPct val="50000"/>
              </a:spcBef>
              <a:defRPr/>
            </a:pPr>
            <a:r>
              <a:rPr lang="en-US" altLang="en-US" sz="2000">
                <a:latin typeface="Arial" panose="020B0604020202020204" pitchFamily="34" charset="0"/>
              </a:rPr>
              <a:t>     </a:t>
            </a:r>
            <a:r>
              <a:rPr lang="en-US" altLang="en-US" sz="2000">
                <a:solidFill>
                  <a:srgbClr val="14FF7E"/>
                </a:solidFill>
                <a:latin typeface="Arial" panose="020B0604020202020204" pitchFamily="34" charset="0"/>
              </a:rPr>
              <a:t>Davidwui nao,</a:t>
            </a:r>
          </a:p>
          <a:p>
            <a:pPr>
              <a:lnSpc>
                <a:spcPct val="50000"/>
              </a:lnSpc>
              <a:spcBef>
                <a:spcPct val="50000"/>
              </a:spcBef>
              <a:defRPr/>
            </a:pPr>
            <a:r>
              <a:rPr lang="en-US" altLang="en-US" sz="2000">
                <a:solidFill>
                  <a:srgbClr val="14FF7E"/>
                </a:solidFill>
                <a:latin typeface="Arial" panose="020B0604020202020204" pitchFamily="34" charset="0"/>
              </a:rPr>
              <a:t>     Josephwui manga eina</a:t>
            </a:r>
          </a:p>
          <a:p>
            <a:pPr>
              <a:lnSpc>
                <a:spcPct val="50000"/>
              </a:lnSpc>
              <a:spcBef>
                <a:spcPct val="50000"/>
              </a:spcBef>
              <a:defRPr/>
            </a:pPr>
            <a:r>
              <a:rPr lang="en-US" altLang="en-US" sz="2000">
                <a:solidFill>
                  <a:srgbClr val="14FF7E"/>
                </a:solidFill>
                <a:latin typeface="Arial" panose="020B0604020202020204" pitchFamily="34" charset="0"/>
              </a:rPr>
              <a:t>• Ainwui Thara</a:t>
            </a:r>
          </a:p>
          <a:p>
            <a:pPr>
              <a:lnSpc>
                <a:spcPct val="50000"/>
              </a:lnSpc>
              <a:spcBef>
                <a:spcPct val="50000"/>
              </a:spcBef>
              <a:defRPr/>
            </a:pPr>
            <a:r>
              <a:rPr lang="en-US" altLang="en-US" sz="2000">
                <a:solidFill>
                  <a:srgbClr val="14FF7E"/>
                </a:solidFill>
                <a:latin typeface="Arial" panose="020B0604020202020204" pitchFamily="34" charset="0"/>
              </a:rPr>
              <a:t>• </a:t>
            </a:r>
            <a:r>
              <a:rPr lang="en-US" altLang="en-US" sz="1800">
                <a:solidFill>
                  <a:srgbClr val="14FF7E"/>
                </a:solidFill>
                <a:latin typeface="Arial" panose="020B0604020202020204" pitchFamily="34" charset="0"/>
              </a:rPr>
              <a:t>Jehudi bingli mik rak-khangasak</a:t>
            </a:r>
          </a:p>
        </p:txBody>
      </p:sp>
      <p:sp>
        <p:nvSpPr>
          <p:cNvPr id="525362" name="Text Box 50">
            <a:extLst>
              <a:ext uri="{FF2B5EF4-FFF2-40B4-BE49-F238E27FC236}">
                <a16:creationId xmlns:a16="http://schemas.microsoft.com/office/drawing/2014/main" id="{E2727508-2CD1-6552-259B-0EFD0BDDD134}"/>
              </a:ext>
            </a:extLst>
          </p:cNvPr>
          <p:cNvSpPr txBox="1">
            <a:spLocks noChangeArrowheads="1"/>
          </p:cNvSpPr>
          <p:nvPr/>
        </p:nvSpPr>
        <p:spPr bwMode="auto">
          <a:xfrm>
            <a:off x="822325" y="687388"/>
            <a:ext cx="7462838" cy="6365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200">
                <a:solidFill>
                  <a:srgbClr val="FFFF00"/>
                </a:solidFill>
                <a:latin typeface="Comic Sans MS" charset="0"/>
                <a:ea typeface="ＭＳ Ｐゴシック" charset="-128"/>
                <a:cs typeface="ＭＳ Ｐゴシック" charset="-128"/>
              </a:rPr>
              <a:t>KATAMLI KHANGACHON #16</a:t>
            </a:r>
          </a:p>
        </p:txBody>
      </p:sp>
      <p:sp>
        <p:nvSpPr>
          <p:cNvPr id="525363" name="Text Box 51">
            <a:extLst>
              <a:ext uri="{FF2B5EF4-FFF2-40B4-BE49-F238E27FC236}">
                <a16:creationId xmlns:a16="http://schemas.microsoft.com/office/drawing/2014/main" id="{C49E30D6-5EF5-D0AE-7EB2-53E3F63E7FBF}"/>
              </a:ext>
            </a:extLst>
          </p:cNvPr>
          <p:cNvSpPr txBox="1">
            <a:spLocks noChangeArrowheads="1"/>
          </p:cNvSpPr>
          <p:nvPr/>
        </p:nvSpPr>
        <p:spPr bwMode="auto">
          <a:xfrm>
            <a:off x="758825" y="1585913"/>
            <a:ext cx="3249613"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a:latin typeface="Arial" charset="0"/>
                <a:ea typeface="ＭＳ Ｐゴシック" charset="-128"/>
                <a:cs typeface="ＭＳ Ｐゴシック" charset="-128"/>
              </a:rPr>
              <a:t>MARY</a:t>
            </a:r>
          </a:p>
        </p:txBody>
      </p:sp>
      <p:sp>
        <p:nvSpPr>
          <p:cNvPr id="525364" name="Text Box 52">
            <a:extLst>
              <a:ext uri="{FF2B5EF4-FFF2-40B4-BE49-F238E27FC236}">
                <a16:creationId xmlns:a16="http://schemas.microsoft.com/office/drawing/2014/main" id="{B80A5736-9054-BF96-BC2C-AC9F3D38B6A1}"/>
              </a:ext>
            </a:extLst>
          </p:cNvPr>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a:latin typeface="Arial" charset="0"/>
                <a:ea typeface="ＭＳ Ｐゴシック" charset="-128"/>
                <a:cs typeface="ＭＳ Ｐゴシック" charset="-128"/>
              </a:rPr>
              <a:t>JOSEPH</a:t>
            </a:r>
          </a:p>
        </p:txBody>
      </p:sp>
      <p:sp>
        <p:nvSpPr>
          <p:cNvPr id="525373" name="Rectangle 61">
            <a:extLst>
              <a:ext uri="{FF2B5EF4-FFF2-40B4-BE49-F238E27FC236}">
                <a16:creationId xmlns:a16="http://schemas.microsoft.com/office/drawing/2014/main" id="{D977E6F6-74E4-35BA-97AF-295995EBEFC1}"/>
              </a:ext>
            </a:extLst>
          </p:cNvPr>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5374" name="Rectangle 62">
            <a:extLst>
              <a:ext uri="{FF2B5EF4-FFF2-40B4-BE49-F238E27FC236}">
                <a16:creationId xmlns:a16="http://schemas.microsoft.com/office/drawing/2014/main" id="{33D862B2-EF86-0195-9967-D4CDE5C76914}"/>
              </a:ext>
            </a:extLst>
          </p:cNvPr>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2" name="Group 60">
            <a:extLst>
              <a:ext uri="{FF2B5EF4-FFF2-40B4-BE49-F238E27FC236}">
                <a16:creationId xmlns:a16="http://schemas.microsoft.com/office/drawing/2014/main" id="{5372E617-B9C3-3B76-9FF2-0EF842CCD3C4}"/>
              </a:ext>
            </a:extLst>
          </p:cNvPr>
          <p:cNvGrpSpPr>
            <a:grpSpLocks/>
          </p:cNvGrpSpPr>
          <p:nvPr/>
        </p:nvGrpSpPr>
        <p:grpSpPr bwMode="auto">
          <a:xfrm>
            <a:off x="252413" y="5080000"/>
            <a:ext cx="8335962" cy="1268413"/>
            <a:chOff x="295" y="3200"/>
            <a:chExt cx="5115" cy="799"/>
          </a:xfrm>
        </p:grpSpPr>
        <p:sp>
          <p:nvSpPr>
            <p:cNvPr id="525369" name="Text Box 57">
              <a:extLst>
                <a:ext uri="{FF2B5EF4-FFF2-40B4-BE49-F238E27FC236}">
                  <a16:creationId xmlns:a16="http://schemas.microsoft.com/office/drawing/2014/main" id="{B0C87D02-A5F4-16F3-80AC-B0D89B78143C}"/>
                </a:ext>
              </a:extLst>
            </p:cNvPr>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a:latin typeface="Arial" charset="0"/>
                  <a:ea typeface="ＭＳ Ｐゴシック" charset="-128"/>
                  <a:cs typeface="ＭＳ Ｐゴシック" charset="-128"/>
                </a:rPr>
                <a:t>Jesu Christawui Wungnao Pharat</a:t>
              </a:r>
            </a:p>
          </p:txBody>
        </p:sp>
        <p:sp>
          <p:nvSpPr>
            <p:cNvPr id="525370" name="AutoShape 58">
              <a:extLst>
                <a:ext uri="{FF2B5EF4-FFF2-40B4-BE49-F238E27FC236}">
                  <a16:creationId xmlns:a16="http://schemas.microsoft.com/office/drawing/2014/main" id="{F70C4146-0980-8BF8-6C2F-2BA61CB2BB83}"/>
                </a:ext>
              </a:extLst>
            </p:cNvPr>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5371" name="AutoShape 59">
              <a:extLst>
                <a:ext uri="{FF2B5EF4-FFF2-40B4-BE49-F238E27FC236}">
                  <a16:creationId xmlns:a16="http://schemas.microsoft.com/office/drawing/2014/main" id="{AE4CA286-29E2-24A6-F9B0-DFCAB80F8B49}"/>
                </a:ext>
              </a:extLst>
            </p:cNvPr>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525375" name="Text Box 63">
            <a:extLst>
              <a:ext uri="{FF2B5EF4-FFF2-40B4-BE49-F238E27FC236}">
                <a16:creationId xmlns:a16="http://schemas.microsoft.com/office/drawing/2014/main" id="{E5925577-A011-3C57-D03E-0DF94B5D6B4C}"/>
              </a:ext>
            </a:extLst>
          </p:cNvPr>
          <p:cNvSpPr txBox="1">
            <a:spLocks noChangeArrowheads="1"/>
          </p:cNvSpPr>
          <p:nvPr/>
        </p:nvSpPr>
        <p:spPr bwMode="auto">
          <a:xfrm>
            <a:off x="1016000" y="2179638"/>
            <a:ext cx="2486025"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folHlink"/>
                </a:solidFill>
                <a:latin typeface="Helvetica" charset="0"/>
                <a:ea typeface="ＭＳ Ｐゴシック" charset="-128"/>
                <a:cs typeface="ＭＳ Ｐゴシック" charset="-128"/>
              </a:rPr>
              <a:t>Luke 3:23-38</a:t>
            </a:r>
          </a:p>
        </p:txBody>
      </p:sp>
      <p:sp>
        <p:nvSpPr>
          <p:cNvPr id="525376" name="Text Box 64">
            <a:extLst>
              <a:ext uri="{FF2B5EF4-FFF2-40B4-BE49-F238E27FC236}">
                <a16:creationId xmlns:a16="http://schemas.microsoft.com/office/drawing/2014/main" id="{A1BE22FF-F59F-522E-519F-C8A7A28A2B41}"/>
              </a:ext>
            </a:extLst>
          </p:cNvPr>
          <p:cNvSpPr txBox="1">
            <a:spLocks noChangeArrowheads="1"/>
          </p:cNvSpPr>
          <p:nvPr/>
        </p:nvSpPr>
        <p:spPr bwMode="auto">
          <a:xfrm>
            <a:off x="5872163" y="2212975"/>
            <a:ext cx="1681162"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folHlink"/>
                </a:solidFill>
                <a:latin typeface="Helvetica" charset="0"/>
                <a:ea typeface="ＭＳ Ｐゴシック" charset="-128"/>
                <a:cs typeface="ＭＳ Ｐゴシック" charset="-128"/>
              </a:rPr>
              <a:t>Matt 1:1-17</a:t>
            </a:r>
          </a:p>
        </p:txBody>
      </p:sp>
      <p:sp>
        <p:nvSpPr>
          <p:cNvPr id="103439" name="Text Box 66">
            <a:extLst>
              <a:ext uri="{FF2B5EF4-FFF2-40B4-BE49-F238E27FC236}">
                <a16:creationId xmlns:a16="http://schemas.microsoft.com/office/drawing/2014/main" id="{2497C446-063C-CE22-3D1C-9B19B1E31A9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5379" name="Rectangle 67">
            <a:extLst>
              <a:ext uri="{FF2B5EF4-FFF2-40B4-BE49-F238E27FC236}">
                <a16:creationId xmlns:a16="http://schemas.microsoft.com/office/drawing/2014/main" id="{3B15BF05-6C96-AF50-D1B7-680A7DE60FF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25382" name="Rectangle 70">
            <a:extLst>
              <a:ext uri="{FF2B5EF4-FFF2-40B4-BE49-F238E27FC236}">
                <a16:creationId xmlns:a16="http://schemas.microsoft.com/office/drawing/2014/main" id="{80CEEF05-B7F8-E996-02F3-DB93D9834359}"/>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43</a:t>
            </a:r>
          </a:p>
        </p:txBody>
      </p:sp>
      <p:sp>
        <p:nvSpPr>
          <p:cNvPr id="103442" name="Text Box 72">
            <a:extLst>
              <a:ext uri="{FF2B5EF4-FFF2-40B4-BE49-F238E27FC236}">
                <a16:creationId xmlns:a16="http://schemas.microsoft.com/office/drawing/2014/main" id="{E5C8478C-0A73-0ACA-9490-5A92C085AA90}"/>
              </a:ext>
            </a:extLst>
          </p:cNvPr>
          <p:cNvSpPr txBox="1">
            <a:spLocks noChangeArrowheads="1"/>
          </p:cNvSpPr>
          <p:nvPr/>
        </p:nvSpPr>
        <p:spPr bwMode="auto">
          <a:xfrm>
            <a:off x="8524875" y="64563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up)">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a:extLst>
              <a:ext uri="{FF2B5EF4-FFF2-40B4-BE49-F238E27FC236}">
                <a16:creationId xmlns:a16="http://schemas.microsoft.com/office/drawing/2014/main" id="{9F40609E-FB01-8F83-8AB9-D1D6EF63B7C3}"/>
              </a:ext>
            </a:extLst>
          </p:cNvPr>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a:extLst>
              <a:ext uri="{FF2B5EF4-FFF2-40B4-BE49-F238E27FC236}">
                <a16:creationId xmlns:a16="http://schemas.microsoft.com/office/drawing/2014/main" id="{5B41CFBC-4629-9E79-5023-98A6C24982B0}"/>
              </a:ext>
            </a:extLst>
          </p:cNvPr>
          <p:cNvSpPr txBox="1">
            <a:spLocks noChangeArrowheads="1"/>
          </p:cNvSpPr>
          <p:nvPr/>
        </p:nvSpPr>
        <p:spPr bwMode="auto">
          <a:xfrm>
            <a:off x="5670550" y="581025"/>
            <a:ext cx="3473450"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a:latin typeface="Comic Sans MS" charset="0"/>
                <a:ea typeface="ＭＳ Ｐゴシック" charset="-128"/>
                <a:cs typeface="ＭＳ Ｐゴシック" charset="-128"/>
              </a:rPr>
              <a:t>JESUWUI ATAMLI JERUSALEM HITHA SAYA</a:t>
            </a:r>
          </a:p>
        </p:txBody>
      </p:sp>
      <p:sp>
        <p:nvSpPr>
          <p:cNvPr id="105476" name="Text Box 9">
            <a:extLst>
              <a:ext uri="{FF2B5EF4-FFF2-40B4-BE49-F238E27FC236}">
                <a16:creationId xmlns:a16="http://schemas.microsoft.com/office/drawing/2014/main" id="{4925D384-76A2-0881-7FCA-6FB6CEDDC0E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66276" name="Text Box 4">
            <a:extLst>
              <a:ext uri="{FF2B5EF4-FFF2-40B4-BE49-F238E27FC236}">
                <a16:creationId xmlns:a16="http://schemas.microsoft.com/office/drawing/2014/main" id="{39949B52-3A3B-3EBF-B540-6E5384004673}"/>
              </a:ext>
            </a:extLst>
          </p:cNvPr>
          <p:cNvSpPr txBox="1">
            <a:spLocks noChangeArrowheads="1"/>
          </p:cNvSpPr>
          <p:nvPr/>
        </p:nvSpPr>
        <p:spPr bwMode="auto">
          <a:xfrm>
            <a:off x="30163" y="4083050"/>
            <a:ext cx="3856037" cy="17700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a:latin typeface="Comic Sans MS" charset="0"/>
                <a:ea typeface="ＭＳ Ｐゴシック" charset="-128"/>
                <a:cs typeface="ＭＳ Ｐゴシック" charset="-128"/>
              </a:rPr>
              <a:t>JESU ATAMLI HERODNA KASEM VARESHIM </a:t>
            </a:r>
            <a:r>
              <a:rPr lang="en-US" sz="2600">
                <a:latin typeface="Comic Sans MS" charset="0"/>
                <a:ea typeface="ＭＳ Ｐゴシック" charset="-128"/>
                <a:cs typeface="ＭＳ Ｐゴシック" charset="-128"/>
              </a:rPr>
              <a:t>ZINGSHO-KHAMONG</a:t>
            </a:r>
          </a:p>
        </p:txBody>
      </p:sp>
      <p:pic>
        <p:nvPicPr>
          <p:cNvPr id="566275" name="Picture 3">
            <a:extLst>
              <a:ext uri="{FF2B5EF4-FFF2-40B4-BE49-F238E27FC236}">
                <a16:creationId xmlns:a16="http://schemas.microsoft.com/office/drawing/2014/main" id="{7FB6E278-248F-E212-C70A-8048896323E8}"/>
              </a:ext>
            </a:extLst>
          </p:cNvPr>
          <p:cNvPicPr>
            <a:picLocks noChangeAspect="1" noChangeArrowheads="1"/>
          </p:cNvPicPr>
          <p:nvPr/>
        </p:nvPicPr>
        <p:blipFill>
          <a:blip r:embed="rId4"/>
          <a:srcRect l="4855" t="2463" r="3276" b="2206"/>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5479" name="Text Box 14">
            <a:extLst>
              <a:ext uri="{FF2B5EF4-FFF2-40B4-BE49-F238E27FC236}">
                <a16:creationId xmlns:a16="http://schemas.microsoft.com/office/drawing/2014/main" id="{6B5D9DE5-5648-9094-5A98-9AF09E0C880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6287" name="Rectangle 15">
            <a:extLst>
              <a:ext uri="{FF2B5EF4-FFF2-40B4-BE49-F238E27FC236}">
                <a16:creationId xmlns:a16="http://schemas.microsoft.com/office/drawing/2014/main" id="{D03641DB-F7A5-1F59-9854-C6311049AEA5}"/>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66290" name="Rectangle 18">
            <a:extLst>
              <a:ext uri="{FF2B5EF4-FFF2-40B4-BE49-F238E27FC236}">
                <a16:creationId xmlns:a16="http://schemas.microsoft.com/office/drawing/2014/main" id="{1182D20F-DD6D-39ED-1944-9FD5CB1598A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44</a:t>
            </a:r>
          </a:p>
        </p:txBody>
      </p:sp>
      <p:sp>
        <p:nvSpPr>
          <p:cNvPr id="105482" name="Text Box 20">
            <a:extLst>
              <a:ext uri="{FF2B5EF4-FFF2-40B4-BE49-F238E27FC236}">
                <a16:creationId xmlns:a16="http://schemas.microsoft.com/office/drawing/2014/main" id="{9832656C-10F7-F18C-5DC3-8E5794E99E35}"/>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66275"/>
                                        </p:tgtEl>
                                        <p:attrNameLst>
                                          <p:attrName>style.visibility</p:attrName>
                                        </p:attrNameLst>
                                      </p:cBhvr>
                                      <p:to>
                                        <p:strVal val="visible"/>
                                      </p:to>
                                    </p:set>
                                    <p:animEffect transition="in" filter="fade">
                                      <p:cBhvr>
                                        <p:cTn id="16" dur="1000"/>
                                        <p:tgtEl>
                                          <p:spTgt spid="566275"/>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66276"/>
                                        </p:tgtEl>
                                        <p:attrNameLst>
                                          <p:attrName>style.visibility</p:attrName>
                                        </p:attrNameLst>
                                      </p:cBhvr>
                                      <p:to>
                                        <p:strVal val="visible"/>
                                      </p:to>
                                    </p:set>
                                    <p:animEffect transition="in" filter="fade">
                                      <p:cBhvr>
                                        <p:cTn id="20"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58">
            <a:extLst>
              <a:ext uri="{FF2B5EF4-FFF2-40B4-BE49-F238E27FC236}">
                <a16:creationId xmlns:a16="http://schemas.microsoft.com/office/drawing/2014/main" id="{642557CC-5B07-99A7-EAC8-965222A106F1}"/>
              </a:ext>
            </a:extLst>
          </p:cNvPr>
          <p:cNvGrpSpPr>
            <a:grpSpLocks/>
          </p:cNvGrpSpPr>
          <p:nvPr/>
        </p:nvGrpSpPr>
        <p:grpSpPr bwMode="auto">
          <a:xfrm>
            <a:off x="263525" y="207963"/>
            <a:ext cx="8296275" cy="3408362"/>
            <a:chOff x="166" y="131"/>
            <a:chExt cx="5226" cy="2147"/>
          </a:xfrm>
        </p:grpSpPr>
        <p:pic>
          <p:nvPicPr>
            <p:cNvPr id="439339" name="Picture 43">
              <a:extLst>
                <a:ext uri="{FF2B5EF4-FFF2-40B4-BE49-F238E27FC236}">
                  <a16:creationId xmlns:a16="http://schemas.microsoft.com/office/drawing/2014/main" id="{B64AA5B1-0170-7B0E-1F6B-29A6275E0894}"/>
                </a:ext>
              </a:extLst>
            </p:cNvPr>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a:extLst>
                <a:ext uri="{FF2B5EF4-FFF2-40B4-BE49-F238E27FC236}">
                  <a16:creationId xmlns:a16="http://schemas.microsoft.com/office/drawing/2014/main" id="{E285396F-40FC-FFFE-30A7-09F4A38FCBC7}"/>
                </a:ext>
              </a:extLst>
            </p:cNvPr>
            <p:cNvSpPr txBox="1">
              <a:spLocks noChangeArrowheads="1"/>
            </p:cNvSpPr>
            <p:nvPr/>
          </p:nvSpPr>
          <p:spPr bwMode="auto">
            <a:xfrm>
              <a:off x="3283" y="131"/>
              <a:ext cx="2109" cy="634"/>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000"/>
                <a:t>HEROD AWUNGANA KASEM “VARESHIM KAKHANE”</a:t>
              </a:r>
              <a:endParaRPr lang="en-US" altLang="en-US"/>
            </a:p>
          </p:txBody>
        </p:sp>
      </p:grpSp>
      <p:grpSp>
        <p:nvGrpSpPr>
          <p:cNvPr id="3" name="Group 57">
            <a:extLst>
              <a:ext uri="{FF2B5EF4-FFF2-40B4-BE49-F238E27FC236}">
                <a16:creationId xmlns:a16="http://schemas.microsoft.com/office/drawing/2014/main" id="{335B50BD-9A2E-4FB4-A0F1-FA4BBB1AB3E9}"/>
              </a:ext>
            </a:extLst>
          </p:cNvPr>
          <p:cNvGrpSpPr>
            <a:grpSpLocks/>
          </p:cNvGrpSpPr>
          <p:nvPr/>
        </p:nvGrpSpPr>
        <p:grpSpPr bwMode="auto">
          <a:xfrm>
            <a:off x="4365625" y="1493838"/>
            <a:ext cx="4608513" cy="3240087"/>
            <a:chOff x="2750" y="941"/>
            <a:chExt cx="2903" cy="2041"/>
          </a:xfrm>
        </p:grpSpPr>
        <p:pic>
          <p:nvPicPr>
            <p:cNvPr id="439307" name="Picture 11">
              <a:extLst>
                <a:ext uri="{FF2B5EF4-FFF2-40B4-BE49-F238E27FC236}">
                  <a16:creationId xmlns:a16="http://schemas.microsoft.com/office/drawing/2014/main" id="{4D414166-1874-6538-D27B-5B186518979C}"/>
                </a:ext>
              </a:extLst>
            </p:cNvPr>
            <p:cNvPicPr>
              <a:picLocks noChangeAspect="1" noChangeArrowheads="1"/>
            </p:cNvPicPr>
            <p:nvPr/>
          </p:nvPicPr>
          <p:blipFill>
            <a:blip r:embed="rId5"/>
            <a:srcRect l="29456" r="17204" b="49974"/>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a:extLst>
                <a:ext uri="{FF2B5EF4-FFF2-40B4-BE49-F238E27FC236}">
                  <a16:creationId xmlns:a16="http://schemas.microsoft.com/office/drawing/2014/main" id="{10E8E7FB-6BD8-FF35-74D7-377BBDA82336}"/>
                </a:ext>
              </a:extLst>
            </p:cNvPr>
            <p:cNvSpPr txBox="1">
              <a:spLocks noChangeArrowheads="1"/>
            </p:cNvSpPr>
            <p:nvPr/>
          </p:nvSpPr>
          <p:spPr bwMode="auto">
            <a:xfrm>
              <a:off x="3431" y="941"/>
              <a:ext cx="2222" cy="2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000"/>
                <a:t>OLIVE KAPHUNG</a:t>
              </a:r>
              <a:endParaRPr lang="en-US" altLang="en-US"/>
            </a:p>
          </p:txBody>
        </p:sp>
      </p:grpSp>
      <p:sp>
        <p:nvSpPr>
          <p:cNvPr id="107524" name="Text Box 49">
            <a:extLst>
              <a:ext uri="{FF2B5EF4-FFF2-40B4-BE49-F238E27FC236}">
                <a16:creationId xmlns:a16="http://schemas.microsoft.com/office/drawing/2014/main" id="{36BBDC2D-573B-457F-B2C9-88643297171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39346" name="Rectangle 50">
            <a:extLst>
              <a:ext uri="{FF2B5EF4-FFF2-40B4-BE49-F238E27FC236}">
                <a16:creationId xmlns:a16="http://schemas.microsoft.com/office/drawing/2014/main" id="{06D564E7-57F1-2E3E-CAC7-442BB35A8DF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39349" name="Rectangle 53">
            <a:extLst>
              <a:ext uri="{FF2B5EF4-FFF2-40B4-BE49-F238E27FC236}">
                <a16:creationId xmlns:a16="http://schemas.microsoft.com/office/drawing/2014/main" id="{4C4D8934-CA7D-4E79-590A-13992FE978F9}"/>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45</a:t>
            </a:r>
          </a:p>
        </p:txBody>
      </p:sp>
      <p:grpSp>
        <p:nvGrpSpPr>
          <p:cNvPr id="4" name="Group 56">
            <a:extLst>
              <a:ext uri="{FF2B5EF4-FFF2-40B4-BE49-F238E27FC236}">
                <a16:creationId xmlns:a16="http://schemas.microsoft.com/office/drawing/2014/main" id="{EA2ACA8B-C9B8-D7A0-0681-D996BB7D5279}"/>
              </a:ext>
            </a:extLst>
          </p:cNvPr>
          <p:cNvGrpSpPr>
            <a:grpSpLocks/>
          </p:cNvGrpSpPr>
          <p:nvPr/>
        </p:nvGrpSpPr>
        <p:grpSpPr bwMode="auto">
          <a:xfrm>
            <a:off x="812800" y="3273425"/>
            <a:ext cx="7956550" cy="3233738"/>
            <a:chOff x="512" y="2062"/>
            <a:chExt cx="5012" cy="2037"/>
          </a:xfrm>
        </p:grpSpPr>
        <p:sp>
          <p:nvSpPr>
            <p:cNvPr id="439343" name="Text Box 47">
              <a:extLst>
                <a:ext uri="{FF2B5EF4-FFF2-40B4-BE49-F238E27FC236}">
                  <a16:creationId xmlns:a16="http://schemas.microsoft.com/office/drawing/2014/main" id="{B2B3AE14-F3B8-0358-0B81-4938638C3ACA}"/>
                </a:ext>
              </a:extLst>
            </p:cNvPr>
            <p:cNvSpPr txBox="1">
              <a:spLocks noChangeArrowheads="1"/>
            </p:cNvSpPr>
            <p:nvPr/>
          </p:nvSpPr>
          <p:spPr bwMode="auto">
            <a:xfrm>
              <a:off x="3272" y="3270"/>
              <a:ext cx="2252" cy="634"/>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000">
                  <a:latin typeface="Comic Sans MS" charset="0"/>
                  <a:ea typeface="ＭＳ Ｐゴシック" charset="-128"/>
                  <a:cs typeface="ＭＳ Ｐゴシック" charset="-128"/>
                </a:rPr>
                <a:t>GETHSEMANE YAMGUILI KHALEI OLIVE THINGRONG</a:t>
              </a:r>
            </a:p>
          </p:txBody>
        </p:sp>
        <p:pic>
          <p:nvPicPr>
            <p:cNvPr id="439351" name="Picture 55" descr="Gethsemane olive tree2, tb n051601">
              <a:extLst>
                <a:ext uri="{FF2B5EF4-FFF2-40B4-BE49-F238E27FC236}">
                  <a16:creationId xmlns:a16="http://schemas.microsoft.com/office/drawing/2014/main" id="{C625A197-AE09-B374-494D-36FB7CA16822}"/>
                </a:ext>
              </a:extLst>
            </p:cNvPr>
            <p:cNvPicPr preferRelativeResize="0">
              <a:picLocks noChangeAspect="1" noChangeArrowheads="1"/>
            </p:cNvPicPr>
            <p:nvPr>
              <p:custDataLst>
                <p:tags r:id="rId1"/>
              </p:custDataLst>
            </p:nvPr>
          </p:nvPicPr>
          <p:blipFill>
            <a:blip r:embed="rId6"/>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7528" name="Text Box 59">
            <a:extLst>
              <a:ext uri="{FF2B5EF4-FFF2-40B4-BE49-F238E27FC236}">
                <a16:creationId xmlns:a16="http://schemas.microsoft.com/office/drawing/2014/main" id="{B27F4F69-421F-4608-C3E2-899BF60C248B}"/>
              </a:ext>
            </a:extLst>
          </p:cNvPr>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0" name="Picture 73" descr="Slide1">
            <a:extLst>
              <a:ext uri="{FF2B5EF4-FFF2-40B4-BE49-F238E27FC236}">
                <a16:creationId xmlns:a16="http://schemas.microsoft.com/office/drawing/2014/main" id="{B82E90DA-8249-49C2-6DBC-002B5D9CC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Rectangle 3">
            <a:extLst>
              <a:ext uri="{FF2B5EF4-FFF2-40B4-BE49-F238E27FC236}">
                <a16:creationId xmlns:a16="http://schemas.microsoft.com/office/drawing/2014/main" id="{5634270A-E8BA-2831-C06C-9BFCD85A0B58}"/>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6100" name="Rectangle 4">
            <a:extLst>
              <a:ext uri="{FF2B5EF4-FFF2-40B4-BE49-F238E27FC236}">
                <a16:creationId xmlns:a16="http://schemas.microsoft.com/office/drawing/2014/main" id="{C895B0F0-6791-9290-9335-8551931F09C5}"/>
              </a:ext>
            </a:extLst>
          </p:cNvPr>
          <p:cNvSpPr>
            <a:spLocks noChangeArrowheads="1"/>
          </p:cNvSpPr>
          <p:nvPr/>
        </p:nvSpPr>
        <p:spPr bwMode="auto">
          <a:xfrm>
            <a:off x="2493963" y="855663"/>
            <a:ext cx="38782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 TUINGASHIT</a:t>
            </a:r>
            <a:endParaRPr lang="en-US" altLang="en-US" sz="4000" i="1">
              <a:solidFill>
                <a:schemeClr val="tx2"/>
              </a:solidFill>
              <a:latin typeface="Kosher-Normal" charset="0"/>
            </a:endParaRPr>
          </a:p>
        </p:txBody>
      </p:sp>
      <p:sp>
        <p:nvSpPr>
          <p:cNvPr id="516101" name="Rectangle 5">
            <a:extLst>
              <a:ext uri="{FF2B5EF4-FFF2-40B4-BE49-F238E27FC236}">
                <a16:creationId xmlns:a16="http://schemas.microsoft.com/office/drawing/2014/main" id="{0B200B8F-8638-898E-7080-7BA77AAB79B5}"/>
              </a:ext>
            </a:extLst>
          </p:cNvPr>
          <p:cNvSpPr>
            <a:spLocks noChangeArrowheads="1"/>
          </p:cNvSpPr>
          <p:nvPr/>
        </p:nvSpPr>
        <p:spPr bwMode="auto">
          <a:xfrm>
            <a:off x="650875"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charset="0"/>
                <a:ea typeface="ＭＳ Ｐゴシック" charset="-128"/>
                <a:cs typeface="ＭＳ Ｐゴシック" charset="-128"/>
              </a:rPr>
              <a:t>Abrahamli Kaho        </a:t>
            </a:r>
            <a:r>
              <a:rPr lang="en-US" sz="2400">
                <a:latin typeface="Helvetica" charset="0"/>
                <a:ea typeface="ＭＳ Ｐゴシック" charset="-128"/>
                <a:cs typeface="ＭＳ Ｐゴシック" charset="-128"/>
              </a:rPr>
              <a:t> Hao 12:1-3</a:t>
            </a:r>
          </a:p>
        </p:txBody>
      </p:sp>
      <p:sp>
        <p:nvSpPr>
          <p:cNvPr id="516102" name="Rectangle 6">
            <a:extLst>
              <a:ext uri="{FF2B5EF4-FFF2-40B4-BE49-F238E27FC236}">
                <a16:creationId xmlns:a16="http://schemas.microsoft.com/office/drawing/2014/main" id="{03FC4F71-0315-AF36-6EB5-D9749B4EA304}"/>
              </a:ext>
            </a:extLst>
          </p:cNvPr>
          <p:cNvSpPr>
            <a:spLocks noChangeArrowheads="1"/>
          </p:cNvSpPr>
          <p:nvPr/>
        </p:nvSpPr>
        <p:spPr bwMode="auto">
          <a:xfrm>
            <a:off x="9429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NGALEI</a:t>
            </a:r>
          </a:p>
        </p:txBody>
      </p:sp>
      <p:sp>
        <p:nvSpPr>
          <p:cNvPr id="516103" name="Rectangle 7">
            <a:extLst>
              <a:ext uri="{FF2B5EF4-FFF2-40B4-BE49-F238E27FC236}">
                <a16:creationId xmlns:a16="http://schemas.microsoft.com/office/drawing/2014/main" id="{CD366084-CF2B-FDE1-7BA3-82C9F7AB9A8E}"/>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6104" name="Line 8">
            <a:extLst>
              <a:ext uri="{FF2B5EF4-FFF2-40B4-BE49-F238E27FC236}">
                <a16:creationId xmlns:a16="http://schemas.microsoft.com/office/drawing/2014/main" id="{8E1EA9C5-7503-31B8-2129-063CE7E34AD3}"/>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5" name="Line 9">
            <a:extLst>
              <a:ext uri="{FF2B5EF4-FFF2-40B4-BE49-F238E27FC236}">
                <a16:creationId xmlns:a16="http://schemas.microsoft.com/office/drawing/2014/main" id="{E3F75A65-E211-04AA-D111-3137F8B9B5CA}"/>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6" name="Line 10">
            <a:extLst>
              <a:ext uri="{FF2B5EF4-FFF2-40B4-BE49-F238E27FC236}">
                <a16:creationId xmlns:a16="http://schemas.microsoft.com/office/drawing/2014/main" id="{004A3522-CA50-CA2E-3183-38EEF874DED7}"/>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7" name="Line 11">
            <a:extLst>
              <a:ext uri="{FF2B5EF4-FFF2-40B4-BE49-F238E27FC236}">
                <a16:creationId xmlns:a16="http://schemas.microsoft.com/office/drawing/2014/main" id="{97962A07-ED39-2197-A3FF-B3AF5BF234B4}"/>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8" name="Line 12">
            <a:extLst>
              <a:ext uri="{FF2B5EF4-FFF2-40B4-BE49-F238E27FC236}">
                <a16:creationId xmlns:a16="http://schemas.microsoft.com/office/drawing/2014/main" id="{4652A1CD-9239-559C-BC8B-BEB1DD0B5F14}"/>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09581" name="Text Box 14">
            <a:extLst>
              <a:ext uri="{FF2B5EF4-FFF2-40B4-BE49-F238E27FC236}">
                <a16:creationId xmlns:a16="http://schemas.microsoft.com/office/drawing/2014/main" id="{63D8FBCC-8B38-CC6B-2921-0E5570ABE8A5}"/>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6111" name="Text Box 15">
            <a:extLst>
              <a:ext uri="{FF2B5EF4-FFF2-40B4-BE49-F238E27FC236}">
                <a16:creationId xmlns:a16="http://schemas.microsoft.com/office/drawing/2014/main" id="{7B082671-3460-36CB-408D-C6B8426565FB}"/>
              </a:ext>
            </a:extLst>
          </p:cNvPr>
          <p:cNvSpPr txBox="1">
            <a:spLocks noChangeArrowheads="1"/>
          </p:cNvSpPr>
          <p:nvPr/>
        </p:nvSpPr>
        <p:spPr bwMode="auto">
          <a:xfrm>
            <a:off x="6635750" y="649288"/>
            <a:ext cx="219392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6114" name="Rectangle 18">
            <a:extLst>
              <a:ext uri="{FF2B5EF4-FFF2-40B4-BE49-F238E27FC236}">
                <a16:creationId xmlns:a16="http://schemas.microsoft.com/office/drawing/2014/main" id="{AEB36463-7B58-CD5D-208B-C139B86557E1}"/>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Atha</a:t>
            </a:r>
          </a:p>
        </p:txBody>
      </p:sp>
      <p:sp>
        <p:nvSpPr>
          <p:cNvPr id="516115" name="Rectangle 19">
            <a:extLst>
              <a:ext uri="{FF2B5EF4-FFF2-40B4-BE49-F238E27FC236}">
                <a16:creationId xmlns:a16="http://schemas.microsoft.com/office/drawing/2014/main" id="{4D59CFF9-1E54-690B-1752-45DE25E9DC85}"/>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SOKHAMI</a:t>
            </a:r>
          </a:p>
        </p:txBody>
      </p:sp>
      <p:sp>
        <p:nvSpPr>
          <p:cNvPr id="516116" name="Rectangle 20">
            <a:extLst>
              <a:ext uri="{FF2B5EF4-FFF2-40B4-BE49-F238E27FC236}">
                <a16:creationId xmlns:a16="http://schemas.microsoft.com/office/drawing/2014/main" id="{AEF9D774-9396-6757-8B54-37FCAE6474AA}"/>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13:15</a:t>
            </a:r>
          </a:p>
        </p:txBody>
      </p:sp>
      <p:sp>
        <p:nvSpPr>
          <p:cNvPr id="516117" name="Rectangle 21">
            <a:extLst>
              <a:ext uri="{FF2B5EF4-FFF2-40B4-BE49-F238E27FC236}">
                <a16:creationId xmlns:a16="http://schemas.microsoft.com/office/drawing/2014/main" id="{F5E488B3-3280-AED7-9FF0-459EF5258F9B}"/>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12:1</a:t>
            </a:r>
          </a:p>
        </p:txBody>
      </p:sp>
      <p:sp>
        <p:nvSpPr>
          <p:cNvPr id="516121" name="Rectangle 25">
            <a:extLst>
              <a:ext uri="{FF2B5EF4-FFF2-40B4-BE49-F238E27FC236}">
                <a16:creationId xmlns:a16="http://schemas.microsoft.com/office/drawing/2014/main" id="{0849CD8F-3EAF-3F05-C08E-6B985502C417}"/>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12:2</a:t>
            </a:r>
          </a:p>
        </p:txBody>
      </p:sp>
      <p:sp>
        <p:nvSpPr>
          <p:cNvPr id="516122" name="Rectangle 26">
            <a:extLst>
              <a:ext uri="{FF2B5EF4-FFF2-40B4-BE49-F238E27FC236}">
                <a16:creationId xmlns:a16="http://schemas.microsoft.com/office/drawing/2014/main" id="{E14B2774-6541-67BB-303F-5AB479813E35}"/>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12:3</a:t>
            </a:r>
          </a:p>
        </p:txBody>
      </p:sp>
      <p:sp>
        <p:nvSpPr>
          <p:cNvPr id="516123" name="Rectangle 27">
            <a:extLst>
              <a:ext uri="{FF2B5EF4-FFF2-40B4-BE49-F238E27FC236}">
                <a16:creationId xmlns:a16="http://schemas.microsoft.com/office/drawing/2014/main" id="{46E265C6-18B3-97B7-8E2F-CEDD5EB7A81D}"/>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13:14-16</a:t>
            </a:r>
          </a:p>
        </p:txBody>
      </p:sp>
      <p:sp>
        <p:nvSpPr>
          <p:cNvPr id="516124" name="Rectangle 28">
            <a:extLst>
              <a:ext uri="{FF2B5EF4-FFF2-40B4-BE49-F238E27FC236}">
                <a16:creationId xmlns:a16="http://schemas.microsoft.com/office/drawing/2014/main" id="{9513779C-11D8-97D4-638A-ABCEE60EBF31}"/>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15:9-18</a:t>
            </a:r>
          </a:p>
        </p:txBody>
      </p:sp>
      <p:sp>
        <p:nvSpPr>
          <p:cNvPr id="516125" name="Rectangle 29">
            <a:extLst>
              <a:ext uri="{FF2B5EF4-FFF2-40B4-BE49-F238E27FC236}">
                <a16:creationId xmlns:a16="http://schemas.microsoft.com/office/drawing/2014/main" id="{CDDA7721-7E48-908B-BC0C-CDF79FA6EE5D}"/>
              </a:ext>
            </a:extLst>
          </p:cNvPr>
          <p:cNvSpPr>
            <a:spLocks noChangeArrowheads="1"/>
          </p:cNvSpPr>
          <p:nvPr/>
        </p:nvSpPr>
        <p:spPr bwMode="auto">
          <a:xfrm>
            <a:off x="201613" y="61499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400" i="1">
                <a:solidFill>
                  <a:srgbClr val="FFFF39"/>
                </a:solidFill>
                <a:latin typeface="Helvetica" panose="020B0604020202020204" pitchFamily="34" charset="0"/>
              </a:rPr>
              <a:t>Varetui Phab Takhavai “Angayung”</a:t>
            </a:r>
          </a:p>
        </p:txBody>
      </p:sp>
      <p:sp>
        <p:nvSpPr>
          <p:cNvPr id="516126" name="Line 30">
            <a:extLst>
              <a:ext uri="{FF2B5EF4-FFF2-40B4-BE49-F238E27FC236}">
                <a16:creationId xmlns:a16="http://schemas.microsoft.com/office/drawing/2014/main" id="{54828214-1C94-CF1A-5909-93BEACB2D251}"/>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27" name="Line 31">
            <a:extLst>
              <a:ext uri="{FF2B5EF4-FFF2-40B4-BE49-F238E27FC236}">
                <a16:creationId xmlns:a16="http://schemas.microsoft.com/office/drawing/2014/main" id="{47AAFF1E-F92D-B18B-A287-B9A4636A8F26}"/>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28" name="Line 32">
            <a:extLst>
              <a:ext uri="{FF2B5EF4-FFF2-40B4-BE49-F238E27FC236}">
                <a16:creationId xmlns:a16="http://schemas.microsoft.com/office/drawing/2014/main" id="{028841B8-45DC-6D94-19D2-2046C0E6194D}"/>
              </a:ext>
            </a:extLst>
          </p:cNvPr>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29" name="Rectangle 33">
            <a:extLst>
              <a:ext uri="{FF2B5EF4-FFF2-40B4-BE49-F238E27FC236}">
                <a16:creationId xmlns:a16="http://schemas.microsoft.com/office/drawing/2014/main" id="{0666E755-D7A9-0EFE-B0A6-89B36FF9702D}"/>
              </a:ext>
            </a:extLst>
          </p:cNvPr>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ＭＳ Ｐゴシック" charset="-128"/>
                <a:cs typeface="ＭＳ Ｐゴシック" charset="-128"/>
              </a:rPr>
              <a:t>Tuingashitwui Aphangbing</a:t>
            </a:r>
          </a:p>
        </p:txBody>
      </p:sp>
      <p:sp>
        <p:nvSpPr>
          <p:cNvPr id="516130" name="Rectangle 34">
            <a:extLst>
              <a:ext uri="{FF2B5EF4-FFF2-40B4-BE49-F238E27FC236}">
                <a16:creationId xmlns:a16="http://schemas.microsoft.com/office/drawing/2014/main" id="{348D970A-B6DD-F8BA-C080-0DC5AFD55A4E}"/>
              </a:ext>
            </a:extLst>
          </p:cNvPr>
          <p:cNvSpPr>
            <a:spLocks noChangeArrowheads="1"/>
          </p:cNvSpPr>
          <p:nvPr/>
        </p:nvSpPr>
        <p:spPr bwMode="auto">
          <a:xfrm>
            <a:off x="536575" y="2443163"/>
            <a:ext cx="2732088"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ＭＳ Ｐゴシック" charset="-128"/>
                <a:cs typeface="ＭＳ Ｐゴシック" charset="-128"/>
              </a:rPr>
              <a:t>KATANG MAKHAVAI</a:t>
            </a:r>
          </a:p>
        </p:txBody>
      </p:sp>
      <p:sp>
        <p:nvSpPr>
          <p:cNvPr id="516131" name="Rectangle 35">
            <a:extLst>
              <a:ext uri="{FF2B5EF4-FFF2-40B4-BE49-F238E27FC236}">
                <a16:creationId xmlns:a16="http://schemas.microsoft.com/office/drawing/2014/main" id="{2E291792-B587-CC31-4D7E-90F59AFFA07A}"/>
              </a:ext>
            </a:extLst>
          </p:cNvPr>
          <p:cNvSpPr>
            <a:spLocks noChangeArrowheads="1"/>
          </p:cNvSpPr>
          <p:nvPr/>
        </p:nvSpPr>
        <p:spPr bwMode="auto">
          <a:xfrm>
            <a:off x="3432175" y="2422525"/>
            <a:ext cx="2220913" cy="4238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200" i="1">
                <a:solidFill>
                  <a:schemeClr val="folHlink"/>
                </a:solidFill>
                <a:latin typeface="Helvetica" charset="0"/>
                <a:ea typeface="ＭＳ Ｐゴシック" charset="-128"/>
                <a:cs typeface="ＭＳ Ｐゴシック" charset="-128"/>
              </a:rPr>
              <a:t>TAZAK KAHAI</a:t>
            </a:r>
          </a:p>
        </p:txBody>
      </p:sp>
      <p:sp>
        <p:nvSpPr>
          <p:cNvPr id="516132" name="Rectangle 36">
            <a:extLst>
              <a:ext uri="{FF2B5EF4-FFF2-40B4-BE49-F238E27FC236}">
                <a16:creationId xmlns:a16="http://schemas.microsoft.com/office/drawing/2014/main" id="{F692B697-D496-A25B-54FE-11087F4B6738}"/>
              </a:ext>
            </a:extLst>
          </p:cNvPr>
          <p:cNvSpPr>
            <a:spLocks noChangeArrowheads="1"/>
          </p:cNvSpPr>
          <p:nvPr/>
        </p:nvSpPr>
        <p:spPr bwMode="auto">
          <a:xfrm>
            <a:off x="5808663" y="2438400"/>
            <a:ext cx="306863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MAKHANGAPAT</a:t>
            </a:r>
          </a:p>
        </p:txBody>
      </p:sp>
      <p:sp>
        <p:nvSpPr>
          <p:cNvPr id="109599" name="Text Box 50">
            <a:extLst>
              <a:ext uri="{FF2B5EF4-FFF2-40B4-BE49-F238E27FC236}">
                <a16:creationId xmlns:a16="http://schemas.microsoft.com/office/drawing/2014/main" id="{1FD54C81-0D88-E387-BE48-F059802B252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09600" name="Text Box 57">
            <a:extLst>
              <a:ext uri="{FF2B5EF4-FFF2-40B4-BE49-F238E27FC236}">
                <a16:creationId xmlns:a16="http://schemas.microsoft.com/office/drawing/2014/main" id="{C81AA650-99D6-74C1-CF8C-68D17821367D}"/>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6156" name="Rectangle 60">
            <a:extLst>
              <a:ext uri="{FF2B5EF4-FFF2-40B4-BE49-F238E27FC236}">
                <a16:creationId xmlns:a16="http://schemas.microsoft.com/office/drawing/2014/main" id="{DAB89DA7-8C1A-CBAF-C029-4C5C1C1B36A1}"/>
              </a:ext>
            </a:extLst>
          </p:cNvPr>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  Land</a:t>
            </a:r>
          </a:p>
        </p:txBody>
      </p:sp>
      <p:sp>
        <p:nvSpPr>
          <p:cNvPr id="516157" name="Rectangle 61">
            <a:extLst>
              <a:ext uri="{FF2B5EF4-FFF2-40B4-BE49-F238E27FC236}">
                <a16:creationId xmlns:a16="http://schemas.microsoft.com/office/drawing/2014/main" id="{B47D6503-9884-63E9-3508-708686DC1B56}"/>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Khal 30:1-10</a:t>
            </a:r>
          </a:p>
        </p:txBody>
      </p:sp>
      <p:sp>
        <p:nvSpPr>
          <p:cNvPr id="516158" name="Rectangle 62">
            <a:extLst>
              <a:ext uri="{FF2B5EF4-FFF2-40B4-BE49-F238E27FC236}">
                <a16:creationId xmlns:a16="http://schemas.microsoft.com/office/drawing/2014/main" id="{71859753-151E-EDD8-413D-C03E643198A0}"/>
              </a:ext>
            </a:extLst>
          </p:cNvPr>
          <p:cNvSpPr>
            <a:spLocks noChangeArrowheads="1"/>
          </p:cNvSpPr>
          <p:nvPr/>
        </p:nvSpPr>
        <p:spPr bwMode="auto">
          <a:xfrm>
            <a:off x="3525838" y="5248275"/>
            <a:ext cx="18224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Davidwui</a:t>
            </a:r>
          </a:p>
        </p:txBody>
      </p:sp>
      <p:sp>
        <p:nvSpPr>
          <p:cNvPr id="516159" name="Rectangle 63">
            <a:extLst>
              <a:ext uri="{FF2B5EF4-FFF2-40B4-BE49-F238E27FC236}">
                <a16:creationId xmlns:a16="http://schemas.microsoft.com/office/drawing/2014/main" id="{2D0BFA88-B49F-5BDF-EC01-1FB423A22602}"/>
              </a:ext>
            </a:extLst>
          </p:cNvPr>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2 Sam 7:4-16</a:t>
            </a:r>
          </a:p>
        </p:txBody>
      </p:sp>
      <p:sp>
        <p:nvSpPr>
          <p:cNvPr id="516160" name="Rectangle 64">
            <a:extLst>
              <a:ext uri="{FF2B5EF4-FFF2-40B4-BE49-F238E27FC236}">
                <a16:creationId xmlns:a16="http://schemas.microsoft.com/office/drawing/2014/main" id="{7EDC9FBE-E126-F18B-0F05-F35FA2ACE8C3}"/>
              </a:ext>
            </a:extLst>
          </p:cNvPr>
          <p:cNvSpPr>
            <a:spLocks noChangeArrowheads="1"/>
          </p:cNvSpPr>
          <p:nvPr/>
        </p:nvSpPr>
        <p:spPr bwMode="auto">
          <a:xfrm>
            <a:off x="6608763" y="5246688"/>
            <a:ext cx="1452562"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Kadhar</a:t>
            </a:r>
          </a:p>
        </p:txBody>
      </p:sp>
      <p:sp>
        <p:nvSpPr>
          <p:cNvPr id="516161" name="Rectangle 65">
            <a:extLst>
              <a:ext uri="{FF2B5EF4-FFF2-40B4-BE49-F238E27FC236}">
                <a16:creationId xmlns:a16="http://schemas.microsoft.com/office/drawing/2014/main" id="{19393BF8-6D1B-D2A2-CF49-73D0987B9234}"/>
              </a:ext>
            </a:extLst>
          </p:cNvPr>
          <p:cNvSpPr>
            <a:spLocks noChangeArrowheads="1"/>
          </p:cNvSpPr>
          <p:nvPr/>
        </p:nvSpPr>
        <p:spPr bwMode="auto">
          <a:xfrm>
            <a:off x="6494463" y="5721350"/>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Jer 31:31-34</a:t>
            </a:r>
          </a:p>
        </p:txBody>
      </p:sp>
      <p:grpSp>
        <p:nvGrpSpPr>
          <p:cNvPr id="109607" name="Group 66">
            <a:extLst>
              <a:ext uri="{FF2B5EF4-FFF2-40B4-BE49-F238E27FC236}">
                <a16:creationId xmlns:a16="http://schemas.microsoft.com/office/drawing/2014/main" id="{5DAA0715-A098-55CF-150B-6FEE5E470604}"/>
              </a:ext>
            </a:extLst>
          </p:cNvPr>
          <p:cNvGrpSpPr>
            <a:grpSpLocks/>
          </p:cNvGrpSpPr>
          <p:nvPr/>
        </p:nvGrpSpPr>
        <p:grpSpPr bwMode="auto">
          <a:xfrm>
            <a:off x="133350" y="1200150"/>
            <a:ext cx="307975" cy="4598988"/>
            <a:chOff x="84" y="756"/>
            <a:chExt cx="194" cy="2897"/>
          </a:xfrm>
        </p:grpSpPr>
        <p:sp>
          <p:nvSpPr>
            <p:cNvPr id="516163" name="AutoShape 67">
              <a:extLst>
                <a:ext uri="{FF2B5EF4-FFF2-40B4-BE49-F238E27FC236}">
                  <a16:creationId xmlns:a16="http://schemas.microsoft.com/office/drawing/2014/main" id="{66F9607F-5973-CBA6-F37E-D623A7D8AEB7}"/>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6164" name="AutoShape 68">
              <a:extLst>
                <a:ext uri="{FF2B5EF4-FFF2-40B4-BE49-F238E27FC236}">
                  <a16:creationId xmlns:a16="http://schemas.microsoft.com/office/drawing/2014/main" id="{C0447722-3136-167D-48BB-F57E10A08569}"/>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6165" name="AutoShape 69">
              <a:extLst>
                <a:ext uri="{FF2B5EF4-FFF2-40B4-BE49-F238E27FC236}">
                  <a16:creationId xmlns:a16="http://schemas.microsoft.com/office/drawing/2014/main" id="{DBDC128F-5B96-C20D-ED4E-D50056705BD9}"/>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6166" name="AutoShape 70">
              <a:extLst>
                <a:ext uri="{FF2B5EF4-FFF2-40B4-BE49-F238E27FC236}">
                  <a16:creationId xmlns:a16="http://schemas.microsoft.com/office/drawing/2014/main" id="{590BC3F9-38A9-E19B-9B4C-F5892C7B18C6}"/>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516168" name="AutoShape 72">
            <a:extLst>
              <a:ext uri="{FF2B5EF4-FFF2-40B4-BE49-F238E27FC236}">
                <a16:creationId xmlns:a16="http://schemas.microsoft.com/office/drawing/2014/main" id="{AB97F09E-7047-D71C-77D0-84B142BB4580}"/>
              </a:ext>
            </a:extLst>
          </p:cNvPr>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6147" name="Rectangle 51">
            <a:extLst>
              <a:ext uri="{FF2B5EF4-FFF2-40B4-BE49-F238E27FC236}">
                <a16:creationId xmlns:a16="http://schemas.microsoft.com/office/drawing/2014/main" id="{E796A17B-1567-2281-0A33-05025349E9AE}"/>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16150" name="Rectangle 54">
            <a:extLst>
              <a:ext uri="{FF2B5EF4-FFF2-40B4-BE49-F238E27FC236}">
                <a16:creationId xmlns:a16="http://schemas.microsoft.com/office/drawing/2014/main" id="{BC2345AF-6AF6-1082-771A-916635E1D45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46</a:t>
            </a:r>
          </a:p>
        </p:txBody>
      </p:sp>
      <p:sp>
        <p:nvSpPr>
          <p:cNvPr id="516154" name="Rectangle 58">
            <a:extLst>
              <a:ext uri="{FF2B5EF4-FFF2-40B4-BE49-F238E27FC236}">
                <a16:creationId xmlns:a16="http://schemas.microsoft.com/office/drawing/2014/main" id="{38DA604F-1AA9-3E9D-D7AC-7AF9B9CDD0F3}"/>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109612" name="Text Box 71">
            <a:extLst>
              <a:ext uri="{FF2B5EF4-FFF2-40B4-BE49-F238E27FC236}">
                <a16:creationId xmlns:a16="http://schemas.microsoft.com/office/drawing/2014/main" id="{FDDD5DEF-17E5-9CEC-4F3E-D9F3FF0737C3}"/>
              </a:ext>
            </a:extLst>
          </p:cNvPr>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516170" name="WordArt 74">
            <a:extLst>
              <a:ext uri="{FF2B5EF4-FFF2-40B4-BE49-F238E27FC236}">
                <a16:creationId xmlns:a16="http://schemas.microsoft.com/office/drawing/2014/main" id="{A444CEB0-5937-8B70-F398-681C60D1BCB7}"/>
              </a:ext>
            </a:extLst>
          </p:cNvPr>
          <p:cNvSpPr>
            <a:spLocks noChangeArrowheads="1" noChangeShapeType="1" noTextEdit="1"/>
          </p:cNvSpPr>
          <p:nvPr/>
        </p:nvSpPr>
        <p:spPr bwMode="auto">
          <a:xfrm>
            <a:off x="576263" y="927100"/>
            <a:ext cx="8067675" cy="5727700"/>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KADHAR</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TUINGASHIT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fade">
                                      <p:cBhvr>
                                        <p:cTn id="7" dur="1000"/>
                                        <p:tgtEl>
                                          <p:spTgt spid="51612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fade">
                                      <p:cBhvr>
                                        <p:cTn id="11" dur="1000"/>
                                        <p:tgtEl>
                                          <p:spTgt spid="51616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fade">
                                      <p:cBhvr>
                                        <p:cTn id="15" dur="1000"/>
                                        <p:tgtEl>
                                          <p:spTgt spid="51616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528" fill="hold" nodeType="afterEffect">
                                  <p:stCondLst>
                                    <p:cond delay="150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644169C-D8FF-A842-78C3-71CB29CC5FE1}"/>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128"/>
                <a:cs typeface="ＭＳ Ｐゴシック" charset="-128"/>
              </a:rPr>
              <a:t>                            </a:t>
            </a:r>
          </a:p>
        </p:txBody>
      </p:sp>
      <p:sp>
        <p:nvSpPr>
          <p:cNvPr id="146438" name="Rectangle 6">
            <a:extLst>
              <a:ext uri="{FF2B5EF4-FFF2-40B4-BE49-F238E27FC236}">
                <a16:creationId xmlns:a16="http://schemas.microsoft.com/office/drawing/2014/main" id="{E5DB04F6-2524-F9D0-87D2-781321909A81}"/>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latin typeface="Times New Roman" panose="02020603050405020304" pitchFamily="18" charset="0"/>
              </a:rPr>
              <a:t>Jeremiah 31</a:t>
            </a:r>
          </a:p>
          <a:p>
            <a:pPr algn="ctr">
              <a:defRPr/>
            </a:pPr>
            <a:r>
              <a:rPr lang="en-US" altLang="en-US" sz="3200">
                <a:solidFill>
                  <a:schemeClr val="folHlink"/>
                </a:solidFill>
                <a:latin typeface="Times New Roman" panose="02020603050405020304" pitchFamily="18" charset="0"/>
              </a:rPr>
              <a:t>KADHAR TUINGASHIT</a:t>
            </a:r>
            <a:endParaRPr lang="en-US" altLang="en-US" sz="3200">
              <a:solidFill>
                <a:schemeClr val="tx2"/>
              </a:solidFill>
              <a:latin typeface="Times New Roman" panose="02020603050405020304" pitchFamily="18" charset="0"/>
            </a:endParaRPr>
          </a:p>
        </p:txBody>
      </p:sp>
      <p:sp>
        <p:nvSpPr>
          <p:cNvPr id="146447" name="AutoShape 15">
            <a:extLst>
              <a:ext uri="{FF2B5EF4-FFF2-40B4-BE49-F238E27FC236}">
                <a16:creationId xmlns:a16="http://schemas.microsoft.com/office/drawing/2014/main" id="{7B36FD0A-E563-03F1-EC7E-8D04AC3B965A}"/>
              </a:ext>
            </a:extLst>
          </p:cNvPr>
          <p:cNvSpPr>
            <a:spLocks noChangeArrowheads="1"/>
          </p:cNvSpPr>
          <p:nvPr/>
        </p:nvSpPr>
        <p:spPr bwMode="auto">
          <a:xfrm>
            <a:off x="3656013" y="4432300"/>
            <a:ext cx="5307012" cy="19780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46450" name="AutoShape 18">
            <a:extLst>
              <a:ext uri="{FF2B5EF4-FFF2-40B4-BE49-F238E27FC236}">
                <a16:creationId xmlns:a16="http://schemas.microsoft.com/office/drawing/2014/main" id="{8DCF503F-DE00-F567-3E04-63CBF3B8E7AB}"/>
              </a:ext>
            </a:extLst>
          </p:cNvPr>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46439" name="Text Box 7">
            <a:extLst>
              <a:ext uri="{FF2B5EF4-FFF2-40B4-BE49-F238E27FC236}">
                <a16:creationId xmlns:a16="http://schemas.microsoft.com/office/drawing/2014/main" id="{198B1C67-9A37-E3B2-5FC6-F465CCF9E4CA}"/>
              </a:ext>
            </a:extLst>
          </p:cNvPr>
          <p:cNvSpPr txBox="1">
            <a:spLocks noChangeArrowheads="1"/>
          </p:cNvSpPr>
          <p:nvPr/>
        </p:nvSpPr>
        <p:spPr bwMode="auto">
          <a:xfrm>
            <a:off x="3603625" y="1784350"/>
            <a:ext cx="5495925" cy="2559050"/>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5400">
                <a:solidFill>
                  <a:srgbClr val="99CCFF"/>
                </a:solidFill>
                <a:latin typeface="Times New Roman" panose="02020603050405020304" pitchFamily="18" charset="0"/>
              </a:rPr>
              <a:t>Jeremiah</a:t>
            </a:r>
            <a:r>
              <a:rPr lang="en-US" altLang="en-US" sz="5400">
                <a:solidFill>
                  <a:schemeClr val="folHlink"/>
                </a:solidFill>
                <a:latin typeface="Times New Roman" panose="02020603050405020304" pitchFamily="18" charset="0"/>
              </a:rPr>
              <a:t> atamwui sipkasa…</a:t>
            </a:r>
          </a:p>
        </p:txBody>
      </p:sp>
      <p:sp>
        <p:nvSpPr>
          <p:cNvPr id="146568" name="Text Box 136">
            <a:extLst>
              <a:ext uri="{FF2B5EF4-FFF2-40B4-BE49-F238E27FC236}">
                <a16:creationId xmlns:a16="http://schemas.microsoft.com/office/drawing/2014/main" id="{6EB0F049-92B6-FDE6-2848-878F57B1FD44}"/>
              </a:ext>
            </a:extLst>
          </p:cNvPr>
          <p:cNvSpPr txBox="1">
            <a:spLocks noChangeArrowheads="1"/>
          </p:cNvSpPr>
          <p:nvPr/>
        </p:nvSpPr>
        <p:spPr bwMode="auto">
          <a:xfrm>
            <a:off x="3641725" y="4486275"/>
            <a:ext cx="5476875" cy="17367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5400">
                <a:solidFill>
                  <a:schemeClr val="folHlink"/>
                </a:solidFill>
                <a:latin typeface="Times New Roman" panose="02020603050405020304" pitchFamily="18" charset="0"/>
              </a:rPr>
              <a:t>“Judahwui Kachot-kachang”</a:t>
            </a:r>
          </a:p>
        </p:txBody>
      </p:sp>
      <p:sp>
        <p:nvSpPr>
          <p:cNvPr id="111624" name="Text Box 138">
            <a:extLst>
              <a:ext uri="{FF2B5EF4-FFF2-40B4-BE49-F238E27FC236}">
                <a16:creationId xmlns:a16="http://schemas.microsoft.com/office/drawing/2014/main" id="{863DC731-F487-B00F-298A-A83E94CBCFD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11625" name="Text Box 140">
            <a:extLst>
              <a:ext uri="{FF2B5EF4-FFF2-40B4-BE49-F238E27FC236}">
                <a16:creationId xmlns:a16="http://schemas.microsoft.com/office/drawing/2014/main" id="{303D3BAE-D4AA-A3EA-21E1-186D8155750B}"/>
              </a:ext>
            </a:extLst>
          </p:cNvPr>
          <p:cNvSpPr txBox="1">
            <a:spLocks noChangeArrowheads="1"/>
          </p:cNvSpPr>
          <p:nvPr/>
        </p:nvSpPr>
        <p:spPr bwMode="auto">
          <a:xfrm>
            <a:off x="8666163" y="4032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11626" name="Text Box 141">
            <a:extLst>
              <a:ext uri="{FF2B5EF4-FFF2-40B4-BE49-F238E27FC236}">
                <a16:creationId xmlns:a16="http://schemas.microsoft.com/office/drawing/2014/main" id="{A10FACBB-B38E-24C5-9FFE-4728C9917CD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46574" name="Rectangle 142">
            <a:extLst>
              <a:ext uri="{FF2B5EF4-FFF2-40B4-BE49-F238E27FC236}">
                <a16:creationId xmlns:a16="http://schemas.microsoft.com/office/drawing/2014/main" id="{31B4ED2D-A47A-5A15-288F-AF2BBABDE9D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146577" name="Rectangle 145">
            <a:extLst>
              <a:ext uri="{FF2B5EF4-FFF2-40B4-BE49-F238E27FC236}">
                <a16:creationId xmlns:a16="http://schemas.microsoft.com/office/drawing/2014/main" id="{5FB4602C-AAC9-B891-B946-E8FAE1BA3E6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47</a:t>
            </a:r>
          </a:p>
        </p:txBody>
      </p:sp>
      <p:grpSp>
        <p:nvGrpSpPr>
          <p:cNvPr id="111629" name="Group 185">
            <a:extLst>
              <a:ext uri="{FF2B5EF4-FFF2-40B4-BE49-F238E27FC236}">
                <a16:creationId xmlns:a16="http://schemas.microsoft.com/office/drawing/2014/main" id="{F4B8AA49-1B80-D359-5728-FD71609CE312}"/>
              </a:ext>
            </a:extLst>
          </p:cNvPr>
          <p:cNvGrpSpPr>
            <a:grpSpLocks/>
          </p:cNvGrpSpPr>
          <p:nvPr/>
        </p:nvGrpSpPr>
        <p:grpSpPr bwMode="auto">
          <a:xfrm>
            <a:off x="325438" y="1593850"/>
            <a:ext cx="3224212" cy="4176713"/>
            <a:chOff x="293" y="754"/>
            <a:chExt cx="2031" cy="2631"/>
          </a:xfrm>
        </p:grpSpPr>
        <p:sp>
          <p:nvSpPr>
            <p:cNvPr id="146616" name="Rectangle 184">
              <a:extLst>
                <a:ext uri="{FF2B5EF4-FFF2-40B4-BE49-F238E27FC236}">
                  <a16:creationId xmlns:a16="http://schemas.microsoft.com/office/drawing/2014/main" id="{32BF65B0-D78B-80E2-A2D9-1CB29FA608F7}"/>
                </a:ext>
              </a:extLst>
            </p:cNvPr>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111634" name="Group 183">
              <a:extLst>
                <a:ext uri="{FF2B5EF4-FFF2-40B4-BE49-F238E27FC236}">
                  <a16:creationId xmlns:a16="http://schemas.microsoft.com/office/drawing/2014/main" id="{7DA63A92-42E9-6A66-099B-FF067799A21F}"/>
                </a:ext>
              </a:extLst>
            </p:cNvPr>
            <p:cNvGrpSpPr>
              <a:grpSpLocks/>
            </p:cNvGrpSpPr>
            <p:nvPr/>
          </p:nvGrpSpPr>
          <p:grpSpPr bwMode="auto">
            <a:xfrm>
              <a:off x="293" y="754"/>
              <a:ext cx="2031" cy="2574"/>
              <a:chOff x="293" y="754"/>
              <a:chExt cx="2031" cy="2574"/>
            </a:xfrm>
          </p:grpSpPr>
          <p:sp>
            <p:nvSpPr>
              <p:cNvPr id="146583" name="AutoShape 151">
                <a:extLst>
                  <a:ext uri="{FF2B5EF4-FFF2-40B4-BE49-F238E27FC236}">
                    <a16:creationId xmlns:a16="http://schemas.microsoft.com/office/drawing/2014/main" id="{9F5B5C51-2DB4-D926-7293-02C19B6D3CBE}"/>
                  </a:ext>
                </a:extLst>
              </p:cNvPr>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46584" name="Rectangle 152">
                <a:extLst>
                  <a:ext uri="{FF2B5EF4-FFF2-40B4-BE49-F238E27FC236}">
                    <a16:creationId xmlns:a16="http://schemas.microsoft.com/office/drawing/2014/main" id="{DF254983-05B7-1224-CAAF-E94419973672}"/>
                  </a:ext>
                </a:extLst>
              </p:cNvPr>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46585" name="AutoShape 153">
                <a:extLst>
                  <a:ext uri="{FF2B5EF4-FFF2-40B4-BE49-F238E27FC236}">
                    <a16:creationId xmlns:a16="http://schemas.microsoft.com/office/drawing/2014/main" id="{BB4B426D-B50A-B9F6-1F08-AC05B289027C}"/>
                  </a:ext>
                </a:extLst>
              </p:cNvPr>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46586" name="Rectangle 154">
                <a:extLst>
                  <a:ext uri="{FF2B5EF4-FFF2-40B4-BE49-F238E27FC236}">
                    <a16:creationId xmlns:a16="http://schemas.microsoft.com/office/drawing/2014/main" id="{466B1925-771E-F78B-6E2E-818F658C5580}"/>
                  </a:ext>
                </a:extLst>
              </p:cNvPr>
              <p:cNvSpPr>
                <a:spLocks noChangeArrowheads="1"/>
              </p:cNvSpPr>
              <p:nvPr/>
            </p:nvSpPr>
            <p:spPr bwMode="auto">
              <a:xfrm>
                <a:off x="1518" y="800"/>
                <a:ext cx="806" cy="22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800">
                    <a:solidFill>
                      <a:srgbClr val="FFFF00"/>
                    </a:solidFill>
                    <a:latin typeface="Times" charset="0"/>
                    <a:ea typeface="ＭＳ Ｐゴシック" charset="-128"/>
                    <a:cs typeface="ＭＳ Ｐゴシック" charset="-128"/>
                  </a:rPr>
                  <a:t>(1000 B.C.)</a:t>
                </a:r>
              </a:p>
            </p:txBody>
          </p:sp>
          <p:sp>
            <p:nvSpPr>
              <p:cNvPr id="146587" name="Line 155">
                <a:extLst>
                  <a:ext uri="{FF2B5EF4-FFF2-40B4-BE49-F238E27FC236}">
                    <a16:creationId xmlns:a16="http://schemas.microsoft.com/office/drawing/2014/main" id="{5151B43A-D764-66A6-A5B0-94A033EF58F9}"/>
                  </a:ext>
                </a:extLst>
              </p:cNvPr>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88" name="Line 156">
                <a:extLst>
                  <a:ext uri="{FF2B5EF4-FFF2-40B4-BE49-F238E27FC236}">
                    <a16:creationId xmlns:a16="http://schemas.microsoft.com/office/drawing/2014/main" id="{D0C1375B-6497-903B-8639-05218DA03AD5}"/>
                  </a:ext>
                </a:extLst>
              </p:cNvPr>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89" name="Line 157">
                <a:extLst>
                  <a:ext uri="{FF2B5EF4-FFF2-40B4-BE49-F238E27FC236}">
                    <a16:creationId xmlns:a16="http://schemas.microsoft.com/office/drawing/2014/main" id="{5B04811B-1D55-12FC-A442-3B71DC5194E3}"/>
                  </a:ext>
                </a:extLst>
              </p:cNvPr>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90" name="Rectangle 158">
                <a:extLst>
                  <a:ext uri="{FF2B5EF4-FFF2-40B4-BE49-F238E27FC236}">
                    <a16:creationId xmlns:a16="http://schemas.microsoft.com/office/drawing/2014/main" id="{B8EBF313-4329-78D4-F5AD-BA7CD784F0D2}"/>
                  </a:ext>
                </a:extLst>
              </p:cNvPr>
              <p:cNvSpPr>
                <a:spLocks noChangeArrowheads="1"/>
              </p:cNvSpPr>
              <p:nvPr/>
            </p:nvSpPr>
            <p:spPr bwMode="auto">
              <a:xfrm>
                <a:off x="485" y="1240"/>
                <a:ext cx="1337" cy="286"/>
              </a:xfrm>
              <a:prstGeom prst="rect">
                <a:avLst/>
              </a:prstGeom>
              <a:noFill/>
              <a:ln w="12700">
                <a:noFill/>
                <a:miter lim="800000"/>
                <a:headEnd/>
                <a:tailEnd/>
              </a:ln>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00000"/>
                    </a:solidFill>
                    <a:effectLst>
                      <a:outerShdw blurRad="38100" dist="38100" dir="2700000" algn="tl">
                        <a:srgbClr val="FFFFFF"/>
                      </a:outerShdw>
                    </a:effectLst>
                    <a:latin typeface="Helvetica" panose="020B0604020202020204" pitchFamily="34" charset="0"/>
                  </a:rPr>
                  <a:t> ••• KAKAI ••• </a:t>
                </a:r>
              </a:p>
            </p:txBody>
          </p:sp>
          <p:sp>
            <p:nvSpPr>
              <p:cNvPr id="111643" name="Rectangle 159">
                <a:extLst>
                  <a:ext uri="{FF2B5EF4-FFF2-40B4-BE49-F238E27FC236}">
                    <a16:creationId xmlns:a16="http://schemas.microsoft.com/office/drawing/2014/main" id="{49729D5E-5118-0359-E340-B20460C5746B}"/>
                  </a:ext>
                </a:extLst>
              </p:cNvPr>
              <p:cNvSpPr>
                <a:spLocks noChangeArrowheads="1"/>
              </p:cNvSpPr>
              <p:nvPr/>
            </p:nvSpPr>
            <p:spPr bwMode="auto">
              <a:xfrm>
                <a:off x="385" y="1761"/>
                <a:ext cx="7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Israel</a:t>
                </a:r>
              </a:p>
            </p:txBody>
          </p:sp>
          <p:sp>
            <p:nvSpPr>
              <p:cNvPr id="111644" name="Rectangle 160">
                <a:extLst>
                  <a:ext uri="{FF2B5EF4-FFF2-40B4-BE49-F238E27FC236}">
                    <a16:creationId xmlns:a16="http://schemas.microsoft.com/office/drawing/2014/main" id="{BDD99CC5-3DD3-E9A0-881C-87634E26D29F}"/>
                  </a:ext>
                </a:extLst>
              </p:cNvPr>
              <p:cNvSpPr>
                <a:spLocks noChangeArrowheads="1"/>
              </p:cNvSpPr>
              <p:nvPr/>
            </p:nvSpPr>
            <p:spPr bwMode="auto">
              <a:xfrm>
                <a:off x="587" y="1998"/>
                <a:ext cx="1003" cy="2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10              2</a:t>
                </a:r>
              </a:p>
            </p:txBody>
          </p:sp>
          <p:sp>
            <p:nvSpPr>
              <p:cNvPr id="111645" name="Rectangle 161">
                <a:extLst>
                  <a:ext uri="{FF2B5EF4-FFF2-40B4-BE49-F238E27FC236}">
                    <a16:creationId xmlns:a16="http://schemas.microsoft.com/office/drawing/2014/main" id="{CF02F59D-0601-71D9-76A0-BBFD5BFEF35A}"/>
                  </a:ext>
                </a:extLst>
              </p:cNvPr>
              <p:cNvSpPr>
                <a:spLocks noChangeArrowheads="1"/>
              </p:cNvSpPr>
              <p:nvPr/>
            </p:nvSpPr>
            <p:spPr bwMode="auto">
              <a:xfrm>
                <a:off x="514" y="2495"/>
                <a:ext cx="12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 19-J         20-R</a:t>
                </a:r>
              </a:p>
            </p:txBody>
          </p:sp>
          <p:sp>
            <p:nvSpPr>
              <p:cNvPr id="111646" name="Rectangle 162">
                <a:extLst>
                  <a:ext uri="{FF2B5EF4-FFF2-40B4-BE49-F238E27FC236}">
                    <a16:creationId xmlns:a16="http://schemas.microsoft.com/office/drawing/2014/main" id="{375A9096-5934-8306-ADD8-1A17CEC24274}"/>
                  </a:ext>
                </a:extLst>
              </p:cNvPr>
              <p:cNvSpPr>
                <a:spLocks noChangeArrowheads="1"/>
              </p:cNvSpPr>
              <p:nvPr/>
            </p:nvSpPr>
            <p:spPr bwMode="auto">
              <a:xfrm>
                <a:off x="522" y="2734"/>
                <a:ext cx="118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 200           350</a:t>
                </a:r>
              </a:p>
            </p:txBody>
          </p:sp>
          <p:sp>
            <p:nvSpPr>
              <p:cNvPr id="111647" name="Rectangle 163">
                <a:extLst>
                  <a:ext uri="{FF2B5EF4-FFF2-40B4-BE49-F238E27FC236}">
                    <a16:creationId xmlns:a16="http://schemas.microsoft.com/office/drawing/2014/main" id="{1C1C330A-9CFC-D765-FFC0-D7E0A4081A1C}"/>
                  </a:ext>
                </a:extLst>
              </p:cNvPr>
              <p:cNvSpPr>
                <a:spLocks noChangeArrowheads="1"/>
              </p:cNvSpPr>
              <p:nvPr/>
            </p:nvSpPr>
            <p:spPr bwMode="auto">
              <a:xfrm>
                <a:off x="421" y="2992"/>
                <a:ext cx="145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Assyria   Babylon</a:t>
                </a:r>
              </a:p>
            </p:txBody>
          </p:sp>
          <p:sp>
            <p:nvSpPr>
              <p:cNvPr id="146596" name="Line 164">
                <a:extLst>
                  <a:ext uri="{FF2B5EF4-FFF2-40B4-BE49-F238E27FC236}">
                    <a16:creationId xmlns:a16="http://schemas.microsoft.com/office/drawing/2014/main" id="{0F31EFDB-CD50-9112-9E5D-6243382DACEE}"/>
                  </a:ext>
                </a:extLst>
              </p:cNvPr>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1649" name="Rectangle 165">
                <a:extLst>
                  <a:ext uri="{FF2B5EF4-FFF2-40B4-BE49-F238E27FC236}">
                    <a16:creationId xmlns:a16="http://schemas.microsoft.com/office/drawing/2014/main" id="{E3558520-2891-0B31-9DA2-DE10BF3D5DB2}"/>
                  </a:ext>
                </a:extLst>
              </p:cNvPr>
              <p:cNvSpPr>
                <a:spLocks noChangeArrowheads="1"/>
              </p:cNvSpPr>
              <p:nvPr/>
            </p:nvSpPr>
            <p:spPr bwMode="auto">
              <a:xfrm>
                <a:off x="478" y="1506"/>
                <a:ext cx="132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Atung       Azing</a:t>
                </a:r>
              </a:p>
            </p:txBody>
          </p:sp>
          <p:sp>
            <p:nvSpPr>
              <p:cNvPr id="146598" name="Line 166">
                <a:extLst>
                  <a:ext uri="{FF2B5EF4-FFF2-40B4-BE49-F238E27FC236}">
                    <a16:creationId xmlns:a16="http://schemas.microsoft.com/office/drawing/2014/main" id="{802FDB7A-B19D-D1AC-1CA6-4347295A92C5}"/>
                  </a:ext>
                </a:extLst>
              </p:cNvPr>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99" name="Line 167">
                <a:extLst>
                  <a:ext uri="{FF2B5EF4-FFF2-40B4-BE49-F238E27FC236}">
                    <a16:creationId xmlns:a16="http://schemas.microsoft.com/office/drawing/2014/main" id="{6A249522-B284-3488-62D0-6A6B85447FC0}"/>
                  </a:ext>
                </a:extLst>
              </p:cNvPr>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0" name="Rectangle 168">
                <a:extLst>
                  <a:ext uri="{FF2B5EF4-FFF2-40B4-BE49-F238E27FC236}">
                    <a16:creationId xmlns:a16="http://schemas.microsoft.com/office/drawing/2014/main" id="{CFC52C7F-D4A3-4250-37FC-73AD32953D2D}"/>
                  </a:ext>
                </a:extLst>
              </p:cNvPr>
              <p:cNvSpPr>
                <a:spLocks noChangeArrowheads="1"/>
              </p:cNvSpPr>
              <p:nvPr/>
            </p:nvSpPr>
            <p:spPr bwMode="auto">
              <a:xfrm>
                <a:off x="563" y="2244"/>
                <a:ext cx="1111" cy="248"/>
              </a:xfrm>
              <a:prstGeom prst="rect">
                <a:avLst/>
              </a:prstGeom>
              <a:noFill/>
              <a:ln w="12700">
                <a:noFill/>
                <a:miter lim="800000"/>
                <a:headEnd/>
                <a:tailEnd/>
              </a:ln>
              <a:effectLst/>
            </p:spPr>
            <p:txBody>
              <a:bodyPr wrap="none" lIns="90487" tIns="44450" rIns="90487" bIns="44450">
                <a:spAutoFit/>
              </a:bodyPr>
              <a:lstStyle/>
              <a:p>
                <a:pPr algn="ctr">
                  <a:defRPr/>
                </a:pPr>
                <a:r>
                  <a:rPr lang="en-US" sz="2000">
                    <a:solidFill>
                      <a:srgbClr val="000000"/>
                    </a:solidFill>
                    <a:effectLst>
                      <a:outerShdw blurRad="38100" dist="38100" dir="2700000" algn="tl">
                        <a:srgbClr val="FFFFFF"/>
                      </a:outerShdw>
                    </a:effectLst>
                    <a:latin typeface="Helvetica" charset="0"/>
                    <a:ea typeface="ＭＳ Ｐゴシック" charset="-128"/>
                    <a:cs typeface="ＭＳ Ｐゴシック" charset="-128"/>
                  </a:rPr>
                  <a:t>MARANBING</a:t>
                </a:r>
              </a:p>
            </p:txBody>
          </p:sp>
          <p:sp>
            <p:nvSpPr>
              <p:cNvPr id="146601" name="Line 169">
                <a:extLst>
                  <a:ext uri="{FF2B5EF4-FFF2-40B4-BE49-F238E27FC236}">
                    <a16:creationId xmlns:a16="http://schemas.microsoft.com/office/drawing/2014/main" id="{7DE08D7B-31A4-9340-1837-F2005BFD48F8}"/>
                  </a:ext>
                </a:extLst>
              </p:cNvPr>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1654" name="Rectangle 170">
                <a:extLst>
                  <a:ext uri="{FF2B5EF4-FFF2-40B4-BE49-F238E27FC236}">
                    <a16:creationId xmlns:a16="http://schemas.microsoft.com/office/drawing/2014/main" id="{AAA985D8-A01D-746D-24AF-1001E216FE92}"/>
                  </a:ext>
                </a:extLst>
              </p:cNvPr>
              <p:cNvSpPr>
                <a:spLocks noChangeArrowheads="1"/>
              </p:cNvSpPr>
              <p:nvPr/>
            </p:nvSpPr>
            <p:spPr bwMode="auto">
              <a:xfrm>
                <a:off x="706" y="1008"/>
                <a:ext cx="85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solidFill>
                      <a:srgbClr val="000000"/>
                    </a:solidFill>
                    <a:latin typeface="Helvetica" pitchFamily="2" charset="0"/>
                  </a:rPr>
                  <a:t>S - D - S</a:t>
                </a:r>
              </a:p>
            </p:txBody>
          </p:sp>
          <p:sp>
            <p:nvSpPr>
              <p:cNvPr id="146603" name="Line 171">
                <a:extLst>
                  <a:ext uri="{FF2B5EF4-FFF2-40B4-BE49-F238E27FC236}">
                    <a16:creationId xmlns:a16="http://schemas.microsoft.com/office/drawing/2014/main" id="{8260894B-3BCE-645A-0F5F-999A7B02749B}"/>
                  </a:ext>
                </a:extLst>
              </p:cNvPr>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4" name="Line 172">
                <a:extLst>
                  <a:ext uri="{FF2B5EF4-FFF2-40B4-BE49-F238E27FC236}">
                    <a16:creationId xmlns:a16="http://schemas.microsoft.com/office/drawing/2014/main" id="{BA957A39-DB32-1C94-0A29-390D8E56E51A}"/>
                  </a:ext>
                </a:extLst>
              </p:cNvPr>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5" name="Line 173">
                <a:extLst>
                  <a:ext uri="{FF2B5EF4-FFF2-40B4-BE49-F238E27FC236}">
                    <a16:creationId xmlns:a16="http://schemas.microsoft.com/office/drawing/2014/main" id="{19B15700-8A0A-332D-9844-7891075EE79D}"/>
                  </a:ext>
                </a:extLst>
              </p:cNvPr>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1658" name="Rectangle 175">
                <a:extLst>
                  <a:ext uri="{FF2B5EF4-FFF2-40B4-BE49-F238E27FC236}">
                    <a16:creationId xmlns:a16="http://schemas.microsoft.com/office/drawing/2014/main" id="{8D937E6D-8667-3B9E-06BD-1D8C6184B10F}"/>
                  </a:ext>
                </a:extLst>
              </p:cNvPr>
              <p:cNvSpPr>
                <a:spLocks noChangeArrowheads="1"/>
              </p:cNvSpPr>
              <p:nvPr/>
            </p:nvSpPr>
            <p:spPr bwMode="auto">
              <a:xfrm>
                <a:off x="977" y="1768"/>
                <a:ext cx="93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rgbClr val="000000"/>
                    </a:solidFill>
                    <a:latin typeface="Helvetica" pitchFamily="2" charset="0"/>
                  </a:rPr>
                  <a:t>  Judah</a:t>
                </a:r>
              </a:p>
            </p:txBody>
          </p:sp>
          <p:sp>
            <p:nvSpPr>
              <p:cNvPr id="146608" name="Line 176">
                <a:extLst>
                  <a:ext uri="{FF2B5EF4-FFF2-40B4-BE49-F238E27FC236}">
                    <a16:creationId xmlns:a16="http://schemas.microsoft.com/office/drawing/2014/main" id="{C726973F-25E9-7B69-9CF2-024B568EFC09}"/>
                  </a:ext>
                </a:extLst>
              </p:cNvPr>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9" name="Line 177">
                <a:extLst>
                  <a:ext uri="{FF2B5EF4-FFF2-40B4-BE49-F238E27FC236}">
                    <a16:creationId xmlns:a16="http://schemas.microsoft.com/office/drawing/2014/main" id="{C8C16F07-8A17-B285-8440-C609C9EAEC9C}"/>
                  </a:ext>
                </a:extLst>
              </p:cNvPr>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12" name="AutoShape 180">
                <a:extLst>
                  <a:ext uri="{FF2B5EF4-FFF2-40B4-BE49-F238E27FC236}">
                    <a16:creationId xmlns:a16="http://schemas.microsoft.com/office/drawing/2014/main" id="{66F774C7-5867-5C31-4C97-BE97B3FE1DE3}"/>
                  </a:ext>
                </a:extLst>
              </p:cNvPr>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11662" name="Rectangle 174">
                <a:extLst>
                  <a:ext uri="{FF2B5EF4-FFF2-40B4-BE49-F238E27FC236}">
                    <a16:creationId xmlns:a16="http://schemas.microsoft.com/office/drawing/2014/main" id="{A4B8EDB4-7602-2BA4-99E2-76B28EAF27F8}"/>
                  </a:ext>
                </a:extLst>
              </p:cNvPr>
              <p:cNvSpPr>
                <a:spLocks noChangeArrowheads="1"/>
              </p:cNvSpPr>
              <p:nvPr/>
            </p:nvSpPr>
            <p:spPr bwMode="auto">
              <a:xfrm>
                <a:off x="293" y="754"/>
                <a:ext cx="136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400">
                    <a:solidFill>
                      <a:srgbClr val="000000"/>
                    </a:solidFill>
                    <a:latin typeface="Chicago" pitchFamily="8" charset="0"/>
                  </a:rPr>
                  <a:t>WUNGNAO</a:t>
                </a:r>
              </a:p>
            </p:txBody>
          </p:sp>
        </p:grpSp>
      </p:grpSp>
      <p:sp>
        <p:nvSpPr>
          <p:cNvPr id="146446" name="AutoShape 14">
            <a:extLst>
              <a:ext uri="{FF2B5EF4-FFF2-40B4-BE49-F238E27FC236}">
                <a16:creationId xmlns:a16="http://schemas.microsoft.com/office/drawing/2014/main" id="{0E046D0C-89B5-C930-220D-181032066A97}"/>
              </a:ext>
            </a:extLst>
          </p:cNvPr>
          <p:cNvSpPr>
            <a:spLocks noChangeArrowheads="1"/>
          </p:cNvSpPr>
          <p:nvPr/>
        </p:nvSpPr>
        <p:spPr bwMode="auto">
          <a:xfrm>
            <a:off x="244475" y="3841750"/>
            <a:ext cx="2898775" cy="4699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11631" name="Text Box 187">
            <a:extLst>
              <a:ext uri="{FF2B5EF4-FFF2-40B4-BE49-F238E27FC236}">
                <a16:creationId xmlns:a16="http://schemas.microsoft.com/office/drawing/2014/main" id="{B0D94ECE-5CB2-8CB5-5CCE-5060E76E79F7}"/>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
        <p:nvSpPr>
          <p:cNvPr id="146620" name="AutoShape 188">
            <a:extLst>
              <a:ext uri="{FF2B5EF4-FFF2-40B4-BE49-F238E27FC236}">
                <a16:creationId xmlns:a16="http://schemas.microsoft.com/office/drawing/2014/main" id="{E5F8DAF8-3D89-8B71-B56E-CC290675EF85}"/>
              </a:ext>
            </a:extLst>
          </p:cNvPr>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FA493239-EB8D-54F6-75E0-2A3D3978DE24}"/>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128"/>
                <a:cs typeface="ＭＳ Ｐゴシック" charset="-128"/>
              </a:rPr>
              <a:t>                            </a:t>
            </a:r>
          </a:p>
        </p:txBody>
      </p:sp>
      <p:sp>
        <p:nvSpPr>
          <p:cNvPr id="215046" name="Rectangle 6">
            <a:extLst>
              <a:ext uri="{FF2B5EF4-FFF2-40B4-BE49-F238E27FC236}">
                <a16:creationId xmlns:a16="http://schemas.microsoft.com/office/drawing/2014/main" id="{3DEB1533-5148-1B92-1AA7-51C9C2192D7D}"/>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latin typeface="Times New Roman" panose="02020603050405020304" pitchFamily="18" charset="0"/>
              </a:rPr>
              <a:t>Jeremiah 31</a:t>
            </a:r>
          </a:p>
          <a:p>
            <a:pPr algn="ctr">
              <a:defRPr/>
            </a:pPr>
            <a:r>
              <a:rPr lang="en-US" altLang="en-US" sz="3200">
                <a:solidFill>
                  <a:schemeClr val="folHlink"/>
                </a:solidFill>
                <a:latin typeface="Times New Roman" panose="02020603050405020304" pitchFamily="18" charset="0"/>
              </a:rPr>
              <a:t>KADHAR TUINGASHIT</a:t>
            </a:r>
            <a:endParaRPr lang="en-US" altLang="en-US" sz="3200">
              <a:solidFill>
                <a:schemeClr val="tx2"/>
              </a:solidFill>
              <a:latin typeface="Times New Roman" panose="02020603050405020304" pitchFamily="18" charset="0"/>
            </a:endParaRPr>
          </a:p>
        </p:txBody>
      </p:sp>
      <p:sp>
        <p:nvSpPr>
          <p:cNvPr id="113668" name="Text Box 12">
            <a:extLst>
              <a:ext uri="{FF2B5EF4-FFF2-40B4-BE49-F238E27FC236}">
                <a16:creationId xmlns:a16="http://schemas.microsoft.com/office/drawing/2014/main" id="{F7C3145D-EC77-1C9C-9FAC-B6180832C9CD}"/>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13669" name="Text Box 14">
            <a:extLst>
              <a:ext uri="{FF2B5EF4-FFF2-40B4-BE49-F238E27FC236}">
                <a16:creationId xmlns:a16="http://schemas.microsoft.com/office/drawing/2014/main" id="{D0DB403F-9A1A-5ABA-6C28-ACDA8EFDE086}"/>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13670" name="Text Box 15">
            <a:extLst>
              <a:ext uri="{FF2B5EF4-FFF2-40B4-BE49-F238E27FC236}">
                <a16:creationId xmlns:a16="http://schemas.microsoft.com/office/drawing/2014/main" id="{9B8F6B9C-AAB1-C6A9-9131-702B373773C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15056" name="Rectangle 16">
            <a:extLst>
              <a:ext uri="{FF2B5EF4-FFF2-40B4-BE49-F238E27FC236}">
                <a16:creationId xmlns:a16="http://schemas.microsoft.com/office/drawing/2014/main" id="{F3EA4267-53B5-ACEE-3B56-7139485B298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15059" name="Rectangle 19">
            <a:extLst>
              <a:ext uri="{FF2B5EF4-FFF2-40B4-BE49-F238E27FC236}">
                <a16:creationId xmlns:a16="http://schemas.microsoft.com/office/drawing/2014/main" id="{197A4B4E-8CAF-CF53-0BB0-9CB8C85BA1CA}"/>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48</a:t>
            </a:r>
          </a:p>
        </p:txBody>
      </p:sp>
      <p:sp>
        <p:nvSpPr>
          <p:cNvPr id="113673" name="Text Box 21">
            <a:extLst>
              <a:ext uri="{FF2B5EF4-FFF2-40B4-BE49-F238E27FC236}">
                <a16:creationId xmlns:a16="http://schemas.microsoft.com/office/drawing/2014/main" id="{0F45C0EC-7AFC-1AB0-1D68-E9B0551ADD08}"/>
              </a:ext>
            </a:extLst>
          </p:cNvPr>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grpSp>
        <p:nvGrpSpPr>
          <p:cNvPr id="113674" name="Group 16">
            <a:extLst>
              <a:ext uri="{FF2B5EF4-FFF2-40B4-BE49-F238E27FC236}">
                <a16:creationId xmlns:a16="http://schemas.microsoft.com/office/drawing/2014/main" id="{111903FD-5AE2-4742-403C-B81D6B9EF8AB}"/>
              </a:ext>
            </a:extLst>
          </p:cNvPr>
          <p:cNvGrpSpPr>
            <a:grpSpLocks/>
          </p:cNvGrpSpPr>
          <p:nvPr/>
        </p:nvGrpSpPr>
        <p:grpSpPr bwMode="auto">
          <a:xfrm>
            <a:off x="1003300" y="1506538"/>
            <a:ext cx="7923213" cy="3746500"/>
            <a:chOff x="632" y="949"/>
            <a:chExt cx="4991" cy="2360"/>
          </a:xfrm>
        </p:grpSpPr>
        <p:sp>
          <p:nvSpPr>
            <p:cNvPr id="215043" name="Rectangle 3">
              <a:extLst>
                <a:ext uri="{FF2B5EF4-FFF2-40B4-BE49-F238E27FC236}">
                  <a16:creationId xmlns:a16="http://schemas.microsoft.com/office/drawing/2014/main" id="{8482440C-BE6B-252C-92AE-F25BEC58A6D7}"/>
                </a:ext>
              </a:extLst>
            </p:cNvPr>
            <p:cNvSpPr>
              <a:spLocks noChangeArrowheads="1"/>
            </p:cNvSpPr>
            <p:nvPr/>
          </p:nvSpPr>
          <p:spPr bwMode="auto">
            <a:xfrm>
              <a:off x="3559" y="2903"/>
              <a:ext cx="2064" cy="36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50000"/>
                </a:spcBef>
                <a:defRPr/>
              </a:pPr>
              <a:r>
                <a:rPr lang="en-US" sz="3200">
                  <a:latin typeface="Times New Roman" charset="0"/>
                  <a:ea typeface="ＭＳ Ｐゴシック" charset="-128"/>
                  <a:cs typeface="ＭＳ Ｐゴシック" charset="-128"/>
                </a:rPr>
                <a:t>(Tangkhul Bible)</a:t>
              </a:r>
            </a:p>
          </p:txBody>
        </p:sp>
        <p:sp>
          <p:nvSpPr>
            <p:cNvPr id="215062" name="Rectangle 22">
              <a:extLst>
                <a:ext uri="{FF2B5EF4-FFF2-40B4-BE49-F238E27FC236}">
                  <a16:creationId xmlns:a16="http://schemas.microsoft.com/office/drawing/2014/main" id="{AE240CC4-13D2-0E28-37A9-BBA8C4381441}"/>
                </a:ext>
              </a:extLst>
            </p:cNvPr>
            <p:cNvSpPr>
              <a:spLocks noChangeArrowheads="1"/>
            </p:cNvSpPr>
            <p:nvPr/>
          </p:nvSpPr>
          <p:spPr bwMode="auto">
            <a:xfrm>
              <a:off x="632" y="949"/>
              <a:ext cx="4908" cy="236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4400" baseline="30000">
                  <a:latin typeface="Times New Roman" panose="02020603050405020304" pitchFamily="18" charset="0"/>
                </a:rPr>
                <a:t>31</a:t>
              </a:r>
              <a:r>
                <a:rPr lang="en-US" altLang="en-US" sz="4000">
                  <a:latin typeface="Times New Roman" panose="02020603050405020304" pitchFamily="18" charset="0"/>
                </a:rPr>
                <a:t> “Yanglu, </a:t>
              </a:r>
              <a:r>
                <a:rPr lang="en-US" altLang="en-US" sz="4000">
                  <a:solidFill>
                    <a:srgbClr val="FFFF00"/>
                  </a:solidFill>
                  <a:latin typeface="Times New Roman" panose="02020603050405020304" pitchFamily="18" charset="0"/>
                </a:rPr>
                <a:t>Judahwui shimkhurli</a:t>
              </a:r>
              <a:r>
                <a:rPr lang="en-US" altLang="en-US" sz="4000">
                  <a:latin typeface="Times New Roman" panose="02020603050405020304" pitchFamily="18" charset="0"/>
                </a:rPr>
                <a:t> [Azingwui Wungram] kala </a:t>
              </a:r>
              <a:r>
                <a:rPr lang="en-US" altLang="en-US" sz="4000">
                  <a:solidFill>
                    <a:schemeClr val="folHlink"/>
                  </a:solidFill>
                  <a:latin typeface="Times New Roman" panose="02020603050405020304" pitchFamily="18" charset="0"/>
                </a:rPr>
                <a:t>Israelwui shimkhurli</a:t>
              </a:r>
              <a:r>
                <a:rPr lang="en-US" altLang="en-US" sz="4000">
                  <a:solidFill>
                    <a:schemeClr val="tx2"/>
                  </a:solidFill>
                  <a:latin typeface="Times New Roman" panose="02020603050405020304" pitchFamily="18" charset="0"/>
                </a:rPr>
                <a:t> </a:t>
              </a:r>
              <a:r>
                <a:rPr lang="en-US" altLang="en-US" sz="4000">
                  <a:latin typeface="Times New Roman" panose="02020603050405020304" pitchFamily="18" charset="0"/>
                </a:rPr>
                <a:t>[Atungwui Wungram] ina</a:t>
              </a:r>
              <a:r>
                <a:rPr lang="en-US" altLang="en-US" sz="4000">
                  <a:solidFill>
                    <a:srgbClr val="FFFF00"/>
                  </a:solidFill>
                  <a:latin typeface="Times New Roman" panose="02020603050405020304" pitchFamily="18" charset="0"/>
                </a:rPr>
                <a:t> khangashit kadhar </a:t>
              </a:r>
              <a:r>
                <a:rPr lang="en-US" altLang="en-US" sz="4000">
                  <a:latin typeface="Times New Roman" panose="02020603050405020304" pitchFamily="18" charset="0"/>
                </a:rPr>
                <a:t>akha</a:t>
              </a:r>
              <a:r>
                <a:rPr lang="en-US" altLang="en-US" sz="4000">
                  <a:solidFill>
                    <a:srgbClr val="FFFF00"/>
                  </a:solidFill>
                  <a:latin typeface="Times New Roman" panose="02020603050405020304" pitchFamily="18" charset="0"/>
                </a:rPr>
                <a:t> </a:t>
              </a:r>
              <a:r>
                <a:rPr lang="en-US" altLang="en-US" sz="4000">
                  <a:latin typeface="Times New Roman" panose="02020603050405020304" pitchFamily="18" charset="0"/>
                </a:rPr>
                <a:t>sakhavai atam rarali,” da prohona hanga.</a:t>
              </a:r>
              <a:endParaRPr lang="en-US" altLang="en-US" sz="4000" i="1">
                <a:latin typeface="Times New Roman" panose="02020603050405020304" pitchFamily="18" charset="0"/>
              </a:endParaRPr>
            </a:p>
          </p:txBody>
        </p:sp>
      </p:grpSp>
      <p:sp>
        <p:nvSpPr>
          <p:cNvPr id="215049" name="Oval 9">
            <a:extLst>
              <a:ext uri="{FF2B5EF4-FFF2-40B4-BE49-F238E27FC236}">
                <a16:creationId xmlns:a16="http://schemas.microsoft.com/office/drawing/2014/main" id="{61363561-A2DD-237B-5E34-5617110F3FFF}"/>
              </a:ext>
            </a:extLst>
          </p:cNvPr>
          <p:cNvSpPr>
            <a:spLocks noChangeArrowheads="1"/>
          </p:cNvSpPr>
          <p:nvPr/>
        </p:nvSpPr>
        <p:spPr bwMode="auto">
          <a:xfrm>
            <a:off x="4003675" y="3424238"/>
            <a:ext cx="47228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15047" name="Oval 7">
            <a:extLst>
              <a:ext uri="{FF2B5EF4-FFF2-40B4-BE49-F238E27FC236}">
                <a16:creationId xmlns:a16="http://schemas.microsoft.com/office/drawing/2014/main" id="{32271DDD-DE1E-18F2-2E9F-49F2267325DA}"/>
              </a:ext>
            </a:extLst>
          </p:cNvPr>
          <p:cNvSpPr>
            <a:spLocks noChangeArrowheads="1"/>
          </p:cNvSpPr>
          <p:nvPr/>
        </p:nvSpPr>
        <p:spPr bwMode="auto">
          <a:xfrm>
            <a:off x="3157538" y="1379538"/>
            <a:ext cx="5453062" cy="10461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15048" name="Oval 8">
            <a:extLst>
              <a:ext uri="{FF2B5EF4-FFF2-40B4-BE49-F238E27FC236}">
                <a16:creationId xmlns:a16="http://schemas.microsoft.com/office/drawing/2014/main" id="{94EB7D74-105F-D835-FD08-7EDAF90E7BFA}"/>
              </a:ext>
            </a:extLst>
          </p:cNvPr>
          <p:cNvSpPr>
            <a:spLocks noChangeArrowheads="1"/>
          </p:cNvSpPr>
          <p:nvPr/>
        </p:nvSpPr>
        <p:spPr bwMode="auto">
          <a:xfrm>
            <a:off x="538163" y="2740025"/>
            <a:ext cx="5434012" cy="7413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fade">
                                      <p:cBhvr>
                                        <p:cTn id="7" dur="10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fade">
                                      <p:cBhvr>
                                        <p:cTn id="12" dur="10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fade">
                                      <p:cBhvr>
                                        <p:cTn id="17"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a:extLst>
              <a:ext uri="{FF2B5EF4-FFF2-40B4-BE49-F238E27FC236}">
                <a16:creationId xmlns:a16="http://schemas.microsoft.com/office/drawing/2014/main" id="{7E63F1EF-8A04-4848-61A6-365B783495BA}"/>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55" name="Rectangle 3">
            <a:extLst>
              <a:ext uri="{FF2B5EF4-FFF2-40B4-BE49-F238E27FC236}">
                <a16:creationId xmlns:a16="http://schemas.microsoft.com/office/drawing/2014/main" id="{3C771595-88C0-9C80-60F0-8EF4E4DA62DD}"/>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3556" name="Rectangle 4">
            <a:extLst>
              <a:ext uri="{FF2B5EF4-FFF2-40B4-BE49-F238E27FC236}">
                <a16:creationId xmlns:a16="http://schemas.microsoft.com/office/drawing/2014/main" id="{C381F3C2-B45D-ECA4-7F31-E5AE3B57B9F8}"/>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23557" name="Rectangle 5">
            <a:extLst>
              <a:ext uri="{FF2B5EF4-FFF2-40B4-BE49-F238E27FC236}">
                <a16:creationId xmlns:a16="http://schemas.microsoft.com/office/drawing/2014/main" id="{5F4E909C-CF00-1E87-2D31-57C3F0BE25D1}"/>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23558" name="Rectangle 6">
            <a:extLst>
              <a:ext uri="{FF2B5EF4-FFF2-40B4-BE49-F238E27FC236}">
                <a16:creationId xmlns:a16="http://schemas.microsoft.com/office/drawing/2014/main" id="{E1BF9196-0203-E303-6FF9-65FC10E5A8E5}"/>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23559" name="Rectangle 7">
            <a:extLst>
              <a:ext uri="{FF2B5EF4-FFF2-40B4-BE49-F238E27FC236}">
                <a16:creationId xmlns:a16="http://schemas.microsoft.com/office/drawing/2014/main" id="{3631244C-BDC6-EEBE-0B51-A02D218AA50F}"/>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23560" name="Rectangle 8">
            <a:extLst>
              <a:ext uri="{FF2B5EF4-FFF2-40B4-BE49-F238E27FC236}">
                <a16:creationId xmlns:a16="http://schemas.microsoft.com/office/drawing/2014/main" id="{B76A85D6-3945-1E5A-6ED2-83FEDC94943B}"/>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23561" name="Rectangle 9">
            <a:extLst>
              <a:ext uri="{FF2B5EF4-FFF2-40B4-BE49-F238E27FC236}">
                <a16:creationId xmlns:a16="http://schemas.microsoft.com/office/drawing/2014/main" id="{C76A7799-F786-6BFF-2897-A3044870C955}"/>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662538" name="Rectangle 10">
            <a:extLst>
              <a:ext uri="{FF2B5EF4-FFF2-40B4-BE49-F238E27FC236}">
                <a16:creationId xmlns:a16="http://schemas.microsoft.com/office/drawing/2014/main" id="{57B3CDCA-46DF-CB9E-A667-1308C3F90512}"/>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62539" name="Rectangle 11">
            <a:extLst>
              <a:ext uri="{FF2B5EF4-FFF2-40B4-BE49-F238E27FC236}">
                <a16:creationId xmlns:a16="http://schemas.microsoft.com/office/drawing/2014/main" id="{4EC9D403-F1EA-88B2-6E9B-D1954ADD2B9A}"/>
              </a:ext>
            </a:extLst>
          </p:cNvPr>
          <p:cNvSpPr>
            <a:spLocks noChangeArrowheads="1"/>
          </p:cNvSpPr>
          <p:nvPr/>
        </p:nvSpPr>
        <p:spPr bwMode="auto">
          <a:xfrm>
            <a:off x="1219200" y="2146300"/>
            <a:ext cx="6794500" cy="4116388"/>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en-US" sz="4800">
                <a:solidFill>
                  <a:schemeClr val="folHlink"/>
                </a:solidFill>
                <a:latin typeface="Times New Roman" charset="0"/>
                <a:ea typeface="ＭＳ Ｐゴシック" charset="-128"/>
                <a:cs typeface="ＭＳ Ｐゴシック" charset="-128"/>
              </a:rPr>
              <a:t>Moseswui Tuingashitli</a:t>
            </a:r>
          </a:p>
          <a:p>
            <a:pPr algn="ctr">
              <a:spcBef>
                <a:spcPct val="50000"/>
              </a:spcBef>
              <a:defRPr/>
            </a:pPr>
            <a:r>
              <a:rPr lang="en-US" sz="4800">
                <a:latin typeface="Times New Roman" charset="0"/>
                <a:ea typeface="ＭＳ Ｐゴシック" charset="-128"/>
                <a:cs typeface="ＭＳ Ｐゴシック" charset="-128"/>
              </a:rPr>
              <a:t>HAOKAPHOK</a:t>
            </a:r>
          </a:p>
          <a:p>
            <a:pPr algn="ctr">
              <a:spcBef>
                <a:spcPct val="50000"/>
              </a:spcBef>
              <a:defRPr/>
            </a:pPr>
            <a:r>
              <a:rPr lang="en-US" sz="4800">
                <a:solidFill>
                  <a:schemeClr val="folHlink"/>
                </a:solidFill>
                <a:latin typeface="Times New Roman" charset="0"/>
                <a:ea typeface="ＭＳ Ｐゴシック" charset="-128"/>
                <a:cs typeface="ＭＳ Ｐゴシック" charset="-128"/>
              </a:rPr>
              <a:t>kala </a:t>
            </a:r>
          </a:p>
          <a:p>
            <a:pPr algn="ctr">
              <a:spcBef>
                <a:spcPct val="50000"/>
              </a:spcBef>
              <a:defRPr/>
            </a:pPr>
            <a:r>
              <a:rPr lang="en-US" sz="4800">
                <a:latin typeface="Comic Sans MS" charset="0"/>
                <a:ea typeface="ＭＳ Ｐゴシック" charset="-128"/>
                <a:cs typeface="ＭＳ Ｐゴシック" charset="-128"/>
              </a:rPr>
              <a:t>VAKATANG</a:t>
            </a:r>
            <a:r>
              <a:rPr lang="en-US">
                <a:latin typeface="Comic Sans MS" charset="0"/>
                <a:ea typeface="ＭＳ Ｐゴシック" charset="-128"/>
                <a:cs typeface="ＭＳ Ｐゴシック" charset="-128"/>
              </a:rPr>
              <a:t>  </a:t>
            </a:r>
            <a:r>
              <a:rPr lang="en-US" sz="4800">
                <a:solidFill>
                  <a:schemeClr val="folHlink"/>
                </a:solidFill>
                <a:latin typeface="Times New Roman" charset="0"/>
                <a:ea typeface="ＭＳ Ｐゴシック" charset="-128"/>
                <a:cs typeface="ＭＳ Ｐゴシック" charset="-128"/>
              </a:rPr>
              <a:t>leiya!</a:t>
            </a:r>
          </a:p>
        </p:txBody>
      </p:sp>
      <p:grpSp>
        <p:nvGrpSpPr>
          <p:cNvPr id="23564" name="Group 12">
            <a:extLst>
              <a:ext uri="{FF2B5EF4-FFF2-40B4-BE49-F238E27FC236}">
                <a16:creationId xmlns:a16="http://schemas.microsoft.com/office/drawing/2014/main" id="{E9E105D8-2646-A272-EB68-10A3053737CE}"/>
              </a:ext>
            </a:extLst>
          </p:cNvPr>
          <p:cNvGrpSpPr>
            <a:grpSpLocks/>
          </p:cNvGrpSpPr>
          <p:nvPr/>
        </p:nvGrpSpPr>
        <p:grpSpPr bwMode="auto">
          <a:xfrm>
            <a:off x="7127875" y="304800"/>
            <a:ext cx="1470025" cy="1638300"/>
            <a:chOff x="4490" y="192"/>
            <a:chExt cx="926" cy="1032"/>
          </a:xfrm>
        </p:grpSpPr>
        <p:sp>
          <p:nvSpPr>
            <p:cNvPr id="662541" name="Rectangle 13">
              <a:extLst>
                <a:ext uri="{FF2B5EF4-FFF2-40B4-BE49-F238E27FC236}">
                  <a16:creationId xmlns:a16="http://schemas.microsoft.com/office/drawing/2014/main" id="{00D6C867-0456-0C80-4A75-C8BBC21242C6}"/>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62542" name="Oval 14">
              <a:extLst>
                <a:ext uri="{FF2B5EF4-FFF2-40B4-BE49-F238E27FC236}">
                  <a16:creationId xmlns:a16="http://schemas.microsoft.com/office/drawing/2014/main" id="{8A1825AF-72D3-BEBE-E690-926A9EDBD719}"/>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62543" name="Rectangle 15">
              <a:extLst>
                <a:ext uri="{FF2B5EF4-FFF2-40B4-BE49-F238E27FC236}">
                  <a16:creationId xmlns:a16="http://schemas.microsoft.com/office/drawing/2014/main" id="{C170C593-9038-EEF7-3769-A3FD957D2A76}"/>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62544" name="Rectangle 16">
              <a:extLst>
                <a:ext uri="{FF2B5EF4-FFF2-40B4-BE49-F238E27FC236}">
                  <a16:creationId xmlns:a16="http://schemas.microsoft.com/office/drawing/2014/main" id="{BF49B351-6F3E-D47C-586E-7B9EF5D95EB8}"/>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62545" name="Oval 17">
              <a:extLst>
                <a:ext uri="{FF2B5EF4-FFF2-40B4-BE49-F238E27FC236}">
                  <a16:creationId xmlns:a16="http://schemas.microsoft.com/office/drawing/2014/main" id="{7C35A317-2826-2C72-C5F8-E574F3374539}"/>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62546" name="Rectangle 18">
              <a:extLst>
                <a:ext uri="{FF2B5EF4-FFF2-40B4-BE49-F238E27FC236}">
                  <a16:creationId xmlns:a16="http://schemas.microsoft.com/office/drawing/2014/main" id="{0F25CE2A-AF6E-582E-DDA6-FE8789B1CE0B}"/>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83" name="Rectangle 19">
              <a:extLst>
                <a:ext uri="{FF2B5EF4-FFF2-40B4-BE49-F238E27FC236}">
                  <a16:creationId xmlns:a16="http://schemas.microsoft.com/office/drawing/2014/main" id="{CD07AEB2-E4FE-9BB6-4382-3DFCAEF9700A}"/>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3584" name="Rectangle 20">
              <a:extLst>
                <a:ext uri="{FF2B5EF4-FFF2-40B4-BE49-F238E27FC236}">
                  <a16:creationId xmlns:a16="http://schemas.microsoft.com/office/drawing/2014/main" id="{A83E64B9-C2A9-D37C-C252-5634682D8B1B}"/>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23565" name="Text Box 21">
            <a:extLst>
              <a:ext uri="{FF2B5EF4-FFF2-40B4-BE49-F238E27FC236}">
                <a16:creationId xmlns:a16="http://schemas.microsoft.com/office/drawing/2014/main" id="{B3F4A324-8F3D-F8BF-0FC6-B8B08753E74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662550" name="Rectangle 22">
            <a:extLst>
              <a:ext uri="{FF2B5EF4-FFF2-40B4-BE49-F238E27FC236}">
                <a16:creationId xmlns:a16="http://schemas.microsoft.com/office/drawing/2014/main" id="{F5012845-CD65-3C2D-091D-ECFB5ED7228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662551" name="Rectangle 23">
            <a:extLst>
              <a:ext uri="{FF2B5EF4-FFF2-40B4-BE49-F238E27FC236}">
                <a16:creationId xmlns:a16="http://schemas.microsoft.com/office/drawing/2014/main" id="{28ACA175-91F8-0F72-1425-88BF34D868F2}"/>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04</a:t>
            </a:r>
          </a:p>
        </p:txBody>
      </p:sp>
      <p:sp>
        <p:nvSpPr>
          <p:cNvPr id="662552" name="Text Box 24">
            <a:extLst>
              <a:ext uri="{FF2B5EF4-FFF2-40B4-BE49-F238E27FC236}">
                <a16:creationId xmlns:a16="http://schemas.microsoft.com/office/drawing/2014/main" id="{D85770F8-3742-220F-AF3E-1C98F4D7109A}"/>
              </a:ext>
            </a:extLst>
          </p:cNvPr>
          <p:cNvSpPr txBox="1">
            <a:spLocks noChangeArrowheads="1"/>
          </p:cNvSpPr>
          <p:nvPr/>
        </p:nvSpPr>
        <p:spPr bwMode="auto">
          <a:xfrm>
            <a:off x="2136775" y="1198563"/>
            <a:ext cx="4857750" cy="7016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a:spAutoFit/>
          </a:bodyPr>
          <a:lstStyle/>
          <a:p>
            <a:pPr>
              <a:defRPr/>
            </a:pPr>
            <a:r>
              <a:rPr lang="en-US" sz="4000">
                <a:solidFill>
                  <a:schemeClr val="folHlink"/>
                </a:solidFill>
                <a:latin typeface="Times New Roman" charset="0"/>
                <a:ea typeface="ＭＳ Ｐゴシック" charset="-128"/>
                <a:cs typeface="ＭＳ Ｐゴシック" charset="-128"/>
              </a:rPr>
              <a:t>Ngakheikhang kahai:</a:t>
            </a:r>
          </a:p>
        </p:txBody>
      </p:sp>
      <p:sp>
        <p:nvSpPr>
          <p:cNvPr id="23569" name="Text Box 25">
            <a:extLst>
              <a:ext uri="{FF2B5EF4-FFF2-40B4-BE49-F238E27FC236}">
                <a16:creationId xmlns:a16="http://schemas.microsoft.com/office/drawing/2014/main" id="{2CED3DDF-8017-B39D-9971-D8A81BDD1E28}"/>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662554" name="Rectangle 26">
            <a:extLst>
              <a:ext uri="{FF2B5EF4-FFF2-40B4-BE49-F238E27FC236}">
                <a16:creationId xmlns:a16="http://schemas.microsoft.com/office/drawing/2014/main" id="{1F236169-299F-D138-62C2-2E0C726FF546}"/>
              </a:ext>
            </a:extLst>
          </p:cNvPr>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71" name="Rectangle 27">
            <a:extLst>
              <a:ext uri="{FF2B5EF4-FFF2-40B4-BE49-F238E27FC236}">
                <a16:creationId xmlns:a16="http://schemas.microsoft.com/office/drawing/2014/main" id="{6BEEBA50-3C01-679A-5B49-D28884046FC9}"/>
              </a:ext>
            </a:extLst>
          </p:cNvPr>
          <p:cNvSpPr>
            <a:spLocks noChangeArrowheads="1"/>
          </p:cNvSpPr>
          <p:nvPr/>
        </p:nvSpPr>
        <p:spPr bwMode="auto">
          <a:xfrm>
            <a:off x="3095625" y="944563"/>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solidFill>
                  <a:srgbClr val="000099"/>
                </a:solidFill>
                <a:latin typeface="Helvetica" pitchFamily="2" charset="0"/>
              </a:rPr>
              <a:t>         </a:t>
            </a:r>
          </a:p>
        </p:txBody>
      </p:sp>
      <p:sp>
        <p:nvSpPr>
          <p:cNvPr id="662556" name="Rectangle 28">
            <a:extLst>
              <a:ext uri="{FF2B5EF4-FFF2-40B4-BE49-F238E27FC236}">
                <a16:creationId xmlns:a16="http://schemas.microsoft.com/office/drawing/2014/main" id="{5B06EB21-E0A2-FB2A-C703-D3479AB0EE00}"/>
              </a:ext>
            </a:extLst>
          </p:cNvPr>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73" name="Text Box 29">
            <a:extLst>
              <a:ext uri="{FF2B5EF4-FFF2-40B4-BE49-F238E27FC236}">
                <a16:creationId xmlns:a16="http://schemas.microsoft.com/office/drawing/2014/main" id="{D8B33F41-B7B6-AC96-FB9E-1DEAAF5600A6}"/>
              </a:ext>
            </a:extLst>
          </p:cNvPr>
          <p:cNvSpPr txBox="1">
            <a:spLocks noChangeArrowheads="1"/>
          </p:cNvSpPr>
          <p:nvPr/>
        </p:nvSpPr>
        <p:spPr bwMode="auto">
          <a:xfrm>
            <a:off x="503238" y="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solidFill>
                <a:srgbClr val="000099"/>
              </a:solidFill>
            </a:endParaRPr>
          </a:p>
        </p:txBody>
      </p:sp>
      <p:sp>
        <p:nvSpPr>
          <p:cNvPr id="23574" name="Text Box 30">
            <a:extLst>
              <a:ext uri="{FF2B5EF4-FFF2-40B4-BE49-F238E27FC236}">
                <a16:creationId xmlns:a16="http://schemas.microsoft.com/office/drawing/2014/main" id="{7D6D823D-0663-1BA5-3861-0DB1D158E9FD}"/>
              </a:ext>
            </a:extLst>
          </p:cNvPr>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662559" name="Rectangle 31">
            <a:extLst>
              <a:ext uri="{FF2B5EF4-FFF2-40B4-BE49-F238E27FC236}">
                <a16:creationId xmlns:a16="http://schemas.microsoft.com/office/drawing/2014/main" id="{7D31196C-430A-C37C-2AF2-22248ADBCCB7}"/>
              </a:ext>
            </a:extLst>
          </p:cNvPr>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3576" name="Text Box 33">
            <a:extLst>
              <a:ext uri="{FF2B5EF4-FFF2-40B4-BE49-F238E27FC236}">
                <a16:creationId xmlns:a16="http://schemas.microsoft.com/office/drawing/2014/main" id="{0CAE9EFE-DBF2-C93B-9191-C3973295B167}"/>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CEADF6AB-EFCD-06FC-4BFC-A8D1C5EF80CF}"/>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128"/>
                <a:cs typeface="ＭＳ Ｐゴシック" charset="-128"/>
              </a:rPr>
              <a:t>                            </a:t>
            </a:r>
          </a:p>
        </p:txBody>
      </p:sp>
      <p:sp>
        <p:nvSpPr>
          <p:cNvPr id="217091" name="Rectangle 3">
            <a:extLst>
              <a:ext uri="{FF2B5EF4-FFF2-40B4-BE49-F238E27FC236}">
                <a16:creationId xmlns:a16="http://schemas.microsoft.com/office/drawing/2014/main" id="{74209585-BF1E-0004-CED5-AEBB59C5D8BB}"/>
              </a:ext>
            </a:extLst>
          </p:cNvPr>
          <p:cNvSpPr>
            <a:spLocks noChangeArrowheads="1"/>
          </p:cNvSpPr>
          <p:nvPr/>
        </p:nvSpPr>
        <p:spPr bwMode="auto">
          <a:xfrm>
            <a:off x="5800725" y="6003925"/>
            <a:ext cx="2300288"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2000">
                <a:latin typeface="Times New Roman" charset="0"/>
                <a:ea typeface="ＭＳ Ｐゴシック" charset="-128"/>
                <a:cs typeface="ＭＳ Ｐゴシック" charset="-128"/>
              </a:rPr>
              <a:t>(Tangkhul Bible)</a:t>
            </a:r>
          </a:p>
        </p:txBody>
      </p:sp>
      <p:sp>
        <p:nvSpPr>
          <p:cNvPr id="217094" name="Text Box 6">
            <a:extLst>
              <a:ext uri="{FF2B5EF4-FFF2-40B4-BE49-F238E27FC236}">
                <a16:creationId xmlns:a16="http://schemas.microsoft.com/office/drawing/2014/main" id="{29D6F5D6-D6F6-F585-2AF2-D01E9A5E5ABF}"/>
              </a:ext>
            </a:extLst>
          </p:cNvPr>
          <p:cNvSpPr txBox="1">
            <a:spLocks noChangeArrowheads="1"/>
          </p:cNvSpPr>
          <p:nvPr/>
        </p:nvSpPr>
        <p:spPr bwMode="auto">
          <a:xfrm>
            <a:off x="635000" y="1462088"/>
            <a:ext cx="8166100" cy="4968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4400" baseline="30000">
                <a:latin typeface="Times New Roman" panose="02020603050405020304" pitchFamily="18" charset="0"/>
              </a:rPr>
              <a:t>32 </a:t>
            </a:r>
            <a:r>
              <a:rPr lang="en-US" altLang="en-US" sz="4000">
                <a:latin typeface="Times New Roman" panose="02020603050405020304" pitchFamily="18" charset="0"/>
              </a:rPr>
              <a:t>Hiya khare kachang eina athumwui awo ngarabingli Egyptwui eina pang eina thar</a:t>
            </a:r>
            <a:r>
              <a:rPr lang="en-US" altLang="en-US" sz="4000" u="sng">
                <a:latin typeface="Times New Roman" panose="02020603050405020304" pitchFamily="18" charset="0"/>
              </a:rPr>
              <a:t>a</a:t>
            </a:r>
            <a:r>
              <a:rPr lang="en-US" altLang="en-US" sz="4000">
                <a:latin typeface="Times New Roman" panose="02020603050405020304" pitchFamily="18" charset="0"/>
              </a:rPr>
              <a:t>kashok chikathawui tuingashit katha maningmana, kachiya athumna tuingashit sakhaihaowa, ina gahara ngasayi chilala,” da Prohona hanga.</a:t>
            </a:r>
          </a:p>
        </p:txBody>
      </p:sp>
      <p:sp>
        <p:nvSpPr>
          <p:cNvPr id="217095" name="Rectangle 7">
            <a:extLst>
              <a:ext uri="{FF2B5EF4-FFF2-40B4-BE49-F238E27FC236}">
                <a16:creationId xmlns:a16="http://schemas.microsoft.com/office/drawing/2014/main" id="{8756343B-F73C-55EF-714D-84997C1D1F64}"/>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latin typeface="Times New Roman" panose="02020603050405020304" pitchFamily="18" charset="0"/>
              </a:rPr>
              <a:t>Jeremiah 31</a:t>
            </a:r>
          </a:p>
          <a:p>
            <a:pPr algn="ctr">
              <a:defRPr/>
            </a:pPr>
            <a:r>
              <a:rPr lang="en-US" altLang="en-US" sz="3200">
                <a:solidFill>
                  <a:schemeClr val="folHlink"/>
                </a:solidFill>
                <a:latin typeface="Times New Roman" panose="02020603050405020304" pitchFamily="18" charset="0"/>
              </a:rPr>
              <a:t>KADHAR TUINGASHIT</a:t>
            </a:r>
            <a:endParaRPr lang="en-US" altLang="en-US" sz="3200">
              <a:solidFill>
                <a:schemeClr val="tx2"/>
              </a:solidFill>
              <a:latin typeface="Times New Roman" panose="02020603050405020304" pitchFamily="18" charset="0"/>
            </a:endParaRPr>
          </a:p>
        </p:txBody>
      </p:sp>
      <p:sp>
        <p:nvSpPr>
          <p:cNvPr id="115718" name="Text Box 10">
            <a:extLst>
              <a:ext uri="{FF2B5EF4-FFF2-40B4-BE49-F238E27FC236}">
                <a16:creationId xmlns:a16="http://schemas.microsoft.com/office/drawing/2014/main" id="{23E7A017-6E6D-B97B-4FDE-272EDDCABFF7}"/>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15719" name="Text Box 12">
            <a:extLst>
              <a:ext uri="{FF2B5EF4-FFF2-40B4-BE49-F238E27FC236}">
                <a16:creationId xmlns:a16="http://schemas.microsoft.com/office/drawing/2014/main" id="{9483D27E-829C-3538-392A-B44C52ED4837}"/>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15720" name="Text Box 13">
            <a:extLst>
              <a:ext uri="{FF2B5EF4-FFF2-40B4-BE49-F238E27FC236}">
                <a16:creationId xmlns:a16="http://schemas.microsoft.com/office/drawing/2014/main" id="{657F450E-16DE-08E3-6202-8B2107A82C7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17102" name="Rectangle 14">
            <a:extLst>
              <a:ext uri="{FF2B5EF4-FFF2-40B4-BE49-F238E27FC236}">
                <a16:creationId xmlns:a16="http://schemas.microsoft.com/office/drawing/2014/main" id="{AC2FDD45-0DBA-B1E0-BA7A-4B5B742682A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17105" name="Rectangle 17">
            <a:extLst>
              <a:ext uri="{FF2B5EF4-FFF2-40B4-BE49-F238E27FC236}">
                <a16:creationId xmlns:a16="http://schemas.microsoft.com/office/drawing/2014/main" id="{86900A86-66F2-55A5-4A41-4D70E8FAEDE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49</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D0EA3D77-CD11-0BEF-EC1B-9F3D11BC5DF9}"/>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128"/>
                <a:cs typeface="ＭＳ Ｐゴシック" charset="-128"/>
              </a:rPr>
              <a:t>                            </a:t>
            </a:r>
          </a:p>
        </p:txBody>
      </p:sp>
      <p:sp>
        <p:nvSpPr>
          <p:cNvPr id="219139" name="Rectangle 3">
            <a:extLst>
              <a:ext uri="{FF2B5EF4-FFF2-40B4-BE49-F238E27FC236}">
                <a16:creationId xmlns:a16="http://schemas.microsoft.com/office/drawing/2014/main" id="{7B121CD0-295B-7BD5-4E23-5200150E8CD5}"/>
              </a:ext>
            </a:extLst>
          </p:cNvPr>
          <p:cNvSpPr>
            <a:spLocks noChangeArrowheads="1"/>
          </p:cNvSpPr>
          <p:nvPr/>
        </p:nvSpPr>
        <p:spPr bwMode="auto">
          <a:xfrm>
            <a:off x="4949825" y="5940425"/>
            <a:ext cx="3151188"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r">
              <a:spcBef>
                <a:spcPct val="50000"/>
              </a:spcBef>
              <a:defRPr/>
            </a:pPr>
            <a:r>
              <a:rPr lang="en-US" sz="2000">
                <a:latin typeface="Times New Roman" charset="0"/>
                <a:ea typeface="ＭＳ Ｐゴシック" charset="-128"/>
                <a:cs typeface="ＭＳ Ｐゴシック" charset="-128"/>
              </a:rPr>
              <a:t>(Tangkhul Bible)</a:t>
            </a:r>
          </a:p>
        </p:txBody>
      </p:sp>
      <p:sp>
        <p:nvSpPr>
          <p:cNvPr id="219141" name="Rectangle 5">
            <a:extLst>
              <a:ext uri="{FF2B5EF4-FFF2-40B4-BE49-F238E27FC236}">
                <a16:creationId xmlns:a16="http://schemas.microsoft.com/office/drawing/2014/main" id="{81FE7E3F-4CEC-84CC-2CD2-9AFC96162ED2}"/>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latin typeface="Times New Roman" panose="02020603050405020304" pitchFamily="18" charset="0"/>
              </a:rPr>
              <a:t>Jeremiah 31</a:t>
            </a:r>
          </a:p>
          <a:p>
            <a:pPr algn="ctr">
              <a:defRPr/>
            </a:pPr>
            <a:r>
              <a:rPr lang="en-US" altLang="en-US" sz="3200">
                <a:solidFill>
                  <a:schemeClr val="folHlink"/>
                </a:solidFill>
                <a:latin typeface="Times New Roman" panose="02020603050405020304" pitchFamily="18" charset="0"/>
              </a:rPr>
              <a:t>KADHAR TUINGASHIT</a:t>
            </a:r>
            <a:endParaRPr lang="en-US" altLang="en-US" sz="3200">
              <a:solidFill>
                <a:schemeClr val="tx2"/>
              </a:solidFill>
              <a:latin typeface="Times New Roman" panose="02020603050405020304" pitchFamily="18" charset="0"/>
            </a:endParaRPr>
          </a:p>
        </p:txBody>
      </p:sp>
      <p:sp>
        <p:nvSpPr>
          <p:cNvPr id="219143" name="Text Box 7">
            <a:extLst>
              <a:ext uri="{FF2B5EF4-FFF2-40B4-BE49-F238E27FC236}">
                <a16:creationId xmlns:a16="http://schemas.microsoft.com/office/drawing/2014/main" id="{0666786F-DEFF-DA4A-610C-9455EAAB35C1}"/>
              </a:ext>
            </a:extLst>
          </p:cNvPr>
          <p:cNvSpPr txBox="1">
            <a:spLocks noChangeArrowheads="1"/>
          </p:cNvSpPr>
          <p:nvPr/>
        </p:nvSpPr>
        <p:spPr bwMode="auto">
          <a:xfrm>
            <a:off x="762000" y="1587500"/>
            <a:ext cx="7861300" cy="1920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400" baseline="30000">
                <a:latin typeface="Times New Roman" panose="02020603050405020304" pitchFamily="18" charset="0"/>
              </a:rPr>
              <a:t>33</a:t>
            </a:r>
            <a:r>
              <a:rPr lang="en-US" altLang="en-US" sz="4000">
                <a:latin typeface="Times New Roman" panose="02020603050405020304" pitchFamily="18" charset="0"/>
              </a:rPr>
              <a:t> “Kha hiwui thili Israelpashili khangashit saki kachi chiya hithara da Prohona hanga:</a:t>
            </a:r>
            <a:r>
              <a:rPr lang="en-US" altLang="en-US" sz="4000">
                <a:solidFill>
                  <a:schemeClr val="folHlink"/>
                </a:solidFill>
                <a:latin typeface="Times New Roman" panose="02020603050405020304" pitchFamily="18" charset="0"/>
              </a:rPr>
              <a:t> </a:t>
            </a:r>
          </a:p>
        </p:txBody>
      </p:sp>
      <p:sp>
        <p:nvSpPr>
          <p:cNvPr id="117766" name="Text Box 11">
            <a:extLst>
              <a:ext uri="{FF2B5EF4-FFF2-40B4-BE49-F238E27FC236}">
                <a16:creationId xmlns:a16="http://schemas.microsoft.com/office/drawing/2014/main" id="{A1287DB9-F742-7922-601C-020F8A7BE28B}"/>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17767" name="Text Box 13">
            <a:extLst>
              <a:ext uri="{FF2B5EF4-FFF2-40B4-BE49-F238E27FC236}">
                <a16:creationId xmlns:a16="http://schemas.microsoft.com/office/drawing/2014/main" id="{12F12C26-16BD-1150-6767-C2BA048B04BE}"/>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17768" name="Text Box 14">
            <a:extLst>
              <a:ext uri="{FF2B5EF4-FFF2-40B4-BE49-F238E27FC236}">
                <a16:creationId xmlns:a16="http://schemas.microsoft.com/office/drawing/2014/main" id="{CC73EACC-66F3-DEEB-0D0C-D197AEB62E3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19151" name="Rectangle 15">
            <a:extLst>
              <a:ext uri="{FF2B5EF4-FFF2-40B4-BE49-F238E27FC236}">
                <a16:creationId xmlns:a16="http://schemas.microsoft.com/office/drawing/2014/main" id="{8BFF22D1-DA05-8057-3CA4-2FF983D526EC}"/>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19154" name="Rectangle 18">
            <a:extLst>
              <a:ext uri="{FF2B5EF4-FFF2-40B4-BE49-F238E27FC236}">
                <a16:creationId xmlns:a16="http://schemas.microsoft.com/office/drawing/2014/main" id="{7A09B081-26A4-1FFC-1745-9A381683E28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50</a:t>
            </a:r>
          </a:p>
        </p:txBody>
      </p:sp>
      <p:sp>
        <p:nvSpPr>
          <p:cNvPr id="219156" name="Text Box 20">
            <a:extLst>
              <a:ext uri="{FF2B5EF4-FFF2-40B4-BE49-F238E27FC236}">
                <a16:creationId xmlns:a16="http://schemas.microsoft.com/office/drawing/2014/main" id="{09E799B0-73B5-81CF-A048-B6B6CCF23E34}"/>
              </a:ext>
            </a:extLst>
          </p:cNvPr>
          <p:cNvSpPr txBox="1">
            <a:spLocks noChangeArrowheads="1"/>
          </p:cNvSpPr>
          <p:nvPr/>
        </p:nvSpPr>
        <p:spPr bwMode="auto">
          <a:xfrm>
            <a:off x="723900" y="2806700"/>
            <a:ext cx="7861300" cy="31400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a:solidFill>
                  <a:srgbClr val="EF1F1D"/>
                </a:solidFill>
                <a:latin typeface="Times New Roman" panose="02020603050405020304" pitchFamily="18" charset="0"/>
              </a:rPr>
              <a:t>                                                </a:t>
            </a:r>
            <a:r>
              <a:rPr lang="en-US" altLang="en-US" sz="4000">
                <a:solidFill>
                  <a:srgbClr val="FFFF00"/>
                </a:solidFill>
                <a:latin typeface="Times New Roman" panose="02020603050405020304" pitchFamily="18" charset="0"/>
              </a:rPr>
              <a:t>“Iwui ain hi athumwui ningli sangmira, kala athumwui wuklungli kapisangmira, kala I athumwui Vare sara, athum iwui mi sara.”</a:t>
            </a:r>
          </a:p>
        </p:txBody>
      </p:sp>
      <p:sp>
        <p:nvSpPr>
          <p:cNvPr id="117772" name="Text Box 21">
            <a:extLst>
              <a:ext uri="{FF2B5EF4-FFF2-40B4-BE49-F238E27FC236}">
                <a16:creationId xmlns:a16="http://schemas.microsoft.com/office/drawing/2014/main" id="{C21ABACB-2276-BEB9-892A-60BE5A3AFEF7}"/>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BB89184-9C46-A283-97DA-2D2D789C9FF6}"/>
              </a:ext>
            </a:extLst>
          </p:cNvPr>
          <p:cNvSpPr>
            <a:spLocks noChangeArrowheads="1"/>
          </p:cNvSpPr>
          <p:nvPr/>
        </p:nvSpPr>
        <p:spPr bwMode="auto">
          <a:xfrm>
            <a:off x="1585913" y="506413"/>
            <a:ext cx="6548437" cy="51593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spcBef>
                <a:spcPct val="50000"/>
              </a:spcBef>
              <a:defRPr/>
            </a:pPr>
            <a:r>
              <a:rPr lang="en-US" sz="2800">
                <a:solidFill>
                  <a:schemeClr val="tx2"/>
                </a:solidFill>
                <a:latin typeface="Times New Roman" charset="0"/>
                <a:ea typeface="ＭＳ Ｐゴシック" charset="-128"/>
                <a:cs typeface="ＭＳ Ｐゴシック" charset="-128"/>
              </a:rPr>
              <a:t>Kadhara Tuingashitli Pao Kachishot</a:t>
            </a:r>
          </a:p>
        </p:txBody>
      </p:sp>
      <p:sp>
        <p:nvSpPr>
          <p:cNvPr id="154629" name="Rectangle 5">
            <a:extLst>
              <a:ext uri="{FF2B5EF4-FFF2-40B4-BE49-F238E27FC236}">
                <a16:creationId xmlns:a16="http://schemas.microsoft.com/office/drawing/2014/main" id="{ACB5FADC-3D5B-F46A-EB47-B418991D5F30}"/>
              </a:ext>
            </a:extLst>
          </p:cNvPr>
          <p:cNvSpPr>
            <a:spLocks noChangeArrowheads="1"/>
          </p:cNvSpPr>
          <p:nvPr/>
        </p:nvSpPr>
        <p:spPr bwMode="auto">
          <a:xfrm>
            <a:off x="315913" y="1139825"/>
            <a:ext cx="8377237" cy="2647950"/>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endParaRPr lang="en-US" altLang="en-US" sz="2400">
              <a:latin typeface="Times New Roman" panose="02020603050405020304" pitchFamily="18" charset="0"/>
            </a:endParaRPr>
          </a:p>
          <a:p>
            <a:pPr>
              <a:spcBef>
                <a:spcPct val="50000"/>
              </a:spcBef>
              <a:defRPr/>
            </a:pPr>
            <a:r>
              <a:rPr lang="en-US" altLang="en-US" sz="4000" baseline="30000">
                <a:latin typeface="Times New Roman" panose="02020603050405020304" pitchFamily="18" charset="0"/>
              </a:rPr>
              <a:t>19</a:t>
            </a:r>
            <a:r>
              <a:rPr lang="en-US" altLang="en-US" sz="3200">
                <a:latin typeface="Times New Roman" panose="02020603050405020304" pitchFamily="18" charset="0"/>
              </a:rPr>
              <a:t>Chiwui thili ana khamui khuida ningkashi michang kahai eina serkhailaga athumli hanga, “Hi iwui phasana, nathumwui vang mikahaina. Ili phaningungda hi sachinglu.”</a:t>
            </a:r>
            <a:endParaRPr lang="en-US" altLang="en-US" sz="2400">
              <a:latin typeface="Times New Roman" panose="02020603050405020304" pitchFamily="18" charset="0"/>
            </a:endParaRPr>
          </a:p>
        </p:txBody>
      </p:sp>
      <p:sp>
        <p:nvSpPr>
          <p:cNvPr id="119812" name="Text Box 11">
            <a:extLst>
              <a:ext uri="{FF2B5EF4-FFF2-40B4-BE49-F238E27FC236}">
                <a16:creationId xmlns:a16="http://schemas.microsoft.com/office/drawing/2014/main" id="{1F0EBEC5-0EBC-68A2-2DB0-9987CA34D224}"/>
              </a:ext>
            </a:extLst>
          </p:cNvPr>
          <p:cNvSpPr txBox="1">
            <a:spLocks noChangeArrowheads="1"/>
          </p:cNvSpPr>
          <p:nvPr/>
        </p:nvSpPr>
        <p:spPr bwMode="auto">
          <a:xfrm>
            <a:off x="508000" y="3962400"/>
            <a:ext cx="650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b="0"/>
          </a:p>
        </p:txBody>
      </p:sp>
      <p:sp>
        <p:nvSpPr>
          <p:cNvPr id="154636" name="Rectangle 12">
            <a:extLst>
              <a:ext uri="{FF2B5EF4-FFF2-40B4-BE49-F238E27FC236}">
                <a16:creationId xmlns:a16="http://schemas.microsoft.com/office/drawing/2014/main" id="{402C1381-E012-A896-BF6B-BF479F0622A0}"/>
              </a:ext>
            </a:extLst>
          </p:cNvPr>
          <p:cNvSpPr>
            <a:spLocks noChangeArrowheads="1"/>
          </p:cNvSpPr>
          <p:nvPr/>
        </p:nvSpPr>
        <p:spPr bwMode="auto">
          <a:xfrm>
            <a:off x="287338" y="3913188"/>
            <a:ext cx="8212137" cy="2009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75000"/>
              </a:lnSpc>
              <a:defRPr/>
            </a:pPr>
            <a:r>
              <a:rPr lang="en-US" altLang="en-US" sz="4000" baseline="30000">
                <a:latin typeface="Times New Roman" panose="02020603050405020304" pitchFamily="18" charset="0"/>
              </a:rPr>
              <a:t>20</a:t>
            </a:r>
            <a:r>
              <a:rPr lang="en-US" altLang="en-US" sz="3200">
                <a:latin typeface="Times New Roman" panose="02020603050405020304" pitchFamily="18" charset="0"/>
              </a:rPr>
              <a:t> Kharewui takam eina shaikup kahai chitharan tengkot chi athumli mida hanga, “Nathumwui vang tengkot hili heisangmi kahai hi iwui ashee eina kapi kahai  </a:t>
            </a:r>
            <a:r>
              <a:rPr lang="en-US" altLang="en-US" sz="4000">
                <a:solidFill>
                  <a:schemeClr val="folHlink"/>
                </a:solidFill>
                <a:latin typeface="Times New Roman" panose="02020603050405020304" pitchFamily="18" charset="0"/>
              </a:rPr>
              <a:t>kadhara tuingashitna</a:t>
            </a:r>
            <a:r>
              <a:rPr lang="en-US" altLang="en-US" sz="3200">
                <a:latin typeface="Times New Roman" panose="02020603050405020304" pitchFamily="18" charset="0"/>
              </a:rPr>
              <a:t>.</a:t>
            </a:r>
          </a:p>
        </p:txBody>
      </p:sp>
      <p:sp>
        <p:nvSpPr>
          <p:cNvPr id="154637" name="Text Box 13">
            <a:extLst>
              <a:ext uri="{FF2B5EF4-FFF2-40B4-BE49-F238E27FC236}">
                <a16:creationId xmlns:a16="http://schemas.microsoft.com/office/drawing/2014/main" id="{600B704D-4331-D22B-F03C-0D19D66AE574}"/>
              </a:ext>
            </a:extLst>
          </p:cNvPr>
          <p:cNvSpPr txBox="1">
            <a:spLocks noChangeArrowheads="1"/>
          </p:cNvSpPr>
          <p:nvPr/>
        </p:nvSpPr>
        <p:spPr bwMode="auto">
          <a:xfrm>
            <a:off x="5368925" y="5421313"/>
            <a:ext cx="2711450"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latin typeface="Times New Roman" charset="0"/>
                <a:ea typeface="ＭＳ Ｐゴシック" charset="-128"/>
                <a:cs typeface="ＭＳ Ｐゴシック" charset="-128"/>
              </a:rPr>
              <a:t>(Tangkhul Bible)</a:t>
            </a:r>
          </a:p>
        </p:txBody>
      </p:sp>
      <p:sp>
        <p:nvSpPr>
          <p:cNvPr id="154630" name="Oval 6">
            <a:extLst>
              <a:ext uri="{FF2B5EF4-FFF2-40B4-BE49-F238E27FC236}">
                <a16:creationId xmlns:a16="http://schemas.microsoft.com/office/drawing/2014/main" id="{E47356A5-3EE2-D0A8-2BBD-1807C651DC17}"/>
              </a:ext>
            </a:extLst>
          </p:cNvPr>
          <p:cNvSpPr>
            <a:spLocks noChangeArrowheads="1"/>
          </p:cNvSpPr>
          <p:nvPr/>
        </p:nvSpPr>
        <p:spPr bwMode="auto">
          <a:xfrm>
            <a:off x="38100" y="5322888"/>
            <a:ext cx="5154613" cy="6477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19816" name="Text Box 14">
            <a:extLst>
              <a:ext uri="{FF2B5EF4-FFF2-40B4-BE49-F238E27FC236}">
                <a16:creationId xmlns:a16="http://schemas.microsoft.com/office/drawing/2014/main" id="{D40962B0-8A51-E694-BD07-3D9A77B64F3E}"/>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19817" name="Text Box 15">
            <a:extLst>
              <a:ext uri="{FF2B5EF4-FFF2-40B4-BE49-F238E27FC236}">
                <a16:creationId xmlns:a16="http://schemas.microsoft.com/office/drawing/2014/main" id="{EBAA0CC2-998A-CD5E-D4D5-6E0158F23F2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54640" name="Rectangle 16">
            <a:extLst>
              <a:ext uri="{FF2B5EF4-FFF2-40B4-BE49-F238E27FC236}">
                <a16:creationId xmlns:a16="http://schemas.microsoft.com/office/drawing/2014/main" id="{53870177-F770-E0C4-7055-A13CAA8E94F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154643" name="Rectangle 19">
            <a:extLst>
              <a:ext uri="{FF2B5EF4-FFF2-40B4-BE49-F238E27FC236}">
                <a16:creationId xmlns:a16="http://schemas.microsoft.com/office/drawing/2014/main" id="{EFE3E994-B5A0-A8CC-80FA-ABF538C54A2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51</a:t>
            </a:r>
          </a:p>
        </p:txBody>
      </p:sp>
      <p:sp>
        <p:nvSpPr>
          <p:cNvPr id="119820" name="Text Box 21">
            <a:extLst>
              <a:ext uri="{FF2B5EF4-FFF2-40B4-BE49-F238E27FC236}">
                <a16:creationId xmlns:a16="http://schemas.microsoft.com/office/drawing/2014/main" id="{D592802E-2E9E-9713-5089-72CED443EDA2}"/>
              </a:ext>
            </a:extLst>
          </p:cNvPr>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
        <p:nvSpPr>
          <p:cNvPr id="154646" name="Text Box 22">
            <a:extLst>
              <a:ext uri="{FF2B5EF4-FFF2-40B4-BE49-F238E27FC236}">
                <a16:creationId xmlns:a16="http://schemas.microsoft.com/office/drawing/2014/main" id="{19BB7935-7DE1-4A1D-2072-BC9FD28BD6BF}"/>
              </a:ext>
            </a:extLst>
          </p:cNvPr>
          <p:cNvSpPr txBox="1">
            <a:spLocks noChangeArrowheads="1"/>
          </p:cNvSpPr>
          <p:nvPr/>
        </p:nvSpPr>
        <p:spPr bwMode="auto">
          <a:xfrm>
            <a:off x="2200275" y="1217613"/>
            <a:ext cx="4457700" cy="519112"/>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2800">
                <a:latin typeface="Times New Roman" charset="0"/>
                <a:ea typeface="ＭＳ Ｐゴシック" charset="-128"/>
                <a:cs typeface="ＭＳ Ｐゴシック" charset="-128"/>
              </a:rPr>
              <a:t>Luke 22:19-20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154630"/>
                                        </p:tgtEl>
                                        <p:attrNameLst>
                                          <p:attrName>style.visibility</p:attrName>
                                        </p:attrNameLst>
                                      </p:cBhvr>
                                      <p:to>
                                        <p:strVal val="visible"/>
                                      </p:to>
                                    </p:set>
                                    <p:anim calcmode="lin" valueType="num">
                                      <p:cBhvr>
                                        <p:cTn id="26" dur="500" fill="hold"/>
                                        <p:tgtEl>
                                          <p:spTgt spid="154630"/>
                                        </p:tgtEl>
                                        <p:attrNameLst>
                                          <p:attrName>ppt_w</p:attrName>
                                        </p:attrNameLst>
                                      </p:cBhvr>
                                      <p:tavLst>
                                        <p:tav tm="0">
                                          <p:val>
                                            <p:fltVal val="0"/>
                                          </p:val>
                                        </p:tav>
                                        <p:tav tm="100000">
                                          <p:val>
                                            <p:strVal val="#ppt_w"/>
                                          </p:val>
                                        </p:tav>
                                      </p:tavLst>
                                    </p:anim>
                                    <p:anim calcmode="lin" valueType="num">
                                      <p:cBhvr>
                                        <p:cTn id="27" dur="500" fill="hold"/>
                                        <p:tgtEl>
                                          <p:spTgt spid="154630"/>
                                        </p:tgtEl>
                                        <p:attrNameLst>
                                          <p:attrName>ppt_h</p:attrName>
                                        </p:attrNameLst>
                                      </p:cBhvr>
                                      <p:tavLst>
                                        <p:tav tm="0">
                                          <p:val>
                                            <p:fltVal val="0"/>
                                          </p:val>
                                        </p:tav>
                                        <p:tav tm="100000">
                                          <p:val>
                                            <p:strVal val="#ppt_h"/>
                                          </p:val>
                                        </p:tav>
                                      </p:tavLst>
                                    </p:anim>
                                    <p:anim calcmode="lin" valueType="num">
                                      <p:cBhvr>
                                        <p:cTn id="28" dur="500" fill="hold"/>
                                        <p:tgtEl>
                                          <p:spTgt spid="154630"/>
                                        </p:tgtEl>
                                        <p:attrNameLst>
                                          <p:attrName>ppt_x</p:attrName>
                                        </p:attrNameLst>
                                      </p:cBhvr>
                                      <p:tavLst>
                                        <p:tav tm="0">
                                          <p:val>
                                            <p:fltVal val="0.5"/>
                                          </p:val>
                                        </p:tav>
                                        <p:tav tm="100000">
                                          <p:val>
                                            <p:strVal val="#ppt_x"/>
                                          </p:val>
                                        </p:tav>
                                      </p:tavLst>
                                    </p:anim>
                                    <p:anim calcmode="lin" valueType="num">
                                      <p:cBhvr>
                                        <p:cTn id="29"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7" grpId="0" autoUpdateAnimBg="0"/>
      <p:bldP spid="154630" grpId="0" animBg="1"/>
      <p:bldP spid="15464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90B87143-2D2F-CB38-71A2-8F4AC6A45589}"/>
              </a:ext>
            </a:extLst>
          </p:cNvPr>
          <p:cNvSpPr>
            <a:spLocks noChangeArrowheads="1"/>
          </p:cNvSpPr>
          <p:nvPr/>
        </p:nvSpPr>
        <p:spPr bwMode="auto">
          <a:xfrm>
            <a:off x="1585913" y="506413"/>
            <a:ext cx="6548437" cy="51593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spcBef>
                <a:spcPct val="50000"/>
              </a:spcBef>
              <a:defRPr/>
            </a:pPr>
            <a:r>
              <a:rPr lang="en-US" sz="2800">
                <a:solidFill>
                  <a:schemeClr val="tx2"/>
                </a:solidFill>
                <a:latin typeface="Times New Roman" charset="0"/>
                <a:ea typeface="ＭＳ Ｐゴシック" charset="-128"/>
                <a:cs typeface="ＭＳ Ｐゴシック" charset="-128"/>
              </a:rPr>
              <a:t>Kadhara Tuingashitli Pao Kachishot</a:t>
            </a:r>
          </a:p>
        </p:txBody>
      </p:sp>
      <p:sp>
        <p:nvSpPr>
          <p:cNvPr id="300035" name="Rectangle 3">
            <a:extLst>
              <a:ext uri="{FF2B5EF4-FFF2-40B4-BE49-F238E27FC236}">
                <a16:creationId xmlns:a16="http://schemas.microsoft.com/office/drawing/2014/main" id="{ED907FED-3F45-1BF9-DCF9-CD31AA596E32}"/>
              </a:ext>
            </a:extLst>
          </p:cNvPr>
          <p:cNvSpPr>
            <a:spLocks noChangeArrowheads="1"/>
          </p:cNvSpPr>
          <p:nvPr/>
        </p:nvSpPr>
        <p:spPr bwMode="auto">
          <a:xfrm>
            <a:off x="446088" y="1790700"/>
            <a:ext cx="8402637" cy="4014788"/>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endParaRPr lang="en-US" altLang="en-US" sz="900">
              <a:latin typeface="Times New Roman" panose="02020603050405020304" pitchFamily="18" charset="0"/>
            </a:endParaRPr>
          </a:p>
          <a:p>
            <a:pPr>
              <a:spcBef>
                <a:spcPct val="50000"/>
              </a:spcBef>
              <a:defRPr/>
            </a:pPr>
            <a:r>
              <a:rPr lang="en-US" altLang="en-US" sz="3200" baseline="30000">
                <a:latin typeface="Times New Roman" panose="02020603050405020304" pitchFamily="18" charset="0"/>
              </a:rPr>
              <a:t>26 </a:t>
            </a:r>
            <a:r>
              <a:rPr lang="en-US" altLang="en-US" sz="2400">
                <a:latin typeface="Times New Roman" panose="02020603050405020304" pitchFamily="18" charset="0"/>
              </a:rPr>
              <a:t>Athum phazamahunglakha Jesuna khamui khuisingda ningkashiwui seiha sahailaga khamui chi serkhaida athuli mida hanga, “Khuilu, shailu, hi iwui phasana.”</a:t>
            </a:r>
          </a:p>
          <a:p>
            <a:pPr>
              <a:spcBef>
                <a:spcPct val="50000"/>
              </a:spcBef>
              <a:defRPr/>
            </a:pPr>
            <a:r>
              <a:rPr lang="en-US" altLang="en-US" sz="3200" baseline="30000">
                <a:latin typeface="Times New Roman" panose="02020603050405020304" pitchFamily="18" charset="0"/>
              </a:rPr>
              <a:t>27</a:t>
            </a:r>
            <a:r>
              <a:rPr lang="en-US" altLang="en-US" sz="2400">
                <a:latin typeface="Times New Roman" panose="02020603050405020304" pitchFamily="18" charset="0"/>
              </a:rPr>
              <a:t>Chiwui thili ana tengkot singkhuida Vareli ningkashi mihailaga athumli mida hanga, “Nathum zaikora hiwui eina manglu, </a:t>
            </a:r>
          </a:p>
          <a:p>
            <a:pPr>
              <a:spcBef>
                <a:spcPct val="50000"/>
              </a:spcBef>
              <a:defRPr/>
            </a:pPr>
            <a:r>
              <a:rPr lang="en-US" altLang="en-US" sz="3200" baseline="30000">
                <a:latin typeface="Times New Roman" panose="02020603050405020304" pitchFamily="18" charset="0"/>
              </a:rPr>
              <a:t>28</a:t>
            </a:r>
            <a:r>
              <a:rPr lang="en-US" altLang="en-US" sz="2400">
                <a:latin typeface="Times New Roman" panose="02020603050405020304" pitchFamily="18" charset="0"/>
              </a:rPr>
              <a:t>khikhalajila hi Varewui </a:t>
            </a:r>
            <a:r>
              <a:rPr lang="en-US" altLang="en-US" sz="3200">
                <a:solidFill>
                  <a:schemeClr val="folHlink"/>
                </a:solidFill>
                <a:latin typeface="Times New Roman" panose="02020603050405020304" pitchFamily="18" charset="0"/>
              </a:rPr>
              <a:t>tuingashit</a:t>
            </a:r>
            <a:r>
              <a:rPr lang="en-US" altLang="en-US" sz="2400">
                <a:latin typeface="Times New Roman" panose="02020603050405020304" pitchFamily="18" charset="0"/>
              </a:rPr>
              <a:t> eina mahor namkahai iwui asheena. </a:t>
            </a:r>
            <a:endParaRPr lang="en-US" altLang="en-US" sz="900">
              <a:latin typeface="Times New Roman" panose="02020603050405020304" pitchFamily="18" charset="0"/>
            </a:endParaRPr>
          </a:p>
          <a:p>
            <a:pPr algn="ctr">
              <a:defRPr/>
            </a:pPr>
            <a:endParaRPr lang="en-US" altLang="en-US" sz="900">
              <a:latin typeface="Times New Roman" panose="02020603050405020304" pitchFamily="18" charset="0"/>
            </a:endParaRPr>
          </a:p>
        </p:txBody>
      </p:sp>
      <p:sp>
        <p:nvSpPr>
          <p:cNvPr id="300036" name="Oval 4">
            <a:extLst>
              <a:ext uri="{FF2B5EF4-FFF2-40B4-BE49-F238E27FC236}">
                <a16:creationId xmlns:a16="http://schemas.microsoft.com/office/drawing/2014/main" id="{11AF5A55-CF6F-DA88-132D-669CCBF1323F}"/>
              </a:ext>
            </a:extLst>
          </p:cNvPr>
          <p:cNvSpPr>
            <a:spLocks noChangeArrowheads="1"/>
          </p:cNvSpPr>
          <p:nvPr/>
        </p:nvSpPr>
        <p:spPr bwMode="auto">
          <a:xfrm>
            <a:off x="3644900" y="4727575"/>
            <a:ext cx="2425700" cy="5969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21861" name="Text Box 7">
            <a:extLst>
              <a:ext uri="{FF2B5EF4-FFF2-40B4-BE49-F238E27FC236}">
                <a16:creationId xmlns:a16="http://schemas.microsoft.com/office/drawing/2014/main" id="{538C00D9-F742-37DB-6B13-026FA477B4BA}"/>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21862" name="Text Box 10">
            <a:extLst>
              <a:ext uri="{FF2B5EF4-FFF2-40B4-BE49-F238E27FC236}">
                <a16:creationId xmlns:a16="http://schemas.microsoft.com/office/drawing/2014/main" id="{C4DBFB78-331B-411B-6F18-98EF5612A1D8}"/>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21863" name="Text Box 11">
            <a:extLst>
              <a:ext uri="{FF2B5EF4-FFF2-40B4-BE49-F238E27FC236}">
                <a16:creationId xmlns:a16="http://schemas.microsoft.com/office/drawing/2014/main" id="{5243FD8F-E40D-EDD0-C438-F44582BA00E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0044" name="Rectangle 12">
            <a:extLst>
              <a:ext uri="{FF2B5EF4-FFF2-40B4-BE49-F238E27FC236}">
                <a16:creationId xmlns:a16="http://schemas.microsoft.com/office/drawing/2014/main" id="{A1FE9D7B-F071-8D42-868E-47E20E6D86B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0047" name="Rectangle 15">
            <a:extLst>
              <a:ext uri="{FF2B5EF4-FFF2-40B4-BE49-F238E27FC236}">
                <a16:creationId xmlns:a16="http://schemas.microsoft.com/office/drawing/2014/main" id="{12E3B887-BD08-8F50-A533-C885BC9A0E8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52</a:t>
            </a:r>
          </a:p>
        </p:txBody>
      </p:sp>
      <p:sp>
        <p:nvSpPr>
          <p:cNvPr id="300050" name="Text Box 18">
            <a:extLst>
              <a:ext uri="{FF2B5EF4-FFF2-40B4-BE49-F238E27FC236}">
                <a16:creationId xmlns:a16="http://schemas.microsoft.com/office/drawing/2014/main" id="{C7CCB2E5-024B-E866-5284-75ED69842F69}"/>
              </a:ext>
            </a:extLst>
          </p:cNvPr>
          <p:cNvSpPr txBox="1">
            <a:spLocks noChangeArrowheads="1"/>
          </p:cNvSpPr>
          <p:nvPr/>
        </p:nvSpPr>
        <p:spPr bwMode="auto">
          <a:xfrm>
            <a:off x="2509838" y="1150938"/>
            <a:ext cx="4060825" cy="457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400">
                <a:latin typeface="Times New Roman" charset="0"/>
                <a:ea typeface="ＭＳ Ｐゴシック" charset="-128"/>
                <a:cs typeface="ＭＳ Ｐゴシック" charset="-128"/>
              </a:rPr>
              <a:t>Matthew 26:26-28 </a:t>
            </a:r>
          </a:p>
        </p:txBody>
      </p:sp>
      <p:sp>
        <p:nvSpPr>
          <p:cNvPr id="121867" name="Text Box 19">
            <a:extLst>
              <a:ext uri="{FF2B5EF4-FFF2-40B4-BE49-F238E27FC236}">
                <a16:creationId xmlns:a16="http://schemas.microsoft.com/office/drawing/2014/main" id="{E5C7399B-B613-F42A-0981-F9602DAC71A8}"/>
              </a:ext>
            </a:extLst>
          </p:cNvPr>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hidden="1">
            <a:extLst>
              <a:ext uri="{FF2B5EF4-FFF2-40B4-BE49-F238E27FC236}">
                <a16:creationId xmlns:a16="http://schemas.microsoft.com/office/drawing/2014/main" id="{F3EAE59A-1462-5F8C-1A43-09AD64795D85}"/>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ltLang="en-US" sz="2800">
                <a:solidFill>
                  <a:schemeClr val="bg1"/>
                </a:solidFill>
                <a:ea typeface="ＭＳ Ｐゴシック" panose="020B0600070205080204" pitchFamily="34" charset="-128"/>
              </a:rPr>
              <a:t>Sunset from Kursi</a:t>
            </a:r>
            <a:endParaRPr lang="en-US" altLang="en-US">
              <a:ea typeface="ＭＳ Ｐゴシック" panose="020B0600070205080204" pitchFamily="34" charset="-128"/>
            </a:endParaRPr>
          </a:p>
        </p:txBody>
      </p:sp>
      <p:pic>
        <p:nvPicPr>
          <p:cNvPr id="123907" name="Picture 3" descr="Sunset from Kursi, tb n111800 sr">
            <a:extLst>
              <a:ext uri="{FF2B5EF4-FFF2-40B4-BE49-F238E27FC236}">
                <a16:creationId xmlns:a16="http://schemas.microsoft.com/office/drawing/2014/main" id="{CEB79482-2CD9-60CA-3D3A-F19AF409C502}"/>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6997" name="Text Box 5">
            <a:extLst>
              <a:ext uri="{FF2B5EF4-FFF2-40B4-BE49-F238E27FC236}">
                <a16:creationId xmlns:a16="http://schemas.microsoft.com/office/drawing/2014/main" id="{1CFC4156-86BE-9B35-52B6-B6276F27823F}"/>
              </a:ext>
            </a:extLst>
          </p:cNvPr>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000000"/>
                  </a:outerShdw>
                </a:effectLst>
                <a:latin typeface="Comic Sans MS" charset="0"/>
                <a:ea typeface="ＭＳ Ｐゴシック" charset="-128"/>
                <a:cs typeface="ＭＳ Ｐゴシック" charset="-128"/>
              </a:rPr>
              <a:t>WHAT IS HAPPENING HERE?</a:t>
            </a:r>
          </a:p>
        </p:txBody>
      </p:sp>
      <p:pic>
        <p:nvPicPr>
          <p:cNvPr id="123909" name="Picture 6" descr="Sunset from Kursi, tb n111800 sr">
            <a:extLst>
              <a:ext uri="{FF2B5EF4-FFF2-40B4-BE49-F238E27FC236}">
                <a16:creationId xmlns:a16="http://schemas.microsoft.com/office/drawing/2014/main" id="{7DD3C8D7-87CE-9826-2AD4-A630AF0DF3F5}"/>
              </a:ext>
            </a:extLst>
          </p:cNvP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7002" name="Rectangle 10">
            <a:extLst>
              <a:ext uri="{FF2B5EF4-FFF2-40B4-BE49-F238E27FC236}">
                <a16:creationId xmlns:a16="http://schemas.microsoft.com/office/drawing/2014/main" id="{5070B112-B8FA-35D6-66A7-0292F8C66293}"/>
              </a:ext>
            </a:extLst>
          </p:cNvPr>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96999" name="Text Box 7">
            <a:extLst>
              <a:ext uri="{FF2B5EF4-FFF2-40B4-BE49-F238E27FC236}">
                <a16:creationId xmlns:a16="http://schemas.microsoft.com/office/drawing/2014/main" id="{66A405C2-C6CA-4F0F-A923-6AF14D163BCC}"/>
              </a:ext>
            </a:extLst>
          </p:cNvPr>
          <p:cNvSpPr txBox="1">
            <a:spLocks noChangeArrowheads="1"/>
          </p:cNvSpPr>
          <p:nvPr/>
        </p:nvSpPr>
        <p:spPr bwMode="auto">
          <a:xfrm>
            <a:off x="1079500" y="466725"/>
            <a:ext cx="6907213" cy="1555750"/>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en-US" sz="4800">
                <a:solidFill>
                  <a:srgbClr val="99CCFF"/>
                </a:solidFill>
                <a:latin typeface="Arial" charset="0"/>
                <a:ea typeface="ＭＳ Ｐゴシック" charset="-128"/>
                <a:cs typeface="ＭＳ Ｐゴシック" charset="-128"/>
              </a:rPr>
              <a:t>HI KHI SHOKDA KHALEI?</a:t>
            </a:r>
          </a:p>
        </p:txBody>
      </p:sp>
      <p:sp>
        <p:nvSpPr>
          <p:cNvPr id="597000" name="Text Box 8">
            <a:extLst>
              <a:ext uri="{FF2B5EF4-FFF2-40B4-BE49-F238E27FC236}">
                <a16:creationId xmlns:a16="http://schemas.microsoft.com/office/drawing/2014/main" id="{35E6C9CC-1DDA-BA2F-14A9-233CBEE121E5}"/>
              </a:ext>
            </a:extLst>
          </p:cNvPr>
          <p:cNvSpPr txBox="1">
            <a:spLocks noChangeArrowheads="1"/>
          </p:cNvSpPr>
          <p:nvPr/>
        </p:nvSpPr>
        <p:spPr bwMode="auto">
          <a:xfrm>
            <a:off x="1039813" y="3076575"/>
            <a:ext cx="6907212" cy="31400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a:effectLst>
                  <a:outerShdw blurRad="38100" dist="38100" dir="2700000" algn="tl">
                    <a:srgbClr val="000000"/>
                  </a:outerShdw>
                </a:effectLst>
                <a:latin typeface="Arial" charset="0"/>
                <a:ea typeface="ＭＳ Ｐゴシック" charset="-128"/>
                <a:cs typeface="ＭＳ Ｐゴシック" charset="-128"/>
              </a:rPr>
              <a:t>NGAHANKAKA:                                                  KASEMA KALA MIKUMOWUI ALUNGLI KATHUKA KHANGACHEI KHARA!</a:t>
            </a:r>
          </a:p>
        </p:txBody>
      </p:sp>
      <p:sp>
        <p:nvSpPr>
          <p:cNvPr id="123913" name="Text Box 11">
            <a:extLst>
              <a:ext uri="{FF2B5EF4-FFF2-40B4-BE49-F238E27FC236}">
                <a16:creationId xmlns:a16="http://schemas.microsoft.com/office/drawing/2014/main" id="{298B66DB-7364-73A9-059C-0351DDB17F24}"/>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123914" name="Text Box 12">
            <a:extLst>
              <a:ext uri="{FF2B5EF4-FFF2-40B4-BE49-F238E27FC236}">
                <a16:creationId xmlns:a16="http://schemas.microsoft.com/office/drawing/2014/main" id="{9671482D-6197-A67F-9387-A7B06F9BCE52}"/>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97005" name="Rectangle 13">
            <a:extLst>
              <a:ext uri="{FF2B5EF4-FFF2-40B4-BE49-F238E27FC236}">
                <a16:creationId xmlns:a16="http://schemas.microsoft.com/office/drawing/2014/main" id="{E4D14411-4293-65F8-2601-A133A2124FAA}"/>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97006" name="Rectangle 14">
            <a:extLst>
              <a:ext uri="{FF2B5EF4-FFF2-40B4-BE49-F238E27FC236}">
                <a16:creationId xmlns:a16="http://schemas.microsoft.com/office/drawing/2014/main" id="{A3795794-41BC-FA2C-03E9-DC264CDC576F}"/>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59DCD0E9-FE7A-49DB-CF38-00C58A48469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25955" name="Text Box 4">
            <a:extLst>
              <a:ext uri="{FF2B5EF4-FFF2-40B4-BE49-F238E27FC236}">
                <a16:creationId xmlns:a16="http://schemas.microsoft.com/office/drawing/2014/main" id="{B5B9AE4E-6F10-5145-6067-FBE11AF0CBD8}"/>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94952" name="Oval 8">
            <a:extLst>
              <a:ext uri="{FF2B5EF4-FFF2-40B4-BE49-F238E27FC236}">
                <a16:creationId xmlns:a16="http://schemas.microsoft.com/office/drawing/2014/main" id="{45F1656C-DE2C-3393-E53B-448E6A09C4AB}"/>
              </a:ext>
            </a:extLst>
          </p:cNvPr>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94953" name="Oval 9">
            <a:extLst>
              <a:ext uri="{FF2B5EF4-FFF2-40B4-BE49-F238E27FC236}">
                <a16:creationId xmlns:a16="http://schemas.microsoft.com/office/drawing/2014/main" id="{06C44DFF-4D24-1C1B-9450-8A84211A64F4}"/>
              </a:ext>
            </a:extLst>
          </p:cNvPr>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pic>
        <p:nvPicPr>
          <p:cNvPr id="125958" name="Picture 11" descr="Sinai view2">
            <a:extLst>
              <a:ext uri="{FF2B5EF4-FFF2-40B4-BE49-F238E27FC236}">
                <a16:creationId xmlns:a16="http://schemas.microsoft.com/office/drawing/2014/main" id="{E802E380-B378-50AB-AA39-A2FB963AB3F3}"/>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60" name="Rectangle 16">
            <a:extLst>
              <a:ext uri="{FF2B5EF4-FFF2-40B4-BE49-F238E27FC236}">
                <a16:creationId xmlns:a16="http://schemas.microsoft.com/office/drawing/2014/main" id="{EDFB3E22-2F3E-E7DC-395C-7593E340D06A}"/>
              </a:ext>
            </a:extLst>
          </p:cNvPr>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94962" name="Text Box 18">
            <a:extLst>
              <a:ext uri="{FF2B5EF4-FFF2-40B4-BE49-F238E27FC236}">
                <a16:creationId xmlns:a16="http://schemas.microsoft.com/office/drawing/2014/main" id="{3650E6EE-2D88-A4B5-7D62-2352E443C329}"/>
              </a:ext>
            </a:extLst>
          </p:cNvPr>
          <p:cNvSpPr txBox="1">
            <a:spLocks noChangeArrowheads="1"/>
          </p:cNvSpPr>
          <p:nvPr/>
        </p:nvSpPr>
        <p:spPr bwMode="auto">
          <a:xfrm>
            <a:off x="914400" y="871538"/>
            <a:ext cx="7243763" cy="1463675"/>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5000"/>
              </a:lnSpc>
              <a:spcBef>
                <a:spcPct val="50000"/>
              </a:spcBef>
              <a:defRPr/>
            </a:pPr>
            <a:r>
              <a:rPr lang="en-US" altLang="en-US" sz="4000"/>
              <a:t>“SAPHALUNGRA” kachi </a:t>
            </a:r>
            <a:r>
              <a:rPr lang="en-US" altLang="en-US" sz="4000" i="1"/>
              <a:t>Kachama Tuingashitwui</a:t>
            </a:r>
            <a:r>
              <a:rPr lang="en-US" altLang="en-US" sz="4000"/>
              <a:t> </a:t>
            </a:r>
            <a:r>
              <a:rPr lang="en-US" altLang="en-US" sz="4000" i="1"/>
              <a:t>Ningphanin </a:t>
            </a:r>
            <a:r>
              <a:rPr lang="en-US" altLang="en-US" sz="4000"/>
              <a:t>kankathui……</a:t>
            </a:r>
          </a:p>
        </p:txBody>
      </p:sp>
      <p:sp>
        <p:nvSpPr>
          <p:cNvPr id="125961" name="Text Box 5">
            <a:extLst>
              <a:ext uri="{FF2B5EF4-FFF2-40B4-BE49-F238E27FC236}">
                <a16:creationId xmlns:a16="http://schemas.microsoft.com/office/drawing/2014/main" id="{0C51D9D3-AFFC-A3F4-43FB-84490DE88FA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94950" name="Rectangle 6">
            <a:extLst>
              <a:ext uri="{FF2B5EF4-FFF2-40B4-BE49-F238E27FC236}">
                <a16:creationId xmlns:a16="http://schemas.microsoft.com/office/drawing/2014/main" id="{5A06CFE4-4462-757B-88B8-2960FAA2C29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94951" name="Rectangle 7">
            <a:extLst>
              <a:ext uri="{FF2B5EF4-FFF2-40B4-BE49-F238E27FC236}">
                <a16:creationId xmlns:a16="http://schemas.microsoft.com/office/drawing/2014/main" id="{22936FF0-4FD2-4840-8474-9537DF0FD7B0}"/>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54</a:t>
            </a:r>
          </a:p>
        </p:txBody>
      </p:sp>
      <p:sp>
        <p:nvSpPr>
          <p:cNvPr id="125964" name="Text Box 10">
            <a:extLst>
              <a:ext uri="{FF2B5EF4-FFF2-40B4-BE49-F238E27FC236}">
                <a16:creationId xmlns:a16="http://schemas.microsoft.com/office/drawing/2014/main" id="{C79D4DA0-F398-4911-D43F-290CE209BE19}"/>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125965" name="Text Box 20">
            <a:extLst>
              <a:ext uri="{FF2B5EF4-FFF2-40B4-BE49-F238E27FC236}">
                <a16:creationId xmlns:a16="http://schemas.microsoft.com/office/drawing/2014/main" id="{5BF67B9B-785A-D1C0-8947-1C82C39BA2F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94965" name="Rectangle 21">
            <a:extLst>
              <a:ext uri="{FF2B5EF4-FFF2-40B4-BE49-F238E27FC236}">
                <a16:creationId xmlns:a16="http://schemas.microsoft.com/office/drawing/2014/main" id="{5ED7ABE5-B579-BA67-DC03-A9938489A174}"/>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hidden="1">
            <a:extLst>
              <a:ext uri="{FF2B5EF4-FFF2-40B4-BE49-F238E27FC236}">
                <a16:creationId xmlns:a16="http://schemas.microsoft.com/office/drawing/2014/main" id="{915F848C-25C7-13ED-B44E-DEA9ABD2BD5D}"/>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ltLang="en-US" sz="2800">
                <a:ea typeface="ＭＳ Ｐゴシック" panose="020B0600070205080204" pitchFamily="34" charset="-128"/>
              </a:rPr>
              <a:t>Sunset over Sea of Galilee</a:t>
            </a:r>
          </a:p>
        </p:txBody>
      </p:sp>
      <p:pic>
        <p:nvPicPr>
          <p:cNvPr id="128003" name="Picture 3" descr="Sunset over Sea of Galilee, tb q102602">
            <a:extLst>
              <a:ext uri="{FF2B5EF4-FFF2-40B4-BE49-F238E27FC236}">
                <a16:creationId xmlns:a16="http://schemas.microsoft.com/office/drawing/2014/main" id="{1473A5ED-E288-ED48-6BF4-B0FC99E8641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0" name="Rectangle 12">
            <a:extLst>
              <a:ext uri="{FF2B5EF4-FFF2-40B4-BE49-F238E27FC236}">
                <a16:creationId xmlns:a16="http://schemas.microsoft.com/office/drawing/2014/main" id="{9481E383-52C5-323C-D5AC-5DF5912F151B}"/>
              </a:ext>
            </a:extLst>
          </p:cNvPr>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28005" name="Text Box 8">
            <a:extLst>
              <a:ext uri="{FF2B5EF4-FFF2-40B4-BE49-F238E27FC236}">
                <a16:creationId xmlns:a16="http://schemas.microsoft.com/office/drawing/2014/main" id="{6B723346-C7EC-0356-86EC-6EAA0D88D0AE}"/>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01097" name="Rectangle 9">
            <a:extLst>
              <a:ext uri="{FF2B5EF4-FFF2-40B4-BE49-F238E27FC236}">
                <a16:creationId xmlns:a16="http://schemas.microsoft.com/office/drawing/2014/main" id="{28FDC791-2AAD-5895-C1B0-D0F310AA6436}"/>
              </a:ext>
            </a:extLst>
          </p:cNvPr>
          <p:cNvSpPr>
            <a:spLocks noChangeArrowheads="1"/>
          </p:cNvSpPr>
          <p:nvPr/>
        </p:nvSpPr>
        <p:spPr bwMode="auto">
          <a:xfrm>
            <a:off x="74771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01094" name="Text Box 6">
            <a:extLst>
              <a:ext uri="{FF2B5EF4-FFF2-40B4-BE49-F238E27FC236}">
                <a16:creationId xmlns:a16="http://schemas.microsoft.com/office/drawing/2014/main" id="{52B8A699-B82E-C7A2-436D-895A1F8F4704}"/>
              </a:ext>
            </a:extLst>
          </p:cNvPr>
          <p:cNvSpPr txBox="1">
            <a:spLocks noChangeArrowheads="1"/>
          </p:cNvSpPr>
          <p:nvPr/>
        </p:nvSpPr>
        <p:spPr bwMode="auto">
          <a:xfrm>
            <a:off x="477838" y="2855913"/>
            <a:ext cx="8262937" cy="14636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5000"/>
              </a:lnSpc>
              <a:spcBef>
                <a:spcPct val="50000"/>
              </a:spcBef>
              <a:defRPr/>
            </a:pPr>
            <a:r>
              <a:rPr lang="en-US" altLang="en-US" sz="4000">
                <a:solidFill>
                  <a:srgbClr val="99CCFF"/>
                </a:solidFill>
              </a:rPr>
              <a:t>…kala “SANGAIYA” kachi Kadhara Tuingashitwui Ningphanin leikahai.</a:t>
            </a:r>
          </a:p>
        </p:txBody>
      </p:sp>
      <p:sp>
        <p:nvSpPr>
          <p:cNvPr id="601101" name="Text Box 13">
            <a:extLst>
              <a:ext uri="{FF2B5EF4-FFF2-40B4-BE49-F238E27FC236}">
                <a16:creationId xmlns:a16="http://schemas.microsoft.com/office/drawing/2014/main" id="{F3F1EF7C-B680-DDE3-A4EF-695AE4A460D0}"/>
              </a:ext>
            </a:extLst>
          </p:cNvPr>
          <p:cNvSpPr txBox="1">
            <a:spLocks noChangeArrowheads="1"/>
          </p:cNvSpPr>
          <p:nvPr/>
        </p:nvSpPr>
        <p:spPr bwMode="auto">
          <a:xfrm>
            <a:off x="914400" y="871538"/>
            <a:ext cx="7243763" cy="2225675"/>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5000"/>
              </a:lnSpc>
              <a:spcBef>
                <a:spcPct val="50000"/>
              </a:spcBef>
              <a:defRPr/>
            </a:pPr>
            <a:r>
              <a:rPr lang="en-US" altLang="en-US" sz="4000"/>
              <a:t>“SAPHALUNGRA” kachi </a:t>
            </a:r>
            <a:r>
              <a:rPr lang="en-US" altLang="en-US" sz="4000" i="1"/>
              <a:t>Kachama Tuingashitwui</a:t>
            </a:r>
            <a:r>
              <a:rPr lang="en-US" altLang="en-US" sz="4000"/>
              <a:t> </a:t>
            </a:r>
            <a:r>
              <a:rPr lang="en-US" altLang="en-US" sz="4000" i="1"/>
              <a:t>Ningphanin </a:t>
            </a:r>
            <a:r>
              <a:rPr lang="en-US" altLang="en-US" sz="4000"/>
              <a:t>kankathui……</a:t>
            </a:r>
          </a:p>
          <a:p>
            <a:pPr algn="ctr">
              <a:lnSpc>
                <a:spcPct val="75000"/>
              </a:lnSpc>
              <a:spcBef>
                <a:spcPct val="50000"/>
              </a:spcBef>
              <a:defRPr/>
            </a:pPr>
            <a:endParaRPr lang="en-US" altLang="en-US" sz="4000"/>
          </a:p>
        </p:txBody>
      </p:sp>
      <p:sp>
        <p:nvSpPr>
          <p:cNvPr id="601102" name="Text Box 14">
            <a:extLst>
              <a:ext uri="{FF2B5EF4-FFF2-40B4-BE49-F238E27FC236}">
                <a16:creationId xmlns:a16="http://schemas.microsoft.com/office/drawing/2014/main" id="{07CBD880-5E2F-4300-ED8F-CAA708032F3F}"/>
              </a:ext>
            </a:extLst>
          </p:cNvPr>
          <p:cNvSpPr txBox="1">
            <a:spLocks noChangeArrowheads="1"/>
          </p:cNvSpPr>
          <p:nvPr/>
        </p:nvSpPr>
        <p:spPr bwMode="auto">
          <a:xfrm>
            <a:off x="344488" y="4516438"/>
            <a:ext cx="8502650" cy="20415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a:solidFill>
                  <a:srgbClr val="FFFF00"/>
                </a:solidFill>
              </a:rPr>
              <a:t>Kathada? Mangla Katharana wuklungli ot kasawui vang – Messiahwui pao kaphali shitkasanga katongali ngachonkhami rakashung!</a:t>
            </a:r>
          </a:p>
        </p:txBody>
      </p:sp>
      <p:sp>
        <p:nvSpPr>
          <p:cNvPr id="601103" name="AutoShape 15">
            <a:extLst>
              <a:ext uri="{FF2B5EF4-FFF2-40B4-BE49-F238E27FC236}">
                <a16:creationId xmlns:a16="http://schemas.microsoft.com/office/drawing/2014/main" id="{5C96B617-3DE6-DED9-7A5E-EAF2752AE848}"/>
              </a:ext>
            </a:extLst>
          </p:cNvPr>
          <p:cNvSpPr>
            <a:spLocks noChangeArrowheads="1"/>
          </p:cNvSpPr>
          <p:nvPr/>
        </p:nvSpPr>
        <p:spPr bwMode="auto">
          <a:xfrm>
            <a:off x="347663" y="4516438"/>
            <a:ext cx="8509000" cy="2022475"/>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28011" name="Text Box 22">
            <a:extLst>
              <a:ext uri="{FF2B5EF4-FFF2-40B4-BE49-F238E27FC236}">
                <a16:creationId xmlns:a16="http://schemas.microsoft.com/office/drawing/2014/main" id="{92833936-5F65-398B-207B-45A7C5B06D94}"/>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601111" name="Rectangle 23">
            <a:extLst>
              <a:ext uri="{FF2B5EF4-FFF2-40B4-BE49-F238E27FC236}">
                <a16:creationId xmlns:a16="http://schemas.microsoft.com/office/drawing/2014/main" id="{F5F17AB0-DAF5-E5E7-75A0-6737FF993BF5}"/>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a:extLst>
              <a:ext uri="{FF2B5EF4-FFF2-40B4-BE49-F238E27FC236}">
                <a16:creationId xmlns:a16="http://schemas.microsoft.com/office/drawing/2014/main" id="{F688FB34-5A4C-00FC-9F6C-24F98566056C}"/>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ltLang="en-US" sz="2800">
                <a:ea typeface="ＭＳ Ｐゴシック" panose="020B0600070205080204" pitchFamily="34" charset="-128"/>
              </a:rPr>
              <a:t>Sunset over Sea of Galilee</a:t>
            </a:r>
          </a:p>
        </p:txBody>
      </p:sp>
      <p:pic>
        <p:nvPicPr>
          <p:cNvPr id="130051" name="Picture 3" descr="Sunset over Sea of Galilee, tb q102602">
            <a:extLst>
              <a:ext uri="{FF2B5EF4-FFF2-40B4-BE49-F238E27FC236}">
                <a16:creationId xmlns:a16="http://schemas.microsoft.com/office/drawing/2014/main" id="{AA5E4EE2-7B50-F3AF-D43F-A96C754DF33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Rectangle 4">
            <a:extLst>
              <a:ext uri="{FF2B5EF4-FFF2-40B4-BE49-F238E27FC236}">
                <a16:creationId xmlns:a16="http://schemas.microsoft.com/office/drawing/2014/main" id="{6B157BE4-A8B3-FFCB-CBF4-8174A63C7888}"/>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30053" name="Text Box 5">
            <a:extLst>
              <a:ext uri="{FF2B5EF4-FFF2-40B4-BE49-F238E27FC236}">
                <a16:creationId xmlns:a16="http://schemas.microsoft.com/office/drawing/2014/main" id="{A1CBB4D9-F27C-98F8-F8C4-8DAA9D4E724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17478" name="Rectangle 6">
            <a:extLst>
              <a:ext uri="{FF2B5EF4-FFF2-40B4-BE49-F238E27FC236}">
                <a16:creationId xmlns:a16="http://schemas.microsoft.com/office/drawing/2014/main" id="{A879049C-D11B-CF9C-26D4-710DD1F39EB3}"/>
              </a:ext>
            </a:extLst>
          </p:cNvPr>
          <p:cNvSpPr>
            <a:spLocks noChangeArrowheads="1"/>
          </p:cNvSpPr>
          <p:nvPr/>
        </p:nvSpPr>
        <p:spPr bwMode="auto">
          <a:xfrm>
            <a:off x="746283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17484" name="Text Box 12">
            <a:extLst>
              <a:ext uri="{FF2B5EF4-FFF2-40B4-BE49-F238E27FC236}">
                <a16:creationId xmlns:a16="http://schemas.microsoft.com/office/drawing/2014/main" id="{8B02FA0E-254B-6866-CDB8-3B971D231581}"/>
              </a:ext>
            </a:extLst>
          </p:cNvPr>
          <p:cNvSpPr txBox="1">
            <a:spLocks noChangeArrowheads="1"/>
          </p:cNvSpPr>
          <p:nvPr/>
        </p:nvSpPr>
        <p:spPr bwMode="auto">
          <a:xfrm>
            <a:off x="2190750" y="1328738"/>
            <a:ext cx="4694238" cy="2255837"/>
          </a:xfrm>
          <a:prstGeom prst="rect">
            <a:avLst/>
          </a:prstGeom>
          <a:noFill/>
          <a:ln w="9525">
            <a:noFill/>
            <a:miter lim="800000"/>
            <a:headEnd/>
            <a:tailEnd/>
          </a:ln>
          <a:effectLst/>
        </p:spPr>
        <p:txBody>
          <a:bodyPr>
            <a:spAutoFit/>
          </a:bodyPr>
          <a:lstStyle/>
          <a:p>
            <a:pPr algn="ctr">
              <a:spcBef>
                <a:spcPct val="50000"/>
              </a:spcBef>
              <a:defRPr/>
            </a:pPr>
            <a:r>
              <a:rPr lang="en-US" sz="14200">
                <a:solidFill>
                  <a:srgbClr val="EF1F1D"/>
                </a:solidFill>
                <a:effectLst>
                  <a:outerShdw blurRad="38100" dist="38100" dir="2700000" algn="tl">
                    <a:srgbClr val="000000"/>
                  </a:outerShdw>
                </a:effectLst>
                <a:latin typeface="Arial" charset="0"/>
                <a:ea typeface="ＭＳ Ｐゴシック" charset="-128"/>
                <a:cs typeface="ＭＳ Ｐゴシック" charset="-128"/>
              </a:rPr>
              <a:t>AIN</a:t>
            </a:r>
          </a:p>
        </p:txBody>
      </p:sp>
      <p:sp>
        <p:nvSpPr>
          <p:cNvPr id="617485" name="Text Box 13">
            <a:extLst>
              <a:ext uri="{FF2B5EF4-FFF2-40B4-BE49-F238E27FC236}">
                <a16:creationId xmlns:a16="http://schemas.microsoft.com/office/drawing/2014/main" id="{D41D5B52-F7FB-81B8-2AC4-E1BA557980A6}"/>
              </a:ext>
            </a:extLst>
          </p:cNvPr>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p>
            <a:pPr algn="ctr">
              <a:spcBef>
                <a:spcPct val="50000"/>
              </a:spcBef>
              <a:defRPr/>
            </a:pPr>
            <a:r>
              <a:rPr lang="en-US" sz="3600">
                <a:effectLst>
                  <a:outerShdw blurRad="38100" dist="38100" dir="2700000" algn="tl">
                    <a:srgbClr val="000000"/>
                  </a:outerShdw>
                </a:effectLst>
                <a:latin typeface="Arial" charset="0"/>
                <a:ea typeface="ＭＳ Ｐゴシック" charset="-128"/>
                <a:cs typeface="ＭＳ Ｐゴシック" charset="-128"/>
              </a:rPr>
              <a:t>KANTHUIHAI LAGA</a:t>
            </a:r>
          </a:p>
        </p:txBody>
      </p:sp>
      <p:sp>
        <p:nvSpPr>
          <p:cNvPr id="617486" name="Text Box 14">
            <a:extLst>
              <a:ext uri="{FF2B5EF4-FFF2-40B4-BE49-F238E27FC236}">
                <a16:creationId xmlns:a16="http://schemas.microsoft.com/office/drawing/2014/main" id="{53A1AD9B-B0B0-C722-C6C0-0EE211334D34}"/>
              </a:ext>
            </a:extLst>
          </p:cNvPr>
          <p:cNvSpPr txBox="1">
            <a:spLocks noChangeArrowheads="1"/>
          </p:cNvSpPr>
          <p:nvPr/>
        </p:nvSpPr>
        <p:spPr bwMode="auto">
          <a:xfrm>
            <a:off x="200025" y="3941763"/>
            <a:ext cx="8943975" cy="1387475"/>
          </a:xfrm>
          <a:prstGeom prst="rect">
            <a:avLst/>
          </a:prstGeom>
          <a:noFill/>
          <a:ln w="9525">
            <a:noFill/>
            <a:miter lim="800000"/>
            <a:headEnd/>
            <a:tailEnd/>
          </a:ln>
          <a:effectLst/>
        </p:spPr>
        <p:txBody>
          <a:bodyPr>
            <a:spAutoFit/>
          </a:bodyPr>
          <a:lstStyle/>
          <a:p>
            <a:pPr algn="ctr">
              <a:spcBef>
                <a:spcPct val="50000"/>
              </a:spcBef>
              <a:defRPr/>
            </a:pPr>
            <a:r>
              <a:rPr lang="en-US" sz="8500">
                <a:solidFill>
                  <a:srgbClr val="99CCFF"/>
                </a:solidFill>
                <a:effectLst>
                  <a:outerShdw blurRad="38100" dist="38100" dir="2700000" algn="tl">
                    <a:srgbClr val="000000"/>
                  </a:outerShdw>
                </a:effectLst>
                <a:latin typeface="Arial" charset="0"/>
                <a:ea typeface="ＭＳ Ｐゴシック" charset="-128"/>
                <a:cs typeface="ＭＳ Ｐゴシック" charset="-128"/>
              </a:rPr>
              <a:t>LUKHAMASHAN</a:t>
            </a:r>
          </a:p>
        </p:txBody>
      </p:sp>
      <p:sp>
        <p:nvSpPr>
          <p:cNvPr id="130058" name="Text Box 16">
            <a:extLst>
              <a:ext uri="{FF2B5EF4-FFF2-40B4-BE49-F238E27FC236}">
                <a16:creationId xmlns:a16="http://schemas.microsoft.com/office/drawing/2014/main" id="{12147CB0-54B6-1039-FF9A-14DF2DEE0FAE}"/>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617489" name="Rectangle 17">
            <a:extLst>
              <a:ext uri="{FF2B5EF4-FFF2-40B4-BE49-F238E27FC236}">
                <a16:creationId xmlns:a16="http://schemas.microsoft.com/office/drawing/2014/main" id="{14E6FBB5-FCE5-F12C-9FDD-DEC2CAADAEF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56</a:t>
            </a:r>
          </a:p>
        </p:txBody>
      </p:sp>
      <p:sp>
        <p:nvSpPr>
          <p:cNvPr id="2" name="Text Box 13">
            <a:extLst>
              <a:ext uri="{FF2B5EF4-FFF2-40B4-BE49-F238E27FC236}">
                <a16:creationId xmlns:a16="http://schemas.microsoft.com/office/drawing/2014/main" id="{288FCF39-1EE2-EE35-F84B-53C33712BFC2}"/>
              </a:ext>
            </a:extLst>
          </p:cNvPr>
          <p:cNvSpPr txBox="1">
            <a:spLocks noChangeArrowheads="1"/>
          </p:cNvSpPr>
          <p:nvPr/>
        </p:nvSpPr>
        <p:spPr bwMode="auto">
          <a:xfrm>
            <a:off x="2209800" y="5497513"/>
            <a:ext cx="5097463" cy="641350"/>
          </a:xfrm>
          <a:prstGeom prst="rect">
            <a:avLst/>
          </a:prstGeom>
          <a:noFill/>
          <a:ln w="9525">
            <a:noFill/>
            <a:miter lim="800000"/>
            <a:headEnd/>
            <a:tailEnd/>
          </a:ln>
          <a:effectLst/>
        </p:spPr>
        <p:txBody>
          <a:bodyPr>
            <a:spAutoFit/>
          </a:bodyPr>
          <a:lstStyle/>
          <a:p>
            <a:pPr algn="ctr">
              <a:spcBef>
                <a:spcPct val="50000"/>
              </a:spcBef>
              <a:defRPr/>
            </a:pPr>
            <a:r>
              <a:rPr lang="en-US" sz="3600">
                <a:effectLst>
                  <a:outerShdw blurRad="38100" dist="38100" dir="2700000" algn="tl">
                    <a:srgbClr val="000000"/>
                  </a:outerShdw>
                </a:effectLst>
                <a:latin typeface="Arial" charset="0"/>
                <a:ea typeface="ＭＳ Ｐゴシック" charset="-128"/>
                <a:cs typeface="ＭＳ Ｐゴシック" charset="-128"/>
              </a:rPr>
              <a:t>KHARA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P spid="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a:extLst>
              <a:ext uri="{FF2B5EF4-FFF2-40B4-BE49-F238E27FC236}">
                <a16:creationId xmlns:a16="http://schemas.microsoft.com/office/drawing/2014/main" id="{5A13ADF7-4857-CE7C-D7CF-59AADC0F18D9}"/>
              </a:ext>
            </a:extLst>
          </p:cNvPr>
          <p:cNvPicPr>
            <a:picLocks noChangeArrowheads="1"/>
          </p:cNvPicPr>
          <p:nvPr/>
        </p:nvPicPr>
        <p:blipFill>
          <a:blip r:embed="rId3"/>
          <a:srcRect l="2852" t="3331" r="3487" b="4442"/>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32099" name="Text Box 67">
            <a:extLst>
              <a:ext uri="{FF2B5EF4-FFF2-40B4-BE49-F238E27FC236}">
                <a16:creationId xmlns:a16="http://schemas.microsoft.com/office/drawing/2014/main" id="{7D4937A5-1C2B-8F6C-BAC3-143C6F9A7EEE}"/>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32100" name="Text Box 72">
            <a:extLst>
              <a:ext uri="{FF2B5EF4-FFF2-40B4-BE49-F238E27FC236}">
                <a16:creationId xmlns:a16="http://schemas.microsoft.com/office/drawing/2014/main" id="{EF1BC1EE-EABB-F174-5B5D-3B703BC364DB}"/>
              </a:ext>
            </a:extLst>
          </p:cNvPr>
          <p:cNvSpPr txBox="1">
            <a:spLocks noChangeArrowheads="1"/>
          </p:cNvSpPr>
          <p:nvPr/>
        </p:nvSpPr>
        <p:spPr bwMode="auto">
          <a:xfrm>
            <a:off x="88058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32101" name="Text Box 73">
            <a:extLst>
              <a:ext uri="{FF2B5EF4-FFF2-40B4-BE49-F238E27FC236}">
                <a16:creationId xmlns:a16="http://schemas.microsoft.com/office/drawing/2014/main" id="{E5DE9ED8-38C1-A8A2-1AF7-2BDDB6DE40F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7434" name="Rectangle 74">
            <a:extLst>
              <a:ext uri="{FF2B5EF4-FFF2-40B4-BE49-F238E27FC236}">
                <a16:creationId xmlns:a16="http://schemas.microsoft.com/office/drawing/2014/main" id="{D32CA5A6-C3CE-C2C2-BFD9-885B68D23CB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27437" name="Rectangle 77">
            <a:extLst>
              <a:ext uri="{FF2B5EF4-FFF2-40B4-BE49-F238E27FC236}">
                <a16:creationId xmlns:a16="http://schemas.microsoft.com/office/drawing/2014/main" id="{22FA6F13-E9F6-B451-E343-2E05C98D518B}"/>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57</a:t>
            </a:r>
          </a:p>
        </p:txBody>
      </p:sp>
      <p:sp>
        <p:nvSpPr>
          <p:cNvPr id="132104" name="Text Box 82">
            <a:extLst>
              <a:ext uri="{FF2B5EF4-FFF2-40B4-BE49-F238E27FC236}">
                <a16:creationId xmlns:a16="http://schemas.microsoft.com/office/drawing/2014/main" id="{6A37E009-75F6-E4F7-94FC-FD85399587E8}"/>
              </a:ext>
            </a:extLst>
          </p:cNvPr>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pSp>
        <p:nvGrpSpPr>
          <p:cNvPr id="132105" name="Group 83">
            <a:extLst>
              <a:ext uri="{FF2B5EF4-FFF2-40B4-BE49-F238E27FC236}">
                <a16:creationId xmlns:a16="http://schemas.microsoft.com/office/drawing/2014/main" id="{B5ABD0AC-4FA2-FD23-7FC9-6C5D40660271}"/>
              </a:ext>
            </a:extLst>
          </p:cNvPr>
          <p:cNvGrpSpPr>
            <a:grpSpLocks/>
          </p:cNvGrpSpPr>
          <p:nvPr/>
        </p:nvGrpSpPr>
        <p:grpSpPr bwMode="auto">
          <a:xfrm>
            <a:off x="1951038" y="1225550"/>
            <a:ext cx="2889250" cy="1343025"/>
            <a:chOff x="2333" y="2052"/>
            <a:chExt cx="1820" cy="846"/>
          </a:xfrm>
        </p:grpSpPr>
        <p:sp>
          <p:nvSpPr>
            <p:cNvPr id="527444" name="Rectangle 84">
              <a:extLst>
                <a:ext uri="{FF2B5EF4-FFF2-40B4-BE49-F238E27FC236}">
                  <a16:creationId xmlns:a16="http://schemas.microsoft.com/office/drawing/2014/main" id="{045A8B75-E624-AE09-74A1-51985508BB0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45" name="AutoShape 85">
              <a:extLst>
                <a:ext uri="{FF2B5EF4-FFF2-40B4-BE49-F238E27FC236}">
                  <a16:creationId xmlns:a16="http://schemas.microsoft.com/office/drawing/2014/main" id="{336DB49C-6EA4-3670-FE36-BB34E60F32C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46" name="Rectangle 86">
              <a:extLst>
                <a:ext uri="{FF2B5EF4-FFF2-40B4-BE49-F238E27FC236}">
                  <a16:creationId xmlns:a16="http://schemas.microsoft.com/office/drawing/2014/main" id="{013F3038-6936-38E4-08E3-D2F6FF761BC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47" name="Rectangle 87">
              <a:extLst>
                <a:ext uri="{FF2B5EF4-FFF2-40B4-BE49-F238E27FC236}">
                  <a16:creationId xmlns:a16="http://schemas.microsoft.com/office/drawing/2014/main" id="{FAF0AF96-1EB1-77C8-7E6E-7A6CAD878BD5}"/>
                </a:ext>
              </a:extLst>
            </p:cNvPr>
            <p:cNvSpPr>
              <a:spLocks noChangeArrowheads="1"/>
            </p:cNvSpPr>
            <p:nvPr/>
          </p:nvSpPr>
          <p:spPr bwMode="auto">
            <a:xfrm>
              <a:off x="2333" y="2078"/>
              <a:ext cx="1066"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en-US" altLang="en-US" sz="1400">
                  <a:solidFill>
                    <a:srgbClr val="790015"/>
                  </a:solidFill>
                  <a:latin typeface="Helvetica" panose="020B0604020202020204" pitchFamily="34" charset="0"/>
                </a:rPr>
                <a:t>OKATHUI KASEM</a:t>
              </a:r>
              <a:endParaRPr lang="en-US" altLang="en-US" sz="1400">
                <a:solidFill>
                  <a:srgbClr val="FFA27C"/>
                </a:solidFill>
                <a:effectLst>
                  <a:outerShdw blurRad="38100" dist="38100" dir="2700000" algn="tl">
                    <a:srgbClr val="000000"/>
                  </a:outerShdw>
                </a:effectLst>
                <a:latin typeface="Helvetica" panose="020B0604020202020204" pitchFamily="34" charset="0"/>
              </a:endParaRPr>
            </a:p>
          </p:txBody>
        </p:sp>
        <p:sp>
          <p:nvSpPr>
            <p:cNvPr id="527448" name="Line 88">
              <a:extLst>
                <a:ext uri="{FF2B5EF4-FFF2-40B4-BE49-F238E27FC236}">
                  <a16:creationId xmlns:a16="http://schemas.microsoft.com/office/drawing/2014/main" id="{19B83B86-54A3-50F3-E43E-763FE1527716}"/>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06" name="Group 89">
            <a:extLst>
              <a:ext uri="{FF2B5EF4-FFF2-40B4-BE49-F238E27FC236}">
                <a16:creationId xmlns:a16="http://schemas.microsoft.com/office/drawing/2014/main" id="{F2F564B7-DC89-1C1B-5A8C-42A15F4B54B3}"/>
              </a:ext>
            </a:extLst>
          </p:cNvPr>
          <p:cNvGrpSpPr>
            <a:grpSpLocks/>
          </p:cNvGrpSpPr>
          <p:nvPr/>
        </p:nvGrpSpPr>
        <p:grpSpPr bwMode="auto">
          <a:xfrm>
            <a:off x="2317750" y="1581150"/>
            <a:ext cx="2763838" cy="1343025"/>
            <a:chOff x="2412" y="2052"/>
            <a:chExt cx="1741" cy="846"/>
          </a:xfrm>
        </p:grpSpPr>
        <p:sp>
          <p:nvSpPr>
            <p:cNvPr id="527450" name="Rectangle 90">
              <a:extLst>
                <a:ext uri="{FF2B5EF4-FFF2-40B4-BE49-F238E27FC236}">
                  <a16:creationId xmlns:a16="http://schemas.microsoft.com/office/drawing/2014/main" id="{9BC41328-1264-55C5-F611-04BA84E3B85D}"/>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51" name="AutoShape 91">
              <a:extLst>
                <a:ext uri="{FF2B5EF4-FFF2-40B4-BE49-F238E27FC236}">
                  <a16:creationId xmlns:a16="http://schemas.microsoft.com/office/drawing/2014/main" id="{F393499D-7A8A-8053-9B27-C1A822E3874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52" name="Rectangle 92">
              <a:extLst>
                <a:ext uri="{FF2B5EF4-FFF2-40B4-BE49-F238E27FC236}">
                  <a16:creationId xmlns:a16="http://schemas.microsoft.com/office/drawing/2014/main" id="{D32BADC2-8605-D32B-B7BD-A01D1BCE22B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53" name="Rectangle 93">
              <a:extLst>
                <a:ext uri="{FF2B5EF4-FFF2-40B4-BE49-F238E27FC236}">
                  <a16:creationId xmlns:a16="http://schemas.microsoft.com/office/drawing/2014/main" id="{19E70E13-83B9-2497-2CB4-DF73A24FBF30}"/>
                </a:ext>
              </a:extLst>
            </p:cNvPr>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ABRAHAM</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54" name="Line 94">
              <a:extLst>
                <a:ext uri="{FF2B5EF4-FFF2-40B4-BE49-F238E27FC236}">
                  <a16:creationId xmlns:a16="http://schemas.microsoft.com/office/drawing/2014/main" id="{FB0CA033-E3B2-A8D9-1CFB-25E1395DA803}"/>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07" name="Group 95">
            <a:extLst>
              <a:ext uri="{FF2B5EF4-FFF2-40B4-BE49-F238E27FC236}">
                <a16:creationId xmlns:a16="http://schemas.microsoft.com/office/drawing/2014/main" id="{3012F220-E4C8-2D1F-EC61-D2D1ED268C82}"/>
              </a:ext>
            </a:extLst>
          </p:cNvPr>
          <p:cNvGrpSpPr>
            <a:grpSpLocks/>
          </p:cNvGrpSpPr>
          <p:nvPr/>
        </p:nvGrpSpPr>
        <p:grpSpPr bwMode="auto">
          <a:xfrm>
            <a:off x="2597150" y="1924050"/>
            <a:ext cx="2763838" cy="1343025"/>
            <a:chOff x="2412" y="2052"/>
            <a:chExt cx="1741" cy="846"/>
          </a:xfrm>
        </p:grpSpPr>
        <p:sp>
          <p:nvSpPr>
            <p:cNvPr id="527456" name="Rectangle 96">
              <a:extLst>
                <a:ext uri="{FF2B5EF4-FFF2-40B4-BE49-F238E27FC236}">
                  <a16:creationId xmlns:a16="http://schemas.microsoft.com/office/drawing/2014/main" id="{A9934D87-C983-2004-E264-E9B4F58CE384}"/>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57" name="AutoShape 97">
              <a:extLst>
                <a:ext uri="{FF2B5EF4-FFF2-40B4-BE49-F238E27FC236}">
                  <a16:creationId xmlns:a16="http://schemas.microsoft.com/office/drawing/2014/main" id="{72B0883D-996A-E491-92CD-CD6FC490EFE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58" name="Rectangle 98">
              <a:extLst>
                <a:ext uri="{FF2B5EF4-FFF2-40B4-BE49-F238E27FC236}">
                  <a16:creationId xmlns:a16="http://schemas.microsoft.com/office/drawing/2014/main" id="{F3D36C0A-7CDC-578B-E95B-6BAB396B94D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59" name="Rectangle 99">
              <a:extLst>
                <a:ext uri="{FF2B5EF4-FFF2-40B4-BE49-F238E27FC236}">
                  <a16:creationId xmlns:a16="http://schemas.microsoft.com/office/drawing/2014/main" id="{5E2D7161-494A-2357-A065-84606E750ECB}"/>
                </a:ext>
              </a:extLst>
            </p:cNvPr>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JOSEPH</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60" name="Line 100">
              <a:extLst>
                <a:ext uri="{FF2B5EF4-FFF2-40B4-BE49-F238E27FC236}">
                  <a16:creationId xmlns:a16="http://schemas.microsoft.com/office/drawing/2014/main" id="{290B635A-1A66-013F-C8D1-89C1F31D9C9F}"/>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08" name="Group 101">
            <a:extLst>
              <a:ext uri="{FF2B5EF4-FFF2-40B4-BE49-F238E27FC236}">
                <a16:creationId xmlns:a16="http://schemas.microsoft.com/office/drawing/2014/main" id="{4E1E5F87-0719-9261-2CBA-EC5A63EBC9FB}"/>
              </a:ext>
            </a:extLst>
          </p:cNvPr>
          <p:cNvGrpSpPr>
            <a:grpSpLocks/>
          </p:cNvGrpSpPr>
          <p:nvPr/>
        </p:nvGrpSpPr>
        <p:grpSpPr bwMode="auto">
          <a:xfrm>
            <a:off x="2889250" y="2241550"/>
            <a:ext cx="2763838" cy="1343025"/>
            <a:chOff x="2412" y="2052"/>
            <a:chExt cx="1741" cy="846"/>
          </a:xfrm>
        </p:grpSpPr>
        <p:sp>
          <p:nvSpPr>
            <p:cNvPr id="527462" name="Rectangle 102">
              <a:extLst>
                <a:ext uri="{FF2B5EF4-FFF2-40B4-BE49-F238E27FC236}">
                  <a16:creationId xmlns:a16="http://schemas.microsoft.com/office/drawing/2014/main" id="{7F41AEDA-D25A-627A-945F-ADD5551E244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63" name="AutoShape 103">
              <a:extLst>
                <a:ext uri="{FF2B5EF4-FFF2-40B4-BE49-F238E27FC236}">
                  <a16:creationId xmlns:a16="http://schemas.microsoft.com/office/drawing/2014/main" id="{EC90D014-F374-DF75-4306-7839543F6C2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64" name="Rectangle 104">
              <a:extLst>
                <a:ext uri="{FF2B5EF4-FFF2-40B4-BE49-F238E27FC236}">
                  <a16:creationId xmlns:a16="http://schemas.microsoft.com/office/drawing/2014/main" id="{7FEB0D79-9479-3052-1BD7-EA6DA4ECF5C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65" name="Rectangle 105">
              <a:extLst>
                <a:ext uri="{FF2B5EF4-FFF2-40B4-BE49-F238E27FC236}">
                  <a16:creationId xmlns:a16="http://schemas.microsoft.com/office/drawing/2014/main" id="{10FBA551-57B6-5B6D-1585-832621D66549}"/>
                </a:ext>
              </a:extLst>
            </p:cNvPr>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MOSES</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66" name="Line 106">
              <a:extLst>
                <a:ext uri="{FF2B5EF4-FFF2-40B4-BE49-F238E27FC236}">
                  <a16:creationId xmlns:a16="http://schemas.microsoft.com/office/drawing/2014/main" id="{C13B423C-17D8-BC64-5179-B6A8BD96619A}"/>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09" name="Group 107">
            <a:extLst>
              <a:ext uri="{FF2B5EF4-FFF2-40B4-BE49-F238E27FC236}">
                <a16:creationId xmlns:a16="http://schemas.microsoft.com/office/drawing/2014/main" id="{AD7E70D6-F5FC-2E17-5C6A-02301AE99DFA}"/>
              </a:ext>
            </a:extLst>
          </p:cNvPr>
          <p:cNvGrpSpPr>
            <a:grpSpLocks/>
          </p:cNvGrpSpPr>
          <p:nvPr/>
        </p:nvGrpSpPr>
        <p:grpSpPr bwMode="auto">
          <a:xfrm>
            <a:off x="3155950" y="2546350"/>
            <a:ext cx="2763838" cy="1343025"/>
            <a:chOff x="2412" y="2052"/>
            <a:chExt cx="1741" cy="846"/>
          </a:xfrm>
        </p:grpSpPr>
        <p:sp>
          <p:nvSpPr>
            <p:cNvPr id="527468" name="Rectangle 108">
              <a:extLst>
                <a:ext uri="{FF2B5EF4-FFF2-40B4-BE49-F238E27FC236}">
                  <a16:creationId xmlns:a16="http://schemas.microsoft.com/office/drawing/2014/main" id="{316D5018-BD1F-EFC1-D0B4-A5FB799024CD}"/>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69" name="AutoShape 109">
              <a:extLst>
                <a:ext uri="{FF2B5EF4-FFF2-40B4-BE49-F238E27FC236}">
                  <a16:creationId xmlns:a16="http://schemas.microsoft.com/office/drawing/2014/main" id="{1716A78E-AD81-F8BF-3FDF-646B152DF85B}"/>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70" name="Rectangle 110">
              <a:extLst>
                <a:ext uri="{FF2B5EF4-FFF2-40B4-BE49-F238E27FC236}">
                  <a16:creationId xmlns:a16="http://schemas.microsoft.com/office/drawing/2014/main" id="{FD97F1B5-427C-62FF-713B-8130C4FA901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71" name="Rectangle 111">
              <a:extLst>
                <a:ext uri="{FF2B5EF4-FFF2-40B4-BE49-F238E27FC236}">
                  <a16:creationId xmlns:a16="http://schemas.microsoft.com/office/drawing/2014/main" id="{2B99C83A-C8E2-C890-B326-93BAE4AE0F7D}"/>
                </a:ext>
              </a:extLst>
            </p:cNvPr>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JOSHUA</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72" name="Line 112">
              <a:extLst>
                <a:ext uri="{FF2B5EF4-FFF2-40B4-BE49-F238E27FC236}">
                  <a16:creationId xmlns:a16="http://schemas.microsoft.com/office/drawing/2014/main" id="{E86AF902-3053-8DE2-1D78-824DA1A9A156}"/>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10" name="Group 113">
            <a:extLst>
              <a:ext uri="{FF2B5EF4-FFF2-40B4-BE49-F238E27FC236}">
                <a16:creationId xmlns:a16="http://schemas.microsoft.com/office/drawing/2014/main" id="{A231ABE4-0DE2-495D-59F9-A288F8B14663}"/>
              </a:ext>
            </a:extLst>
          </p:cNvPr>
          <p:cNvGrpSpPr>
            <a:grpSpLocks/>
          </p:cNvGrpSpPr>
          <p:nvPr/>
        </p:nvGrpSpPr>
        <p:grpSpPr bwMode="auto">
          <a:xfrm>
            <a:off x="3406775" y="2851150"/>
            <a:ext cx="2792413" cy="1343025"/>
            <a:chOff x="2394" y="2052"/>
            <a:chExt cx="1759" cy="846"/>
          </a:xfrm>
        </p:grpSpPr>
        <p:sp>
          <p:nvSpPr>
            <p:cNvPr id="527474" name="Rectangle 114">
              <a:extLst>
                <a:ext uri="{FF2B5EF4-FFF2-40B4-BE49-F238E27FC236}">
                  <a16:creationId xmlns:a16="http://schemas.microsoft.com/office/drawing/2014/main" id="{8E3AB389-D8DD-D2F7-F2B6-7D7AA8AE45E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75" name="AutoShape 115">
              <a:extLst>
                <a:ext uri="{FF2B5EF4-FFF2-40B4-BE49-F238E27FC236}">
                  <a16:creationId xmlns:a16="http://schemas.microsoft.com/office/drawing/2014/main" id="{7A46918D-2DAC-076E-4E3C-DCECC98C235C}"/>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76" name="Rectangle 116">
              <a:extLst>
                <a:ext uri="{FF2B5EF4-FFF2-40B4-BE49-F238E27FC236}">
                  <a16:creationId xmlns:a16="http://schemas.microsoft.com/office/drawing/2014/main" id="{9FFDD62E-420F-706A-4C77-6C68CD6F8D7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77" name="Rectangle 117">
              <a:extLst>
                <a:ext uri="{FF2B5EF4-FFF2-40B4-BE49-F238E27FC236}">
                  <a16:creationId xmlns:a16="http://schemas.microsoft.com/office/drawing/2014/main" id="{2C4FF503-778B-8407-3EB1-DAD5486EEB1B}"/>
                </a:ext>
              </a:extLst>
            </p:cNvPr>
            <p:cNvSpPr>
              <a:spLocks noChangeArrowheads="1"/>
            </p:cNvSpPr>
            <p:nvPr/>
          </p:nvSpPr>
          <p:spPr bwMode="auto">
            <a:xfrm>
              <a:off x="2394" y="2078"/>
              <a:ext cx="945" cy="134"/>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ROTKHAMARAT</a:t>
              </a:r>
              <a:endParaRPr lang="en-US" altLang="en-US" sz="1400">
                <a:solidFill>
                  <a:srgbClr val="FFA27C"/>
                </a:solidFill>
                <a:effectLst>
                  <a:outerShdw blurRad="38100" dist="38100" dir="2700000" algn="tl">
                    <a:srgbClr val="000000"/>
                  </a:outerShdw>
                </a:effectLst>
                <a:latin typeface="Helvetica" panose="020B0604020202020204" pitchFamily="34" charset="0"/>
              </a:endParaRPr>
            </a:p>
          </p:txBody>
        </p:sp>
        <p:sp>
          <p:nvSpPr>
            <p:cNvPr id="527478" name="Line 118">
              <a:extLst>
                <a:ext uri="{FF2B5EF4-FFF2-40B4-BE49-F238E27FC236}">
                  <a16:creationId xmlns:a16="http://schemas.microsoft.com/office/drawing/2014/main" id="{654F8679-C139-681A-0ACE-C9CAC00B022F}"/>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11" name="Group 119">
            <a:extLst>
              <a:ext uri="{FF2B5EF4-FFF2-40B4-BE49-F238E27FC236}">
                <a16:creationId xmlns:a16="http://schemas.microsoft.com/office/drawing/2014/main" id="{E9192082-69E6-CA52-22C9-9EC87C3725A3}"/>
              </a:ext>
            </a:extLst>
          </p:cNvPr>
          <p:cNvGrpSpPr>
            <a:grpSpLocks/>
          </p:cNvGrpSpPr>
          <p:nvPr/>
        </p:nvGrpSpPr>
        <p:grpSpPr bwMode="auto">
          <a:xfrm>
            <a:off x="3727450" y="3168650"/>
            <a:ext cx="2763838" cy="1343025"/>
            <a:chOff x="2412" y="2052"/>
            <a:chExt cx="1741" cy="846"/>
          </a:xfrm>
        </p:grpSpPr>
        <p:sp>
          <p:nvSpPr>
            <p:cNvPr id="527480" name="Rectangle 120">
              <a:extLst>
                <a:ext uri="{FF2B5EF4-FFF2-40B4-BE49-F238E27FC236}">
                  <a16:creationId xmlns:a16="http://schemas.microsoft.com/office/drawing/2014/main" id="{C281F5DA-7D03-A02C-02FD-EB4EFEF74514}"/>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81" name="AutoShape 121">
              <a:extLst>
                <a:ext uri="{FF2B5EF4-FFF2-40B4-BE49-F238E27FC236}">
                  <a16:creationId xmlns:a16="http://schemas.microsoft.com/office/drawing/2014/main" id="{31F06E2B-2022-1C29-6484-404E59390EF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82" name="Rectangle 122">
              <a:extLst>
                <a:ext uri="{FF2B5EF4-FFF2-40B4-BE49-F238E27FC236}">
                  <a16:creationId xmlns:a16="http://schemas.microsoft.com/office/drawing/2014/main" id="{F67D7F9B-EC75-54BC-B647-68432E0D2A4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83" name="Rectangle 123">
              <a:extLst>
                <a:ext uri="{FF2B5EF4-FFF2-40B4-BE49-F238E27FC236}">
                  <a16:creationId xmlns:a16="http://schemas.microsoft.com/office/drawing/2014/main" id="{1782D1B8-3A08-CEEA-0EB7-534756A0AF99}"/>
                </a:ext>
              </a:extLst>
            </p:cNvPr>
            <p:cNvSpPr>
              <a:spLocks noChangeArrowheads="1"/>
            </p:cNvSpPr>
            <p:nvPr/>
          </p:nvSpPr>
          <p:spPr bwMode="auto">
            <a:xfrm>
              <a:off x="2478" y="2078"/>
              <a:ext cx="776"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WUNGNAO</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84" name="Line 124">
              <a:extLst>
                <a:ext uri="{FF2B5EF4-FFF2-40B4-BE49-F238E27FC236}">
                  <a16:creationId xmlns:a16="http://schemas.microsoft.com/office/drawing/2014/main" id="{28212DB2-0BDD-9D25-F9E0-AFE39E3AD5B0}"/>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12" name="Group 125">
            <a:extLst>
              <a:ext uri="{FF2B5EF4-FFF2-40B4-BE49-F238E27FC236}">
                <a16:creationId xmlns:a16="http://schemas.microsoft.com/office/drawing/2014/main" id="{89442EBB-4C7C-D565-B6B6-883A1E04CA05}"/>
              </a:ext>
            </a:extLst>
          </p:cNvPr>
          <p:cNvGrpSpPr>
            <a:grpSpLocks/>
          </p:cNvGrpSpPr>
          <p:nvPr/>
        </p:nvGrpSpPr>
        <p:grpSpPr bwMode="auto">
          <a:xfrm>
            <a:off x="3968750" y="3524250"/>
            <a:ext cx="2763838" cy="1343025"/>
            <a:chOff x="2412" y="2052"/>
            <a:chExt cx="1741" cy="846"/>
          </a:xfrm>
        </p:grpSpPr>
        <p:sp>
          <p:nvSpPr>
            <p:cNvPr id="527486" name="Rectangle 126">
              <a:extLst>
                <a:ext uri="{FF2B5EF4-FFF2-40B4-BE49-F238E27FC236}">
                  <a16:creationId xmlns:a16="http://schemas.microsoft.com/office/drawing/2014/main" id="{7C008D29-7FE3-3CB4-94B5-DD27C2738A2A}"/>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87" name="AutoShape 127">
              <a:extLst>
                <a:ext uri="{FF2B5EF4-FFF2-40B4-BE49-F238E27FC236}">
                  <a16:creationId xmlns:a16="http://schemas.microsoft.com/office/drawing/2014/main" id="{826E6AE8-7BAC-DBD3-ADBD-9D75DCFA18F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88" name="Rectangle 128">
              <a:extLst>
                <a:ext uri="{FF2B5EF4-FFF2-40B4-BE49-F238E27FC236}">
                  <a16:creationId xmlns:a16="http://schemas.microsoft.com/office/drawing/2014/main" id="{8AF83ED3-7922-BACD-375E-44548051FD82}"/>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89" name="Rectangle 129">
              <a:extLst>
                <a:ext uri="{FF2B5EF4-FFF2-40B4-BE49-F238E27FC236}">
                  <a16:creationId xmlns:a16="http://schemas.microsoft.com/office/drawing/2014/main" id="{7D31D900-EF04-FCCE-D11A-E3D8F6FC7403}"/>
                </a:ext>
              </a:extLst>
            </p:cNvPr>
            <p:cNvSpPr>
              <a:spLocks noChangeArrowheads="1"/>
            </p:cNvSpPr>
            <p:nvPr/>
          </p:nvSpPr>
          <p:spPr bwMode="auto">
            <a:xfrm>
              <a:off x="2482" y="2078"/>
              <a:ext cx="768"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NARKAHAI</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90" name="Line 130">
              <a:extLst>
                <a:ext uri="{FF2B5EF4-FFF2-40B4-BE49-F238E27FC236}">
                  <a16:creationId xmlns:a16="http://schemas.microsoft.com/office/drawing/2014/main" id="{916C3ECB-E908-3571-EB9F-EFFA3649CD58}"/>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132113" name="Group 131">
            <a:extLst>
              <a:ext uri="{FF2B5EF4-FFF2-40B4-BE49-F238E27FC236}">
                <a16:creationId xmlns:a16="http://schemas.microsoft.com/office/drawing/2014/main" id="{DC3AE537-82B1-4CBD-4320-A90A4AC8C8B9}"/>
              </a:ext>
            </a:extLst>
          </p:cNvPr>
          <p:cNvGrpSpPr>
            <a:grpSpLocks/>
          </p:cNvGrpSpPr>
          <p:nvPr/>
        </p:nvGrpSpPr>
        <p:grpSpPr bwMode="auto">
          <a:xfrm>
            <a:off x="4273550" y="3859213"/>
            <a:ext cx="2760663" cy="1333500"/>
            <a:chOff x="2652" y="2271"/>
            <a:chExt cx="1739" cy="840"/>
          </a:xfrm>
        </p:grpSpPr>
        <p:sp>
          <p:nvSpPr>
            <p:cNvPr id="527492" name="Rectangle 132">
              <a:extLst>
                <a:ext uri="{FF2B5EF4-FFF2-40B4-BE49-F238E27FC236}">
                  <a16:creationId xmlns:a16="http://schemas.microsoft.com/office/drawing/2014/main" id="{04C32839-B457-AB13-1CDC-F8EF7AFD1C14}"/>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93" name="AutoShape 133">
              <a:extLst>
                <a:ext uri="{FF2B5EF4-FFF2-40B4-BE49-F238E27FC236}">
                  <a16:creationId xmlns:a16="http://schemas.microsoft.com/office/drawing/2014/main" id="{AEED303E-A2A0-6B26-7E1F-13493DA305AD}"/>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94" name="Rectangle 134">
              <a:extLst>
                <a:ext uri="{FF2B5EF4-FFF2-40B4-BE49-F238E27FC236}">
                  <a16:creationId xmlns:a16="http://schemas.microsoft.com/office/drawing/2014/main" id="{71754680-2C62-3A09-2D0D-671C67B28DF9}"/>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95" name="Rectangle 135">
              <a:extLst>
                <a:ext uri="{FF2B5EF4-FFF2-40B4-BE49-F238E27FC236}">
                  <a16:creationId xmlns:a16="http://schemas.microsoft.com/office/drawing/2014/main" id="{28B335E0-BFD4-E412-7BA5-E7F26E115DA4}"/>
                </a:ext>
              </a:extLst>
            </p:cNvPr>
            <p:cNvSpPr>
              <a:spLocks noChangeArrowheads="1"/>
            </p:cNvSpPr>
            <p:nvPr/>
          </p:nvSpPr>
          <p:spPr bwMode="auto">
            <a:xfrm>
              <a:off x="2715" y="2298"/>
              <a:ext cx="840"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VARI KAHAI</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132114" name="Group 136">
            <a:extLst>
              <a:ext uri="{FF2B5EF4-FFF2-40B4-BE49-F238E27FC236}">
                <a16:creationId xmlns:a16="http://schemas.microsoft.com/office/drawing/2014/main" id="{3EC61DD3-72BA-D79D-A09A-3634601AED3B}"/>
              </a:ext>
            </a:extLst>
          </p:cNvPr>
          <p:cNvGrpSpPr>
            <a:grpSpLocks/>
          </p:cNvGrpSpPr>
          <p:nvPr/>
        </p:nvGrpSpPr>
        <p:grpSpPr bwMode="auto">
          <a:xfrm>
            <a:off x="4540250" y="4208463"/>
            <a:ext cx="2762250" cy="1479550"/>
            <a:chOff x="3948" y="107"/>
            <a:chExt cx="1740" cy="932"/>
          </a:xfrm>
        </p:grpSpPr>
        <p:sp>
          <p:nvSpPr>
            <p:cNvPr id="527497" name="Rectangle 137">
              <a:extLst>
                <a:ext uri="{FF2B5EF4-FFF2-40B4-BE49-F238E27FC236}">
                  <a16:creationId xmlns:a16="http://schemas.microsoft.com/office/drawing/2014/main" id="{84BF3F8C-DB89-77D3-6E06-73316F074CB0}"/>
                </a:ext>
              </a:extLst>
            </p:cNvPr>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98" name="AutoShape 138">
              <a:extLst>
                <a:ext uri="{FF2B5EF4-FFF2-40B4-BE49-F238E27FC236}">
                  <a16:creationId xmlns:a16="http://schemas.microsoft.com/office/drawing/2014/main" id="{93E3F251-D508-8EED-5014-FA683B805765}"/>
                </a:ext>
              </a:extLst>
            </p:cNvPr>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499" name="Rectangle 139">
              <a:extLst>
                <a:ext uri="{FF2B5EF4-FFF2-40B4-BE49-F238E27FC236}">
                  <a16:creationId xmlns:a16="http://schemas.microsoft.com/office/drawing/2014/main" id="{11AD80E2-58FA-2BAA-9750-9A33AC4BB301}"/>
                </a:ext>
              </a:extLst>
            </p:cNvPr>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132121" name="Group 140">
              <a:extLst>
                <a:ext uri="{FF2B5EF4-FFF2-40B4-BE49-F238E27FC236}">
                  <a16:creationId xmlns:a16="http://schemas.microsoft.com/office/drawing/2014/main" id="{0C7801DC-3237-0BDC-7F56-A97823522CD5}"/>
                </a:ext>
              </a:extLst>
            </p:cNvPr>
            <p:cNvGrpSpPr>
              <a:grpSpLocks/>
            </p:cNvGrpSpPr>
            <p:nvPr/>
          </p:nvGrpSpPr>
          <p:grpSpPr bwMode="auto">
            <a:xfrm>
              <a:off x="4061" y="130"/>
              <a:ext cx="679" cy="284"/>
              <a:chOff x="3084" y="3101"/>
              <a:chExt cx="532" cy="235"/>
            </a:xfrm>
          </p:grpSpPr>
          <p:sp>
            <p:nvSpPr>
              <p:cNvPr id="527501" name="Rectangle 141">
                <a:extLst>
                  <a:ext uri="{FF2B5EF4-FFF2-40B4-BE49-F238E27FC236}">
                    <a16:creationId xmlns:a16="http://schemas.microsoft.com/office/drawing/2014/main" id="{28647517-46A6-A80B-79F0-9C8E9641C36B}"/>
                  </a:ext>
                </a:extLst>
              </p:cNvPr>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800">
                    <a:solidFill>
                      <a:srgbClr val="790015"/>
                    </a:solidFill>
                    <a:latin typeface="Helvetica" panose="020B0604020202020204" pitchFamily="34" charset="0"/>
                  </a:rPr>
                  <a:t>   </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sp>
            <p:nvSpPr>
              <p:cNvPr id="527502" name="Rectangle 142">
                <a:extLst>
                  <a:ext uri="{FF2B5EF4-FFF2-40B4-BE49-F238E27FC236}">
                    <a16:creationId xmlns:a16="http://schemas.microsoft.com/office/drawing/2014/main" id="{C0062F2A-04CA-10F4-E399-3C4FFF853B04}"/>
                  </a:ext>
                </a:extLst>
              </p:cNvPr>
              <p:cNvSpPr>
                <a:spLocks noChangeArrowheads="1"/>
              </p:cNvSpPr>
              <p:nvPr/>
            </p:nvSpPr>
            <p:spPr bwMode="auto">
              <a:xfrm>
                <a:off x="3140" y="3101"/>
                <a:ext cx="476" cy="230"/>
              </a:xfrm>
              <a:prstGeom prst="rect">
                <a:avLst/>
              </a:prstGeom>
              <a:solidFill>
                <a:schemeClr val="tx2"/>
              </a:solid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900">
                    <a:solidFill>
                      <a:srgbClr val="790015"/>
                    </a:solidFill>
                    <a:latin typeface="Helvetica" panose="020B0604020202020204" pitchFamily="34" charset="0"/>
                  </a:rPr>
                  <a:t>JESU</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grpSp>
        <p:sp>
          <p:nvSpPr>
            <p:cNvPr id="527503" name="Line 143">
              <a:extLst>
                <a:ext uri="{FF2B5EF4-FFF2-40B4-BE49-F238E27FC236}">
                  <a16:creationId xmlns:a16="http://schemas.microsoft.com/office/drawing/2014/main" id="{DDEEC6CA-681A-CC75-D58C-402635614F5A}"/>
                </a:ext>
              </a:extLst>
            </p:cNvPr>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27504" name="Line 144">
              <a:extLst>
                <a:ext uri="{FF2B5EF4-FFF2-40B4-BE49-F238E27FC236}">
                  <a16:creationId xmlns:a16="http://schemas.microsoft.com/office/drawing/2014/main" id="{19549053-284D-3D7A-8E40-DA7C18048751}"/>
                </a:ext>
              </a:extLst>
            </p:cNvPr>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527441" name="Rectangle 81">
            <a:extLst>
              <a:ext uri="{FF2B5EF4-FFF2-40B4-BE49-F238E27FC236}">
                <a16:creationId xmlns:a16="http://schemas.microsoft.com/office/drawing/2014/main" id="{C76C52B6-F962-E38B-4A7F-24AB6EB9A877}"/>
              </a:ext>
            </a:extLst>
          </p:cNvPr>
          <p:cNvSpPr>
            <a:spLocks noChangeArrowheads="1"/>
          </p:cNvSpPr>
          <p:nvPr/>
        </p:nvSpPr>
        <p:spPr bwMode="auto">
          <a:xfrm>
            <a:off x="557213" y="560388"/>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27505" name="Text Box 145">
            <a:extLst>
              <a:ext uri="{FF2B5EF4-FFF2-40B4-BE49-F238E27FC236}">
                <a16:creationId xmlns:a16="http://schemas.microsoft.com/office/drawing/2014/main" id="{265DE6CD-3776-E477-948A-A541CDE3DE99}"/>
              </a:ext>
            </a:extLst>
          </p:cNvPr>
          <p:cNvSpPr txBox="1">
            <a:spLocks noChangeArrowheads="1"/>
          </p:cNvSpPr>
          <p:nvPr/>
        </p:nvSpPr>
        <p:spPr bwMode="auto">
          <a:xfrm>
            <a:off x="838200" y="1117600"/>
            <a:ext cx="7469188" cy="1739900"/>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a:latin typeface="Arial" panose="020B0604020202020204" pitchFamily="34" charset="0"/>
              </a:rPr>
              <a:t>BIBLEWUI KHARARCHAN KATHEIWUI KANKHANA ARA ITHUMNA PHAB TAHAIRA…</a:t>
            </a:r>
            <a:endParaRPr lang="en-US" altLang="en-US" sz="3600" i="1">
              <a:solidFill>
                <a:schemeClr val="folHlink"/>
              </a:solidFill>
              <a:latin typeface="Arial" panose="020B0604020202020204" pitchFamily="34" charset="0"/>
            </a:endParaRPr>
          </a:p>
        </p:txBody>
      </p:sp>
      <p:sp>
        <p:nvSpPr>
          <p:cNvPr id="527506" name="Text Box 146">
            <a:extLst>
              <a:ext uri="{FF2B5EF4-FFF2-40B4-BE49-F238E27FC236}">
                <a16:creationId xmlns:a16="http://schemas.microsoft.com/office/drawing/2014/main" id="{874A1A43-D511-8A97-82E7-2B3929BD1AD5}"/>
              </a:ext>
            </a:extLst>
          </p:cNvPr>
          <p:cNvSpPr txBox="1">
            <a:spLocks noChangeArrowheads="1"/>
          </p:cNvSpPr>
          <p:nvPr/>
        </p:nvSpPr>
        <p:spPr bwMode="auto">
          <a:xfrm>
            <a:off x="706438" y="2998788"/>
            <a:ext cx="7681912" cy="33813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5400" i="1">
                <a:solidFill>
                  <a:schemeClr val="folHlink"/>
                </a:solidFill>
                <a:latin typeface="Arial" charset="0"/>
                <a:ea typeface="ＭＳ Ｐゴシック" charset="-128"/>
                <a:cs typeface="ＭＳ Ｐゴシック" charset="-128"/>
              </a:rPr>
              <a:t>NGATANGKHAMIWUI HAK-KHAMAHA KHANGASHAN SAMPHANGA!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a:extLst>
              <a:ext uri="{FF2B5EF4-FFF2-40B4-BE49-F238E27FC236}">
                <a16:creationId xmlns:a16="http://schemas.microsoft.com/office/drawing/2014/main" id="{406C2BCF-FE0B-B467-BB67-A2F80E4BB69C}"/>
              </a:ext>
            </a:extLst>
          </p:cNvPr>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a:extLst>
              <a:ext uri="{FF2B5EF4-FFF2-40B4-BE49-F238E27FC236}">
                <a16:creationId xmlns:a16="http://schemas.microsoft.com/office/drawing/2014/main" id="{5262C0E2-4814-DB04-D98F-9B97DD8E8088}"/>
              </a:ext>
            </a:extLst>
          </p:cNvPr>
          <p:cNvPicPr>
            <a:picLocks noChangeAspect="1" noChangeArrowheads="1"/>
          </p:cNvPicPr>
          <p:nvPr/>
        </p:nvPicPr>
        <p:blipFill>
          <a:blip r:embed="rId4"/>
          <a:srcRect l="29974"/>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a:extLst>
              <a:ext uri="{FF2B5EF4-FFF2-40B4-BE49-F238E27FC236}">
                <a16:creationId xmlns:a16="http://schemas.microsoft.com/office/drawing/2014/main" id="{04EF74F5-3F88-0ABD-F99A-EB82F2E1C816}"/>
              </a:ext>
            </a:extLst>
          </p:cNvPr>
          <p:cNvPicPr>
            <a:picLocks noChangeAspect="1" noChangeArrowheads="1"/>
          </p:cNvPicPr>
          <p:nvPr/>
        </p:nvPicPr>
        <p:blipFill>
          <a:blip r:embed="rId5"/>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a:extLst>
              <a:ext uri="{FF2B5EF4-FFF2-40B4-BE49-F238E27FC236}">
                <a16:creationId xmlns:a16="http://schemas.microsoft.com/office/drawing/2014/main" id="{EE7545A1-B388-6DED-2808-2E85640D9B23}"/>
              </a:ext>
            </a:extLst>
          </p:cNvPr>
          <p:cNvPicPr>
            <a:picLocks noChangeAspect="1" noChangeArrowheads="1"/>
          </p:cNvPicPr>
          <p:nvPr/>
        </p:nvPicPr>
        <p:blipFill>
          <a:blip r:embed="rId6"/>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a:extLst>
              <a:ext uri="{FF2B5EF4-FFF2-40B4-BE49-F238E27FC236}">
                <a16:creationId xmlns:a16="http://schemas.microsoft.com/office/drawing/2014/main" id="{66E4DA58-CFF1-DDB2-E0A3-04D95544010F}"/>
              </a:ext>
            </a:extLst>
          </p:cNvPr>
          <p:cNvPicPr>
            <a:picLocks noChangeAspect="1" noChangeArrowheads="1"/>
          </p:cNvPicPr>
          <p:nvPr/>
        </p:nvPicPr>
        <p:blipFill>
          <a:blip r:embed="rId7"/>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4151" name="Text Box 18">
            <a:extLst>
              <a:ext uri="{FF2B5EF4-FFF2-40B4-BE49-F238E27FC236}">
                <a16:creationId xmlns:a16="http://schemas.microsoft.com/office/drawing/2014/main" id="{8161B0BC-9FBA-22E7-DCFE-10F029C33A11}"/>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34152" name="Text Box 20">
            <a:extLst>
              <a:ext uri="{FF2B5EF4-FFF2-40B4-BE49-F238E27FC236}">
                <a16:creationId xmlns:a16="http://schemas.microsoft.com/office/drawing/2014/main" id="{07ADE972-3629-8F23-A92A-79B0A2C30DE7}"/>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34153" name="Text Box 21">
            <a:extLst>
              <a:ext uri="{FF2B5EF4-FFF2-40B4-BE49-F238E27FC236}">
                <a16:creationId xmlns:a16="http://schemas.microsoft.com/office/drawing/2014/main" id="{5C8743D7-953E-7D13-3F1F-F0856173012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33174" name="Rectangle 22">
            <a:extLst>
              <a:ext uri="{FF2B5EF4-FFF2-40B4-BE49-F238E27FC236}">
                <a16:creationId xmlns:a16="http://schemas.microsoft.com/office/drawing/2014/main" id="{D0679606-1957-3D6A-C1AE-D34AABBEC84E}"/>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grpSp>
        <p:nvGrpSpPr>
          <p:cNvPr id="2" name="Group 25">
            <a:extLst>
              <a:ext uri="{FF2B5EF4-FFF2-40B4-BE49-F238E27FC236}">
                <a16:creationId xmlns:a16="http://schemas.microsoft.com/office/drawing/2014/main" id="{7ED38B84-EA28-8288-83F3-F9ECB37A21A5}"/>
              </a:ext>
            </a:extLst>
          </p:cNvPr>
          <p:cNvGrpSpPr>
            <a:grpSpLocks/>
          </p:cNvGrpSpPr>
          <p:nvPr/>
        </p:nvGrpSpPr>
        <p:grpSpPr bwMode="auto">
          <a:xfrm>
            <a:off x="1066800" y="1189038"/>
            <a:ext cx="6880225" cy="4513262"/>
            <a:chOff x="672" y="749"/>
            <a:chExt cx="4334" cy="2843"/>
          </a:xfrm>
        </p:grpSpPr>
        <p:pic>
          <p:nvPicPr>
            <p:cNvPr id="433178" name="Picture 26">
              <a:extLst>
                <a:ext uri="{FF2B5EF4-FFF2-40B4-BE49-F238E27FC236}">
                  <a16:creationId xmlns:a16="http://schemas.microsoft.com/office/drawing/2014/main" id="{FBC5DDA7-A82E-7431-6FFC-9C98CFE62C72}"/>
                </a:ext>
              </a:extLst>
            </p:cNvPr>
            <p:cNvPicPr>
              <a:picLocks noChangeAspect="1" noChangeArrowheads="1"/>
            </p:cNvPicPr>
            <p:nvPr/>
          </p:nvPicPr>
          <p:blipFill>
            <a:blip r:embed="rId8"/>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a:extLst>
                <a:ext uri="{FF2B5EF4-FFF2-40B4-BE49-F238E27FC236}">
                  <a16:creationId xmlns:a16="http://schemas.microsoft.com/office/drawing/2014/main" id="{ECA6D880-B863-9BF6-7198-1D2E34CA51CC}"/>
                </a:ext>
              </a:extLst>
            </p:cNvPr>
            <p:cNvSpPr txBox="1">
              <a:spLocks noChangeArrowheads="1"/>
            </p:cNvSpPr>
            <p:nvPr/>
          </p:nvSpPr>
          <p:spPr bwMode="auto">
            <a:xfrm>
              <a:off x="672" y="1072"/>
              <a:ext cx="1728" cy="1594"/>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2000">
                  <a:solidFill>
                    <a:schemeClr val="folHlink"/>
                  </a:solidFill>
                  <a:latin typeface="Comic Sans MS" charset="0"/>
                  <a:ea typeface="ＭＳ Ｐゴシック" charset="-128"/>
                  <a:cs typeface="ＭＳ Ｐゴシック" charset="-128"/>
                </a:rPr>
                <a:t>KHANGAHAN:       OKATHUI REIKASANG ATAM HILI, JESUNA ASHEE TAKHAMIWUI KANKHANA KHIKHALA?</a:t>
              </a:r>
            </a:p>
          </p:txBody>
        </p:sp>
      </p:grpSp>
      <p:sp>
        <p:nvSpPr>
          <p:cNvPr id="433180" name="Rectangle 28">
            <a:extLst>
              <a:ext uri="{FF2B5EF4-FFF2-40B4-BE49-F238E27FC236}">
                <a16:creationId xmlns:a16="http://schemas.microsoft.com/office/drawing/2014/main" id="{CF9B45A2-7224-6B3B-2150-5BF53699089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a:extLst>
              <a:ext uri="{FF2B5EF4-FFF2-40B4-BE49-F238E27FC236}">
                <a16:creationId xmlns:a16="http://schemas.microsoft.com/office/drawing/2014/main" id="{B049425A-C569-0E5A-3328-AC059E14421B}"/>
              </a:ext>
            </a:extLst>
          </p:cNvPr>
          <p:cNvSpPr>
            <a:spLocks noChangeArrowheads="1"/>
          </p:cNvSpPr>
          <p:nvPr/>
        </p:nvSpPr>
        <p:spPr bwMode="auto">
          <a:xfrm>
            <a:off x="2646363" y="2566988"/>
            <a:ext cx="38195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99FF66"/>
                </a:solidFill>
                <a:latin typeface="Helvetica" panose="020B0604020202020204" pitchFamily="34" charset="0"/>
              </a:rPr>
              <a:t> Ngalung Khare –</a:t>
            </a:r>
            <a:r>
              <a:rPr lang="en-US" altLang="en-US" sz="2000" i="1">
                <a:solidFill>
                  <a:srgbClr val="00FF00"/>
                </a:solidFill>
                <a:latin typeface="Helvetica" panose="020B0604020202020204" pitchFamily="34" charset="0"/>
              </a:rPr>
              <a:t> </a:t>
            </a:r>
          </a:p>
          <a:p>
            <a:pPr algn="ctr">
              <a:defRPr/>
            </a:pPr>
            <a:r>
              <a:rPr lang="en-US" altLang="en-US" sz="2000" i="1">
                <a:latin typeface="Helvetica" panose="020B0604020202020204" pitchFamily="34" charset="0"/>
              </a:rPr>
              <a:t>Vareli Sakhangayi (Tuiza 1-12)</a:t>
            </a:r>
          </a:p>
        </p:txBody>
      </p:sp>
      <p:sp>
        <p:nvSpPr>
          <p:cNvPr id="286776" name="Text Box 56">
            <a:extLst>
              <a:ext uri="{FF2B5EF4-FFF2-40B4-BE49-F238E27FC236}">
                <a16:creationId xmlns:a16="http://schemas.microsoft.com/office/drawing/2014/main" id="{6AD7FE8C-5882-E569-A71C-99747DEDBB7D}"/>
              </a:ext>
            </a:extLst>
          </p:cNvPr>
          <p:cNvSpPr txBox="1">
            <a:spLocks noChangeArrowheads="1"/>
          </p:cNvSpPr>
          <p:nvPr/>
        </p:nvSpPr>
        <p:spPr bwMode="auto">
          <a:xfrm>
            <a:off x="2108200" y="3302000"/>
            <a:ext cx="6184900" cy="3524250"/>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Proho Nawui Vare</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Kateili Varenada Phaningshara</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Kameoli kala Ngaraikacha akhali shar</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sashara</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Vare kateili makhorum paimana</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Prohowui Ming Kathar</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a:t>
            </a:r>
            <a:r>
              <a:rPr lang="en-US" sz="2100">
                <a:solidFill>
                  <a:schemeClr val="folHlink"/>
                </a:solidFill>
                <a:latin typeface="Helvetica" charset="0"/>
                <a:ea typeface="ＭＳ Ｐゴシック" charset="-128"/>
                <a:cs typeface="ＭＳ Ｐゴシック" charset="-128"/>
              </a:rPr>
              <a:t>Sabbath zimiksho tharda khamayon</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Tharukthang ot kasa</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Sabbath thang khangasam...</a:t>
            </a:r>
          </a:p>
        </p:txBody>
      </p:sp>
      <p:grpSp>
        <p:nvGrpSpPr>
          <p:cNvPr id="2" name="Group 59">
            <a:extLst>
              <a:ext uri="{FF2B5EF4-FFF2-40B4-BE49-F238E27FC236}">
                <a16:creationId xmlns:a16="http://schemas.microsoft.com/office/drawing/2014/main" id="{DE1AD53B-52A7-D340-6BE9-2A3D2E586FDA}"/>
              </a:ext>
            </a:extLst>
          </p:cNvPr>
          <p:cNvGrpSpPr>
            <a:grpSpLocks/>
          </p:cNvGrpSpPr>
          <p:nvPr/>
        </p:nvGrpSpPr>
        <p:grpSpPr bwMode="auto">
          <a:xfrm>
            <a:off x="711200" y="1970088"/>
            <a:ext cx="2946400" cy="4570412"/>
            <a:chOff x="448" y="1241"/>
            <a:chExt cx="1856" cy="2879"/>
          </a:xfrm>
        </p:grpSpPr>
        <p:sp>
          <p:nvSpPr>
            <p:cNvPr id="286777" name="Line 57">
              <a:extLst>
                <a:ext uri="{FF2B5EF4-FFF2-40B4-BE49-F238E27FC236}">
                  <a16:creationId xmlns:a16="http://schemas.microsoft.com/office/drawing/2014/main" id="{FD588670-26EC-8867-83F2-04E9A6219927}"/>
                </a:ext>
              </a:extLst>
            </p:cNvPr>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286778" name="Line 58">
              <a:extLst>
                <a:ext uri="{FF2B5EF4-FFF2-40B4-BE49-F238E27FC236}">
                  <a16:creationId xmlns:a16="http://schemas.microsoft.com/office/drawing/2014/main" id="{D3F2E8D8-9CC2-E99C-0B46-55F6EC6D71CD}"/>
                </a:ext>
              </a:extLst>
            </p:cNvPr>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286780" name="Text Box 60">
            <a:extLst>
              <a:ext uri="{FF2B5EF4-FFF2-40B4-BE49-F238E27FC236}">
                <a16:creationId xmlns:a16="http://schemas.microsoft.com/office/drawing/2014/main" id="{3C1134A5-6CCD-C28B-A768-80AC51D6D2FB}"/>
              </a:ext>
            </a:extLst>
          </p:cNvPr>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6600" b="0">
                <a:solidFill>
                  <a:schemeClr val="folHlink"/>
                </a:solidFill>
                <a:latin typeface="Times New Roman" panose="02020603050405020304" pitchFamily="18" charset="0"/>
              </a:rPr>
              <a:t>“A”</a:t>
            </a:r>
          </a:p>
        </p:txBody>
      </p:sp>
      <p:sp>
        <p:nvSpPr>
          <p:cNvPr id="286781" name="Text Box 61">
            <a:extLst>
              <a:ext uri="{FF2B5EF4-FFF2-40B4-BE49-F238E27FC236}">
                <a16:creationId xmlns:a16="http://schemas.microsoft.com/office/drawing/2014/main" id="{30DB670B-8C04-2FB1-6A61-3A1CD25B0A2B}"/>
              </a:ext>
            </a:extLst>
          </p:cNvPr>
          <p:cNvSpPr txBox="1">
            <a:spLocks noChangeArrowheads="1"/>
          </p:cNvSpPr>
          <p:nvPr/>
        </p:nvSpPr>
        <p:spPr bwMode="auto">
          <a:xfrm>
            <a:off x="682625" y="2054225"/>
            <a:ext cx="1719263"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ＭＳ Ｐゴシック" charset="-128"/>
                <a:cs typeface="ＭＳ Ｐゴシック" charset="-128"/>
              </a:rPr>
              <a:t>ACHAM ARAM</a:t>
            </a:r>
          </a:p>
        </p:txBody>
      </p:sp>
      <p:sp>
        <p:nvSpPr>
          <p:cNvPr id="286782" name="Rectangle 62">
            <a:extLst>
              <a:ext uri="{FF2B5EF4-FFF2-40B4-BE49-F238E27FC236}">
                <a16:creationId xmlns:a16="http://schemas.microsoft.com/office/drawing/2014/main" id="{C39C1C69-706D-9997-62C3-6FEEEB447839}"/>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800">
                <a:solidFill>
                  <a:schemeClr val="folHlink"/>
                </a:solidFill>
                <a:latin typeface="Helvetica" panose="020B0604020202020204" pitchFamily="34" charset="0"/>
              </a:rPr>
              <a:t>“MOSESWUI TUINGASHIT”</a:t>
            </a:r>
          </a:p>
        </p:txBody>
      </p:sp>
      <p:sp>
        <p:nvSpPr>
          <p:cNvPr id="286783" name="Rectangle 63">
            <a:extLst>
              <a:ext uri="{FF2B5EF4-FFF2-40B4-BE49-F238E27FC236}">
                <a16:creationId xmlns:a16="http://schemas.microsoft.com/office/drawing/2014/main" id="{76D43CD4-2E52-91C9-31FA-A56D198A947C}"/>
              </a:ext>
            </a:extLst>
          </p:cNvPr>
          <p:cNvSpPr>
            <a:spLocks noChangeArrowheads="1"/>
          </p:cNvSpPr>
          <p:nvPr/>
        </p:nvSpPr>
        <p:spPr bwMode="auto">
          <a:xfrm>
            <a:off x="2795588" y="1008063"/>
            <a:ext cx="356076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chemeClr val="folHlink"/>
                </a:solidFill>
                <a:latin typeface="Helvetica" panose="020B0604020202020204" pitchFamily="34" charset="0"/>
              </a:rPr>
              <a:t>SHONGZA KAPIKASANG 20: </a:t>
            </a:r>
          </a:p>
          <a:p>
            <a:pPr algn="ctr">
              <a:defRPr/>
            </a:pPr>
            <a:r>
              <a:rPr lang="en-US" altLang="en-US" sz="2500">
                <a:latin typeface="Helvetica" panose="020B0604020202020204" pitchFamily="34" charset="0"/>
              </a:rPr>
              <a:t>MOSESWUI AIN</a:t>
            </a:r>
            <a:endParaRPr lang="en-US" altLang="en-US" sz="1900">
              <a:solidFill>
                <a:schemeClr val="folHlink"/>
              </a:solidFill>
              <a:latin typeface="Helvetica" panose="020B0604020202020204" pitchFamily="34" charset="0"/>
            </a:endParaRPr>
          </a:p>
        </p:txBody>
      </p:sp>
      <p:sp>
        <p:nvSpPr>
          <p:cNvPr id="286784" name="Text Box 64">
            <a:extLst>
              <a:ext uri="{FF2B5EF4-FFF2-40B4-BE49-F238E27FC236}">
                <a16:creationId xmlns:a16="http://schemas.microsoft.com/office/drawing/2014/main" id="{2C23BC5E-000D-42AE-1AC8-6AF88FB4A1C8}"/>
              </a:ext>
            </a:extLst>
          </p:cNvPr>
          <p:cNvSpPr txBox="1">
            <a:spLocks noChangeArrowheads="1"/>
          </p:cNvSpPr>
          <p:nvPr/>
        </p:nvSpPr>
        <p:spPr bwMode="auto">
          <a:xfrm>
            <a:off x="21463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latin typeface="Times New Roman" panose="02020603050405020304" pitchFamily="18" charset="0"/>
              </a:rPr>
              <a:t>“Ningkhami Thara”</a:t>
            </a:r>
          </a:p>
        </p:txBody>
      </p:sp>
      <p:grpSp>
        <p:nvGrpSpPr>
          <p:cNvPr id="25610" name="Group 66">
            <a:extLst>
              <a:ext uri="{FF2B5EF4-FFF2-40B4-BE49-F238E27FC236}">
                <a16:creationId xmlns:a16="http://schemas.microsoft.com/office/drawing/2014/main" id="{E8810920-9B58-55B8-A51E-B41E9C676F1F}"/>
              </a:ext>
            </a:extLst>
          </p:cNvPr>
          <p:cNvGrpSpPr>
            <a:grpSpLocks/>
          </p:cNvGrpSpPr>
          <p:nvPr/>
        </p:nvGrpSpPr>
        <p:grpSpPr bwMode="auto">
          <a:xfrm>
            <a:off x="7127875" y="304800"/>
            <a:ext cx="1470025" cy="1638300"/>
            <a:chOff x="4490" y="192"/>
            <a:chExt cx="926" cy="1032"/>
          </a:xfrm>
        </p:grpSpPr>
        <p:sp>
          <p:nvSpPr>
            <p:cNvPr id="286787" name="Rectangle 67">
              <a:extLst>
                <a:ext uri="{FF2B5EF4-FFF2-40B4-BE49-F238E27FC236}">
                  <a16:creationId xmlns:a16="http://schemas.microsoft.com/office/drawing/2014/main" id="{E68BC62A-9D3C-3713-C686-F95ACC9ACC3C}"/>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6788" name="Oval 68">
              <a:extLst>
                <a:ext uri="{FF2B5EF4-FFF2-40B4-BE49-F238E27FC236}">
                  <a16:creationId xmlns:a16="http://schemas.microsoft.com/office/drawing/2014/main" id="{6D3741FD-97DA-69A4-048E-6982476B1C21}"/>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6789" name="Rectangle 69">
              <a:extLst>
                <a:ext uri="{FF2B5EF4-FFF2-40B4-BE49-F238E27FC236}">
                  <a16:creationId xmlns:a16="http://schemas.microsoft.com/office/drawing/2014/main" id="{9BFAE813-242D-1839-34DC-C2F840C8EA25}"/>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6790" name="Rectangle 70">
              <a:extLst>
                <a:ext uri="{FF2B5EF4-FFF2-40B4-BE49-F238E27FC236}">
                  <a16:creationId xmlns:a16="http://schemas.microsoft.com/office/drawing/2014/main" id="{1A4F2C1C-2917-5F31-356B-9E5675A82505}"/>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6791" name="Oval 71">
              <a:extLst>
                <a:ext uri="{FF2B5EF4-FFF2-40B4-BE49-F238E27FC236}">
                  <a16:creationId xmlns:a16="http://schemas.microsoft.com/office/drawing/2014/main" id="{6E66CEF7-5147-6EB8-F301-638EA5F28BBC}"/>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6792" name="Rectangle 72">
              <a:extLst>
                <a:ext uri="{FF2B5EF4-FFF2-40B4-BE49-F238E27FC236}">
                  <a16:creationId xmlns:a16="http://schemas.microsoft.com/office/drawing/2014/main" id="{34137C09-2586-E7D3-0A6D-4C6A7CE0B3B0}"/>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5622" name="Rectangle 73">
              <a:extLst>
                <a:ext uri="{FF2B5EF4-FFF2-40B4-BE49-F238E27FC236}">
                  <a16:creationId xmlns:a16="http://schemas.microsoft.com/office/drawing/2014/main" id="{74FF9E7D-AA9B-A75B-00B8-E216C91A05CF}"/>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5623" name="Rectangle 74">
              <a:extLst>
                <a:ext uri="{FF2B5EF4-FFF2-40B4-BE49-F238E27FC236}">
                  <a16:creationId xmlns:a16="http://schemas.microsoft.com/office/drawing/2014/main" id="{3708793C-E879-7DA8-A097-A89DE8ED99BE}"/>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25611" name="Text Box 84">
            <a:extLst>
              <a:ext uri="{FF2B5EF4-FFF2-40B4-BE49-F238E27FC236}">
                <a16:creationId xmlns:a16="http://schemas.microsoft.com/office/drawing/2014/main" id="{2A140A46-6A76-3FD4-734F-6704DA430A7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86805" name="Rectangle 85">
            <a:extLst>
              <a:ext uri="{FF2B5EF4-FFF2-40B4-BE49-F238E27FC236}">
                <a16:creationId xmlns:a16="http://schemas.microsoft.com/office/drawing/2014/main" id="{CDE8E863-1286-E9CC-047F-97B851BE9E5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5613" name="Text Box 87">
            <a:extLst>
              <a:ext uri="{FF2B5EF4-FFF2-40B4-BE49-F238E27FC236}">
                <a16:creationId xmlns:a16="http://schemas.microsoft.com/office/drawing/2014/main" id="{03ACBB3E-C5A7-150F-895B-79DF60D0E6CE}"/>
              </a:ext>
            </a:extLst>
          </p:cNvPr>
          <p:cNvSpPr txBox="1">
            <a:spLocks noChangeArrowheads="1"/>
          </p:cNvSpPr>
          <p:nvPr/>
        </p:nvSpPr>
        <p:spPr bwMode="auto">
          <a:xfrm>
            <a:off x="8528050"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12</a:t>
            </a:r>
          </a:p>
        </p:txBody>
      </p:sp>
      <p:sp>
        <p:nvSpPr>
          <p:cNvPr id="286808" name="Rectangle 88">
            <a:extLst>
              <a:ext uri="{FF2B5EF4-FFF2-40B4-BE49-F238E27FC236}">
                <a16:creationId xmlns:a16="http://schemas.microsoft.com/office/drawing/2014/main" id="{DA63BB58-17CE-E229-3146-F87D448B872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05</a:t>
            </a:r>
          </a:p>
        </p:txBody>
      </p:sp>
      <p:sp>
        <p:nvSpPr>
          <p:cNvPr id="286810" name="Text Box 90">
            <a:extLst>
              <a:ext uri="{FF2B5EF4-FFF2-40B4-BE49-F238E27FC236}">
                <a16:creationId xmlns:a16="http://schemas.microsoft.com/office/drawing/2014/main" id="{2D147B3E-E6F4-52F7-8CCC-B6490FAFCE7B}"/>
              </a:ext>
            </a:extLst>
          </p:cNvPr>
          <p:cNvSpPr txBox="1">
            <a:spLocks noChangeArrowheads="1"/>
          </p:cNvSpPr>
          <p:nvPr/>
        </p:nvSpPr>
        <p:spPr bwMode="auto">
          <a:xfrm>
            <a:off x="2322513" y="390525"/>
            <a:ext cx="2157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rgbClr val="99CCFF"/>
                </a:solidFill>
                <a:latin typeface="Helvetica" pitchFamily="2" charset="0"/>
              </a:rPr>
              <a:t>MOSESWUI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286776">
                                            <p:txEl>
                                              <p:pRg st="8" end="8"/>
                                            </p:txEl>
                                          </p:spTgt>
                                        </p:tgtEl>
                                        <p:attrNameLst>
                                          <p:attrName>style.visibility</p:attrName>
                                        </p:attrNameLst>
                                      </p:cBhvr>
                                      <p:to>
                                        <p:strVal val="visible"/>
                                      </p:to>
                                    </p:set>
                                    <p:animEffect transition="in" filter="box(out)">
                                      <p:cBhvr>
                                        <p:cTn id="103" dur="500"/>
                                        <p:tgtEl>
                                          <p:spTgt spid="2867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45165A3-2EFE-B5B2-4392-25AAC7A6CF23}"/>
              </a:ext>
            </a:extLst>
          </p:cNvPr>
          <p:cNvSpPr>
            <a:spLocks noChangeArrowheads="1"/>
          </p:cNvSpPr>
          <p:nvPr/>
        </p:nvSpPr>
        <p:spPr bwMode="auto">
          <a:xfrm>
            <a:off x="511175" y="1296988"/>
            <a:ext cx="7981950" cy="4965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4800" baseline="30000">
                <a:latin typeface="Times New Roman" panose="02020603050405020304" pitchFamily="18" charset="0"/>
              </a:rPr>
              <a:t>15</a:t>
            </a:r>
            <a:r>
              <a:rPr lang="en-US" altLang="en-US" sz="4000">
                <a:latin typeface="Times New Roman" panose="02020603050405020304" pitchFamily="18" charset="0"/>
              </a:rPr>
              <a:t> Hiwui vang eina Christana </a:t>
            </a:r>
            <a:r>
              <a:rPr lang="en-US" altLang="en-US" sz="4000">
                <a:solidFill>
                  <a:schemeClr val="folHlink"/>
                </a:solidFill>
                <a:latin typeface="Times New Roman" panose="02020603050405020304" pitchFamily="18" charset="0"/>
              </a:rPr>
              <a:t>kadhara tuingashitwui</a:t>
            </a:r>
            <a:r>
              <a:rPr lang="en-US" altLang="en-US" sz="4000">
                <a:latin typeface="Times New Roman" panose="02020603050405020304" pitchFamily="18" charset="0"/>
              </a:rPr>
              <a:t> ngashikmena. Varena </a:t>
            </a:r>
            <a:r>
              <a:rPr lang="en-US" altLang="en-US" sz="4000">
                <a:solidFill>
                  <a:schemeClr val="folHlink"/>
                </a:solidFill>
                <a:latin typeface="Times New Roman" panose="02020603050405020304" pitchFamily="18" charset="0"/>
              </a:rPr>
              <a:t>ngashitkahai katang makhavai sokhami</a:t>
            </a:r>
            <a:r>
              <a:rPr lang="en-US" altLang="en-US" sz="4000">
                <a:solidFill>
                  <a:schemeClr val="tx2"/>
                </a:solidFill>
                <a:latin typeface="Times New Roman" panose="02020603050405020304" pitchFamily="18" charset="0"/>
              </a:rPr>
              <a:t> </a:t>
            </a:r>
            <a:r>
              <a:rPr lang="en-US" altLang="en-US" sz="4000">
                <a:latin typeface="Times New Roman" panose="02020603050405020304" pitchFamily="18" charset="0"/>
              </a:rPr>
              <a:t>— chi ana hokhui kahaibingli samphang ngasaka, kacha khare tuingashit chiwui eina ningkhan khavai thikhamina. </a:t>
            </a:r>
            <a:endParaRPr lang="en-US" altLang="en-US" sz="4000">
              <a:solidFill>
                <a:schemeClr val="tx2"/>
              </a:solidFill>
              <a:latin typeface="Times New Roman" panose="02020603050405020304" pitchFamily="18" charset="0"/>
            </a:endParaRPr>
          </a:p>
        </p:txBody>
      </p:sp>
      <p:sp>
        <p:nvSpPr>
          <p:cNvPr id="235523" name="Rectangle 3">
            <a:extLst>
              <a:ext uri="{FF2B5EF4-FFF2-40B4-BE49-F238E27FC236}">
                <a16:creationId xmlns:a16="http://schemas.microsoft.com/office/drawing/2014/main" id="{09E38ECE-7118-1148-E902-B12DD2686B55}"/>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endParaRPr lang="en-US" altLang="en-US" sz="2400" i="1">
              <a:latin typeface="Times New Roman" panose="02020603050405020304" pitchFamily="18" charset="0"/>
            </a:endParaRP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235525" name="Oval 5">
            <a:extLst>
              <a:ext uri="{FF2B5EF4-FFF2-40B4-BE49-F238E27FC236}">
                <a16:creationId xmlns:a16="http://schemas.microsoft.com/office/drawing/2014/main" id="{AAFD834E-FA78-870E-C6AC-04C616DAC9A7}"/>
              </a:ext>
            </a:extLst>
          </p:cNvPr>
          <p:cNvSpPr>
            <a:spLocks noChangeArrowheads="1"/>
          </p:cNvSpPr>
          <p:nvPr/>
        </p:nvSpPr>
        <p:spPr bwMode="auto">
          <a:xfrm>
            <a:off x="261938" y="3040063"/>
            <a:ext cx="660241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527" name="Oval 7">
            <a:extLst>
              <a:ext uri="{FF2B5EF4-FFF2-40B4-BE49-F238E27FC236}">
                <a16:creationId xmlns:a16="http://schemas.microsoft.com/office/drawing/2014/main" id="{FEB20C81-D96E-E2F4-9D2C-43A89C8A70C5}"/>
              </a:ext>
            </a:extLst>
          </p:cNvPr>
          <p:cNvSpPr>
            <a:spLocks noChangeArrowheads="1"/>
          </p:cNvSpPr>
          <p:nvPr/>
        </p:nvSpPr>
        <p:spPr bwMode="auto">
          <a:xfrm>
            <a:off x="274638" y="1957388"/>
            <a:ext cx="54022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36198" name="Text Box 9">
            <a:extLst>
              <a:ext uri="{FF2B5EF4-FFF2-40B4-BE49-F238E27FC236}">
                <a16:creationId xmlns:a16="http://schemas.microsoft.com/office/drawing/2014/main" id="{D631EDCF-CC21-87A5-1A9D-598D2EF4303C}"/>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36199" name="Text Box 11">
            <a:extLst>
              <a:ext uri="{FF2B5EF4-FFF2-40B4-BE49-F238E27FC236}">
                <a16:creationId xmlns:a16="http://schemas.microsoft.com/office/drawing/2014/main" id="{86393668-782F-11FF-1F9B-20C3CF94431A}"/>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36200" name="Text Box 12">
            <a:extLst>
              <a:ext uri="{FF2B5EF4-FFF2-40B4-BE49-F238E27FC236}">
                <a16:creationId xmlns:a16="http://schemas.microsoft.com/office/drawing/2014/main" id="{54DEF87B-912C-D4C0-8DCB-510DB2BAF7D1}"/>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35533" name="Rectangle 13">
            <a:extLst>
              <a:ext uri="{FF2B5EF4-FFF2-40B4-BE49-F238E27FC236}">
                <a16:creationId xmlns:a16="http://schemas.microsoft.com/office/drawing/2014/main" id="{1D86F050-6204-EDE2-D9BA-8627BE98665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35536" name="Rectangle 16">
            <a:extLst>
              <a:ext uri="{FF2B5EF4-FFF2-40B4-BE49-F238E27FC236}">
                <a16:creationId xmlns:a16="http://schemas.microsoft.com/office/drawing/2014/main" id="{79A2C4CD-A734-486B-FC38-D47A8F390C2C}"/>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59</a:t>
            </a:r>
          </a:p>
        </p:txBody>
      </p:sp>
      <p:sp>
        <p:nvSpPr>
          <p:cNvPr id="136203" name="Text Box 18">
            <a:extLst>
              <a:ext uri="{FF2B5EF4-FFF2-40B4-BE49-F238E27FC236}">
                <a16:creationId xmlns:a16="http://schemas.microsoft.com/office/drawing/2014/main" id="{81BD8033-85CC-91EC-88A2-E9E6D361A3E3}"/>
              </a:ext>
            </a:extLst>
          </p:cNvPr>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1B2C8B5A-E660-D5C6-A49A-593E1A0BE966}"/>
              </a:ext>
            </a:extLst>
          </p:cNvPr>
          <p:cNvSpPr>
            <a:spLocks noChangeArrowheads="1"/>
          </p:cNvSpPr>
          <p:nvPr/>
        </p:nvSpPr>
        <p:spPr bwMode="auto">
          <a:xfrm>
            <a:off x="854075" y="249238"/>
            <a:ext cx="7804150" cy="3136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4000">
              <a:latin typeface="Times New Roman" panose="02020603050405020304" pitchFamily="18" charset="0"/>
            </a:endParaRPr>
          </a:p>
          <a:p>
            <a:pPr>
              <a:defRPr/>
            </a:pPr>
            <a:endParaRPr lang="en-US" altLang="en-US" sz="4000">
              <a:latin typeface="Times New Roman" panose="02020603050405020304" pitchFamily="18" charset="0"/>
            </a:endParaRPr>
          </a:p>
          <a:p>
            <a:pPr>
              <a:defRPr/>
            </a:pPr>
            <a:r>
              <a:rPr lang="en-US" altLang="en-US" sz="4800" baseline="30000">
                <a:latin typeface="Times New Roman" panose="02020603050405020304" pitchFamily="18" charset="0"/>
              </a:rPr>
              <a:t>16</a:t>
            </a:r>
            <a:r>
              <a:rPr lang="en-US" altLang="en-US" sz="4000">
                <a:solidFill>
                  <a:schemeClr val="folHlink"/>
                </a:solidFill>
                <a:latin typeface="Times New Roman" panose="02020603050405020304" pitchFamily="18" charset="0"/>
              </a:rPr>
              <a:t>Hangthi kahai</a:t>
            </a:r>
            <a:r>
              <a:rPr lang="en-US" altLang="en-US" sz="4000">
                <a:latin typeface="Times New Roman" panose="02020603050405020304" pitchFamily="18" charset="0"/>
              </a:rPr>
              <a:t> leiakha kahanga mipa chi thihaira kachi theikhui phalungra. </a:t>
            </a:r>
            <a:endParaRPr lang="en-US" altLang="en-US" sz="4000">
              <a:solidFill>
                <a:schemeClr val="tx2"/>
              </a:solidFill>
              <a:latin typeface="Times New Roman" panose="02020603050405020304" pitchFamily="18" charset="0"/>
            </a:endParaRPr>
          </a:p>
        </p:txBody>
      </p:sp>
      <p:sp>
        <p:nvSpPr>
          <p:cNvPr id="301059" name="Rectangle 3">
            <a:extLst>
              <a:ext uri="{FF2B5EF4-FFF2-40B4-BE49-F238E27FC236}">
                <a16:creationId xmlns:a16="http://schemas.microsoft.com/office/drawing/2014/main" id="{9F211BCE-0299-92CE-FBBC-F43479FCACD8}"/>
              </a:ext>
            </a:extLst>
          </p:cNvPr>
          <p:cNvSpPr>
            <a:spLocks noChangeArrowheads="1"/>
          </p:cNvSpPr>
          <p:nvPr/>
        </p:nvSpPr>
        <p:spPr bwMode="auto">
          <a:xfrm>
            <a:off x="1646238" y="317500"/>
            <a:ext cx="6238875" cy="88106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defRPr/>
            </a:pPr>
            <a:r>
              <a:rPr lang="en-US" altLang="en-US" sz="2400" i="1">
                <a:latin typeface="Times New Roman" panose="02020603050405020304" pitchFamily="18" charset="0"/>
              </a:rPr>
              <a:t>Hebrewnao 9: 15-22</a:t>
            </a:r>
          </a:p>
        </p:txBody>
      </p:sp>
      <p:sp>
        <p:nvSpPr>
          <p:cNvPr id="138244" name="Text Box 6">
            <a:extLst>
              <a:ext uri="{FF2B5EF4-FFF2-40B4-BE49-F238E27FC236}">
                <a16:creationId xmlns:a16="http://schemas.microsoft.com/office/drawing/2014/main" id="{6526855E-A1C4-5B5E-50ED-38C0C87E2FE2}"/>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38245" name="Text Box 8">
            <a:extLst>
              <a:ext uri="{FF2B5EF4-FFF2-40B4-BE49-F238E27FC236}">
                <a16:creationId xmlns:a16="http://schemas.microsoft.com/office/drawing/2014/main" id="{E5F23429-D0B6-A2B0-3DAD-2E07E518E761}"/>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1065" name="Rectangle 9">
            <a:extLst>
              <a:ext uri="{FF2B5EF4-FFF2-40B4-BE49-F238E27FC236}">
                <a16:creationId xmlns:a16="http://schemas.microsoft.com/office/drawing/2014/main" id="{338D2396-DFC8-929F-1C9F-D017A22D035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1068" name="Rectangle 12">
            <a:extLst>
              <a:ext uri="{FF2B5EF4-FFF2-40B4-BE49-F238E27FC236}">
                <a16:creationId xmlns:a16="http://schemas.microsoft.com/office/drawing/2014/main" id="{1B2FB8F2-6320-A159-678D-C020ADDD09F5}"/>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60</a:t>
            </a:r>
          </a:p>
        </p:txBody>
      </p:sp>
      <p:sp>
        <p:nvSpPr>
          <p:cNvPr id="301070" name="Text Box 14">
            <a:extLst>
              <a:ext uri="{FF2B5EF4-FFF2-40B4-BE49-F238E27FC236}">
                <a16:creationId xmlns:a16="http://schemas.microsoft.com/office/drawing/2014/main" id="{AA465B04-0622-8110-A677-58A7DE7474CE}"/>
              </a:ext>
            </a:extLst>
          </p:cNvPr>
          <p:cNvSpPr txBox="1">
            <a:spLocks noChangeArrowheads="1"/>
          </p:cNvSpPr>
          <p:nvPr/>
        </p:nvSpPr>
        <p:spPr bwMode="auto">
          <a:xfrm>
            <a:off x="800100" y="3467100"/>
            <a:ext cx="79375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a:latin typeface="Times New Roman" charset="0"/>
                <a:ea typeface="ＭＳ Ｐゴシック" charset="-128"/>
                <a:cs typeface="ＭＳ Ｐゴシック" charset="-128"/>
              </a:rPr>
              <a:t>17</a:t>
            </a:r>
            <a:r>
              <a:rPr lang="en-US" sz="4000">
                <a:latin typeface="Times New Roman" charset="0"/>
                <a:ea typeface="ＭＳ Ｐゴシック" charset="-128"/>
                <a:cs typeface="ＭＳ Ｐゴシック" charset="-128"/>
              </a:rPr>
              <a:t>Hangkathi kaho hiya kahangapa chi mathiranglakhava kankhana maleimana, kha thikahaiwui thili khuisangpai kajina.</a:t>
            </a:r>
          </a:p>
        </p:txBody>
      </p:sp>
      <p:sp>
        <p:nvSpPr>
          <p:cNvPr id="138249" name="Text Box 15">
            <a:extLst>
              <a:ext uri="{FF2B5EF4-FFF2-40B4-BE49-F238E27FC236}">
                <a16:creationId xmlns:a16="http://schemas.microsoft.com/office/drawing/2014/main" id="{6338518A-2A11-4C67-7C71-246C0E5EED09}"/>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a:extLst>
              <a:ext uri="{FF2B5EF4-FFF2-40B4-BE49-F238E27FC236}">
                <a16:creationId xmlns:a16="http://schemas.microsoft.com/office/drawing/2014/main" id="{23B2DD05-AA42-4198-01A5-B30CD6E1467E}"/>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303108" name="Text Box 4">
            <a:extLst>
              <a:ext uri="{FF2B5EF4-FFF2-40B4-BE49-F238E27FC236}">
                <a16:creationId xmlns:a16="http://schemas.microsoft.com/office/drawing/2014/main" id="{B986CBAB-48E3-BD7C-076A-91A064008EC0}"/>
              </a:ext>
            </a:extLst>
          </p:cNvPr>
          <p:cNvSpPr txBox="1">
            <a:spLocks noChangeArrowheads="1"/>
          </p:cNvSpPr>
          <p:nvPr/>
        </p:nvSpPr>
        <p:spPr bwMode="auto">
          <a:xfrm>
            <a:off x="876300" y="1816100"/>
            <a:ext cx="73787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4000" dirty="0">
              <a:latin typeface="Times New Roman" charset="0"/>
              <a:ea typeface="ＭＳ Ｐゴシック" charset="-128"/>
              <a:cs typeface="ＭＳ Ｐゴシック" charset="-128"/>
            </a:endParaRPr>
          </a:p>
          <a:p>
            <a:pPr>
              <a:defRPr/>
            </a:pPr>
            <a:r>
              <a:rPr lang="en-US" sz="4800" baseline="30000" dirty="0">
                <a:latin typeface="Times New Roman" charset="0"/>
                <a:ea typeface="ＭＳ Ｐゴシック" charset="-128"/>
                <a:cs typeface="ＭＳ Ｐゴシック" charset="-128"/>
              </a:rPr>
              <a:t>18</a:t>
            </a:r>
            <a:r>
              <a:rPr lang="en-US" sz="4000" dirty="0">
                <a:latin typeface="Times New Roman" charset="0"/>
                <a:ea typeface="ＭＳ Ｐゴシック" charset="-128"/>
                <a:cs typeface="ＭＳ Ｐゴシック" charset="-128"/>
              </a:rPr>
              <a:t>Chiwui </a:t>
            </a:r>
            <a:r>
              <a:rPr lang="en-US" sz="4000" dirty="0" err="1">
                <a:latin typeface="Times New Roman" charset="0"/>
                <a:ea typeface="ＭＳ Ｐゴシック" charset="-128"/>
                <a:cs typeface="ＭＳ Ｐゴシック" charset="-128"/>
              </a:rPr>
              <a:t>vang</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khare</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tuingashit</a:t>
            </a:r>
            <a:r>
              <a:rPr lang="en-US" sz="4000" dirty="0">
                <a:latin typeface="Times New Roman" charset="0"/>
                <a:ea typeface="ＭＳ Ｐゴシック" charset="-128"/>
                <a:cs typeface="ＭＳ Ｐゴシック" charset="-128"/>
              </a:rPr>
              <a:t> chi </a:t>
            </a:r>
            <a:r>
              <a:rPr lang="en-US" sz="4000" dirty="0" err="1">
                <a:solidFill>
                  <a:srgbClr val="FFFF00"/>
                </a:solidFill>
                <a:latin typeface="Times New Roman" charset="0"/>
                <a:ea typeface="ＭＳ Ｐゴシック" charset="-128"/>
                <a:cs typeface="ＭＳ Ｐゴシック" charset="-128"/>
              </a:rPr>
              <a:t>ashee</a:t>
            </a:r>
            <a:r>
              <a:rPr lang="en-US" sz="4000" dirty="0">
                <a:solidFill>
                  <a:srgbClr val="FFFF00"/>
                </a:solidFill>
                <a:latin typeface="Times New Roman" charset="0"/>
                <a:ea typeface="ＭＳ Ｐゴシック" charset="-128"/>
                <a:cs typeface="ＭＳ Ｐゴシック" charset="-128"/>
              </a:rPr>
              <a:t> </a:t>
            </a:r>
            <a:r>
              <a:rPr lang="en-US" sz="4000" dirty="0" err="1">
                <a:solidFill>
                  <a:srgbClr val="FFFF00"/>
                </a:solidFill>
                <a:latin typeface="Times New Roman" charset="0"/>
                <a:ea typeface="ＭＳ Ｐゴシック" charset="-128"/>
                <a:cs typeface="ＭＳ Ｐゴシック" charset="-128"/>
              </a:rPr>
              <a:t>kata</a:t>
            </a:r>
            <a:r>
              <a:rPr lang="en-US" sz="4000" dirty="0">
                <a:solidFill>
                  <a:srgbClr val="FFFF00"/>
                </a:solidFill>
                <a:latin typeface="Times New Roman" charset="0"/>
                <a:ea typeface="ＭＳ Ｐゴシック" charset="-128"/>
                <a:cs typeface="ＭＳ Ｐゴシック" charset="-128"/>
              </a:rPr>
              <a:t> </a:t>
            </a:r>
            <a:r>
              <a:rPr lang="en-US" sz="4000" dirty="0" err="1">
                <a:solidFill>
                  <a:srgbClr val="FFFF00"/>
                </a:solidFill>
                <a:latin typeface="Times New Roman" charset="0"/>
                <a:ea typeface="ＭＳ Ｐゴシック" charset="-128"/>
                <a:cs typeface="ＭＳ Ｐゴシック" charset="-128"/>
              </a:rPr>
              <a:t>maleiakha</a:t>
            </a:r>
            <a:r>
              <a:rPr lang="en-US" sz="4000" dirty="0">
                <a:solidFill>
                  <a:srgbClr val="FFFF00"/>
                </a:solidFill>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kankhana</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maleimana</a:t>
            </a:r>
            <a:r>
              <a:rPr lang="en-US" sz="4000" dirty="0">
                <a:latin typeface="Times New Roman" charset="0"/>
                <a:ea typeface="ＭＳ Ｐゴシック" charset="-128"/>
                <a:cs typeface="ＭＳ Ｐゴシック" charset="-128"/>
              </a:rPr>
              <a:t>.</a:t>
            </a:r>
          </a:p>
        </p:txBody>
      </p:sp>
      <p:sp>
        <p:nvSpPr>
          <p:cNvPr id="140292" name="Text Box 7">
            <a:extLst>
              <a:ext uri="{FF2B5EF4-FFF2-40B4-BE49-F238E27FC236}">
                <a16:creationId xmlns:a16="http://schemas.microsoft.com/office/drawing/2014/main" id="{96E99D57-BF54-7B0E-4D5C-4DD97382F382}"/>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40293" name="Text Box 9">
            <a:extLst>
              <a:ext uri="{FF2B5EF4-FFF2-40B4-BE49-F238E27FC236}">
                <a16:creationId xmlns:a16="http://schemas.microsoft.com/office/drawing/2014/main" id="{EFCF93ED-0CFB-0B34-03F0-155061D768F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3114" name="Rectangle 10">
            <a:extLst>
              <a:ext uri="{FF2B5EF4-FFF2-40B4-BE49-F238E27FC236}">
                <a16:creationId xmlns:a16="http://schemas.microsoft.com/office/drawing/2014/main" id="{ECEFF9D4-D3E7-6A4F-CEC0-08A8BFE89B4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3117" name="Rectangle 13">
            <a:extLst>
              <a:ext uri="{FF2B5EF4-FFF2-40B4-BE49-F238E27FC236}">
                <a16:creationId xmlns:a16="http://schemas.microsoft.com/office/drawing/2014/main" id="{A4A718FD-A533-C15E-F7DB-A2620A13B26A}"/>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61</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5A8F2A99-EA51-0053-5275-F60430FB9633}"/>
              </a:ext>
            </a:extLst>
          </p:cNvPr>
          <p:cNvSpPr>
            <a:spLocks noChangeArrowheads="1"/>
          </p:cNvSpPr>
          <p:nvPr/>
        </p:nvSpPr>
        <p:spPr bwMode="auto">
          <a:xfrm>
            <a:off x="876300" y="280988"/>
            <a:ext cx="77152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4000">
              <a:latin typeface="Times New Roman" panose="02020603050405020304" pitchFamily="18" charset="0"/>
            </a:endParaRPr>
          </a:p>
          <a:p>
            <a:pPr>
              <a:defRPr/>
            </a:pPr>
            <a:endParaRPr lang="en-US" altLang="en-US" sz="4000">
              <a:latin typeface="Times New Roman" panose="02020603050405020304" pitchFamily="18" charset="0"/>
            </a:endParaRPr>
          </a:p>
          <a:p>
            <a:pPr>
              <a:defRPr/>
            </a:pPr>
            <a:r>
              <a:rPr lang="en-US" altLang="en-US" sz="4800" baseline="30000">
                <a:latin typeface="Times New Roman" panose="02020603050405020304" pitchFamily="18" charset="0"/>
              </a:rPr>
              <a:t>19</a:t>
            </a:r>
            <a:r>
              <a:rPr lang="en-US" altLang="en-US" sz="4000">
                <a:latin typeface="Times New Roman" panose="02020603050405020304" pitchFamily="18" charset="0"/>
              </a:rPr>
              <a:t>Kharena, ainli kapikahai ningkhami saikora chi Mosesna mi saikorali hangchithei hailaga </a:t>
            </a:r>
            <a:r>
              <a:rPr lang="en-US" altLang="en-US" sz="4000">
                <a:solidFill>
                  <a:srgbClr val="FFFF00"/>
                </a:solidFill>
                <a:latin typeface="Times New Roman" panose="02020603050405020304" pitchFamily="18" charset="0"/>
              </a:rPr>
              <a:t>seishee eina meshee </a:t>
            </a:r>
            <a:r>
              <a:rPr lang="en-US" altLang="en-US" sz="4000">
                <a:latin typeface="Times New Roman" panose="02020603050405020304" pitchFamily="18" charset="0"/>
              </a:rPr>
              <a:t>tar</a:t>
            </a:r>
            <a:r>
              <a:rPr lang="en-US" altLang="en-US" sz="4000" u="sng">
                <a:latin typeface="Times New Roman" panose="02020603050405020304" pitchFamily="18" charset="0"/>
              </a:rPr>
              <a:t>a</a:t>
            </a:r>
            <a:r>
              <a:rPr lang="en-US" altLang="en-US" sz="4000">
                <a:latin typeface="Times New Roman" panose="02020603050405020304" pitchFamily="18" charset="0"/>
              </a:rPr>
              <a:t> manatlaga hungrisi kahai saha eina hyssop kaho thingna chi khuilaga lairik eina mibing khaninili ikrorda</a:t>
            </a:r>
            <a:endParaRPr lang="en-US" altLang="en-US" sz="4000">
              <a:solidFill>
                <a:schemeClr val="tx2"/>
              </a:solidFill>
              <a:latin typeface="Times New Roman" panose="02020603050405020304" pitchFamily="18" charset="0"/>
            </a:endParaRPr>
          </a:p>
        </p:txBody>
      </p:sp>
      <p:sp>
        <p:nvSpPr>
          <p:cNvPr id="304131" name="Rectangle 3">
            <a:extLst>
              <a:ext uri="{FF2B5EF4-FFF2-40B4-BE49-F238E27FC236}">
                <a16:creationId xmlns:a16="http://schemas.microsoft.com/office/drawing/2014/main" id="{591D061E-4C78-5A02-CD25-95B9E5964B59}"/>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142340" name="Text Box 6">
            <a:extLst>
              <a:ext uri="{FF2B5EF4-FFF2-40B4-BE49-F238E27FC236}">
                <a16:creationId xmlns:a16="http://schemas.microsoft.com/office/drawing/2014/main" id="{CB53CF42-0125-B130-8AB8-B2ED9C7B8AA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42341" name="Text Box 8">
            <a:extLst>
              <a:ext uri="{FF2B5EF4-FFF2-40B4-BE49-F238E27FC236}">
                <a16:creationId xmlns:a16="http://schemas.microsoft.com/office/drawing/2014/main" id="{070C920D-26CB-6D06-6948-8E3FDAEBE20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4137" name="Rectangle 9">
            <a:extLst>
              <a:ext uri="{FF2B5EF4-FFF2-40B4-BE49-F238E27FC236}">
                <a16:creationId xmlns:a16="http://schemas.microsoft.com/office/drawing/2014/main" id="{60433D51-A992-B864-6DE6-0CAB0DB75D0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4140" name="Rectangle 12">
            <a:extLst>
              <a:ext uri="{FF2B5EF4-FFF2-40B4-BE49-F238E27FC236}">
                <a16:creationId xmlns:a16="http://schemas.microsoft.com/office/drawing/2014/main" id="{C01D57DA-CE2E-41BE-19C5-F207B2ADBE0B}"/>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62</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5B84B4B3-B139-451A-630E-F21D9E74546D}"/>
              </a:ext>
            </a:extLst>
          </p:cNvPr>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4000">
              <a:solidFill>
                <a:schemeClr val="folHlink"/>
              </a:solidFill>
              <a:latin typeface="Times New Roman" panose="02020603050405020304" pitchFamily="18" charset="0"/>
            </a:endParaRPr>
          </a:p>
          <a:p>
            <a:pPr>
              <a:defRPr/>
            </a:pPr>
            <a:endParaRPr lang="en-US" altLang="en-US" sz="4000">
              <a:solidFill>
                <a:schemeClr val="folHlink"/>
              </a:solidFill>
              <a:latin typeface="Times New Roman" panose="02020603050405020304" pitchFamily="18" charset="0"/>
            </a:endParaRPr>
          </a:p>
          <a:p>
            <a:pPr>
              <a:defRPr/>
            </a:pPr>
            <a:endParaRPr lang="en-US" altLang="en-US" sz="4000">
              <a:solidFill>
                <a:schemeClr val="folHlink"/>
              </a:solidFill>
              <a:latin typeface="Times New Roman" panose="02020603050405020304" pitchFamily="18" charset="0"/>
            </a:endParaRPr>
          </a:p>
        </p:txBody>
      </p:sp>
      <p:sp>
        <p:nvSpPr>
          <p:cNvPr id="305155" name="Rectangle 3">
            <a:extLst>
              <a:ext uri="{FF2B5EF4-FFF2-40B4-BE49-F238E27FC236}">
                <a16:creationId xmlns:a16="http://schemas.microsoft.com/office/drawing/2014/main" id="{30D8E288-A3A2-92E0-A200-C1AD5DDA077E}"/>
              </a:ext>
            </a:extLst>
          </p:cNvPr>
          <p:cNvSpPr>
            <a:spLocks noChangeArrowheads="1"/>
          </p:cNvSpPr>
          <p:nvPr/>
        </p:nvSpPr>
        <p:spPr bwMode="auto">
          <a:xfrm>
            <a:off x="1646238" y="317500"/>
            <a:ext cx="6238875" cy="88106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r>
              <a:rPr lang="en-US" altLang="en-US"/>
              <a:t> </a:t>
            </a:r>
            <a:r>
              <a:rPr lang="en-US" altLang="en-US" sz="2400" i="1">
                <a:latin typeface="Times New Roman" panose="02020603050405020304" pitchFamily="18" charset="0"/>
              </a:rPr>
              <a:t>Hebrewnao 9: 15-22</a:t>
            </a:r>
          </a:p>
        </p:txBody>
      </p:sp>
      <p:sp>
        <p:nvSpPr>
          <p:cNvPr id="144388" name="Text Box 7">
            <a:extLst>
              <a:ext uri="{FF2B5EF4-FFF2-40B4-BE49-F238E27FC236}">
                <a16:creationId xmlns:a16="http://schemas.microsoft.com/office/drawing/2014/main" id="{4AB9365A-F826-247A-820C-7BC39CEADDE4}"/>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44389" name="Text Box 9">
            <a:extLst>
              <a:ext uri="{FF2B5EF4-FFF2-40B4-BE49-F238E27FC236}">
                <a16:creationId xmlns:a16="http://schemas.microsoft.com/office/drawing/2014/main" id="{DC8B3BBF-ACE4-E25B-4E0E-1B1FCC164E9B}"/>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44390" name="Text Box 10">
            <a:extLst>
              <a:ext uri="{FF2B5EF4-FFF2-40B4-BE49-F238E27FC236}">
                <a16:creationId xmlns:a16="http://schemas.microsoft.com/office/drawing/2014/main" id="{5C0CF0DD-1DCC-964E-CE16-F8866742BA2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5163" name="Rectangle 11">
            <a:extLst>
              <a:ext uri="{FF2B5EF4-FFF2-40B4-BE49-F238E27FC236}">
                <a16:creationId xmlns:a16="http://schemas.microsoft.com/office/drawing/2014/main" id="{60F359CB-D55F-93FB-04E9-56699B01AEE5}"/>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5166" name="Rectangle 14">
            <a:extLst>
              <a:ext uri="{FF2B5EF4-FFF2-40B4-BE49-F238E27FC236}">
                <a16:creationId xmlns:a16="http://schemas.microsoft.com/office/drawing/2014/main" id="{9B2241D5-5AA6-CEB5-8401-3ADF2FF17208}"/>
              </a:ext>
            </a:extLst>
          </p:cNvPr>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63</a:t>
            </a:r>
          </a:p>
        </p:txBody>
      </p:sp>
      <p:sp>
        <p:nvSpPr>
          <p:cNvPr id="305168" name="Text Box 16">
            <a:extLst>
              <a:ext uri="{FF2B5EF4-FFF2-40B4-BE49-F238E27FC236}">
                <a16:creationId xmlns:a16="http://schemas.microsoft.com/office/drawing/2014/main" id="{2E60F226-0867-D05C-7308-067D7ABD4B68}"/>
              </a:ext>
            </a:extLst>
          </p:cNvPr>
          <p:cNvSpPr txBox="1">
            <a:spLocks noChangeArrowheads="1"/>
          </p:cNvSpPr>
          <p:nvPr/>
        </p:nvSpPr>
        <p:spPr bwMode="auto">
          <a:xfrm>
            <a:off x="520700" y="23495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aseline="30000">
                <a:solidFill>
                  <a:schemeClr val="folHlink"/>
                </a:solidFill>
                <a:latin typeface="Times New Roman" panose="02020603050405020304" pitchFamily="18" charset="0"/>
              </a:rPr>
              <a:t>20</a:t>
            </a:r>
            <a:r>
              <a:rPr lang="en-US" altLang="en-US" sz="4000">
                <a:solidFill>
                  <a:schemeClr val="folHlink"/>
                </a:solidFill>
                <a:latin typeface="Times New Roman" panose="02020603050405020304" pitchFamily="18" charset="0"/>
              </a:rPr>
              <a:t> hanga, “Hi nathumna mayon khavai Varena kaso kahai tuingashit chi mahor namkhami asheena.”</a:t>
            </a:r>
          </a:p>
        </p:txBody>
      </p:sp>
      <p:sp>
        <p:nvSpPr>
          <p:cNvPr id="144394" name="Text Box 18">
            <a:extLst>
              <a:ext uri="{FF2B5EF4-FFF2-40B4-BE49-F238E27FC236}">
                <a16:creationId xmlns:a16="http://schemas.microsoft.com/office/drawing/2014/main" id="{949C84CE-64E3-BE20-CD37-8166D95A7875}"/>
              </a:ext>
            </a:extLst>
          </p:cNvPr>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305172" name="Text Box 20">
            <a:extLst>
              <a:ext uri="{FF2B5EF4-FFF2-40B4-BE49-F238E27FC236}">
                <a16:creationId xmlns:a16="http://schemas.microsoft.com/office/drawing/2014/main" id="{016308AF-AB0E-0F84-795D-85317BFAF2CC}"/>
              </a:ext>
            </a:extLst>
          </p:cNvPr>
          <p:cNvSpPr txBox="1">
            <a:spLocks noChangeArrowheads="1"/>
          </p:cNvSpPr>
          <p:nvPr/>
        </p:nvSpPr>
        <p:spPr bwMode="auto">
          <a:xfrm>
            <a:off x="508000" y="2357438"/>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aseline="30000">
                <a:solidFill>
                  <a:schemeClr val="folHlink"/>
                </a:solidFill>
                <a:latin typeface="Times New Roman" panose="02020603050405020304" pitchFamily="18" charset="0"/>
              </a:rPr>
              <a:t>20</a:t>
            </a:r>
            <a:r>
              <a:rPr lang="en-US" altLang="en-US" sz="4000">
                <a:solidFill>
                  <a:schemeClr val="folHlink"/>
                </a:solidFill>
                <a:latin typeface="Times New Roman" panose="02020603050405020304" pitchFamily="18" charset="0"/>
              </a:rPr>
              <a:t> hanga, “Hi nathumna mayon khavai Varena kaso kahai </a:t>
            </a:r>
            <a:r>
              <a:rPr lang="en-US" altLang="en-US" sz="4000">
                <a:solidFill>
                  <a:srgbClr val="EF1F1D"/>
                </a:solidFill>
                <a:latin typeface="Times New Roman" panose="02020603050405020304" pitchFamily="18" charset="0"/>
              </a:rPr>
              <a:t>tuingashit chi mahor namkhami asheena.</a:t>
            </a:r>
            <a:r>
              <a:rPr lang="en-US" altLang="en-US" sz="4000">
                <a:solidFill>
                  <a:schemeClr val="folHlink"/>
                </a:solidFill>
                <a:latin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8F9528BE-4490-1D8B-765B-8B19DE37B53E}"/>
              </a:ext>
            </a:extLst>
          </p:cNvPr>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1400">
              <a:latin typeface="Times New Roman" panose="02020603050405020304" pitchFamily="18" charset="0"/>
            </a:endParaRPr>
          </a:p>
          <a:p>
            <a:pPr>
              <a:defRPr/>
            </a:pPr>
            <a:endParaRPr lang="en-US" altLang="en-US" sz="1400">
              <a:latin typeface="Times New Roman" panose="02020603050405020304" pitchFamily="18" charset="0"/>
            </a:endParaRPr>
          </a:p>
          <a:p>
            <a:pPr>
              <a:defRPr/>
            </a:pPr>
            <a:endParaRPr lang="en-US" altLang="en-US" sz="1400">
              <a:latin typeface="Times New Roman" panose="02020603050405020304" pitchFamily="18" charset="0"/>
            </a:endParaRPr>
          </a:p>
          <a:p>
            <a:pPr>
              <a:defRPr/>
            </a:pPr>
            <a:endParaRPr lang="en-US" altLang="en-US" sz="1400">
              <a:solidFill>
                <a:schemeClr val="tx2"/>
              </a:solidFill>
              <a:latin typeface="Times New Roman" panose="02020603050405020304" pitchFamily="18" charset="0"/>
            </a:endParaRPr>
          </a:p>
        </p:txBody>
      </p:sp>
      <p:sp>
        <p:nvSpPr>
          <p:cNvPr id="306179" name="Rectangle 3">
            <a:extLst>
              <a:ext uri="{FF2B5EF4-FFF2-40B4-BE49-F238E27FC236}">
                <a16:creationId xmlns:a16="http://schemas.microsoft.com/office/drawing/2014/main" id="{E018DFD8-E81B-99C6-2370-81FC8F6ECC40}"/>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306180" name="Text Box 4">
            <a:extLst>
              <a:ext uri="{FF2B5EF4-FFF2-40B4-BE49-F238E27FC236}">
                <a16:creationId xmlns:a16="http://schemas.microsoft.com/office/drawing/2014/main" id="{0C66C17E-BA4E-97C6-B451-670B1F07E9EC}"/>
              </a:ext>
            </a:extLst>
          </p:cNvPr>
          <p:cNvSpPr txBox="1">
            <a:spLocks noChangeArrowheads="1"/>
          </p:cNvSpPr>
          <p:nvPr/>
        </p:nvSpPr>
        <p:spPr bwMode="auto">
          <a:xfrm>
            <a:off x="533400" y="1987550"/>
            <a:ext cx="78486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latin typeface="Times New Roman" charset="0"/>
                <a:ea typeface="ＭＳ Ｐゴシック" charset="-128"/>
                <a:cs typeface="ＭＳ Ｐゴシック" charset="-128"/>
              </a:rPr>
              <a:t>21</a:t>
            </a:r>
            <a:r>
              <a:rPr lang="en-US" sz="4000" dirty="0">
                <a:latin typeface="Times New Roman" charset="0"/>
                <a:ea typeface="ＭＳ Ｐゴシック" charset="-128"/>
                <a:cs typeface="ＭＳ Ｐゴシック" charset="-128"/>
              </a:rPr>
              <a:t>Chi </a:t>
            </a:r>
            <a:r>
              <a:rPr lang="en-US" sz="4000" dirty="0" err="1">
                <a:latin typeface="Times New Roman" charset="0"/>
                <a:ea typeface="ＭＳ Ｐゴシック" charset="-128"/>
                <a:cs typeface="ＭＳ Ｐゴシック" charset="-128"/>
              </a:rPr>
              <a:t>takam</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eina</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Mosesnala</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kachonshimlila</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kala</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khokharuli</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shikachina</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ot</a:t>
            </a:r>
            <a:r>
              <a:rPr lang="en-US" sz="4000" dirty="0">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saikoralila</a:t>
            </a:r>
            <a:r>
              <a:rPr lang="en-US" sz="4000" dirty="0">
                <a:latin typeface="Times New Roman" charset="0"/>
                <a:ea typeface="ＭＳ Ｐゴシック" charset="-128"/>
                <a:cs typeface="ＭＳ Ｐゴシック" charset="-128"/>
              </a:rPr>
              <a:t> </a:t>
            </a:r>
            <a:r>
              <a:rPr lang="en-US" sz="4000" dirty="0" err="1">
                <a:solidFill>
                  <a:srgbClr val="FFFF00"/>
                </a:solidFill>
                <a:latin typeface="Times New Roman" charset="0"/>
                <a:ea typeface="ＭＳ Ｐゴシック" charset="-128"/>
                <a:cs typeface="ＭＳ Ｐゴシック" charset="-128"/>
              </a:rPr>
              <a:t>ashee</a:t>
            </a:r>
            <a:r>
              <a:rPr lang="en-US" sz="4000" dirty="0">
                <a:solidFill>
                  <a:srgbClr val="FFFF00"/>
                </a:solidFill>
                <a:latin typeface="Times New Roman" charset="0"/>
                <a:ea typeface="ＭＳ Ｐゴシック" charset="-128"/>
                <a:cs typeface="ＭＳ Ｐゴシック" charset="-128"/>
              </a:rPr>
              <a:t> </a:t>
            </a:r>
            <a:r>
              <a:rPr lang="en-US" sz="4000" dirty="0" err="1">
                <a:latin typeface="Times New Roman" charset="0"/>
                <a:ea typeface="ＭＳ Ｐゴシック" charset="-128"/>
                <a:cs typeface="ＭＳ Ｐゴシック" charset="-128"/>
              </a:rPr>
              <a:t>ikrorra</a:t>
            </a:r>
            <a:r>
              <a:rPr lang="en-US" sz="4000" dirty="0">
                <a:latin typeface="Times New Roman" charset="0"/>
                <a:ea typeface="ＭＳ Ｐゴシック" charset="-128"/>
                <a:cs typeface="ＭＳ Ｐゴシック" charset="-128"/>
              </a:rPr>
              <a:t>.</a:t>
            </a:r>
          </a:p>
        </p:txBody>
      </p:sp>
      <p:sp>
        <p:nvSpPr>
          <p:cNvPr id="146437" name="Text Box 7">
            <a:extLst>
              <a:ext uri="{FF2B5EF4-FFF2-40B4-BE49-F238E27FC236}">
                <a16:creationId xmlns:a16="http://schemas.microsoft.com/office/drawing/2014/main" id="{4A5D903C-D06E-FBB7-25EE-07BB4387136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46438" name="Text Box 9">
            <a:extLst>
              <a:ext uri="{FF2B5EF4-FFF2-40B4-BE49-F238E27FC236}">
                <a16:creationId xmlns:a16="http://schemas.microsoft.com/office/drawing/2014/main" id="{F6A1FC3E-034A-F514-11DE-FAD42A9E36C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6186" name="Rectangle 10">
            <a:extLst>
              <a:ext uri="{FF2B5EF4-FFF2-40B4-BE49-F238E27FC236}">
                <a16:creationId xmlns:a16="http://schemas.microsoft.com/office/drawing/2014/main" id="{81D23EB1-76EC-6044-306A-84CF8624BDC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6189" name="Rectangle 13">
            <a:extLst>
              <a:ext uri="{FF2B5EF4-FFF2-40B4-BE49-F238E27FC236}">
                <a16:creationId xmlns:a16="http://schemas.microsoft.com/office/drawing/2014/main" id="{897EB9AA-5B90-1926-F25F-9E8261B5187F}"/>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64</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a:extLst>
              <a:ext uri="{FF2B5EF4-FFF2-40B4-BE49-F238E27FC236}">
                <a16:creationId xmlns:a16="http://schemas.microsoft.com/office/drawing/2014/main" id="{0ED55873-C0D7-1E46-2F53-A83834B081C2}"/>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307204" name="Text Box 4">
            <a:extLst>
              <a:ext uri="{FF2B5EF4-FFF2-40B4-BE49-F238E27FC236}">
                <a16:creationId xmlns:a16="http://schemas.microsoft.com/office/drawing/2014/main" id="{A801F2C1-0250-E167-F710-8512AC1199FD}"/>
              </a:ext>
            </a:extLst>
          </p:cNvPr>
          <p:cNvSpPr txBox="1">
            <a:spLocks noChangeArrowheads="1"/>
          </p:cNvSpPr>
          <p:nvPr/>
        </p:nvSpPr>
        <p:spPr bwMode="auto">
          <a:xfrm>
            <a:off x="787400" y="19304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a:solidFill>
                  <a:schemeClr val="folHlink"/>
                </a:solidFill>
                <a:latin typeface="Times New Roman" charset="0"/>
                <a:ea typeface="ＭＳ Ｐゴシック" charset="-128"/>
                <a:cs typeface="ＭＳ Ｐゴシック" charset="-128"/>
              </a:rPr>
              <a:t>22</a:t>
            </a:r>
            <a:r>
              <a:rPr lang="en-US" sz="4000">
                <a:solidFill>
                  <a:schemeClr val="folHlink"/>
                </a:solidFill>
                <a:latin typeface="Times New Roman" charset="0"/>
                <a:ea typeface="ＭＳ Ｐゴシック" charset="-128"/>
                <a:cs typeface="ＭＳ Ｐゴシック" charset="-128"/>
              </a:rPr>
              <a:t>kachangkhata ainwui athishurda ot saikora ashee eina tharmi ngasak papama; </a:t>
            </a:r>
            <a:r>
              <a:rPr lang="en-US" sz="4000" u="sng">
                <a:solidFill>
                  <a:schemeClr val="folHlink"/>
                </a:solidFill>
                <a:latin typeface="Times New Roman" charset="0"/>
                <a:ea typeface="ＭＳ Ｐゴシック" charset="-128"/>
                <a:cs typeface="ＭＳ Ｐゴシック" charset="-128"/>
              </a:rPr>
              <a:t>kala</a:t>
            </a:r>
            <a:r>
              <a:rPr lang="en-US" sz="4000">
                <a:solidFill>
                  <a:schemeClr val="folHlink"/>
                </a:solidFill>
                <a:latin typeface="Times New Roman" charset="0"/>
                <a:ea typeface="ＭＳ Ｐゴシック" charset="-128"/>
                <a:cs typeface="ＭＳ Ｐゴシック" charset="-128"/>
              </a:rPr>
              <a:t> </a:t>
            </a:r>
            <a:r>
              <a:rPr lang="en-US" sz="4000" i="1" u="sng">
                <a:solidFill>
                  <a:schemeClr val="folHlink"/>
                </a:solidFill>
                <a:latin typeface="Times New Roman" charset="0"/>
                <a:ea typeface="ＭＳ Ｐゴシック" charset="-128"/>
                <a:cs typeface="ＭＳ Ｐゴシック" charset="-128"/>
              </a:rPr>
              <a:t>ashee takhami maningla morei mapheomipaimana.</a:t>
            </a:r>
          </a:p>
        </p:txBody>
      </p:sp>
      <p:sp>
        <p:nvSpPr>
          <p:cNvPr id="148484" name="Text Box 7">
            <a:extLst>
              <a:ext uri="{FF2B5EF4-FFF2-40B4-BE49-F238E27FC236}">
                <a16:creationId xmlns:a16="http://schemas.microsoft.com/office/drawing/2014/main" id="{CC7AD403-D151-B8F3-9F0A-A439626C271B}"/>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48485" name="Text Box 9">
            <a:extLst>
              <a:ext uri="{FF2B5EF4-FFF2-40B4-BE49-F238E27FC236}">
                <a16:creationId xmlns:a16="http://schemas.microsoft.com/office/drawing/2014/main" id="{3366EC47-A272-6377-AA4E-BE63FAC4A9C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7210" name="Rectangle 10">
            <a:extLst>
              <a:ext uri="{FF2B5EF4-FFF2-40B4-BE49-F238E27FC236}">
                <a16:creationId xmlns:a16="http://schemas.microsoft.com/office/drawing/2014/main" id="{3FC5C6B5-3821-AE88-E731-6062B0161F6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307213" name="Rectangle 13">
            <a:extLst>
              <a:ext uri="{FF2B5EF4-FFF2-40B4-BE49-F238E27FC236}">
                <a16:creationId xmlns:a16="http://schemas.microsoft.com/office/drawing/2014/main" id="{29B50550-911B-EDA1-A325-56CFE1818BC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65</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1E2F2AE0-3FF7-7641-EF6F-E4E8BE42D6DC}"/>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484355" name="Text Box 3">
            <a:extLst>
              <a:ext uri="{FF2B5EF4-FFF2-40B4-BE49-F238E27FC236}">
                <a16:creationId xmlns:a16="http://schemas.microsoft.com/office/drawing/2014/main" id="{EDDBC64F-0AFE-5537-C5C3-8B848115A2E3}"/>
              </a:ext>
            </a:extLst>
          </p:cNvPr>
          <p:cNvSpPr txBox="1">
            <a:spLocks noChangeArrowheads="1"/>
          </p:cNvSpPr>
          <p:nvPr/>
        </p:nvSpPr>
        <p:spPr bwMode="auto">
          <a:xfrm>
            <a:off x="7874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a:solidFill>
                  <a:srgbClr val="0000FF"/>
                </a:solidFill>
                <a:latin typeface="Times New Roman" charset="0"/>
                <a:ea typeface="ＭＳ Ｐゴシック" charset="-128"/>
                <a:cs typeface="ＭＳ Ｐゴシック" charset="-128"/>
              </a:rPr>
              <a:t>22</a:t>
            </a:r>
            <a:r>
              <a:rPr lang="en-US" sz="4000">
                <a:solidFill>
                  <a:srgbClr val="0000FF"/>
                </a:solidFill>
                <a:latin typeface="Times New Roman" charset="0"/>
                <a:ea typeface="ＭＳ Ｐゴシック" charset="-128"/>
                <a:cs typeface="ＭＳ Ｐゴシック" charset="-128"/>
              </a:rPr>
              <a:t>kachangkhata ainwui athishurda ot saikora ashee eina tharmi ngasakpapama;</a:t>
            </a:r>
            <a:r>
              <a:rPr lang="en-US" sz="4000">
                <a:solidFill>
                  <a:schemeClr val="folHlink"/>
                </a:solidFill>
                <a:latin typeface="Times New Roman" charset="0"/>
                <a:ea typeface="ＭＳ Ｐゴシック" charset="-128"/>
                <a:cs typeface="ＭＳ Ｐゴシック" charset="-128"/>
              </a:rPr>
              <a:t> </a:t>
            </a:r>
            <a:r>
              <a:rPr lang="en-US" sz="4000" i="1" u="sng">
                <a:solidFill>
                  <a:schemeClr val="folHlink"/>
                </a:solidFill>
                <a:latin typeface="Times New Roman" charset="0"/>
                <a:ea typeface="ＭＳ Ｐゴシック" charset="-128"/>
                <a:cs typeface="ＭＳ Ｐゴシック" charset="-128"/>
              </a:rPr>
              <a:t>kala ashee takhami maningla morei mapheomipaimana.</a:t>
            </a:r>
          </a:p>
        </p:txBody>
      </p:sp>
      <p:sp>
        <p:nvSpPr>
          <p:cNvPr id="484357" name="Text Box 5">
            <a:extLst>
              <a:ext uri="{FF2B5EF4-FFF2-40B4-BE49-F238E27FC236}">
                <a16:creationId xmlns:a16="http://schemas.microsoft.com/office/drawing/2014/main" id="{E5858450-91A6-DF67-A8C4-7D21B398527C}"/>
              </a:ext>
            </a:extLst>
          </p:cNvPr>
          <p:cNvSpPr txBox="1">
            <a:spLocks noChangeArrowheads="1"/>
          </p:cNvSpPr>
          <p:nvPr/>
        </p:nvSpPr>
        <p:spPr bwMode="auto">
          <a:xfrm>
            <a:off x="800100" y="3713163"/>
            <a:ext cx="6186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000" i="1" u="sng">
                <a:solidFill>
                  <a:srgbClr val="FF0F07"/>
                </a:solidFill>
                <a:latin typeface="Times New Roman" panose="02020603050405020304" pitchFamily="18" charset="0"/>
              </a:rPr>
              <a:t>ashee takhami maningla</a:t>
            </a:r>
          </a:p>
        </p:txBody>
      </p:sp>
      <p:sp>
        <p:nvSpPr>
          <p:cNvPr id="150533" name="Text Box 7">
            <a:extLst>
              <a:ext uri="{FF2B5EF4-FFF2-40B4-BE49-F238E27FC236}">
                <a16:creationId xmlns:a16="http://schemas.microsoft.com/office/drawing/2014/main" id="{1D141D84-702F-72C2-C6EF-03FE3F76754F}"/>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50534" name="Text Box 10">
            <a:extLst>
              <a:ext uri="{FF2B5EF4-FFF2-40B4-BE49-F238E27FC236}">
                <a16:creationId xmlns:a16="http://schemas.microsoft.com/office/drawing/2014/main" id="{37BA4FA2-29F3-39B3-9E34-295CBD40739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84363" name="Rectangle 11">
            <a:extLst>
              <a:ext uri="{FF2B5EF4-FFF2-40B4-BE49-F238E27FC236}">
                <a16:creationId xmlns:a16="http://schemas.microsoft.com/office/drawing/2014/main" id="{148245DD-FB11-C5CE-24E2-D9323516CF7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84366" name="Rectangle 14">
            <a:extLst>
              <a:ext uri="{FF2B5EF4-FFF2-40B4-BE49-F238E27FC236}">
                <a16:creationId xmlns:a16="http://schemas.microsoft.com/office/drawing/2014/main" id="{88157277-F569-FDEF-5A83-AF5B359B9C7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66</a:t>
            </a:r>
          </a:p>
        </p:txBody>
      </p:sp>
      <p:sp>
        <p:nvSpPr>
          <p:cNvPr id="150537" name="Text Box 16">
            <a:extLst>
              <a:ext uri="{FF2B5EF4-FFF2-40B4-BE49-F238E27FC236}">
                <a16:creationId xmlns:a16="http://schemas.microsoft.com/office/drawing/2014/main" id="{23C130F7-184F-048A-546E-355AAF336B0B}"/>
              </a:ext>
            </a:extLst>
          </p:cNvPr>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a:extLst>
              <a:ext uri="{FF2B5EF4-FFF2-40B4-BE49-F238E27FC236}">
                <a16:creationId xmlns:a16="http://schemas.microsoft.com/office/drawing/2014/main" id="{EDDCE4E8-DBD0-D0BB-0B22-6B73BD819C59}"/>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5000"/>
              </a:lnSpc>
              <a:spcBef>
                <a:spcPct val="50000"/>
              </a:spcBef>
              <a:defRPr/>
            </a:pPr>
            <a:r>
              <a:rPr lang="en-US" altLang="en-US" sz="2800" i="1">
                <a:solidFill>
                  <a:schemeClr val="tx2"/>
                </a:solidFill>
                <a:latin typeface="Times New Roman" panose="02020603050405020304" pitchFamily="18" charset="0"/>
              </a:rPr>
              <a:t>“ASHEE”</a:t>
            </a:r>
            <a:r>
              <a:rPr lang="en-US" altLang="en-US" sz="2800" i="1">
                <a:latin typeface="Times New Roman" panose="02020603050405020304" pitchFamily="18" charset="0"/>
              </a:rPr>
              <a:t> Chiwui Kakhalat hi Yangsa…</a:t>
            </a:r>
          </a:p>
          <a:p>
            <a:pPr algn="ctr">
              <a:lnSpc>
                <a:spcPct val="65000"/>
              </a:lnSpc>
              <a:spcBef>
                <a:spcPct val="50000"/>
              </a:spcBef>
              <a:defRPr/>
            </a:pPr>
            <a:r>
              <a:rPr lang="en-US" altLang="en-US" sz="2400" i="1">
                <a:latin typeface="Times New Roman" panose="02020603050405020304" pitchFamily="18" charset="0"/>
              </a:rPr>
              <a:t>Hebrewnao 9: 15-22</a:t>
            </a:r>
          </a:p>
        </p:txBody>
      </p:sp>
      <p:sp>
        <p:nvSpPr>
          <p:cNvPr id="485379" name="Text Box 3">
            <a:extLst>
              <a:ext uri="{FF2B5EF4-FFF2-40B4-BE49-F238E27FC236}">
                <a16:creationId xmlns:a16="http://schemas.microsoft.com/office/drawing/2014/main" id="{5EF83D8A-AE86-2558-85E1-CDDBED27A4E0}"/>
              </a:ext>
            </a:extLst>
          </p:cNvPr>
          <p:cNvSpPr txBox="1">
            <a:spLocks noChangeArrowheads="1"/>
          </p:cNvSpPr>
          <p:nvPr/>
        </p:nvSpPr>
        <p:spPr bwMode="auto">
          <a:xfrm>
            <a:off x="673100" y="1408113"/>
            <a:ext cx="7773988" cy="4821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135000"/>
              </a:lnSpc>
              <a:spcBef>
                <a:spcPct val="50000"/>
              </a:spcBef>
              <a:defRPr/>
            </a:pPr>
            <a:r>
              <a:rPr lang="en-US" altLang="en-US" sz="5400" baseline="30000">
                <a:latin typeface="Helvetica" panose="020B0604020202020204" pitchFamily="34" charset="0"/>
              </a:rPr>
              <a:t>Kachikat chi maningla morei mapheomipaimana. </a:t>
            </a:r>
            <a:r>
              <a:rPr lang="en-US" altLang="en-US" sz="5400" baseline="30000">
                <a:solidFill>
                  <a:schemeClr val="folHlink"/>
                </a:solidFill>
                <a:latin typeface="Helvetica" panose="020B0604020202020204" pitchFamily="34" charset="0"/>
              </a:rPr>
              <a:t>  </a:t>
            </a:r>
          </a:p>
          <a:p>
            <a:pPr algn="ctr">
              <a:lnSpc>
                <a:spcPct val="135000"/>
              </a:lnSpc>
              <a:spcBef>
                <a:spcPct val="50000"/>
              </a:spcBef>
              <a:defRPr/>
            </a:pPr>
            <a:r>
              <a:rPr lang="en-US" altLang="en-US" sz="4800" baseline="30000">
                <a:solidFill>
                  <a:schemeClr val="folHlink"/>
                </a:solidFill>
                <a:latin typeface="Helvetica" panose="020B0604020202020204" pitchFamily="34" charset="0"/>
              </a:rPr>
              <a:t>Ithumwui Prohona Calvaryli thimida, kathi khamasali yuikhuida, ithumwui khanaowa kachikat ngasamiya</a:t>
            </a:r>
            <a:endParaRPr lang="en-US" altLang="en-US" sz="4800">
              <a:solidFill>
                <a:schemeClr val="folHlink"/>
              </a:solidFill>
              <a:latin typeface="Helvetica" panose="020B0604020202020204" pitchFamily="34" charset="0"/>
            </a:endParaRPr>
          </a:p>
          <a:p>
            <a:pPr algn="ctr">
              <a:lnSpc>
                <a:spcPct val="135000"/>
              </a:lnSpc>
              <a:spcBef>
                <a:spcPct val="50000"/>
              </a:spcBef>
              <a:defRPr/>
            </a:pPr>
            <a:r>
              <a:rPr lang="en-US" altLang="en-US" sz="5400" baseline="30000">
                <a:solidFill>
                  <a:srgbClr val="FFFFFF"/>
                </a:solidFill>
                <a:latin typeface="Helvetica" panose="020B0604020202020204" pitchFamily="34" charset="0"/>
              </a:rPr>
              <a:t> </a:t>
            </a:r>
            <a:r>
              <a:rPr lang="en-US" altLang="en-US" sz="3600" i="1" u="sng">
                <a:solidFill>
                  <a:srgbClr val="FFFFFF"/>
                </a:solidFill>
                <a:latin typeface="Helvetica" panose="020B0604020202020204" pitchFamily="34" charset="0"/>
              </a:rPr>
              <a:t>ITHUMWUI MAHUT SADA!</a:t>
            </a:r>
          </a:p>
        </p:txBody>
      </p:sp>
      <p:sp>
        <p:nvSpPr>
          <p:cNvPr id="152580" name="Text Box 7">
            <a:extLst>
              <a:ext uri="{FF2B5EF4-FFF2-40B4-BE49-F238E27FC236}">
                <a16:creationId xmlns:a16="http://schemas.microsoft.com/office/drawing/2014/main" id="{61BFD033-7178-F829-B86A-75FBD121E44C}"/>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52581" name="Text Box 9">
            <a:extLst>
              <a:ext uri="{FF2B5EF4-FFF2-40B4-BE49-F238E27FC236}">
                <a16:creationId xmlns:a16="http://schemas.microsoft.com/office/drawing/2014/main" id="{CC21EC6B-C668-DDE2-6C1C-B5BF86A78A6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85386" name="Rectangle 10">
            <a:extLst>
              <a:ext uri="{FF2B5EF4-FFF2-40B4-BE49-F238E27FC236}">
                <a16:creationId xmlns:a16="http://schemas.microsoft.com/office/drawing/2014/main" id="{4113CE8C-EF45-F1F4-6142-9C83B2A472D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85389" name="Rectangle 13">
            <a:extLst>
              <a:ext uri="{FF2B5EF4-FFF2-40B4-BE49-F238E27FC236}">
                <a16:creationId xmlns:a16="http://schemas.microsoft.com/office/drawing/2014/main" id="{D9C1BF6E-4B5E-7840-08E4-B9985C24AFAF}"/>
              </a:ext>
            </a:extLst>
          </p:cNvPr>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67</a:t>
            </a:r>
          </a:p>
        </p:txBody>
      </p:sp>
      <p:sp>
        <p:nvSpPr>
          <p:cNvPr id="485391" name="Rectangle 15">
            <a:extLst>
              <a:ext uri="{FF2B5EF4-FFF2-40B4-BE49-F238E27FC236}">
                <a16:creationId xmlns:a16="http://schemas.microsoft.com/office/drawing/2014/main" id="{1BF6ECD0-CBDC-D5E6-4858-3EEB84189BF4}"/>
              </a:ext>
            </a:extLst>
          </p:cNvPr>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78" descr="Slide1">
            <a:extLst>
              <a:ext uri="{FF2B5EF4-FFF2-40B4-BE49-F238E27FC236}">
                <a16:creationId xmlns:a16="http://schemas.microsoft.com/office/drawing/2014/main" id="{7AC16845-34B9-DA0B-11FE-F71CFDEF3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31" name="Rectangle 63">
            <a:extLst>
              <a:ext uri="{FF2B5EF4-FFF2-40B4-BE49-F238E27FC236}">
                <a16:creationId xmlns:a16="http://schemas.microsoft.com/office/drawing/2014/main" id="{290AB914-851C-5500-B08E-0035C02AE79A}"/>
              </a:ext>
            </a:extLst>
          </p:cNvPr>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9173" name="Rectangle 5">
            <a:extLst>
              <a:ext uri="{FF2B5EF4-FFF2-40B4-BE49-F238E27FC236}">
                <a16:creationId xmlns:a16="http://schemas.microsoft.com/office/drawing/2014/main" id="{C9D9B1FE-D99D-61D3-8BB7-7DA2FED23404}"/>
              </a:ext>
            </a:extLst>
          </p:cNvPr>
          <p:cNvSpPr>
            <a:spLocks noChangeArrowheads="1"/>
          </p:cNvSpPr>
          <p:nvPr/>
        </p:nvSpPr>
        <p:spPr bwMode="auto">
          <a:xfrm>
            <a:off x="550863" y="681038"/>
            <a:ext cx="1881187"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charset="0"/>
                <a:ea typeface="ＭＳ Ｐゴシック" charset="-128"/>
                <a:cs typeface="ＭＳ Ｐゴシック" charset="-128"/>
              </a:rPr>
              <a:t>Abrahamli Kaho        </a:t>
            </a:r>
            <a:r>
              <a:rPr lang="en-US" sz="2400">
                <a:latin typeface="Helvetica" charset="0"/>
                <a:ea typeface="ＭＳ Ｐゴシック" charset="-128"/>
                <a:cs typeface="ＭＳ Ｐゴシック" charset="-128"/>
              </a:rPr>
              <a:t> Hao 12:1-3</a:t>
            </a:r>
          </a:p>
        </p:txBody>
      </p:sp>
      <p:sp>
        <p:nvSpPr>
          <p:cNvPr id="519174" name="Rectangle 6">
            <a:extLst>
              <a:ext uri="{FF2B5EF4-FFF2-40B4-BE49-F238E27FC236}">
                <a16:creationId xmlns:a16="http://schemas.microsoft.com/office/drawing/2014/main" id="{8DA6EF07-1804-D219-CA9A-0CBCC085B08A}"/>
              </a:ext>
            </a:extLst>
          </p:cNvPr>
          <p:cNvSpPr>
            <a:spLocks noChangeArrowheads="1"/>
          </p:cNvSpPr>
          <p:nvPr/>
        </p:nvSpPr>
        <p:spPr bwMode="auto">
          <a:xfrm>
            <a:off x="1006475" y="344487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NGALEI</a:t>
            </a:r>
          </a:p>
        </p:txBody>
      </p:sp>
      <p:sp>
        <p:nvSpPr>
          <p:cNvPr id="519175" name="Rectangle 7">
            <a:extLst>
              <a:ext uri="{FF2B5EF4-FFF2-40B4-BE49-F238E27FC236}">
                <a16:creationId xmlns:a16="http://schemas.microsoft.com/office/drawing/2014/main" id="{11456114-3B7F-54CC-8F12-948476248948}"/>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9176" name="Line 8">
            <a:extLst>
              <a:ext uri="{FF2B5EF4-FFF2-40B4-BE49-F238E27FC236}">
                <a16:creationId xmlns:a16="http://schemas.microsoft.com/office/drawing/2014/main" id="{A64D3F2A-0075-54BD-F260-29BEA1152B9F}"/>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77" name="Line 9">
            <a:extLst>
              <a:ext uri="{FF2B5EF4-FFF2-40B4-BE49-F238E27FC236}">
                <a16:creationId xmlns:a16="http://schemas.microsoft.com/office/drawing/2014/main" id="{4AF66FF5-70AB-8008-1984-8F35DF90F711}"/>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78" name="Line 10">
            <a:extLst>
              <a:ext uri="{FF2B5EF4-FFF2-40B4-BE49-F238E27FC236}">
                <a16:creationId xmlns:a16="http://schemas.microsoft.com/office/drawing/2014/main" id="{0BE5EF9B-465F-45A9-38E2-C99BF176B863}"/>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79" name="Line 11">
            <a:extLst>
              <a:ext uri="{FF2B5EF4-FFF2-40B4-BE49-F238E27FC236}">
                <a16:creationId xmlns:a16="http://schemas.microsoft.com/office/drawing/2014/main" id="{6AD606A5-59C9-B82D-326F-94427E36D4D8}"/>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80" name="Line 12">
            <a:extLst>
              <a:ext uri="{FF2B5EF4-FFF2-40B4-BE49-F238E27FC236}">
                <a16:creationId xmlns:a16="http://schemas.microsoft.com/office/drawing/2014/main" id="{7FF174DE-A3AD-70D6-BFF7-6B3366D19F5D}"/>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83" name="Text Box 15">
            <a:extLst>
              <a:ext uri="{FF2B5EF4-FFF2-40B4-BE49-F238E27FC236}">
                <a16:creationId xmlns:a16="http://schemas.microsoft.com/office/drawing/2014/main" id="{E80476F0-FFAF-06CF-A862-83DF0E38F3AB}"/>
              </a:ext>
            </a:extLst>
          </p:cNvPr>
          <p:cNvSpPr txBox="1">
            <a:spLocks noChangeArrowheads="1"/>
          </p:cNvSpPr>
          <p:nvPr/>
        </p:nvSpPr>
        <p:spPr bwMode="auto">
          <a:xfrm>
            <a:off x="6635750" y="649288"/>
            <a:ext cx="219392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9186" name="Rectangle 18">
            <a:extLst>
              <a:ext uri="{FF2B5EF4-FFF2-40B4-BE49-F238E27FC236}">
                <a16:creationId xmlns:a16="http://schemas.microsoft.com/office/drawing/2014/main" id="{882433DB-3DDE-6F64-E6A0-7E82C897A9E4}"/>
              </a:ext>
            </a:extLst>
          </p:cNvPr>
          <p:cNvSpPr>
            <a:spLocks noChangeArrowheads="1"/>
          </p:cNvSpPr>
          <p:nvPr/>
        </p:nvSpPr>
        <p:spPr bwMode="auto">
          <a:xfrm>
            <a:off x="3951288" y="342423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ATHA</a:t>
            </a:r>
          </a:p>
        </p:txBody>
      </p:sp>
      <p:sp>
        <p:nvSpPr>
          <p:cNvPr id="519187" name="Rectangle 19">
            <a:extLst>
              <a:ext uri="{FF2B5EF4-FFF2-40B4-BE49-F238E27FC236}">
                <a16:creationId xmlns:a16="http://schemas.microsoft.com/office/drawing/2014/main" id="{E1F070BB-C1FF-2ED0-08FD-6848F12009DE}"/>
              </a:ext>
            </a:extLst>
          </p:cNvPr>
          <p:cNvSpPr>
            <a:spLocks noChangeArrowheads="1"/>
          </p:cNvSpPr>
          <p:nvPr/>
        </p:nvSpPr>
        <p:spPr bwMode="auto">
          <a:xfrm>
            <a:off x="6270625" y="344011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charset="0"/>
                <a:ea typeface="ＭＳ Ｐゴシック" charset="-128"/>
                <a:cs typeface="ＭＳ Ｐゴシック" charset="-128"/>
              </a:rPr>
              <a:t>SOKHAMI</a:t>
            </a:r>
          </a:p>
        </p:txBody>
      </p:sp>
      <p:sp>
        <p:nvSpPr>
          <p:cNvPr id="519188" name="Rectangle 20">
            <a:extLst>
              <a:ext uri="{FF2B5EF4-FFF2-40B4-BE49-F238E27FC236}">
                <a16:creationId xmlns:a16="http://schemas.microsoft.com/office/drawing/2014/main" id="{1DD42D77-646D-8BEE-7432-2A5EA0346DC5}"/>
              </a:ext>
            </a:extLst>
          </p:cNvPr>
          <p:cNvSpPr>
            <a:spLocks noChangeArrowheads="1"/>
          </p:cNvSpPr>
          <p:nvPr/>
        </p:nvSpPr>
        <p:spPr bwMode="auto">
          <a:xfrm>
            <a:off x="938213" y="26558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13:15</a:t>
            </a:r>
          </a:p>
        </p:txBody>
      </p:sp>
      <p:sp>
        <p:nvSpPr>
          <p:cNvPr id="519189" name="Rectangle 21">
            <a:extLst>
              <a:ext uri="{FF2B5EF4-FFF2-40B4-BE49-F238E27FC236}">
                <a16:creationId xmlns:a16="http://schemas.microsoft.com/office/drawing/2014/main" id="{6FAB9FC8-B995-861F-2B35-D831EA1C9A14}"/>
              </a:ext>
            </a:extLst>
          </p:cNvPr>
          <p:cNvSpPr>
            <a:spLocks noChangeArrowheads="1"/>
          </p:cNvSpPr>
          <p:nvPr/>
        </p:nvSpPr>
        <p:spPr bwMode="auto">
          <a:xfrm>
            <a:off x="1065213" y="387350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12:1</a:t>
            </a:r>
          </a:p>
        </p:txBody>
      </p:sp>
      <p:sp>
        <p:nvSpPr>
          <p:cNvPr id="519193" name="Rectangle 25">
            <a:extLst>
              <a:ext uri="{FF2B5EF4-FFF2-40B4-BE49-F238E27FC236}">
                <a16:creationId xmlns:a16="http://schemas.microsoft.com/office/drawing/2014/main" id="{DA856B1E-8096-4534-89F2-FC47FA787E23}"/>
              </a:ext>
            </a:extLst>
          </p:cNvPr>
          <p:cNvSpPr>
            <a:spLocks noChangeArrowheads="1"/>
          </p:cNvSpPr>
          <p:nvPr/>
        </p:nvSpPr>
        <p:spPr bwMode="auto">
          <a:xfrm>
            <a:off x="3884613" y="387667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12:2</a:t>
            </a:r>
          </a:p>
        </p:txBody>
      </p:sp>
      <p:sp>
        <p:nvSpPr>
          <p:cNvPr id="519194" name="Rectangle 26">
            <a:extLst>
              <a:ext uri="{FF2B5EF4-FFF2-40B4-BE49-F238E27FC236}">
                <a16:creationId xmlns:a16="http://schemas.microsoft.com/office/drawing/2014/main" id="{C27FA3E9-59D2-72BC-D54E-052B5FBC0DB9}"/>
              </a:ext>
            </a:extLst>
          </p:cNvPr>
          <p:cNvSpPr>
            <a:spLocks noChangeArrowheads="1"/>
          </p:cNvSpPr>
          <p:nvPr/>
        </p:nvSpPr>
        <p:spPr bwMode="auto">
          <a:xfrm>
            <a:off x="6551613" y="388461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12:3</a:t>
            </a:r>
          </a:p>
        </p:txBody>
      </p:sp>
      <p:sp>
        <p:nvSpPr>
          <p:cNvPr id="519195" name="Rectangle 27">
            <a:extLst>
              <a:ext uri="{FF2B5EF4-FFF2-40B4-BE49-F238E27FC236}">
                <a16:creationId xmlns:a16="http://schemas.microsoft.com/office/drawing/2014/main" id="{64CEB846-27F4-24C6-C566-96EC199BC4E8}"/>
              </a:ext>
            </a:extLst>
          </p:cNvPr>
          <p:cNvSpPr>
            <a:spLocks noChangeArrowheads="1"/>
          </p:cNvSpPr>
          <p:nvPr/>
        </p:nvSpPr>
        <p:spPr bwMode="auto">
          <a:xfrm>
            <a:off x="3402013" y="26479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13:14-16</a:t>
            </a:r>
          </a:p>
        </p:txBody>
      </p:sp>
      <p:sp>
        <p:nvSpPr>
          <p:cNvPr id="519196" name="Rectangle 28">
            <a:extLst>
              <a:ext uri="{FF2B5EF4-FFF2-40B4-BE49-F238E27FC236}">
                <a16:creationId xmlns:a16="http://schemas.microsoft.com/office/drawing/2014/main" id="{998D0679-C7F7-F586-A444-2C5B146E66C7}"/>
              </a:ext>
            </a:extLst>
          </p:cNvPr>
          <p:cNvSpPr>
            <a:spLocks noChangeArrowheads="1"/>
          </p:cNvSpPr>
          <p:nvPr/>
        </p:nvSpPr>
        <p:spPr bwMode="auto">
          <a:xfrm>
            <a:off x="6264275" y="26574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Hao 15:9-18</a:t>
            </a:r>
          </a:p>
        </p:txBody>
      </p:sp>
      <p:sp>
        <p:nvSpPr>
          <p:cNvPr id="519197" name="Rectangle 29">
            <a:extLst>
              <a:ext uri="{FF2B5EF4-FFF2-40B4-BE49-F238E27FC236}">
                <a16:creationId xmlns:a16="http://schemas.microsoft.com/office/drawing/2014/main" id="{7740867B-83AC-5E76-ED29-F2C099C04EF6}"/>
              </a:ext>
            </a:extLst>
          </p:cNvPr>
          <p:cNvSpPr>
            <a:spLocks noChangeArrowheads="1"/>
          </p:cNvSpPr>
          <p:nvPr/>
        </p:nvSpPr>
        <p:spPr bwMode="auto">
          <a:xfrm>
            <a:off x="265113" y="61880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400" i="1">
                <a:solidFill>
                  <a:srgbClr val="FFFF39"/>
                </a:solidFill>
                <a:latin typeface="Helvetica" panose="020B0604020202020204" pitchFamily="34" charset="0"/>
              </a:rPr>
              <a:t>Varetui Phab Takhavai “Angayung”</a:t>
            </a:r>
          </a:p>
        </p:txBody>
      </p:sp>
      <p:grpSp>
        <p:nvGrpSpPr>
          <p:cNvPr id="2" name="Group 70">
            <a:extLst>
              <a:ext uri="{FF2B5EF4-FFF2-40B4-BE49-F238E27FC236}">
                <a16:creationId xmlns:a16="http://schemas.microsoft.com/office/drawing/2014/main" id="{26559071-9BF4-13D2-2D87-B2D0ACFF9BA4}"/>
              </a:ext>
            </a:extLst>
          </p:cNvPr>
          <p:cNvGrpSpPr>
            <a:grpSpLocks/>
          </p:cNvGrpSpPr>
          <p:nvPr/>
        </p:nvGrpSpPr>
        <p:grpSpPr bwMode="auto">
          <a:xfrm>
            <a:off x="735013" y="4224338"/>
            <a:ext cx="1852612" cy="1674812"/>
            <a:chOff x="463" y="2789"/>
            <a:chExt cx="1167" cy="1055"/>
          </a:xfrm>
        </p:grpSpPr>
        <p:sp>
          <p:nvSpPr>
            <p:cNvPr id="519181" name="Rectangle 13">
              <a:extLst>
                <a:ext uri="{FF2B5EF4-FFF2-40B4-BE49-F238E27FC236}">
                  <a16:creationId xmlns:a16="http://schemas.microsoft.com/office/drawing/2014/main" id="{7E2A1E53-D2A2-8F30-0EB7-638EF70727E3}"/>
                </a:ext>
              </a:extLst>
            </p:cNvPr>
            <p:cNvSpPr>
              <a:spLocks noChangeArrowheads="1"/>
            </p:cNvSpPr>
            <p:nvPr/>
          </p:nvSpPr>
          <p:spPr bwMode="auto">
            <a:xfrm>
              <a:off x="556" y="3305"/>
              <a:ext cx="989"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  Ngalei</a:t>
              </a:r>
            </a:p>
          </p:txBody>
        </p:sp>
        <p:sp>
          <p:nvSpPr>
            <p:cNvPr id="519190" name="Rectangle 22">
              <a:extLst>
                <a:ext uri="{FF2B5EF4-FFF2-40B4-BE49-F238E27FC236}">
                  <a16:creationId xmlns:a16="http://schemas.microsoft.com/office/drawing/2014/main" id="{07077D18-7727-85FE-B64A-6F2378F81E53}"/>
                </a:ext>
              </a:extLst>
            </p:cNvPr>
            <p:cNvSpPr>
              <a:spLocks noChangeArrowheads="1"/>
            </p:cNvSpPr>
            <p:nvPr/>
          </p:nvSpPr>
          <p:spPr bwMode="auto">
            <a:xfrm>
              <a:off x="463" y="3596"/>
              <a:ext cx="1167"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  Khal 30:1-10</a:t>
              </a:r>
            </a:p>
          </p:txBody>
        </p:sp>
        <p:sp>
          <p:nvSpPr>
            <p:cNvPr id="519198" name="Line 30">
              <a:extLst>
                <a:ext uri="{FF2B5EF4-FFF2-40B4-BE49-F238E27FC236}">
                  <a16:creationId xmlns:a16="http://schemas.microsoft.com/office/drawing/2014/main" id="{90F7B22C-4D83-9427-0CEC-72DA47851CE4}"/>
                </a:ext>
              </a:extLst>
            </p:cNvPr>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3" name="Group 71">
            <a:extLst>
              <a:ext uri="{FF2B5EF4-FFF2-40B4-BE49-F238E27FC236}">
                <a16:creationId xmlns:a16="http://schemas.microsoft.com/office/drawing/2014/main" id="{2098D21F-CCE9-6785-8613-DE74D0ECDF29}"/>
              </a:ext>
            </a:extLst>
          </p:cNvPr>
          <p:cNvGrpSpPr>
            <a:grpSpLocks/>
          </p:cNvGrpSpPr>
          <p:nvPr/>
        </p:nvGrpSpPr>
        <p:grpSpPr bwMode="auto">
          <a:xfrm>
            <a:off x="3359150" y="4167188"/>
            <a:ext cx="2347913" cy="1739900"/>
            <a:chOff x="2268" y="2753"/>
            <a:chExt cx="1209" cy="1096"/>
          </a:xfrm>
        </p:grpSpPr>
        <p:sp>
          <p:nvSpPr>
            <p:cNvPr id="519184" name="Rectangle 16">
              <a:extLst>
                <a:ext uri="{FF2B5EF4-FFF2-40B4-BE49-F238E27FC236}">
                  <a16:creationId xmlns:a16="http://schemas.microsoft.com/office/drawing/2014/main" id="{92B2421E-E28D-DBB4-2EB2-0A5BAFDF18A1}"/>
                </a:ext>
              </a:extLst>
            </p:cNvPr>
            <p:cNvSpPr>
              <a:spLocks noChangeArrowheads="1"/>
            </p:cNvSpPr>
            <p:nvPr/>
          </p:nvSpPr>
          <p:spPr bwMode="auto">
            <a:xfrm>
              <a:off x="2397" y="3306"/>
              <a:ext cx="972"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Davidwui</a:t>
              </a:r>
            </a:p>
          </p:txBody>
        </p:sp>
        <p:sp>
          <p:nvSpPr>
            <p:cNvPr id="519191" name="Rectangle 23">
              <a:extLst>
                <a:ext uri="{FF2B5EF4-FFF2-40B4-BE49-F238E27FC236}">
                  <a16:creationId xmlns:a16="http://schemas.microsoft.com/office/drawing/2014/main" id="{49393F08-C4E7-F88A-1755-25CC5D0C48F1}"/>
                </a:ext>
              </a:extLst>
            </p:cNvPr>
            <p:cNvSpPr>
              <a:spLocks noChangeArrowheads="1"/>
            </p:cNvSpPr>
            <p:nvPr/>
          </p:nvSpPr>
          <p:spPr bwMode="auto">
            <a:xfrm>
              <a:off x="2268" y="3601"/>
              <a:ext cx="1209"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    2 Sam 7:4-16</a:t>
              </a:r>
            </a:p>
          </p:txBody>
        </p:sp>
        <p:sp>
          <p:nvSpPr>
            <p:cNvPr id="519199" name="Line 31">
              <a:extLst>
                <a:ext uri="{FF2B5EF4-FFF2-40B4-BE49-F238E27FC236}">
                  <a16:creationId xmlns:a16="http://schemas.microsoft.com/office/drawing/2014/main" id="{8DCC171E-6CB3-C0FA-BE45-D9457463A7B8}"/>
                </a:ext>
              </a:extLst>
            </p:cNvPr>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4" name="Group 72">
            <a:extLst>
              <a:ext uri="{FF2B5EF4-FFF2-40B4-BE49-F238E27FC236}">
                <a16:creationId xmlns:a16="http://schemas.microsoft.com/office/drawing/2014/main" id="{846AB849-91BC-115E-ED8D-A9FF8AE27D95}"/>
              </a:ext>
            </a:extLst>
          </p:cNvPr>
          <p:cNvGrpSpPr>
            <a:grpSpLocks/>
          </p:cNvGrpSpPr>
          <p:nvPr/>
        </p:nvGrpSpPr>
        <p:grpSpPr bwMode="auto">
          <a:xfrm>
            <a:off x="5862638" y="4186238"/>
            <a:ext cx="2801937" cy="1725612"/>
            <a:chOff x="4091" y="2765"/>
            <a:chExt cx="1104" cy="1087"/>
          </a:xfrm>
        </p:grpSpPr>
        <p:sp>
          <p:nvSpPr>
            <p:cNvPr id="519185" name="Rectangle 17">
              <a:extLst>
                <a:ext uri="{FF2B5EF4-FFF2-40B4-BE49-F238E27FC236}">
                  <a16:creationId xmlns:a16="http://schemas.microsoft.com/office/drawing/2014/main" id="{116AF01B-E992-ED76-0DF4-DA96F9481E24}"/>
                </a:ext>
              </a:extLst>
            </p:cNvPr>
            <p:cNvSpPr>
              <a:spLocks noChangeArrowheads="1"/>
            </p:cNvSpPr>
            <p:nvPr/>
          </p:nvSpPr>
          <p:spPr bwMode="auto">
            <a:xfrm>
              <a:off x="4283" y="3305"/>
              <a:ext cx="627"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128"/>
                  <a:cs typeface="ＭＳ Ｐゴシック" charset="-128"/>
                </a:rPr>
                <a:t>Kadhar</a:t>
              </a:r>
            </a:p>
          </p:txBody>
        </p:sp>
        <p:sp>
          <p:nvSpPr>
            <p:cNvPr id="519192" name="Rectangle 24">
              <a:extLst>
                <a:ext uri="{FF2B5EF4-FFF2-40B4-BE49-F238E27FC236}">
                  <a16:creationId xmlns:a16="http://schemas.microsoft.com/office/drawing/2014/main" id="{2B15BC24-7ECE-4EE5-1340-446972631821}"/>
                </a:ext>
              </a:extLst>
            </p:cNvPr>
            <p:cNvSpPr>
              <a:spLocks noChangeArrowheads="1"/>
            </p:cNvSpPr>
            <p:nvPr/>
          </p:nvSpPr>
          <p:spPr bwMode="auto">
            <a:xfrm>
              <a:off x="4091" y="3604"/>
              <a:ext cx="110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ＭＳ Ｐゴシック" charset="-128"/>
                  <a:cs typeface="ＭＳ Ｐゴシック" charset="-128"/>
                </a:rPr>
                <a:t>     Jer 31:31-34</a:t>
              </a:r>
            </a:p>
          </p:txBody>
        </p:sp>
        <p:sp>
          <p:nvSpPr>
            <p:cNvPr id="519200" name="Line 32">
              <a:extLst>
                <a:ext uri="{FF2B5EF4-FFF2-40B4-BE49-F238E27FC236}">
                  <a16:creationId xmlns:a16="http://schemas.microsoft.com/office/drawing/2014/main" id="{625E7E43-FF7E-DEC5-33C2-ABD2CA85A97C}"/>
                </a:ext>
              </a:extLst>
            </p:cNvPr>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519201" name="Rectangle 33">
            <a:extLst>
              <a:ext uri="{FF2B5EF4-FFF2-40B4-BE49-F238E27FC236}">
                <a16:creationId xmlns:a16="http://schemas.microsoft.com/office/drawing/2014/main" id="{C12C4A84-8EDA-F864-A67D-B6139750101A}"/>
              </a:ext>
            </a:extLst>
          </p:cNvPr>
          <p:cNvSpPr>
            <a:spLocks noChangeArrowheads="1"/>
          </p:cNvSpPr>
          <p:nvPr/>
        </p:nvSpPr>
        <p:spPr bwMode="auto">
          <a:xfrm>
            <a:off x="2649538" y="45942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ＭＳ Ｐゴシック" charset="-128"/>
                <a:cs typeface="ＭＳ Ｐゴシック" charset="-128"/>
              </a:rPr>
              <a:t>Tuingashitwui Aphangbing</a:t>
            </a:r>
          </a:p>
        </p:txBody>
      </p:sp>
      <p:sp>
        <p:nvSpPr>
          <p:cNvPr id="519202" name="Rectangle 34">
            <a:extLst>
              <a:ext uri="{FF2B5EF4-FFF2-40B4-BE49-F238E27FC236}">
                <a16:creationId xmlns:a16="http://schemas.microsoft.com/office/drawing/2014/main" id="{EECBF953-1692-DED4-FC33-F5EE418ECFA5}"/>
              </a:ext>
            </a:extLst>
          </p:cNvPr>
          <p:cNvSpPr>
            <a:spLocks noChangeArrowheads="1"/>
          </p:cNvSpPr>
          <p:nvPr/>
        </p:nvSpPr>
        <p:spPr bwMode="auto">
          <a:xfrm>
            <a:off x="511175" y="2239963"/>
            <a:ext cx="2776538"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a:solidFill>
                  <a:schemeClr val="folHlink"/>
                </a:solidFill>
                <a:latin typeface="Helvetica" charset="0"/>
                <a:ea typeface="ＭＳ Ｐゴシック" charset="-128"/>
                <a:cs typeface="ＭＳ Ｐゴシック" charset="-128"/>
              </a:rPr>
              <a:t>KATANG MAKHAVAI</a:t>
            </a:r>
          </a:p>
        </p:txBody>
      </p:sp>
      <p:sp>
        <p:nvSpPr>
          <p:cNvPr id="519204" name="Rectangle 36">
            <a:extLst>
              <a:ext uri="{FF2B5EF4-FFF2-40B4-BE49-F238E27FC236}">
                <a16:creationId xmlns:a16="http://schemas.microsoft.com/office/drawing/2014/main" id="{5F9696D5-AA77-C491-58F6-C13345DA0739}"/>
              </a:ext>
            </a:extLst>
          </p:cNvPr>
          <p:cNvSpPr>
            <a:spLocks noChangeArrowheads="1"/>
          </p:cNvSpPr>
          <p:nvPr/>
        </p:nvSpPr>
        <p:spPr bwMode="auto">
          <a:xfrm>
            <a:off x="5954713" y="2235200"/>
            <a:ext cx="3057525"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MAKHANGAPAT</a:t>
            </a:r>
          </a:p>
        </p:txBody>
      </p:sp>
      <p:sp>
        <p:nvSpPr>
          <p:cNvPr id="519215" name="AutoShape 47">
            <a:extLst>
              <a:ext uri="{FF2B5EF4-FFF2-40B4-BE49-F238E27FC236}">
                <a16:creationId xmlns:a16="http://schemas.microsoft.com/office/drawing/2014/main" id="{E1FFF6B8-937B-3E66-6928-DFFED22439A3}"/>
              </a:ext>
            </a:extLst>
          </p:cNvPr>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128"/>
              <a:cs typeface="ＭＳ Ｐゴシック" charset="-128"/>
            </a:endParaRPr>
          </a:p>
        </p:txBody>
      </p:sp>
      <p:sp>
        <p:nvSpPr>
          <p:cNvPr id="519216" name="AutoShape 48">
            <a:extLst>
              <a:ext uri="{FF2B5EF4-FFF2-40B4-BE49-F238E27FC236}">
                <a16:creationId xmlns:a16="http://schemas.microsoft.com/office/drawing/2014/main" id="{99BB4BBF-1BDA-0A26-8CE2-9F1DAB277502}"/>
              </a:ext>
            </a:extLst>
          </p:cNvPr>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128"/>
              <a:cs typeface="ＭＳ Ｐゴシック" charset="-128"/>
            </a:endParaRPr>
          </a:p>
        </p:txBody>
      </p:sp>
      <p:sp>
        <p:nvSpPr>
          <p:cNvPr id="519217" name="AutoShape 49">
            <a:extLst>
              <a:ext uri="{FF2B5EF4-FFF2-40B4-BE49-F238E27FC236}">
                <a16:creationId xmlns:a16="http://schemas.microsoft.com/office/drawing/2014/main" id="{366B6BB6-8A9F-B947-1AFC-106FAC3F6A7A}"/>
              </a:ext>
            </a:extLst>
          </p:cNvPr>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128"/>
              <a:cs typeface="ＭＳ Ｐゴシック" charset="-128"/>
            </a:endParaRPr>
          </a:p>
        </p:txBody>
      </p:sp>
      <p:sp>
        <p:nvSpPr>
          <p:cNvPr id="519218" name="AutoShape 50">
            <a:extLst>
              <a:ext uri="{FF2B5EF4-FFF2-40B4-BE49-F238E27FC236}">
                <a16:creationId xmlns:a16="http://schemas.microsoft.com/office/drawing/2014/main" id="{D4E2200E-464F-F045-5CB1-A8A315354979}"/>
              </a:ext>
            </a:extLst>
          </p:cNvPr>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128"/>
              <a:cs typeface="ＭＳ Ｐゴシック" charset="-128"/>
            </a:endParaRPr>
          </a:p>
        </p:txBody>
      </p:sp>
      <p:sp>
        <p:nvSpPr>
          <p:cNvPr id="519219" name="AutoShape 51">
            <a:extLst>
              <a:ext uri="{FF2B5EF4-FFF2-40B4-BE49-F238E27FC236}">
                <a16:creationId xmlns:a16="http://schemas.microsoft.com/office/drawing/2014/main" id="{1587123B-B22D-D673-9F9F-9ABD31651217}"/>
              </a:ext>
            </a:extLst>
          </p:cNvPr>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128"/>
              <a:cs typeface="ＭＳ Ｐゴシック" charset="-128"/>
            </a:endParaRPr>
          </a:p>
        </p:txBody>
      </p:sp>
      <p:sp>
        <p:nvSpPr>
          <p:cNvPr id="519220" name="Text Box 52">
            <a:extLst>
              <a:ext uri="{FF2B5EF4-FFF2-40B4-BE49-F238E27FC236}">
                <a16:creationId xmlns:a16="http://schemas.microsoft.com/office/drawing/2014/main" id="{417BDF8D-7A41-EFF5-F2E4-BF69C605C248}"/>
              </a:ext>
            </a:extLst>
          </p:cNvPr>
          <p:cNvSpPr txBox="1">
            <a:spLocks noChangeArrowheads="1"/>
          </p:cNvSpPr>
          <p:nvPr/>
        </p:nvSpPr>
        <p:spPr bwMode="auto">
          <a:xfrm>
            <a:off x="4970463" y="95250"/>
            <a:ext cx="4173537" cy="39370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a:solidFill>
                  <a:srgbClr val="FFFF00"/>
                </a:solidFill>
                <a:latin typeface="Comic Sans MS" charset="0"/>
                <a:ea typeface="ＭＳ Ｐゴシック" charset="-128"/>
                <a:cs typeface="ＭＳ Ｐゴシック" charset="-128"/>
              </a:rPr>
              <a:t>KATAMLI KHANGACHON #14 &amp; #32</a:t>
            </a:r>
          </a:p>
        </p:txBody>
      </p:sp>
      <p:sp>
        <p:nvSpPr>
          <p:cNvPr id="154658" name="Text Box 53">
            <a:extLst>
              <a:ext uri="{FF2B5EF4-FFF2-40B4-BE49-F238E27FC236}">
                <a16:creationId xmlns:a16="http://schemas.microsoft.com/office/drawing/2014/main" id="{2C5370FB-1506-8FCD-0F98-1F8D99DAB40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54659" name="Text Box 60">
            <a:extLst>
              <a:ext uri="{FF2B5EF4-FFF2-40B4-BE49-F238E27FC236}">
                <a16:creationId xmlns:a16="http://schemas.microsoft.com/office/drawing/2014/main" id="{6CDFF50C-2DAD-63A6-19C0-EA133922524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9172" name="Rectangle 4">
            <a:extLst>
              <a:ext uri="{FF2B5EF4-FFF2-40B4-BE49-F238E27FC236}">
                <a16:creationId xmlns:a16="http://schemas.microsoft.com/office/drawing/2014/main" id="{E30CA4E9-9750-586B-A5EA-BC954E5364EA}"/>
              </a:ext>
            </a:extLst>
          </p:cNvPr>
          <p:cNvSpPr>
            <a:spLocks noChangeArrowheads="1"/>
          </p:cNvSpPr>
          <p:nvPr/>
        </p:nvSpPr>
        <p:spPr bwMode="auto">
          <a:xfrm>
            <a:off x="2533650" y="792163"/>
            <a:ext cx="3838575" cy="1063625"/>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4000" i="1">
                <a:solidFill>
                  <a:schemeClr val="folHlink"/>
                </a:solidFill>
                <a:latin typeface="Kosher-Normal" charset="0"/>
              </a:rPr>
              <a:t>ABRAHAMWUI TUINGASHIT</a:t>
            </a:r>
            <a:endParaRPr lang="en-US" altLang="en-US" sz="4400" i="1">
              <a:solidFill>
                <a:schemeClr val="folHlink"/>
              </a:solidFill>
              <a:latin typeface="Kosher-Normal" charset="0"/>
            </a:endParaRPr>
          </a:p>
        </p:txBody>
      </p:sp>
      <p:sp>
        <p:nvSpPr>
          <p:cNvPr id="519203" name="Rectangle 35">
            <a:extLst>
              <a:ext uri="{FF2B5EF4-FFF2-40B4-BE49-F238E27FC236}">
                <a16:creationId xmlns:a16="http://schemas.microsoft.com/office/drawing/2014/main" id="{15CAE9A4-0664-088F-E1C4-66B7B8A04942}"/>
              </a:ext>
            </a:extLst>
          </p:cNvPr>
          <p:cNvSpPr>
            <a:spLocks noChangeArrowheads="1"/>
          </p:cNvSpPr>
          <p:nvPr/>
        </p:nvSpPr>
        <p:spPr bwMode="auto">
          <a:xfrm>
            <a:off x="3276600" y="2219325"/>
            <a:ext cx="244951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a:solidFill>
                  <a:schemeClr val="folHlink"/>
                </a:solidFill>
                <a:latin typeface="Helvetica" charset="0"/>
                <a:ea typeface="ＭＳ Ｐゴシック" charset="-128"/>
                <a:cs typeface="ＭＳ Ｐゴシック" charset="-128"/>
              </a:rPr>
              <a:t>TAZAK KAHAI</a:t>
            </a:r>
          </a:p>
        </p:txBody>
      </p:sp>
      <p:sp>
        <p:nvSpPr>
          <p:cNvPr id="519242" name="AutoShape 74">
            <a:extLst>
              <a:ext uri="{FF2B5EF4-FFF2-40B4-BE49-F238E27FC236}">
                <a16:creationId xmlns:a16="http://schemas.microsoft.com/office/drawing/2014/main" id="{C343C993-6A56-D0A8-A614-BED112D31344}"/>
              </a:ext>
            </a:extLst>
          </p:cNvPr>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9243" name="AutoShape 75">
            <a:extLst>
              <a:ext uri="{FF2B5EF4-FFF2-40B4-BE49-F238E27FC236}">
                <a16:creationId xmlns:a16="http://schemas.microsoft.com/office/drawing/2014/main" id="{583602DA-A8A8-7CDE-C2CC-0AB9F599BFF9}"/>
              </a:ext>
            </a:extLst>
          </p:cNvPr>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9244" name="AutoShape 76">
            <a:extLst>
              <a:ext uri="{FF2B5EF4-FFF2-40B4-BE49-F238E27FC236}">
                <a16:creationId xmlns:a16="http://schemas.microsoft.com/office/drawing/2014/main" id="{FCB5422D-07BB-9A6B-D7BE-B2391DF1ECFF}"/>
              </a:ext>
            </a:extLst>
          </p:cNvPr>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9245" name="AutoShape 77">
            <a:extLst>
              <a:ext uri="{FF2B5EF4-FFF2-40B4-BE49-F238E27FC236}">
                <a16:creationId xmlns:a16="http://schemas.microsoft.com/office/drawing/2014/main" id="{091BB08F-1010-8F8D-049B-E6910BB21283}"/>
              </a:ext>
            </a:extLst>
          </p:cNvPr>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19222" name="Rectangle 54">
            <a:extLst>
              <a:ext uri="{FF2B5EF4-FFF2-40B4-BE49-F238E27FC236}">
                <a16:creationId xmlns:a16="http://schemas.microsoft.com/office/drawing/2014/main" id="{67B6E7C9-AE10-1240-023A-67FDED604C09}"/>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19225" name="Rectangle 57">
            <a:extLst>
              <a:ext uri="{FF2B5EF4-FFF2-40B4-BE49-F238E27FC236}">
                <a16:creationId xmlns:a16="http://schemas.microsoft.com/office/drawing/2014/main" id="{108DAF68-293E-A3E8-9346-BCDB8E5A6A8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68</a:t>
            </a:r>
          </a:p>
        </p:txBody>
      </p:sp>
      <p:sp>
        <p:nvSpPr>
          <p:cNvPr id="154668" name="Text Box 59">
            <a:extLst>
              <a:ext uri="{FF2B5EF4-FFF2-40B4-BE49-F238E27FC236}">
                <a16:creationId xmlns:a16="http://schemas.microsoft.com/office/drawing/2014/main" id="{620AA69C-D37F-BC93-1F2B-6032310593C1}"/>
              </a:ext>
            </a:extLst>
          </p:cNvPr>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5</a:t>
            </a:r>
          </a:p>
        </p:txBody>
      </p:sp>
      <p:sp>
        <p:nvSpPr>
          <p:cNvPr id="519229" name="Rectangle 61">
            <a:extLst>
              <a:ext uri="{FF2B5EF4-FFF2-40B4-BE49-F238E27FC236}">
                <a16:creationId xmlns:a16="http://schemas.microsoft.com/office/drawing/2014/main" id="{183F45DC-CBBC-CD9B-56B4-7564BC79F2F5}"/>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BD0D9ADF-68EF-646F-0FDA-E9B175C4E363}"/>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7651" name="Rectangle 3">
            <a:extLst>
              <a:ext uri="{FF2B5EF4-FFF2-40B4-BE49-F238E27FC236}">
                <a16:creationId xmlns:a16="http://schemas.microsoft.com/office/drawing/2014/main" id="{B2116177-5966-8340-9A19-C0B1DDA0F260}"/>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7652" name="Rectangle 4">
            <a:extLst>
              <a:ext uri="{FF2B5EF4-FFF2-40B4-BE49-F238E27FC236}">
                <a16:creationId xmlns:a16="http://schemas.microsoft.com/office/drawing/2014/main" id="{D6DE6746-5BFD-39E0-BBB8-5AEE25DC79CB}"/>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27653" name="Rectangle 5">
            <a:extLst>
              <a:ext uri="{FF2B5EF4-FFF2-40B4-BE49-F238E27FC236}">
                <a16:creationId xmlns:a16="http://schemas.microsoft.com/office/drawing/2014/main" id="{35A8A3F1-6503-57A7-2F71-1FC92CB5313D}"/>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27654" name="Rectangle 6">
            <a:extLst>
              <a:ext uri="{FF2B5EF4-FFF2-40B4-BE49-F238E27FC236}">
                <a16:creationId xmlns:a16="http://schemas.microsoft.com/office/drawing/2014/main" id="{A7BC8AC5-6FCB-0DCC-9FDB-A77F927AB043}"/>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27655" name="Rectangle 7">
            <a:extLst>
              <a:ext uri="{FF2B5EF4-FFF2-40B4-BE49-F238E27FC236}">
                <a16:creationId xmlns:a16="http://schemas.microsoft.com/office/drawing/2014/main" id="{E5379BBD-DF5D-838A-4CB2-B55F58A05442}"/>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87752" name="Rectangle 8">
            <a:extLst>
              <a:ext uri="{FF2B5EF4-FFF2-40B4-BE49-F238E27FC236}">
                <a16:creationId xmlns:a16="http://schemas.microsoft.com/office/drawing/2014/main" id="{4282857E-BD6A-ED6B-3C07-45FD196C320D}"/>
              </a:ext>
            </a:extLst>
          </p:cNvPr>
          <p:cNvSpPr>
            <a:spLocks noChangeArrowheads="1"/>
          </p:cNvSpPr>
          <p:nvPr/>
        </p:nvSpPr>
        <p:spPr bwMode="auto">
          <a:xfrm>
            <a:off x="2646363" y="2566988"/>
            <a:ext cx="38195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339933"/>
                </a:solidFill>
                <a:latin typeface="Helvetica" panose="020B0604020202020204" pitchFamily="34" charset="0"/>
              </a:rPr>
              <a:t> Ngalung Khare – </a:t>
            </a:r>
          </a:p>
          <a:p>
            <a:pPr algn="ctr">
              <a:defRPr/>
            </a:pPr>
            <a:r>
              <a:rPr lang="en-US" altLang="en-US" sz="2000" i="1">
                <a:solidFill>
                  <a:srgbClr val="339933"/>
                </a:solidFill>
                <a:latin typeface="Helvetica" panose="020B0604020202020204" pitchFamily="34" charset="0"/>
              </a:rPr>
              <a:t>Vareli Sakhangayi (Tuiza 1-12)</a:t>
            </a:r>
          </a:p>
        </p:txBody>
      </p:sp>
      <p:sp>
        <p:nvSpPr>
          <p:cNvPr id="27657" name="Rectangle 9">
            <a:extLst>
              <a:ext uri="{FF2B5EF4-FFF2-40B4-BE49-F238E27FC236}">
                <a16:creationId xmlns:a16="http://schemas.microsoft.com/office/drawing/2014/main" id="{8A518F9C-E2A7-FA17-6AB3-5519F62C4F89}"/>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87754" name="Rectangle 10">
            <a:extLst>
              <a:ext uri="{FF2B5EF4-FFF2-40B4-BE49-F238E27FC236}">
                <a16:creationId xmlns:a16="http://schemas.microsoft.com/office/drawing/2014/main" id="{8100B4C9-DF5D-6B98-F357-79359C6ABFAA}"/>
              </a:ext>
            </a:extLst>
          </p:cNvPr>
          <p:cNvSpPr>
            <a:spLocks noChangeArrowheads="1"/>
          </p:cNvSpPr>
          <p:nvPr/>
        </p:nvSpPr>
        <p:spPr bwMode="auto">
          <a:xfrm>
            <a:off x="2700338" y="3195638"/>
            <a:ext cx="369093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99FF99"/>
                </a:solidFill>
                <a:latin typeface="Helvetica" panose="020B0604020202020204" pitchFamily="34" charset="0"/>
              </a:rPr>
              <a:t>  Ngalung Kakhane – </a:t>
            </a:r>
          </a:p>
          <a:p>
            <a:pPr algn="ctr">
              <a:defRPr/>
            </a:pPr>
            <a:r>
              <a:rPr lang="en-US" altLang="en-US" sz="2000" i="1">
                <a:latin typeface="Helvetica" panose="020B0604020202020204" pitchFamily="34" charset="0"/>
              </a:rPr>
              <a:t>Mili Sakhangayi (Tuiza 13-17)</a:t>
            </a:r>
            <a:endParaRPr lang="en-US" altLang="en-US" sz="2000" i="1">
              <a:solidFill>
                <a:srgbClr val="99FF99"/>
              </a:solidFill>
              <a:latin typeface="Helvetica" panose="020B0604020202020204" pitchFamily="34" charset="0"/>
            </a:endParaRPr>
          </a:p>
        </p:txBody>
      </p:sp>
      <p:sp>
        <p:nvSpPr>
          <p:cNvPr id="27659" name="Rectangle 11">
            <a:extLst>
              <a:ext uri="{FF2B5EF4-FFF2-40B4-BE49-F238E27FC236}">
                <a16:creationId xmlns:a16="http://schemas.microsoft.com/office/drawing/2014/main" id="{EBDA5C1B-0B63-F271-B6A2-31BDE9FB5E9C}"/>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7660" name="Rectangle 14">
            <a:extLst>
              <a:ext uri="{FF2B5EF4-FFF2-40B4-BE49-F238E27FC236}">
                <a16:creationId xmlns:a16="http://schemas.microsoft.com/office/drawing/2014/main" id="{749AB785-D92C-D431-FCF3-8A02629F81DB}"/>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7661" name="Rectangle 15">
            <a:extLst>
              <a:ext uri="{FF2B5EF4-FFF2-40B4-BE49-F238E27FC236}">
                <a16:creationId xmlns:a16="http://schemas.microsoft.com/office/drawing/2014/main" id="{DCD70DDE-3FF3-7D4A-7F60-B355BC29810A}"/>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27662" name="Rectangle 16">
            <a:extLst>
              <a:ext uri="{FF2B5EF4-FFF2-40B4-BE49-F238E27FC236}">
                <a16:creationId xmlns:a16="http://schemas.microsoft.com/office/drawing/2014/main" id="{A8976CAD-C033-E70B-E777-B6508EA13838}"/>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27663" name="Rectangle 17">
            <a:extLst>
              <a:ext uri="{FF2B5EF4-FFF2-40B4-BE49-F238E27FC236}">
                <a16:creationId xmlns:a16="http://schemas.microsoft.com/office/drawing/2014/main" id="{0E352F8E-BF9A-604E-619C-570CD72B8334}"/>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287762" name="Rectangle 18">
            <a:extLst>
              <a:ext uri="{FF2B5EF4-FFF2-40B4-BE49-F238E27FC236}">
                <a16:creationId xmlns:a16="http://schemas.microsoft.com/office/drawing/2014/main" id="{32146F44-900F-70B4-AE1C-23D3F5F78E74}"/>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7777" name="Rectangle 33">
            <a:extLst>
              <a:ext uri="{FF2B5EF4-FFF2-40B4-BE49-F238E27FC236}">
                <a16:creationId xmlns:a16="http://schemas.microsoft.com/office/drawing/2014/main" id="{B8EE2E52-C178-4A47-15B1-4B21114E0CC7}"/>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800">
                <a:solidFill>
                  <a:schemeClr val="folHlink"/>
                </a:solidFill>
                <a:latin typeface="Helvetica" panose="020B0604020202020204" pitchFamily="34" charset="0"/>
              </a:rPr>
              <a:t>“MOSESWUI TUINGASHIT”</a:t>
            </a:r>
          </a:p>
        </p:txBody>
      </p:sp>
      <p:sp>
        <p:nvSpPr>
          <p:cNvPr id="287779" name="Text Box 35">
            <a:extLst>
              <a:ext uri="{FF2B5EF4-FFF2-40B4-BE49-F238E27FC236}">
                <a16:creationId xmlns:a16="http://schemas.microsoft.com/office/drawing/2014/main" id="{48111C6F-8314-C479-6CF9-A9F210DBFB82}"/>
              </a:ext>
            </a:extLst>
          </p:cNvPr>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6600" b="0">
                <a:solidFill>
                  <a:schemeClr val="folHlink"/>
                </a:solidFill>
                <a:latin typeface="Times New Roman" panose="02020603050405020304" pitchFamily="18" charset="0"/>
              </a:rPr>
              <a:t>“A”</a:t>
            </a:r>
          </a:p>
        </p:txBody>
      </p:sp>
      <p:sp>
        <p:nvSpPr>
          <p:cNvPr id="287782" name="Text Box 38">
            <a:extLst>
              <a:ext uri="{FF2B5EF4-FFF2-40B4-BE49-F238E27FC236}">
                <a16:creationId xmlns:a16="http://schemas.microsoft.com/office/drawing/2014/main" id="{9AE47423-603F-1B03-25FF-106C4C19395B}"/>
              </a:ext>
            </a:extLst>
          </p:cNvPr>
          <p:cNvSpPr txBox="1">
            <a:spLocks noChangeArrowheads="1"/>
          </p:cNvSpPr>
          <p:nvPr/>
        </p:nvSpPr>
        <p:spPr bwMode="auto">
          <a:xfrm>
            <a:off x="21082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latin typeface="Times New Roman" panose="02020603050405020304" pitchFamily="18" charset="0"/>
              </a:rPr>
              <a:t>“Ningkhami Thara”</a:t>
            </a:r>
          </a:p>
        </p:txBody>
      </p:sp>
      <p:sp>
        <p:nvSpPr>
          <p:cNvPr id="27668" name="Text Box 47">
            <a:extLst>
              <a:ext uri="{FF2B5EF4-FFF2-40B4-BE49-F238E27FC236}">
                <a16:creationId xmlns:a16="http://schemas.microsoft.com/office/drawing/2014/main" id="{D4B42320-C680-77BC-AB1F-539E24D96493}"/>
              </a:ext>
            </a:extLst>
          </p:cNvPr>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3600" b="0">
              <a:latin typeface="Times New Roman" panose="02020603050405020304" pitchFamily="18" charset="0"/>
            </a:endParaRPr>
          </a:p>
        </p:txBody>
      </p:sp>
      <p:sp>
        <p:nvSpPr>
          <p:cNvPr id="287793" name="Text Box 49">
            <a:extLst>
              <a:ext uri="{FF2B5EF4-FFF2-40B4-BE49-F238E27FC236}">
                <a16:creationId xmlns:a16="http://schemas.microsoft.com/office/drawing/2014/main" id="{348C6929-BE1B-1F8F-9300-250AD4E569B6}"/>
              </a:ext>
            </a:extLst>
          </p:cNvPr>
          <p:cNvSpPr txBox="1">
            <a:spLocks noChangeArrowheads="1"/>
          </p:cNvSpPr>
          <p:nvPr/>
        </p:nvSpPr>
        <p:spPr bwMode="auto">
          <a:xfrm>
            <a:off x="2476500" y="4025900"/>
            <a:ext cx="6667500" cy="24653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Av</a:t>
            </a:r>
            <a:r>
              <a:rPr lang="en-US" sz="2400" u="sng">
                <a:solidFill>
                  <a:schemeClr val="folHlink"/>
                </a:solidFill>
                <a:latin typeface="Helvetica" charset="0"/>
                <a:ea typeface="ＭＳ Ｐゴシック" charset="-128"/>
                <a:cs typeface="ＭＳ Ｐゴシック" charset="-128"/>
              </a:rPr>
              <a:t>a</a:t>
            </a:r>
            <a:r>
              <a:rPr lang="en-US" sz="2400">
                <a:solidFill>
                  <a:schemeClr val="folHlink"/>
                </a:solidFill>
                <a:latin typeface="Helvetica" charset="0"/>
                <a:ea typeface="ＭＳ Ｐゴシック" charset="-128"/>
                <a:cs typeface="ＭＳ Ｐゴシック" charset="-128"/>
              </a:rPr>
              <a:t> Avali Khayashi Khangayi</a:t>
            </a:r>
            <a:endParaRPr lang="en-US" sz="2400" u="sng">
              <a:solidFill>
                <a:schemeClr val="folHlink"/>
              </a:solidFill>
              <a:latin typeface="Helvetica" charset="0"/>
              <a:ea typeface="ＭＳ Ｐゴシック" charset="-128"/>
              <a:cs typeface="ＭＳ Ｐゴシック" charset="-128"/>
            </a:endParaRPr>
          </a:p>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   Sakashar:</a:t>
            </a:r>
          </a:p>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         Mi Sakathat </a:t>
            </a:r>
          </a:p>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           Phokapha  </a:t>
            </a:r>
          </a:p>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              Khali </a:t>
            </a:r>
          </a:p>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                Kakapik </a:t>
            </a:r>
          </a:p>
          <a:p>
            <a:pPr>
              <a:lnSpc>
                <a:spcPct val="50000"/>
              </a:lnSpc>
              <a:spcBef>
                <a:spcPct val="50000"/>
              </a:spcBef>
              <a:defRPr/>
            </a:pPr>
            <a:r>
              <a:rPr lang="en-US" sz="2400">
                <a:solidFill>
                  <a:schemeClr val="folHlink"/>
                </a:solidFill>
                <a:latin typeface="Helvetica" charset="0"/>
                <a:ea typeface="ＭＳ Ｐゴシック" charset="-128"/>
                <a:cs typeface="ＭＳ Ｐゴシック" charset="-128"/>
              </a:rPr>
              <a:t>                   Mili kala Otli kakahao...</a:t>
            </a:r>
          </a:p>
        </p:txBody>
      </p:sp>
      <p:grpSp>
        <p:nvGrpSpPr>
          <p:cNvPr id="27670" name="Group 50">
            <a:extLst>
              <a:ext uri="{FF2B5EF4-FFF2-40B4-BE49-F238E27FC236}">
                <a16:creationId xmlns:a16="http://schemas.microsoft.com/office/drawing/2014/main" id="{DEE1A4E2-A826-63D2-3B25-C8A93413DDE9}"/>
              </a:ext>
            </a:extLst>
          </p:cNvPr>
          <p:cNvGrpSpPr>
            <a:grpSpLocks/>
          </p:cNvGrpSpPr>
          <p:nvPr/>
        </p:nvGrpSpPr>
        <p:grpSpPr bwMode="auto">
          <a:xfrm>
            <a:off x="711200" y="1970088"/>
            <a:ext cx="2946400" cy="4570412"/>
            <a:chOff x="448" y="1241"/>
            <a:chExt cx="1856" cy="2879"/>
          </a:xfrm>
        </p:grpSpPr>
        <p:sp>
          <p:nvSpPr>
            <p:cNvPr id="287795" name="Line 51">
              <a:extLst>
                <a:ext uri="{FF2B5EF4-FFF2-40B4-BE49-F238E27FC236}">
                  <a16:creationId xmlns:a16="http://schemas.microsoft.com/office/drawing/2014/main" id="{8E887106-A187-A559-EF62-8385324BB4C7}"/>
                </a:ext>
              </a:extLst>
            </p:cNvPr>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287796" name="Line 52">
              <a:extLst>
                <a:ext uri="{FF2B5EF4-FFF2-40B4-BE49-F238E27FC236}">
                  <a16:creationId xmlns:a16="http://schemas.microsoft.com/office/drawing/2014/main" id="{6D9B8C06-B66A-B41E-FC2A-B78898BFA98A}"/>
                </a:ext>
              </a:extLst>
            </p:cNvPr>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287797" name="Text Box 53">
            <a:extLst>
              <a:ext uri="{FF2B5EF4-FFF2-40B4-BE49-F238E27FC236}">
                <a16:creationId xmlns:a16="http://schemas.microsoft.com/office/drawing/2014/main" id="{56A3DF75-E8CA-4282-7CC5-6DE975349B44}"/>
              </a:ext>
            </a:extLst>
          </p:cNvPr>
          <p:cNvSpPr txBox="1">
            <a:spLocks noChangeArrowheads="1"/>
          </p:cNvSpPr>
          <p:nvPr/>
        </p:nvSpPr>
        <p:spPr bwMode="auto">
          <a:xfrm>
            <a:off x="682625" y="2054225"/>
            <a:ext cx="1719263"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ＭＳ Ｐゴシック" charset="-128"/>
                <a:cs typeface="ＭＳ Ｐゴシック" charset="-128"/>
              </a:rPr>
              <a:t>ACHAM ARAM</a:t>
            </a:r>
          </a:p>
        </p:txBody>
      </p:sp>
      <p:sp>
        <p:nvSpPr>
          <p:cNvPr id="287800" name="Rectangle 56">
            <a:extLst>
              <a:ext uri="{FF2B5EF4-FFF2-40B4-BE49-F238E27FC236}">
                <a16:creationId xmlns:a16="http://schemas.microsoft.com/office/drawing/2014/main" id="{7BA3C809-FA0A-579B-4829-D36A5411084C}"/>
              </a:ext>
            </a:extLst>
          </p:cNvPr>
          <p:cNvSpPr>
            <a:spLocks noChangeArrowheads="1"/>
          </p:cNvSpPr>
          <p:nvPr/>
        </p:nvSpPr>
        <p:spPr bwMode="auto">
          <a:xfrm>
            <a:off x="2795588" y="1008063"/>
            <a:ext cx="356076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chemeClr val="folHlink"/>
                </a:solidFill>
                <a:latin typeface="Helvetica" panose="020B0604020202020204" pitchFamily="34" charset="0"/>
              </a:rPr>
              <a:t>SHONGZA KAPIKASANG 20: </a:t>
            </a:r>
          </a:p>
          <a:p>
            <a:pPr algn="ctr">
              <a:defRPr/>
            </a:pPr>
            <a:r>
              <a:rPr lang="en-US" altLang="en-US" sz="2500">
                <a:latin typeface="Helvetica" panose="020B0604020202020204" pitchFamily="34" charset="0"/>
              </a:rPr>
              <a:t>MOSESWUI AIN</a:t>
            </a:r>
            <a:endParaRPr lang="en-US" altLang="en-US" sz="1900">
              <a:solidFill>
                <a:schemeClr val="folHlink"/>
              </a:solidFill>
              <a:latin typeface="Helvetica" panose="020B0604020202020204" pitchFamily="34" charset="0"/>
            </a:endParaRPr>
          </a:p>
        </p:txBody>
      </p:sp>
      <p:grpSp>
        <p:nvGrpSpPr>
          <p:cNvPr id="27673" name="Group 71">
            <a:extLst>
              <a:ext uri="{FF2B5EF4-FFF2-40B4-BE49-F238E27FC236}">
                <a16:creationId xmlns:a16="http://schemas.microsoft.com/office/drawing/2014/main" id="{4762C99B-DB8F-96A5-4943-519A78A9AB86}"/>
              </a:ext>
            </a:extLst>
          </p:cNvPr>
          <p:cNvGrpSpPr>
            <a:grpSpLocks/>
          </p:cNvGrpSpPr>
          <p:nvPr/>
        </p:nvGrpSpPr>
        <p:grpSpPr bwMode="auto">
          <a:xfrm>
            <a:off x="7127875" y="304800"/>
            <a:ext cx="1470025" cy="1638300"/>
            <a:chOff x="4490" y="192"/>
            <a:chExt cx="926" cy="1032"/>
          </a:xfrm>
        </p:grpSpPr>
        <p:sp>
          <p:nvSpPr>
            <p:cNvPr id="287816" name="Rectangle 72">
              <a:extLst>
                <a:ext uri="{FF2B5EF4-FFF2-40B4-BE49-F238E27FC236}">
                  <a16:creationId xmlns:a16="http://schemas.microsoft.com/office/drawing/2014/main" id="{5DC5E95E-7BFA-F940-5CC3-B71505A8E671}"/>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7817" name="Oval 73">
              <a:extLst>
                <a:ext uri="{FF2B5EF4-FFF2-40B4-BE49-F238E27FC236}">
                  <a16:creationId xmlns:a16="http://schemas.microsoft.com/office/drawing/2014/main" id="{02B9A6F7-783D-55AE-7E59-500223496C93}"/>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7818" name="Rectangle 74">
              <a:extLst>
                <a:ext uri="{FF2B5EF4-FFF2-40B4-BE49-F238E27FC236}">
                  <a16:creationId xmlns:a16="http://schemas.microsoft.com/office/drawing/2014/main" id="{97B9FD77-82CF-5737-BB3F-7242CC6F45E5}"/>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7819" name="Rectangle 75">
              <a:extLst>
                <a:ext uri="{FF2B5EF4-FFF2-40B4-BE49-F238E27FC236}">
                  <a16:creationId xmlns:a16="http://schemas.microsoft.com/office/drawing/2014/main" id="{3D164415-DBCF-2449-38F5-39E4BE56720B}"/>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7820" name="Oval 76">
              <a:extLst>
                <a:ext uri="{FF2B5EF4-FFF2-40B4-BE49-F238E27FC236}">
                  <a16:creationId xmlns:a16="http://schemas.microsoft.com/office/drawing/2014/main" id="{1E2E0BF7-FCF4-8938-1518-3DC848CFD425}"/>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87821" name="Rectangle 77">
              <a:extLst>
                <a:ext uri="{FF2B5EF4-FFF2-40B4-BE49-F238E27FC236}">
                  <a16:creationId xmlns:a16="http://schemas.microsoft.com/office/drawing/2014/main" id="{7BD09B25-D7BC-EA35-BAE5-B178D2584AF2}"/>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7685" name="Rectangle 78">
              <a:extLst>
                <a:ext uri="{FF2B5EF4-FFF2-40B4-BE49-F238E27FC236}">
                  <a16:creationId xmlns:a16="http://schemas.microsoft.com/office/drawing/2014/main" id="{61EC5B7F-71F0-D5D9-57A9-141D6C168364}"/>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7686" name="Rectangle 79">
              <a:extLst>
                <a:ext uri="{FF2B5EF4-FFF2-40B4-BE49-F238E27FC236}">
                  <a16:creationId xmlns:a16="http://schemas.microsoft.com/office/drawing/2014/main" id="{080062E6-C8DF-190A-2C0C-5F11FACEE25D}"/>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27674" name="Text Box 83">
            <a:extLst>
              <a:ext uri="{FF2B5EF4-FFF2-40B4-BE49-F238E27FC236}">
                <a16:creationId xmlns:a16="http://schemas.microsoft.com/office/drawing/2014/main" id="{FF8943FD-C076-39F0-80C7-1BF75649C5B8}"/>
              </a:ext>
            </a:extLst>
          </p:cNvPr>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27675" name="Text Box 84">
            <a:extLst>
              <a:ext uri="{FF2B5EF4-FFF2-40B4-BE49-F238E27FC236}">
                <a16:creationId xmlns:a16="http://schemas.microsoft.com/office/drawing/2014/main" id="{5CC7B902-FF5C-A84E-7629-863575FEDCF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87829" name="Rectangle 85">
            <a:extLst>
              <a:ext uri="{FF2B5EF4-FFF2-40B4-BE49-F238E27FC236}">
                <a16:creationId xmlns:a16="http://schemas.microsoft.com/office/drawing/2014/main" id="{6FCEFADB-AAA1-E526-CA4A-AB65CB1C75F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287832" name="Rectangle 88">
            <a:extLst>
              <a:ext uri="{FF2B5EF4-FFF2-40B4-BE49-F238E27FC236}">
                <a16:creationId xmlns:a16="http://schemas.microsoft.com/office/drawing/2014/main" id="{43A61006-9C78-4033-CB53-302A8F0A17A4}"/>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06</a:t>
            </a:r>
          </a:p>
        </p:txBody>
      </p:sp>
      <p:sp>
        <p:nvSpPr>
          <p:cNvPr id="27678" name="Text Box 90">
            <a:extLst>
              <a:ext uri="{FF2B5EF4-FFF2-40B4-BE49-F238E27FC236}">
                <a16:creationId xmlns:a16="http://schemas.microsoft.com/office/drawing/2014/main" id="{ACB4824D-4696-1A15-9942-A9C13B4720DB}"/>
              </a:ext>
            </a:extLst>
          </p:cNvPr>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a:extLst>
              <a:ext uri="{FF2B5EF4-FFF2-40B4-BE49-F238E27FC236}">
                <a16:creationId xmlns:a16="http://schemas.microsoft.com/office/drawing/2014/main" id="{F3EA4239-D3C7-BA63-A8EE-A48BFF408DEB}"/>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nvGrpSpPr>
          <p:cNvPr id="156675" name="Group 3">
            <a:extLst>
              <a:ext uri="{FF2B5EF4-FFF2-40B4-BE49-F238E27FC236}">
                <a16:creationId xmlns:a16="http://schemas.microsoft.com/office/drawing/2014/main" id="{239B68BA-5090-F132-0F7F-613812E648AE}"/>
              </a:ext>
            </a:extLst>
          </p:cNvPr>
          <p:cNvGrpSpPr>
            <a:grpSpLocks/>
          </p:cNvGrpSpPr>
          <p:nvPr/>
        </p:nvGrpSpPr>
        <p:grpSpPr bwMode="auto">
          <a:xfrm>
            <a:off x="8148638" y="4983163"/>
            <a:ext cx="168275" cy="177800"/>
            <a:chOff x="4317" y="868"/>
            <a:chExt cx="146" cy="700"/>
          </a:xfrm>
        </p:grpSpPr>
        <p:sp>
          <p:nvSpPr>
            <p:cNvPr id="156726" name="Rectangle 4">
              <a:extLst>
                <a:ext uri="{FF2B5EF4-FFF2-40B4-BE49-F238E27FC236}">
                  <a16:creationId xmlns:a16="http://schemas.microsoft.com/office/drawing/2014/main" id="{2123B7A5-ACF4-190F-528C-5568A16CBFE8}"/>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56727" name="Rectangle 5">
              <a:extLst>
                <a:ext uri="{FF2B5EF4-FFF2-40B4-BE49-F238E27FC236}">
                  <a16:creationId xmlns:a16="http://schemas.microsoft.com/office/drawing/2014/main" id="{6CEEDADB-BDCC-4184-7E18-C6183CD90A79}"/>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156676" name="Group 6">
            <a:extLst>
              <a:ext uri="{FF2B5EF4-FFF2-40B4-BE49-F238E27FC236}">
                <a16:creationId xmlns:a16="http://schemas.microsoft.com/office/drawing/2014/main" id="{4D279887-A581-BADB-492A-3EF7FD784FAD}"/>
              </a:ext>
            </a:extLst>
          </p:cNvPr>
          <p:cNvGrpSpPr>
            <a:grpSpLocks/>
          </p:cNvGrpSpPr>
          <p:nvPr/>
        </p:nvGrpSpPr>
        <p:grpSpPr bwMode="auto">
          <a:xfrm>
            <a:off x="1627188" y="2182813"/>
            <a:ext cx="6045200" cy="3983037"/>
            <a:chOff x="610" y="1163"/>
            <a:chExt cx="4583" cy="2701"/>
          </a:xfrm>
        </p:grpSpPr>
        <p:sp>
          <p:nvSpPr>
            <p:cNvPr id="156722" name="Rectangle 7" descr="Oak">
              <a:extLst>
                <a:ext uri="{FF2B5EF4-FFF2-40B4-BE49-F238E27FC236}">
                  <a16:creationId xmlns:a16="http://schemas.microsoft.com/office/drawing/2014/main" id="{B7CA0110-B0D5-4B8C-4239-1275916D5C63}"/>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651272" name="Rectangle 8" descr="Oak">
              <a:extLst>
                <a:ext uri="{FF2B5EF4-FFF2-40B4-BE49-F238E27FC236}">
                  <a16:creationId xmlns:a16="http://schemas.microsoft.com/office/drawing/2014/main" id="{38D2AC58-E6B3-4806-B7E7-8CDB79F62B77}"/>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73" name="Rectangle 9" descr="Oak">
              <a:extLst>
                <a:ext uri="{FF2B5EF4-FFF2-40B4-BE49-F238E27FC236}">
                  <a16:creationId xmlns:a16="http://schemas.microsoft.com/office/drawing/2014/main" id="{0F15C71E-A70C-FE36-CEE5-213CB80CB1C5}"/>
                </a:ext>
              </a:extLst>
            </p:cNvPr>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156725" name="Rectangle 10" descr="Oak">
              <a:extLst>
                <a:ext uri="{FF2B5EF4-FFF2-40B4-BE49-F238E27FC236}">
                  <a16:creationId xmlns:a16="http://schemas.microsoft.com/office/drawing/2014/main" id="{74227B9D-796D-008B-3B35-0CE5299917C4}"/>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grpSp>
      <p:grpSp>
        <p:nvGrpSpPr>
          <p:cNvPr id="156677" name="Group 11">
            <a:extLst>
              <a:ext uri="{FF2B5EF4-FFF2-40B4-BE49-F238E27FC236}">
                <a16:creationId xmlns:a16="http://schemas.microsoft.com/office/drawing/2014/main" id="{F04805EC-4196-4572-7A97-71AE0680908A}"/>
              </a:ext>
            </a:extLst>
          </p:cNvPr>
          <p:cNvGrpSpPr>
            <a:grpSpLocks/>
          </p:cNvGrpSpPr>
          <p:nvPr/>
        </p:nvGrpSpPr>
        <p:grpSpPr bwMode="auto">
          <a:xfrm>
            <a:off x="8148638" y="4983163"/>
            <a:ext cx="168275" cy="177800"/>
            <a:chOff x="4317" y="868"/>
            <a:chExt cx="146" cy="700"/>
          </a:xfrm>
        </p:grpSpPr>
        <p:sp>
          <p:nvSpPr>
            <p:cNvPr id="156720" name="Rectangle 12">
              <a:extLst>
                <a:ext uri="{FF2B5EF4-FFF2-40B4-BE49-F238E27FC236}">
                  <a16:creationId xmlns:a16="http://schemas.microsoft.com/office/drawing/2014/main" id="{CDAEDDF0-42D9-B44A-733D-A4B05236FD16}"/>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56721" name="Rectangle 13">
              <a:extLst>
                <a:ext uri="{FF2B5EF4-FFF2-40B4-BE49-F238E27FC236}">
                  <a16:creationId xmlns:a16="http://schemas.microsoft.com/office/drawing/2014/main" id="{598E8977-0BF6-CD64-9B57-530B276224E6}"/>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651278" name="Rectangle 14">
            <a:extLst>
              <a:ext uri="{FF2B5EF4-FFF2-40B4-BE49-F238E27FC236}">
                <a16:creationId xmlns:a16="http://schemas.microsoft.com/office/drawing/2014/main" id="{E7575635-4F04-4451-54EB-4E67CC934FD6}"/>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1279" name="Rectangle 15">
            <a:extLst>
              <a:ext uri="{FF2B5EF4-FFF2-40B4-BE49-F238E27FC236}">
                <a16:creationId xmlns:a16="http://schemas.microsoft.com/office/drawing/2014/main" id="{842B249C-441E-2A20-A374-512F8C3EE558}"/>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1280" name="Text Box 16">
            <a:extLst>
              <a:ext uri="{FF2B5EF4-FFF2-40B4-BE49-F238E27FC236}">
                <a16:creationId xmlns:a16="http://schemas.microsoft.com/office/drawing/2014/main" id="{DB620A38-B8E3-E46D-CD2A-C1DEFA6E9465}"/>
              </a:ext>
            </a:extLst>
          </p:cNvPr>
          <p:cNvSpPr txBox="1">
            <a:spLocks noChangeArrowheads="1"/>
          </p:cNvSpPr>
          <p:nvPr/>
        </p:nvSpPr>
        <p:spPr bwMode="auto">
          <a:xfrm>
            <a:off x="2024063" y="2873375"/>
            <a:ext cx="5059362" cy="210185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a:solidFill>
                  <a:srgbClr val="08F220"/>
                </a:solidFill>
              </a:rPr>
              <a:t>BIBLE THOTRINCHANWUI CHONSA </a:t>
            </a:r>
            <a:endParaRPr lang="en-US" altLang="en-US" sz="4000">
              <a:solidFill>
                <a:srgbClr val="08F220"/>
              </a:solidFill>
            </a:endParaRPr>
          </a:p>
        </p:txBody>
      </p:sp>
      <p:grpSp>
        <p:nvGrpSpPr>
          <p:cNvPr id="156681" name="Group 18">
            <a:extLst>
              <a:ext uri="{FF2B5EF4-FFF2-40B4-BE49-F238E27FC236}">
                <a16:creationId xmlns:a16="http://schemas.microsoft.com/office/drawing/2014/main" id="{80B8E07A-BB20-CA0E-2CB4-8C0C4756D3D6}"/>
              </a:ext>
            </a:extLst>
          </p:cNvPr>
          <p:cNvGrpSpPr>
            <a:grpSpLocks/>
          </p:cNvGrpSpPr>
          <p:nvPr/>
        </p:nvGrpSpPr>
        <p:grpSpPr bwMode="auto">
          <a:xfrm>
            <a:off x="1949450" y="2236788"/>
            <a:ext cx="5273675" cy="3898900"/>
            <a:chOff x="1228" y="1409"/>
            <a:chExt cx="3322" cy="2456"/>
          </a:xfrm>
        </p:grpSpPr>
        <p:grpSp>
          <p:nvGrpSpPr>
            <p:cNvPr id="156688" name="Group 19">
              <a:extLst>
                <a:ext uri="{FF2B5EF4-FFF2-40B4-BE49-F238E27FC236}">
                  <a16:creationId xmlns:a16="http://schemas.microsoft.com/office/drawing/2014/main" id="{7E2856BB-7289-0EB2-AA95-1D5524853848}"/>
                </a:ext>
              </a:extLst>
            </p:cNvPr>
            <p:cNvGrpSpPr>
              <a:grpSpLocks/>
            </p:cNvGrpSpPr>
            <p:nvPr/>
          </p:nvGrpSpPr>
          <p:grpSpPr bwMode="auto">
            <a:xfrm>
              <a:off x="1228" y="1409"/>
              <a:ext cx="3303" cy="119"/>
              <a:chOff x="1206" y="1392"/>
              <a:chExt cx="3303" cy="119"/>
            </a:xfrm>
          </p:grpSpPr>
          <p:sp>
            <p:nvSpPr>
              <p:cNvPr id="651284" name="AutoShape 20" descr="Cork">
                <a:extLst>
                  <a:ext uri="{FF2B5EF4-FFF2-40B4-BE49-F238E27FC236}">
                    <a16:creationId xmlns:a16="http://schemas.microsoft.com/office/drawing/2014/main" id="{FEEA5805-9595-088F-207A-FF8CD3730F6B}"/>
                  </a:ext>
                </a:extLst>
              </p:cNvPr>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85" name="AutoShape 21" descr="Cork">
                <a:extLst>
                  <a:ext uri="{FF2B5EF4-FFF2-40B4-BE49-F238E27FC236}">
                    <a16:creationId xmlns:a16="http://schemas.microsoft.com/office/drawing/2014/main" id="{932297EF-F8E8-546A-F59C-2D8CE222A195}"/>
                  </a:ext>
                </a:extLst>
              </p:cNvPr>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86" name="AutoShape 22" descr="Cork">
                <a:extLst>
                  <a:ext uri="{FF2B5EF4-FFF2-40B4-BE49-F238E27FC236}">
                    <a16:creationId xmlns:a16="http://schemas.microsoft.com/office/drawing/2014/main" id="{61E0445D-1448-BC32-D9B5-22E1D405C4C8}"/>
                  </a:ext>
                </a:extLst>
              </p:cNvPr>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87" name="AutoShape 23" descr="Cork">
                <a:extLst>
                  <a:ext uri="{FF2B5EF4-FFF2-40B4-BE49-F238E27FC236}">
                    <a16:creationId xmlns:a16="http://schemas.microsoft.com/office/drawing/2014/main" id="{0EFFCA33-4C3F-8452-8200-887AC2D5DFB3}"/>
                  </a:ext>
                </a:extLst>
              </p:cNvPr>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88" name="AutoShape 24" descr="Cork">
                <a:extLst>
                  <a:ext uri="{FF2B5EF4-FFF2-40B4-BE49-F238E27FC236}">
                    <a16:creationId xmlns:a16="http://schemas.microsoft.com/office/drawing/2014/main" id="{8DEF878A-C72C-BF1B-A859-EE64116C1F40}"/>
                  </a:ext>
                </a:extLst>
              </p:cNvPr>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89" name="AutoShape 25" descr="Cork">
                <a:extLst>
                  <a:ext uri="{FF2B5EF4-FFF2-40B4-BE49-F238E27FC236}">
                    <a16:creationId xmlns:a16="http://schemas.microsoft.com/office/drawing/2014/main" id="{B9B78E6C-DBF7-631F-5CA8-EE4BD012B807}"/>
                  </a:ext>
                </a:extLst>
              </p:cNvPr>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290" name="AutoShape 26" descr="Cork">
                <a:extLst>
                  <a:ext uri="{FF2B5EF4-FFF2-40B4-BE49-F238E27FC236}">
                    <a16:creationId xmlns:a16="http://schemas.microsoft.com/office/drawing/2014/main" id="{7F47313C-6F81-1D7B-284F-B02AA2CB0617}"/>
                  </a:ext>
                </a:extLst>
              </p:cNvPr>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291" name="AutoShape 27" descr="Cork">
                <a:extLst>
                  <a:ext uri="{FF2B5EF4-FFF2-40B4-BE49-F238E27FC236}">
                    <a16:creationId xmlns:a16="http://schemas.microsoft.com/office/drawing/2014/main" id="{9CBF12A2-3D90-DC2B-1990-91E00139D71E}"/>
                  </a:ext>
                </a:extLst>
              </p:cNvPr>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292" name="AutoShape 28" descr="Cork">
                <a:extLst>
                  <a:ext uri="{FF2B5EF4-FFF2-40B4-BE49-F238E27FC236}">
                    <a16:creationId xmlns:a16="http://schemas.microsoft.com/office/drawing/2014/main" id="{30B1CC4D-2637-3CC0-CC26-D613145817B2}"/>
                  </a:ext>
                </a:extLst>
              </p:cNvPr>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293" name="AutoShape 29" descr="Cork">
                <a:extLst>
                  <a:ext uri="{FF2B5EF4-FFF2-40B4-BE49-F238E27FC236}">
                    <a16:creationId xmlns:a16="http://schemas.microsoft.com/office/drawing/2014/main" id="{1C558814-E6B4-685B-762F-586BA04FCD8B}"/>
                  </a:ext>
                </a:extLst>
              </p:cNvPr>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294" name="AutoShape 30" descr="Cork">
                <a:extLst>
                  <a:ext uri="{FF2B5EF4-FFF2-40B4-BE49-F238E27FC236}">
                    <a16:creationId xmlns:a16="http://schemas.microsoft.com/office/drawing/2014/main" id="{C8539CA6-5315-F169-45EF-24EF1C733CDC}"/>
                  </a:ext>
                </a:extLst>
              </p:cNvPr>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95" name="AutoShape 31" descr="Cork">
                <a:extLst>
                  <a:ext uri="{FF2B5EF4-FFF2-40B4-BE49-F238E27FC236}">
                    <a16:creationId xmlns:a16="http://schemas.microsoft.com/office/drawing/2014/main" id="{DBA27C79-0AA1-4501-5D6E-7C6105794D54}"/>
                  </a:ext>
                </a:extLst>
              </p:cNvPr>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96" name="AutoShape 32" descr="Cork">
                <a:extLst>
                  <a:ext uri="{FF2B5EF4-FFF2-40B4-BE49-F238E27FC236}">
                    <a16:creationId xmlns:a16="http://schemas.microsoft.com/office/drawing/2014/main" id="{30859DCB-2F10-0821-AE6F-9AFEF407B0A2}"/>
                  </a:ext>
                </a:extLst>
              </p:cNvPr>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97" name="AutoShape 33" descr="Cork">
                <a:extLst>
                  <a:ext uri="{FF2B5EF4-FFF2-40B4-BE49-F238E27FC236}">
                    <a16:creationId xmlns:a16="http://schemas.microsoft.com/office/drawing/2014/main" id="{5EFBD0B9-86C4-5B4E-B089-5EA708786AC5}"/>
                  </a:ext>
                </a:extLst>
              </p:cNvPr>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1298" name="AutoShape 34" descr="Cork">
                <a:extLst>
                  <a:ext uri="{FF2B5EF4-FFF2-40B4-BE49-F238E27FC236}">
                    <a16:creationId xmlns:a16="http://schemas.microsoft.com/office/drawing/2014/main" id="{C185EFDE-F32D-024D-FB3D-EC3456A28DBB}"/>
                  </a:ext>
                </a:extLst>
              </p:cNvPr>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grpSp>
          <p:nvGrpSpPr>
            <p:cNvPr id="156689" name="Group 35">
              <a:extLst>
                <a:ext uri="{FF2B5EF4-FFF2-40B4-BE49-F238E27FC236}">
                  <a16:creationId xmlns:a16="http://schemas.microsoft.com/office/drawing/2014/main" id="{AD1C0052-D658-764B-6DFE-A151F164F502}"/>
                </a:ext>
              </a:extLst>
            </p:cNvPr>
            <p:cNvGrpSpPr>
              <a:grpSpLocks/>
            </p:cNvGrpSpPr>
            <p:nvPr/>
          </p:nvGrpSpPr>
          <p:grpSpPr bwMode="auto">
            <a:xfrm>
              <a:off x="1243" y="3761"/>
              <a:ext cx="3307" cy="104"/>
              <a:chOff x="1231" y="3769"/>
              <a:chExt cx="3307" cy="104"/>
            </a:xfrm>
          </p:grpSpPr>
          <p:sp>
            <p:nvSpPr>
              <p:cNvPr id="651300" name="AutoShape 36" descr="Cork">
                <a:extLst>
                  <a:ext uri="{FF2B5EF4-FFF2-40B4-BE49-F238E27FC236}">
                    <a16:creationId xmlns:a16="http://schemas.microsoft.com/office/drawing/2014/main" id="{65578848-7363-EEF7-061D-E920D765A555}"/>
                  </a:ext>
                </a:extLst>
              </p:cNvPr>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1" name="AutoShape 37" descr="Cork">
                <a:extLst>
                  <a:ext uri="{FF2B5EF4-FFF2-40B4-BE49-F238E27FC236}">
                    <a16:creationId xmlns:a16="http://schemas.microsoft.com/office/drawing/2014/main" id="{E5EADAE3-4DA4-151B-4395-6FB2052E1217}"/>
                  </a:ext>
                </a:extLst>
              </p:cNvPr>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2" name="AutoShape 38" descr="Cork">
                <a:extLst>
                  <a:ext uri="{FF2B5EF4-FFF2-40B4-BE49-F238E27FC236}">
                    <a16:creationId xmlns:a16="http://schemas.microsoft.com/office/drawing/2014/main" id="{03EAA3F2-79DB-2660-9711-22246034C3E1}"/>
                  </a:ext>
                </a:extLst>
              </p:cNvPr>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3" name="AutoShape 39" descr="Cork">
                <a:extLst>
                  <a:ext uri="{FF2B5EF4-FFF2-40B4-BE49-F238E27FC236}">
                    <a16:creationId xmlns:a16="http://schemas.microsoft.com/office/drawing/2014/main" id="{C8E687CD-A9E7-861B-34AC-0169F6CBA112}"/>
                  </a:ext>
                </a:extLst>
              </p:cNvPr>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4" name="AutoShape 40" descr="Cork">
                <a:extLst>
                  <a:ext uri="{FF2B5EF4-FFF2-40B4-BE49-F238E27FC236}">
                    <a16:creationId xmlns:a16="http://schemas.microsoft.com/office/drawing/2014/main" id="{07F0E94C-F28A-7C97-4CA4-0A7CABA007E3}"/>
                  </a:ext>
                </a:extLst>
              </p:cNvPr>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5" name="AutoShape 41" descr="Cork">
                <a:extLst>
                  <a:ext uri="{FF2B5EF4-FFF2-40B4-BE49-F238E27FC236}">
                    <a16:creationId xmlns:a16="http://schemas.microsoft.com/office/drawing/2014/main" id="{407AFDB2-E80F-C9F3-ADD3-DA9E7F56AA4B}"/>
                  </a:ext>
                </a:extLst>
              </p:cNvPr>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6" name="AutoShape 42" descr="Cork">
                <a:extLst>
                  <a:ext uri="{FF2B5EF4-FFF2-40B4-BE49-F238E27FC236}">
                    <a16:creationId xmlns:a16="http://schemas.microsoft.com/office/drawing/2014/main" id="{79A0E0E5-CABE-4CC7-5200-E12D3F67E602}"/>
                  </a:ext>
                </a:extLst>
              </p:cNvPr>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7" name="AutoShape 43" descr="Cork">
                <a:extLst>
                  <a:ext uri="{FF2B5EF4-FFF2-40B4-BE49-F238E27FC236}">
                    <a16:creationId xmlns:a16="http://schemas.microsoft.com/office/drawing/2014/main" id="{9FA01857-1459-39A2-93A5-903B02A15882}"/>
                  </a:ext>
                </a:extLst>
              </p:cNvPr>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8" name="AutoShape 44" descr="Cork">
                <a:extLst>
                  <a:ext uri="{FF2B5EF4-FFF2-40B4-BE49-F238E27FC236}">
                    <a16:creationId xmlns:a16="http://schemas.microsoft.com/office/drawing/2014/main" id="{243F85A4-6D5A-5B73-C034-BD25394C1602}"/>
                  </a:ext>
                </a:extLst>
              </p:cNvPr>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09" name="AutoShape 45" descr="Cork">
                <a:extLst>
                  <a:ext uri="{FF2B5EF4-FFF2-40B4-BE49-F238E27FC236}">
                    <a16:creationId xmlns:a16="http://schemas.microsoft.com/office/drawing/2014/main" id="{4778AD5F-074D-D660-4DA0-87CD8F9400C0}"/>
                  </a:ext>
                </a:extLst>
              </p:cNvPr>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10" name="AutoShape 46" descr="Cork">
                <a:extLst>
                  <a:ext uri="{FF2B5EF4-FFF2-40B4-BE49-F238E27FC236}">
                    <a16:creationId xmlns:a16="http://schemas.microsoft.com/office/drawing/2014/main" id="{53075281-425C-D21D-C6D6-86B13B98518F}"/>
                  </a:ext>
                </a:extLst>
              </p:cNvPr>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11" name="AutoShape 47" descr="Cork">
                <a:extLst>
                  <a:ext uri="{FF2B5EF4-FFF2-40B4-BE49-F238E27FC236}">
                    <a16:creationId xmlns:a16="http://schemas.microsoft.com/office/drawing/2014/main" id="{15574872-26C4-6EFD-9B1D-2838AB294C04}"/>
                  </a:ext>
                </a:extLst>
              </p:cNvPr>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12" name="AutoShape 48" descr="Cork">
                <a:extLst>
                  <a:ext uri="{FF2B5EF4-FFF2-40B4-BE49-F238E27FC236}">
                    <a16:creationId xmlns:a16="http://schemas.microsoft.com/office/drawing/2014/main" id="{BA2B285F-7C4E-A987-7A10-7843D9AD6CE2}"/>
                  </a:ext>
                </a:extLst>
              </p:cNvPr>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13" name="AutoShape 49" descr="Cork">
                <a:extLst>
                  <a:ext uri="{FF2B5EF4-FFF2-40B4-BE49-F238E27FC236}">
                    <a16:creationId xmlns:a16="http://schemas.microsoft.com/office/drawing/2014/main" id="{D5CD1EF3-EB19-2ED1-ED7C-A77F33DE1FA6}"/>
                  </a:ext>
                </a:extLst>
              </p:cNvPr>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1314" name="AutoShape 50" descr="Cork">
                <a:extLst>
                  <a:ext uri="{FF2B5EF4-FFF2-40B4-BE49-F238E27FC236}">
                    <a16:creationId xmlns:a16="http://schemas.microsoft.com/office/drawing/2014/main" id="{B20B91FF-A3F5-5F6C-8E87-DED8C79F68D2}"/>
                  </a:ext>
                </a:extLst>
              </p:cNvPr>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grpSp>
      </p:grpSp>
      <p:sp>
        <p:nvSpPr>
          <p:cNvPr id="156682" name="Text Box 51">
            <a:extLst>
              <a:ext uri="{FF2B5EF4-FFF2-40B4-BE49-F238E27FC236}">
                <a16:creationId xmlns:a16="http://schemas.microsoft.com/office/drawing/2014/main" id="{809501BD-78EC-B925-FD91-BBB0FC284E2E}"/>
              </a:ext>
            </a:extLst>
          </p:cNvPr>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51318" name="Text Box 54">
            <a:extLst>
              <a:ext uri="{FF2B5EF4-FFF2-40B4-BE49-F238E27FC236}">
                <a16:creationId xmlns:a16="http://schemas.microsoft.com/office/drawing/2014/main" id="{F2634671-D334-5F71-48EB-FEA9D9FA3C79}"/>
              </a:ext>
            </a:extLst>
          </p:cNvPr>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solidFill>
                  <a:srgbClr val="EEFF4B"/>
                </a:solidFill>
              </a:rPr>
              <a:t>RA RAK-KHAVAI CHI PHANINGLU! </a:t>
            </a:r>
            <a:endParaRPr lang="en-US" altLang="en-US" sz="4400">
              <a:solidFill>
                <a:srgbClr val="EEFF4B"/>
              </a:solidFill>
            </a:endParaRPr>
          </a:p>
        </p:txBody>
      </p:sp>
      <p:sp>
        <p:nvSpPr>
          <p:cNvPr id="651321" name="Text Box 57">
            <a:extLst>
              <a:ext uri="{FF2B5EF4-FFF2-40B4-BE49-F238E27FC236}">
                <a16:creationId xmlns:a16="http://schemas.microsoft.com/office/drawing/2014/main" id="{2EF69D82-6FB3-654F-315B-AB73DAC731F0}"/>
              </a:ext>
            </a:extLst>
          </p:cNvPr>
          <p:cNvSpPr txBox="1">
            <a:spLocks noChangeArrowheads="1"/>
          </p:cNvSpPr>
          <p:nvPr/>
        </p:nvSpPr>
        <p:spPr bwMode="auto">
          <a:xfrm>
            <a:off x="63500" y="5254625"/>
            <a:ext cx="4922838" cy="51435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a:solidFill>
                  <a:srgbClr val="FFFF00"/>
                </a:solidFill>
                <a:latin typeface="Comic Sans MS" charset="0"/>
                <a:ea typeface="ＭＳ Ｐゴシック" charset="-128"/>
                <a:cs typeface="ＭＳ Ｐゴシック" charset="-128"/>
              </a:rPr>
              <a:t>KATAMLI KHANGACHON #08</a:t>
            </a:r>
          </a:p>
        </p:txBody>
      </p:sp>
      <p:sp>
        <p:nvSpPr>
          <p:cNvPr id="156685" name="Text Box 58">
            <a:extLst>
              <a:ext uri="{FF2B5EF4-FFF2-40B4-BE49-F238E27FC236}">
                <a16:creationId xmlns:a16="http://schemas.microsoft.com/office/drawing/2014/main" id="{7CE36904-C91E-C157-DF1E-5AD72AA73273}"/>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1323" name="Rectangle 59">
            <a:extLst>
              <a:ext uri="{FF2B5EF4-FFF2-40B4-BE49-F238E27FC236}">
                <a16:creationId xmlns:a16="http://schemas.microsoft.com/office/drawing/2014/main" id="{B6106905-7F97-8A63-0499-884C614CBEA0}"/>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51326" name="Rectangle 62">
            <a:extLst>
              <a:ext uri="{FF2B5EF4-FFF2-40B4-BE49-F238E27FC236}">
                <a16:creationId xmlns:a16="http://schemas.microsoft.com/office/drawing/2014/main" id="{54AF49C0-D970-6863-994D-493DD0CDDF0D}"/>
              </a:ext>
            </a:extLst>
          </p:cNvPr>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a:extLst>
              <a:ext uri="{FF2B5EF4-FFF2-40B4-BE49-F238E27FC236}">
                <a16:creationId xmlns:a16="http://schemas.microsoft.com/office/drawing/2014/main" id="{2C2CBB86-1ACF-4236-8CED-C06A41C15187}"/>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291" name="Text Box 3">
            <a:extLst>
              <a:ext uri="{FF2B5EF4-FFF2-40B4-BE49-F238E27FC236}">
                <a16:creationId xmlns:a16="http://schemas.microsoft.com/office/drawing/2014/main" id="{E87E9019-2944-5751-C78A-BA0183714DF8}"/>
              </a:ext>
            </a:extLst>
          </p:cNvPr>
          <p:cNvSpPr txBox="1">
            <a:spLocks noChangeArrowheads="1"/>
          </p:cNvSpPr>
          <p:nvPr/>
        </p:nvSpPr>
        <p:spPr bwMode="auto">
          <a:xfrm>
            <a:off x="2024063" y="2873375"/>
            <a:ext cx="5059362" cy="210185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lgn="ctr">
              <a:spcBef>
                <a:spcPct val="50000"/>
              </a:spcBef>
              <a:defRPr/>
            </a:pPr>
            <a:r>
              <a:rPr lang="en-US" sz="4400">
                <a:solidFill>
                  <a:srgbClr val="08F220"/>
                </a:solidFill>
                <a:latin typeface="Comic Sans MS" charset="0"/>
                <a:ea typeface="ＭＳ Ｐゴシック" charset="-128"/>
                <a:cs typeface="ＭＳ Ｐゴシック" charset="-128"/>
              </a:rPr>
              <a:t>BIBLE THOTRINCHANWUI CHONSA</a:t>
            </a:r>
          </a:p>
        </p:txBody>
      </p:sp>
      <p:grpSp>
        <p:nvGrpSpPr>
          <p:cNvPr id="158724" name="Group 4">
            <a:extLst>
              <a:ext uri="{FF2B5EF4-FFF2-40B4-BE49-F238E27FC236}">
                <a16:creationId xmlns:a16="http://schemas.microsoft.com/office/drawing/2014/main" id="{915A9276-E4B7-13AD-A521-661EF135221B}"/>
              </a:ext>
            </a:extLst>
          </p:cNvPr>
          <p:cNvGrpSpPr>
            <a:grpSpLocks/>
          </p:cNvGrpSpPr>
          <p:nvPr/>
        </p:nvGrpSpPr>
        <p:grpSpPr bwMode="auto">
          <a:xfrm>
            <a:off x="8148638" y="4983163"/>
            <a:ext cx="168275" cy="177800"/>
            <a:chOff x="4317" y="868"/>
            <a:chExt cx="146" cy="700"/>
          </a:xfrm>
        </p:grpSpPr>
        <p:sp>
          <p:nvSpPr>
            <p:cNvPr id="158789" name="Rectangle 5">
              <a:extLst>
                <a:ext uri="{FF2B5EF4-FFF2-40B4-BE49-F238E27FC236}">
                  <a16:creationId xmlns:a16="http://schemas.microsoft.com/office/drawing/2014/main" id="{1BAB9B70-90C1-BCE8-5943-171988DC3A1E}"/>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58790" name="Rectangle 6">
              <a:extLst>
                <a:ext uri="{FF2B5EF4-FFF2-40B4-BE49-F238E27FC236}">
                  <a16:creationId xmlns:a16="http://schemas.microsoft.com/office/drawing/2014/main" id="{35266A63-31B8-3D67-F9E7-6023996FD013}"/>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158725" name="Group 7">
            <a:extLst>
              <a:ext uri="{FF2B5EF4-FFF2-40B4-BE49-F238E27FC236}">
                <a16:creationId xmlns:a16="http://schemas.microsoft.com/office/drawing/2014/main" id="{C0F1FA06-217B-C8BF-9837-FF7ECCC20024}"/>
              </a:ext>
            </a:extLst>
          </p:cNvPr>
          <p:cNvGrpSpPr>
            <a:grpSpLocks/>
          </p:cNvGrpSpPr>
          <p:nvPr/>
        </p:nvGrpSpPr>
        <p:grpSpPr bwMode="auto">
          <a:xfrm>
            <a:off x="1627188" y="2182813"/>
            <a:ext cx="6045200" cy="3983037"/>
            <a:chOff x="610" y="1163"/>
            <a:chExt cx="4583" cy="2701"/>
          </a:xfrm>
        </p:grpSpPr>
        <p:sp>
          <p:nvSpPr>
            <p:cNvPr id="158785" name="Rectangle 8" descr="Oak">
              <a:extLst>
                <a:ext uri="{FF2B5EF4-FFF2-40B4-BE49-F238E27FC236}">
                  <a16:creationId xmlns:a16="http://schemas.microsoft.com/office/drawing/2014/main" id="{09C06A00-87B2-8C06-8AFA-20F4A651F3BD}"/>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652297" name="Rectangle 9" descr="Oak">
              <a:extLst>
                <a:ext uri="{FF2B5EF4-FFF2-40B4-BE49-F238E27FC236}">
                  <a16:creationId xmlns:a16="http://schemas.microsoft.com/office/drawing/2014/main" id="{615C10AE-1ECB-317B-22EE-FF663C9CEC2D}"/>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298" name="Rectangle 10" descr="Oak">
              <a:extLst>
                <a:ext uri="{FF2B5EF4-FFF2-40B4-BE49-F238E27FC236}">
                  <a16:creationId xmlns:a16="http://schemas.microsoft.com/office/drawing/2014/main" id="{946BBF1B-E397-D2DD-F47E-737491B157B2}"/>
                </a:ext>
              </a:extLst>
            </p:cNvPr>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158788" name="Rectangle 11" descr="Oak">
              <a:extLst>
                <a:ext uri="{FF2B5EF4-FFF2-40B4-BE49-F238E27FC236}">
                  <a16:creationId xmlns:a16="http://schemas.microsoft.com/office/drawing/2014/main" id="{23246509-D5F3-CD44-D042-53B9CD1DF2D7}"/>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grpSp>
      <p:grpSp>
        <p:nvGrpSpPr>
          <p:cNvPr id="158726" name="Group 12">
            <a:extLst>
              <a:ext uri="{FF2B5EF4-FFF2-40B4-BE49-F238E27FC236}">
                <a16:creationId xmlns:a16="http://schemas.microsoft.com/office/drawing/2014/main" id="{3E40F30A-645A-EF35-3B88-D053E9FE899C}"/>
              </a:ext>
            </a:extLst>
          </p:cNvPr>
          <p:cNvGrpSpPr>
            <a:grpSpLocks/>
          </p:cNvGrpSpPr>
          <p:nvPr/>
        </p:nvGrpSpPr>
        <p:grpSpPr bwMode="auto">
          <a:xfrm>
            <a:off x="8148638" y="4983163"/>
            <a:ext cx="168275" cy="177800"/>
            <a:chOff x="4317" y="868"/>
            <a:chExt cx="146" cy="700"/>
          </a:xfrm>
        </p:grpSpPr>
        <p:sp>
          <p:nvSpPr>
            <p:cNvPr id="158783" name="Rectangle 13">
              <a:extLst>
                <a:ext uri="{FF2B5EF4-FFF2-40B4-BE49-F238E27FC236}">
                  <a16:creationId xmlns:a16="http://schemas.microsoft.com/office/drawing/2014/main" id="{4722CA55-CB71-8FE2-2749-D9142AD602DD}"/>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58784" name="Rectangle 14">
              <a:extLst>
                <a:ext uri="{FF2B5EF4-FFF2-40B4-BE49-F238E27FC236}">
                  <a16:creationId xmlns:a16="http://schemas.microsoft.com/office/drawing/2014/main" id="{93072246-B7C7-D736-B6BF-8A897C20865F}"/>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652303" name="Rectangle 15">
            <a:extLst>
              <a:ext uri="{FF2B5EF4-FFF2-40B4-BE49-F238E27FC236}">
                <a16:creationId xmlns:a16="http://schemas.microsoft.com/office/drawing/2014/main" id="{61793B77-50AD-0F8E-EA12-0DB633DC109A}"/>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2304" name="Rectangle 16">
            <a:extLst>
              <a:ext uri="{FF2B5EF4-FFF2-40B4-BE49-F238E27FC236}">
                <a16:creationId xmlns:a16="http://schemas.microsoft.com/office/drawing/2014/main" id="{2D1A026A-C93D-8F2E-55CF-72157F1B22A1}"/>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grpSp>
        <p:nvGrpSpPr>
          <p:cNvPr id="158729" name="Group 71">
            <a:extLst>
              <a:ext uri="{FF2B5EF4-FFF2-40B4-BE49-F238E27FC236}">
                <a16:creationId xmlns:a16="http://schemas.microsoft.com/office/drawing/2014/main" id="{21F63B42-35F5-6EC6-216C-547DD22EF412}"/>
              </a:ext>
            </a:extLst>
          </p:cNvPr>
          <p:cNvGrpSpPr>
            <a:grpSpLocks/>
          </p:cNvGrpSpPr>
          <p:nvPr/>
        </p:nvGrpSpPr>
        <p:grpSpPr bwMode="auto">
          <a:xfrm>
            <a:off x="1846263" y="1795463"/>
            <a:ext cx="5432425" cy="4835525"/>
            <a:chOff x="1169" y="2227"/>
            <a:chExt cx="3422" cy="3046"/>
          </a:xfrm>
        </p:grpSpPr>
        <p:pic>
          <p:nvPicPr>
            <p:cNvPr id="158768" name="Picture 17">
              <a:extLst>
                <a:ext uri="{FF2B5EF4-FFF2-40B4-BE49-F238E27FC236}">
                  <a16:creationId xmlns:a16="http://schemas.microsoft.com/office/drawing/2014/main" id="{79CBDFA1-B147-3D37-3F11-E26493559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57" y="3721"/>
              <a:ext cx="285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69" name="Picture 18">
              <a:extLst>
                <a:ext uri="{FF2B5EF4-FFF2-40B4-BE49-F238E27FC236}">
                  <a16:creationId xmlns:a16="http://schemas.microsoft.com/office/drawing/2014/main" id="{76288275-B12B-DEF0-47D8-4DDE74EA4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87" y="3648"/>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0" name="Picture 19">
              <a:extLst>
                <a:ext uri="{FF2B5EF4-FFF2-40B4-BE49-F238E27FC236}">
                  <a16:creationId xmlns:a16="http://schemas.microsoft.com/office/drawing/2014/main" id="{D3958EAD-3CC3-36CA-1BC9-BC4D7A14F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027" y="3601"/>
              <a:ext cx="29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1" name="Picture 20">
              <a:extLst>
                <a:ext uri="{FF2B5EF4-FFF2-40B4-BE49-F238E27FC236}">
                  <a16:creationId xmlns:a16="http://schemas.microsoft.com/office/drawing/2014/main" id="{53EC9467-99D0-40B1-5CC1-EEA660385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17" y="3720"/>
              <a:ext cx="28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2" name="Picture 21">
              <a:extLst>
                <a:ext uri="{FF2B5EF4-FFF2-40B4-BE49-F238E27FC236}">
                  <a16:creationId xmlns:a16="http://schemas.microsoft.com/office/drawing/2014/main" id="{D896E333-CB70-A63A-20BA-0F14007D52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119" y="3692"/>
              <a:ext cx="28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3" name="Picture 22">
              <a:extLst>
                <a:ext uri="{FF2B5EF4-FFF2-40B4-BE49-F238E27FC236}">
                  <a16:creationId xmlns:a16="http://schemas.microsoft.com/office/drawing/2014/main" id="{23B9442A-9EE7-BA92-F9D5-2C74BB01D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94" y="3748"/>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4" name="Picture 23">
              <a:extLst>
                <a:ext uri="{FF2B5EF4-FFF2-40B4-BE49-F238E27FC236}">
                  <a16:creationId xmlns:a16="http://schemas.microsoft.com/office/drawing/2014/main" id="{61477466-A37B-AA5A-7E68-7ABDF4A339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86" y="3674"/>
              <a:ext cx="27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5" name="Picture 24">
              <a:extLst>
                <a:ext uri="{FF2B5EF4-FFF2-40B4-BE49-F238E27FC236}">
                  <a16:creationId xmlns:a16="http://schemas.microsoft.com/office/drawing/2014/main" id="{FA4603B1-D76A-6EED-41C0-039945380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417" y="3679"/>
              <a:ext cx="280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6" name="Picture 25">
              <a:extLst>
                <a:ext uri="{FF2B5EF4-FFF2-40B4-BE49-F238E27FC236}">
                  <a16:creationId xmlns:a16="http://schemas.microsoft.com/office/drawing/2014/main" id="{E924D9AF-3EB9-EEF3-80CE-0E955C8A5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447" y="3699"/>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7" name="Picture 26">
              <a:extLst>
                <a:ext uri="{FF2B5EF4-FFF2-40B4-BE49-F238E27FC236}">
                  <a16:creationId xmlns:a16="http://schemas.microsoft.com/office/drawing/2014/main" id="{B0DBDB9C-E564-B4AE-BB91-1B88F1C61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013" y="3683"/>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8" name="Picture 27">
              <a:extLst>
                <a:ext uri="{FF2B5EF4-FFF2-40B4-BE49-F238E27FC236}">
                  <a16:creationId xmlns:a16="http://schemas.microsoft.com/office/drawing/2014/main" id="{80A59A00-2462-F0B0-BC4B-36165C67B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850" y="3684"/>
              <a:ext cx="284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9" name="Picture 28">
              <a:extLst>
                <a:ext uri="{FF2B5EF4-FFF2-40B4-BE49-F238E27FC236}">
                  <a16:creationId xmlns:a16="http://schemas.microsoft.com/office/drawing/2014/main" id="{EAD3C0C4-4F44-5F22-C670-2D7309145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06" y="3713"/>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0" name="Picture 29">
              <a:extLst>
                <a:ext uri="{FF2B5EF4-FFF2-40B4-BE49-F238E27FC236}">
                  <a16:creationId xmlns:a16="http://schemas.microsoft.com/office/drawing/2014/main" id="{37D38C90-A144-0149-E220-1F59184BB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8" y="3721"/>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1" name="Picture 30">
              <a:extLst>
                <a:ext uri="{FF2B5EF4-FFF2-40B4-BE49-F238E27FC236}">
                  <a16:creationId xmlns:a16="http://schemas.microsoft.com/office/drawing/2014/main" id="{ABE12F7C-C19A-4063-5B42-88D33A63D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98" y="3700"/>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2" name="Picture 31">
              <a:extLst>
                <a:ext uri="{FF2B5EF4-FFF2-40B4-BE49-F238E27FC236}">
                  <a16:creationId xmlns:a16="http://schemas.microsoft.com/office/drawing/2014/main" id="{1D7B8756-AE6E-6283-F135-3AD19FD3F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 y="3705"/>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8730" name="Group 32">
            <a:extLst>
              <a:ext uri="{FF2B5EF4-FFF2-40B4-BE49-F238E27FC236}">
                <a16:creationId xmlns:a16="http://schemas.microsoft.com/office/drawing/2014/main" id="{1ADCA974-C832-5643-2A85-8E7E9C33F817}"/>
              </a:ext>
            </a:extLst>
          </p:cNvPr>
          <p:cNvGrpSpPr>
            <a:grpSpLocks/>
          </p:cNvGrpSpPr>
          <p:nvPr/>
        </p:nvGrpSpPr>
        <p:grpSpPr bwMode="auto">
          <a:xfrm>
            <a:off x="1949450" y="2236788"/>
            <a:ext cx="5273675" cy="3898900"/>
            <a:chOff x="1228" y="1409"/>
            <a:chExt cx="3322" cy="2456"/>
          </a:xfrm>
        </p:grpSpPr>
        <p:grpSp>
          <p:nvGrpSpPr>
            <p:cNvPr id="158736" name="Group 33">
              <a:extLst>
                <a:ext uri="{FF2B5EF4-FFF2-40B4-BE49-F238E27FC236}">
                  <a16:creationId xmlns:a16="http://schemas.microsoft.com/office/drawing/2014/main" id="{3105DCEA-7EEB-4F5E-153D-5F6E59F58B6A}"/>
                </a:ext>
              </a:extLst>
            </p:cNvPr>
            <p:cNvGrpSpPr>
              <a:grpSpLocks/>
            </p:cNvGrpSpPr>
            <p:nvPr/>
          </p:nvGrpSpPr>
          <p:grpSpPr bwMode="auto">
            <a:xfrm>
              <a:off x="1228" y="1409"/>
              <a:ext cx="3303" cy="119"/>
              <a:chOff x="1206" y="1392"/>
              <a:chExt cx="3303" cy="119"/>
            </a:xfrm>
          </p:grpSpPr>
          <p:sp>
            <p:nvSpPr>
              <p:cNvPr id="652322" name="AutoShape 34" descr="Cork">
                <a:extLst>
                  <a:ext uri="{FF2B5EF4-FFF2-40B4-BE49-F238E27FC236}">
                    <a16:creationId xmlns:a16="http://schemas.microsoft.com/office/drawing/2014/main" id="{6EB5036B-0A1C-549B-F78F-9BAD540C9BF2}"/>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23" name="AutoShape 35" descr="Cork">
                <a:extLst>
                  <a:ext uri="{FF2B5EF4-FFF2-40B4-BE49-F238E27FC236}">
                    <a16:creationId xmlns:a16="http://schemas.microsoft.com/office/drawing/2014/main" id="{47383F82-6CF1-C195-FFCB-C786882A08B6}"/>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24" name="AutoShape 36" descr="Cork">
                <a:extLst>
                  <a:ext uri="{FF2B5EF4-FFF2-40B4-BE49-F238E27FC236}">
                    <a16:creationId xmlns:a16="http://schemas.microsoft.com/office/drawing/2014/main" id="{B6F013D7-FD90-28DA-DABE-3C9C70A22072}"/>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25" name="AutoShape 37" descr="Cork">
                <a:extLst>
                  <a:ext uri="{FF2B5EF4-FFF2-40B4-BE49-F238E27FC236}">
                    <a16:creationId xmlns:a16="http://schemas.microsoft.com/office/drawing/2014/main" id="{EF9D4CBA-2316-6A3D-87AD-13638A96D06E}"/>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26" name="AutoShape 38" descr="Cork">
                <a:extLst>
                  <a:ext uri="{FF2B5EF4-FFF2-40B4-BE49-F238E27FC236}">
                    <a16:creationId xmlns:a16="http://schemas.microsoft.com/office/drawing/2014/main" id="{3936D1BF-8F51-34E5-4C9F-A2AFED17E433}"/>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27" name="AutoShape 39" descr="Cork">
                <a:extLst>
                  <a:ext uri="{FF2B5EF4-FFF2-40B4-BE49-F238E27FC236}">
                    <a16:creationId xmlns:a16="http://schemas.microsoft.com/office/drawing/2014/main" id="{D4F56DAC-5F31-B17E-88AA-907720E5E001}"/>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28" name="AutoShape 40" descr="Cork">
                <a:extLst>
                  <a:ext uri="{FF2B5EF4-FFF2-40B4-BE49-F238E27FC236}">
                    <a16:creationId xmlns:a16="http://schemas.microsoft.com/office/drawing/2014/main" id="{9D38F7DE-BA90-D7E8-5AAF-F35984482A12}"/>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29" name="AutoShape 41" descr="Cork">
                <a:extLst>
                  <a:ext uri="{FF2B5EF4-FFF2-40B4-BE49-F238E27FC236}">
                    <a16:creationId xmlns:a16="http://schemas.microsoft.com/office/drawing/2014/main" id="{749F7593-8DB3-8FDB-9A24-5A06E043BA03}"/>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30" name="AutoShape 42" descr="Cork">
                <a:extLst>
                  <a:ext uri="{FF2B5EF4-FFF2-40B4-BE49-F238E27FC236}">
                    <a16:creationId xmlns:a16="http://schemas.microsoft.com/office/drawing/2014/main" id="{ACBA5977-74A6-48D0-F2FD-9A7A124B24CF}"/>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31" name="AutoShape 43" descr="Cork">
                <a:extLst>
                  <a:ext uri="{FF2B5EF4-FFF2-40B4-BE49-F238E27FC236}">
                    <a16:creationId xmlns:a16="http://schemas.microsoft.com/office/drawing/2014/main" id="{841001F2-3CD2-A234-2875-3A3BBC126829}"/>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32" name="AutoShape 44" descr="Cork">
                <a:extLst>
                  <a:ext uri="{FF2B5EF4-FFF2-40B4-BE49-F238E27FC236}">
                    <a16:creationId xmlns:a16="http://schemas.microsoft.com/office/drawing/2014/main" id="{0364085F-40CE-7BD4-1B96-3360ED3C8893}"/>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33" name="AutoShape 45" descr="Cork">
                <a:extLst>
                  <a:ext uri="{FF2B5EF4-FFF2-40B4-BE49-F238E27FC236}">
                    <a16:creationId xmlns:a16="http://schemas.microsoft.com/office/drawing/2014/main" id="{ADE6E8BB-6256-8724-D829-B931D2AB4C5C}"/>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34" name="AutoShape 46" descr="Cork">
                <a:extLst>
                  <a:ext uri="{FF2B5EF4-FFF2-40B4-BE49-F238E27FC236}">
                    <a16:creationId xmlns:a16="http://schemas.microsoft.com/office/drawing/2014/main" id="{10704463-3267-8C3E-D1ED-9AF6B430764E}"/>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35" name="AutoShape 47" descr="Cork">
                <a:extLst>
                  <a:ext uri="{FF2B5EF4-FFF2-40B4-BE49-F238E27FC236}">
                    <a16:creationId xmlns:a16="http://schemas.microsoft.com/office/drawing/2014/main" id="{BD3E85B7-241E-F68F-5995-21DAE8A1CCC6}"/>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2336" name="AutoShape 48" descr="Cork">
                <a:extLst>
                  <a:ext uri="{FF2B5EF4-FFF2-40B4-BE49-F238E27FC236}">
                    <a16:creationId xmlns:a16="http://schemas.microsoft.com/office/drawing/2014/main" id="{721870CE-4D45-E9F6-9800-8262F72D9A35}"/>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grpSp>
          <p:nvGrpSpPr>
            <p:cNvPr id="158737" name="Group 49">
              <a:extLst>
                <a:ext uri="{FF2B5EF4-FFF2-40B4-BE49-F238E27FC236}">
                  <a16:creationId xmlns:a16="http://schemas.microsoft.com/office/drawing/2014/main" id="{379406E5-453C-B470-6925-48B71F31EA79}"/>
                </a:ext>
              </a:extLst>
            </p:cNvPr>
            <p:cNvGrpSpPr>
              <a:grpSpLocks/>
            </p:cNvGrpSpPr>
            <p:nvPr/>
          </p:nvGrpSpPr>
          <p:grpSpPr bwMode="auto">
            <a:xfrm>
              <a:off x="1243" y="3761"/>
              <a:ext cx="3307" cy="104"/>
              <a:chOff x="1231" y="3769"/>
              <a:chExt cx="3307" cy="104"/>
            </a:xfrm>
          </p:grpSpPr>
          <p:sp>
            <p:nvSpPr>
              <p:cNvPr id="652338" name="AutoShape 50" descr="Cork">
                <a:extLst>
                  <a:ext uri="{FF2B5EF4-FFF2-40B4-BE49-F238E27FC236}">
                    <a16:creationId xmlns:a16="http://schemas.microsoft.com/office/drawing/2014/main" id="{6367229A-8A2E-1E69-E310-13058480D615}"/>
                  </a:ext>
                </a:extLst>
              </p:cNvPr>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39" name="AutoShape 51" descr="Cork">
                <a:extLst>
                  <a:ext uri="{FF2B5EF4-FFF2-40B4-BE49-F238E27FC236}">
                    <a16:creationId xmlns:a16="http://schemas.microsoft.com/office/drawing/2014/main" id="{63D37E29-4EC2-2762-6E29-1E441B3CECFF}"/>
                  </a:ext>
                </a:extLst>
              </p:cNvPr>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0" name="AutoShape 52" descr="Cork">
                <a:extLst>
                  <a:ext uri="{FF2B5EF4-FFF2-40B4-BE49-F238E27FC236}">
                    <a16:creationId xmlns:a16="http://schemas.microsoft.com/office/drawing/2014/main" id="{D62657A2-5D86-EEF8-9A74-5F87A47BEC9B}"/>
                  </a:ext>
                </a:extLst>
              </p:cNvPr>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1" name="AutoShape 53" descr="Cork">
                <a:extLst>
                  <a:ext uri="{FF2B5EF4-FFF2-40B4-BE49-F238E27FC236}">
                    <a16:creationId xmlns:a16="http://schemas.microsoft.com/office/drawing/2014/main" id="{F6939666-12A8-120F-60BF-A57487500883}"/>
                  </a:ext>
                </a:extLst>
              </p:cNvPr>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2" name="AutoShape 54" descr="Cork">
                <a:extLst>
                  <a:ext uri="{FF2B5EF4-FFF2-40B4-BE49-F238E27FC236}">
                    <a16:creationId xmlns:a16="http://schemas.microsoft.com/office/drawing/2014/main" id="{39D4B64E-F8AD-1C2B-E05C-4F315AD5A92B}"/>
                  </a:ext>
                </a:extLst>
              </p:cNvPr>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3" name="AutoShape 55" descr="Cork">
                <a:extLst>
                  <a:ext uri="{FF2B5EF4-FFF2-40B4-BE49-F238E27FC236}">
                    <a16:creationId xmlns:a16="http://schemas.microsoft.com/office/drawing/2014/main" id="{BC2E88B8-2B22-63E5-922C-511D9D3331D7}"/>
                  </a:ext>
                </a:extLst>
              </p:cNvPr>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4" name="AutoShape 56" descr="Cork">
                <a:extLst>
                  <a:ext uri="{FF2B5EF4-FFF2-40B4-BE49-F238E27FC236}">
                    <a16:creationId xmlns:a16="http://schemas.microsoft.com/office/drawing/2014/main" id="{9C0826B3-0CB8-9A60-50A5-2EFEA9F872AF}"/>
                  </a:ext>
                </a:extLst>
              </p:cNvPr>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5" name="AutoShape 57" descr="Cork">
                <a:extLst>
                  <a:ext uri="{FF2B5EF4-FFF2-40B4-BE49-F238E27FC236}">
                    <a16:creationId xmlns:a16="http://schemas.microsoft.com/office/drawing/2014/main" id="{AEDD935D-758E-0D88-4F93-C0196685C674}"/>
                  </a:ext>
                </a:extLst>
              </p:cNvPr>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6" name="AutoShape 58" descr="Cork">
                <a:extLst>
                  <a:ext uri="{FF2B5EF4-FFF2-40B4-BE49-F238E27FC236}">
                    <a16:creationId xmlns:a16="http://schemas.microsoft.com/office/drawing/2014/main" id="{DDC6FDA2-BED6-0C0C-C6E7-A0DB3286904D}"/>
                  </a:ext>
                </a:extLst>
              </p:cNvPr>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7" name="AutoShape 59" descr="Cork">
                <a:extLst>
                  <a:ext uri="{FF2B5EF4-FFF2-40B4-BE49-F238E27FC236}">
                    <a16:creationId xmlns:a16="http://schemas.microsoft.com/office/drawing/2014/main" id="{A1C9AF73-C984-ED77-0BF9-8CAD7CDBE4BD}"/>
                  </a:ext>
                </a:extLst>
              </p:cNvPr>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8" name="AutoShape 60" descr="Cork">
                <a:extLst>
                  <a:ext uri="{FF2B5EF4-FFF2-40B4-BE49-F238E27FC236}">
                    <a16:creationId xmlns:a16="http://schemas.microsoft.com/office/drawing/2014/main" id="{1350A4EF-1F78-B0DA-B739-4A173B31F94A}"/>
                  </a:ext>
                </a:extLst>
              </p:cNvPr>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49" name="AutoShape 61" descr="Cork">
                <a:extLst>
                  <a:ext uri="{FF2B5EF4-FFF2-40B4-BE49-F238E27FC236}">
                    <a16:creationId xmlns:a16="http://schemas.microsoft.com/office/drawing/2014/main" id="{3CBBF86D-9A5E-0C22-9461-FB9151225B53}"/>
                  </a:ext>
                </a:extLst>
              </p:cNvPr>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50" name="AutoShape 62" descr="Cork">
                <a:extLst>
                  <a:ext uri="{FF2B5EF4-FFF2-40B4-BE49-F238E27FC236}">
                    <a16:creationId xmlns:a16="http://schemas.microsoft.com/office/drawing/2014/main" id="{00EF21A0-E634-DF21-987C-7A1742E8D500}"/>
                  </a:ext>
                </a:extLst>
              </p:cNvPr>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51" name="AutoShape 63" descr="Cork">
                <a:extLst>
                  <a:ext uri="{FF2B5EF4-FFF2-40B4-BE49-F238E27FC236}">
                    <a16:creationId xmlns:a16="http://schemas.microsoft.com/office/drawing/2014/main" id="{BA8AC0AF-08E3-A911-DC39-22B4C2F94EEB}"/>
                  </a:ext>
                </a:extLst>
              </p:cNvPr>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2352" name="AutoShape 64" descr="Cork">
                <a:extLst>
                  <a:ext uri="{FF2B5EF4-FFF2-40B4-BE49-F238E27FC236}">
                    <a16:creationId xmlns:a16="http://schemas.microsoft.com/office/drawing/2014/main" id="{70E63FA5-972D-3131-8B26-5A69BDA42414}"/>
                  </a:ext>
                </a:extLst>
              </p:cNvPr>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grpSp>
      </p:grpSp>
      <p:sp>
        <p:nvSpPr>
          <p:cNvPr id="158731" name="Text Box 66">
            <a:extLst>
              <a:ext uri="{FF2B5EF4-FFF2-40B4-BE49-F238E27FC236}">
                <a16:creationId xmlns:a16="http://schemas.microsoft.com/office/drawing/2014/main" id="{620BF042-E52A-601D-5AB9-3D101136003C}"/>
              </a:ext>
            </a:extLst>
          </p:cNvPr>
          <p:cNvSpPr txBox="1">
            <a:spLocks noChangeArrowheads="1"/>
          </p:cNvSpPr>
          <p:nvPr/>
        </p:nvSpPr>
        <p:spPr bwMode="auto">
          <a:xfrm>
            <a:off x="8027988" y="5133975"/>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2400" b="0">
              <a:solidFill>
                <a:srgbClr val="FFE957"/>
              </a:solidFill>
            </a:endParaRPr>
          </a:p>
        </p:txBody>
      </p:sp>
      <p:sp>
        <p:nvSpPr>
          <p:cNvPr id="652355" name="Text Box 67">
            <a:extLst>
              <a:ext uri="{FF2B5EF4-FFF2-40B4-BE49-F238E27FC236}">
                <a16:creationId xmlns:a16="http://schemas.microsoft.com/office/drawing/2014/main" id="{1F301353-C0FB-2A5F-44DA-30322DA106D1}"/>
              </a:ext>
            </a:extLst>
          </p:cNvPr>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a:solidFill>
                  <a:srgbClr val="EEFF4B"/>
                </a:solidFill>
                <a:latin typeface="Comic Sans MS" charset="0"/>
                <a:ea typeface="ＭＳ Ｐゴシック" charset="-128"/>
                <a:cs typeface="ＭＳ Ｐゴシック" charset="-128"/>
              </a:rPr>
              <a:t>RA RAK-KHAVAI CHI PHANINGLU!</a:t>
            </a:r>
          </a:p>
        </p:txBody>
      </p:sp>
      <p:sp>
        <p:nvSpPr>
          <p:cNvPr id="158733" name="Text Box 68">
            <a:extLst>
              <a:ext uri="{FF2B5EF4-FFF2-40B4-BE49-F238E27FC236}">
                <a16:creationId xmlns:a16="http://schemas.microsoft.com/office/drawing/2014/main" id="{BC29DDB0-F127-7EC1-BBEB-C52235EA5E03}"/>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2357" name="Rectangle 69">
            <a:extLst>
              <a:ext uri="{FF2B5EF4-FFF2-40B4-BE49-F238E27FC236}">
                <a16:creationId xmlns:a16="http://schemas.microsoft.com/office/drawing/2014/main" id="{6A88E616-609B-63C9-C4F8-C7BF0DE0C4E2}"/>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52358" name="Rectangle 70">
            <a:extLst>
              <a:ext uri="{FF2B5EF4-FFF2-40B4-BE49-F238E27FC236}">
                <a16:creationId xmlns:a16="http://schemas.microsoft.com/office/drawing/2014/main" id="{8B51F205-C2A5-BFDD-4988-555520FD2F63}"/>
              </a:ext>
            </a:extLst>
          </p:cNvPr>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70</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a:extLst>
              <a:ext uri="{FF2B5EF4-FFF2-40B4-BE49-F238E27FC236}">
                <a16:creationId xmlns:a16="http://schemas.microsoft.com/office/drawing/2014/main" id="{EB14B70D-CDAF-341E-3BAF-99805F2B622C}"/>
              </a:ext>
            </a:extLst>
          </p:cNvPr>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160771" name="Rectangle 3">
            <a:extLst>
              <a:ext uri="{FF2B5EF4-FFF2-40B4-BE49-F238E27FC236}">
                <a16:creationId xmlns:a16="http://schemas.microsoft.com/office/drawing/2014/main" id="{57B30274-9223-A493-0E73-B13F3F498B9F}"/>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0772" name="Rectangle 4">
            <a:extLst>
              <a:ext uri="{FF2B5EF4-FFF2-40B4-BE49-F238E27FC236}">
                <a16:creationId xmlns:a16="http://schemas.microsoft.com/office/drawing/2014/main" id="{7A268A58-24B5-4737-11D1-10BF79A70F3D}"/>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160773" name="Rectangle 5" descr="Oak">
            <a:extLst>
              <a:ext uri="{FF2B5EF4-FFF2-40B4-BE49-F238E27FC236}">
                <a16:creationId xmlns:a16="http://schemas.microsoft.com/office/drawing/2014/main" id="{5F0D1871-F7EC-DC45-EAF5-AC10D3D2D9A3}"/>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653318" name="Rectangle 6" descr="Oak">
            <a:extLst>
              <a:ext uri="{FF2B5EF4-FFF2-40B4-BE49-F238E27FC236}">
                <a16:creationId xmlns:a16="http://schemas.microsoft.com/office/drawing/2014/main" id="{B3C52ADC-2031-0F48-9DC6-4E309A44C186}"/>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nvGrpSpPr>
          <p:cNvPr id="160775" name="Group 7">
            <a:extLst>
              <a:ext uri="{FF2B5EF4-FFF2-40B4-BE49-F238E27FC236}">
                <a16:creationId xmlns:a16="http://schemas.microsoft.com/office/drawing/2014/main" id="{CA154E9C-44F5-9EAB-470D-117B44138198}"/>
              </a:ext>
            </a:extLst>
          </p:cNvPr>
          <p:cNvGrpSpPr>
            <a:grpSpLocks/>
          </p:cNvGrpSpPr>
          <p:nvPr/>
        </p:nvGrpSpPr>
        <p:grpSpPr bwMode="auto">
          <a:xfrm>
            <a:off x="1885950" y="549275"/>
            <a:ext cx="3810000" cy="1871663"/>
            <a:chOff x="1188" y="346"/>
            <a:chExt cx="2400" cy="1179"/>
          </a:xfrm>
        </p:grpSpPr>
        <p:sp>
          <p:nvSpPr>
            <p:cNvPr id="653320" name="Text Box 8">
              <a:extLst>
                <a:ext uri="{FF2B5EF4-FFF2-40B4-BE49-F238E27FC236}">
                  <a16:creationId xmlns:a16="http://schemas.microsoft.com/office/drawing/2014/main" id="{40E6549B-9A9E-1147-698F-294D6248834F}"/>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charset="0"/>
                  <a:ea typeface="ＭＳ Ｐゴシック" charset="-128"/>
                  <a:cs typeface="ＭＳ Ｐゴシック" charset="-128"/>
                </a:rPr>
                <a:t>J</a:t>
              </a:r>
            </a:p>
          </p:txBody>
        </p:sp>
        <p:grpSp>
          <p:nvGrpSpPr>
            <p:cNvPr id="160841" name="Group 9">
              <a:extLst>
                <a:ext uri="{FF2B5EF4-FFF2-40B4-BE49-F238E27FC236}">
                  <a16:creationId xmlns:a16="http://schemas.microsoft.com/office/drawing/2014/main" id="{FE0728D9-C150-7AA1-45F6-89648AE3E030}"/>
                </a:ext>
              </a:extLst>
            </p:cNvPr>
            <p:cNvGrpSpPr>
              <a:grpSpLocks/>
            </p:cNvGrpSpPr>
            <p:nvPr/>
          </p:nvGrpSpPr>
          <p:grpSpPr bwMode="auto">
            <a:xfrm>
              <a:off x="1686" y="824"/>
              <a:ext cx="1208" cy="355"/>
              <a:chOff x="1686" y="824"/>
              <a:chExt cx="1208" cy="355"/>
            </a:xfrm>
          </p:grpSpPr>
          <p:sp>
            <p:nvSpPr>
              <p:cNvPr id="653322" name="Rectangle 10">
                <a:extLst>
                  <a:ext uri="{FF2B5EF4-FFF2-40B4-BE49-F238E27FC236}">
                    <a16:creationId xmlns:a16="http://schemas.microsoft.com/office/drawing/2014/main" id="{D634CAE8-9388-5357-21F9-17D7D8655701}"/>
                  </a:ext>
                </a:extLst>
              </p:cNvPr>
              <p:cNvSpPr>
                <a:spLocks noChangeArrowheads="1"/>
              </p:cNvSpPr>
              <p:nvPr/>
            </p:nvSpPr>
            <p:spPr bwMode="auto">
              <a:xfrm>
                <a:off x="1686" y="833"/>
                <a:ext cx="4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53323" name="Rectangle 11">
                <a:extLst>
                  <a:ext uri="{FF2B5EF4-FFF2-40B4-BE49-F238E27FC236}">
                    <a16:creationId xmlns:a16="http://schemas.microsoft.com/office/drawing/2014/main" id="{FDE83EBC-21F5-7CD4-34BD-55338FD8019A}"/>
                  </a:ext>
                </a:extLst>
              </p:cNvPr>
              <p:cNvSpPr>
                <a:spLocks noChangeArrowheads="1"/>
              </p:cNvSpPr>
              <p:nvPr/>
            </p:nvSpPr>
            <p:spPr bwMode="auto">
              <a:xfrm>
                <a:off x="2214" y="824"/>
                <a:ext cx="68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160842" name="Group 12">
              <a:extLst>
                <a:ext uri="{FF2B5EF4-FFF2-40B4-BE49-F238E27FC236}">
                  <a16:creationId xmlns:a16="http://schemas.microsoft.com/office/drawing/2014/main" id="{5463DC8A-D8DD-81DE-860F-99837B0121C5}"/>
                </a:ext>
              </a:extLst>
            </p:cNvPr>
            <p:cNvGrpSpPr>
              <a:grpSpLocks/>
            </p:cNvGrpSpPr>
            <p:nvPr/>
          </p:nvGrpSpPr>
          <p:grpSpPr bwMode="auto">
            <a:xfrm>
              <a:off x="1188" y="1175"/>
              <a:ext cx="1966" cy="246"/>
              <a:chOff x="1188" y="1175"/>
              <a:chExt cx="1966" cy="246"/>
            </a:xfrm>
          </p:grpSpPr>
          <p:grpSp>
            <p:nvGrpSpPr>
              <p:cNvPr id="160850" name="Group 13">
                <a:extLst>
                  <a:ext uri="{FF2B5EF4-FFF2-40B4-BE49-F238E27FC236}">
                    <a16:creationId xmlns:a16="http://schemas.microsoft.com/office/drawing/2014/main" id="{473AB7B6-0E56-9538-2582-0A41DF8D4903}"/>
                  </a:ext>
                </a:extLst>
              </p:cNvPr>
              <p:cNvGrpSpPr>
                <a:grpSpLocks/>
              </p:cNvGrpSpPr>
              <p:nvPr/>
            </p:nvGrpSpPr>
            <p:grpSpPr bwMode="auto">
              <a:xfrm>
                <a:off x="1188" y="1175"/>
                <a:ext cx="1749" cy="246"/>
                <a:chOff x="1188" y="1175"/>
                <a:chExt cx="1749" cy="246"/>
              </a:xfrm>
            </p:grpSpPr>
            <p:sp>
              <p:nvSpPr>
                <p:cNvPr id="653326" name="Rectangle 14">
                  <a:extLst>
                    <a:ext uri="{FF2B5EF4-FFF2-40B4-BE49-F238E27FC236}">
                      <a16:creationId xmlns:a16="http://schemas.microsoft.com/office/drawing/2014/main" id="{2289C35B-E48D-3353-5E88-0AE8D8FF39B2}"/>
                    </a:ext>
                  </a:extLst>
                </p:cNvPr>
                <p:cNvSpPr>
                  <a:spLocks noChangeArrowheads="1"/>
                </p:cNvSpPr>
                <p:nvPr/>
              </p:nvSpPr>
              <p:spPr bwMode="auto">
                <a:xfrm>
                  <a:off x="1188" y="1179"/>
                  <a:ext cx="15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53327" name="Rectangle 15">
                  <a:extLst>
                    <a:ext uri="{FF2B5EF4-FFF2-40B4-BE49-F238E27FC236}">
                      <a16:creationId xmlns:a16="http://schemas.microsoft.com/office/drawing/2014/main" id="{9CE71731-8F80-B554-BB01-C598E7FB533A}"/>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53328" name="Rectangle 16">
                  <a:extLst>
                    <a:ext uri="{FF2B5EF4-FFF2-40B4-BE49-F238E27FC236}">
                      <a16:creationId xmlns:a16="http://schemas.microsoft.com/office/drawing/2014/main" id="{CF4529C8-A292-03BF-CF75-9AB2262849C8}"/>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3329" name="Rectangle 17">
                  <a:extLst>
                    <a:ext uri="{FF2B5EF4-FFF2-40B4-BE49-F238E27FC236}">
                      <a16:creationId xmlns:a16="http://schemas.microsoft.com/office/drawing/2014/main" id="{F98AA937-15A4-3538-A43C-979D21A796B3}"/>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53330" name="Rectangle 18">
                  <a:extLst>
                    <a:ext uri="{FF2B5EF4-FFF2-40B4-BE49-F238E27FC236}">
                      <a16:creationId xmlns:a16="http://schemas.microsoft.com/office/drawing/2014/main" id="{CB2120CA-8647-0C1D-2456-4A55EB4D09D9}"/>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3331" name="Rectangle 19">
                  <a:extLst>
                    <a:ext uri="{FF2B5EF4-FFF2-40B4-BE49-F238E27FC236}">
                      <a16:creationId xmlns:a16="http://schemas.microsoft.com/office/drawing/2014/main" id="{DE22694D-7BC1-EC9A-A009-F984A2CC0AD6}"/>
                    </a:ext>
                  </a:extLst>
                </p:cNvPr>
                <p:cNvSpPr>
                  <a:spLocks noChangeArrowheads="1"/>
                </p:cNvSpPr>
                <p:nvPr/>
              </p:nvSpPr>
              <p:spPr bwMode="auto">
                <a:xfrm>
                  <a:off x="2335"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53332" name="Rectangle 20">
                  <a:extLst>
                    <a:ext uri="{FF2B5EF4-FFF2-40B4-BE49-F238E27FC236}">
                      <a16:creationId xmlns:a16="http://schemas.microsoft.com/office/drawing/2014/main" id="{7EC4C3A4-EEB0-49E5-A2ED-A895880869CD}"/>
                    </a:ext>
                  </a:extLst>
                </p:cNvPr>
                <p:cNvSpPr>
                  <a:spLocks noChangeArrowheads="1"/>
                </p:cNvSpPr>
                <p:nvPr/>
              </p:nvSpPr>
              <p:spPr bwMode="auto">
                <a:xfrm>
                  <a:off x="2552" y="1183"/>
                  <a:ext cx="20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53333" name="Rectangle 21">
                  <a:extLst>
                    <a:ext uri="{FF2B5EF4-FFF2-40B4-BE49-F238E27FC236}">
                      <a16:creationId xmlns:a16="http://schemas.microsoft.com/office/drawing/2014/main" id="{024C9874-8B71-EBFB-889D-82C0879F9411}"/>
                    </a:ext>
                  </a:extLst>
                </p:cNvPr>
                <p:cNvSpPr>
                  <a:spLocks noChangeArrowheads="1"/>
                </p:cNvSpPr>
                <p:nvPr/>
              </p:nvSpPr>
              <p:spPr bwMode="auto">
                <a:xfrm>
                  <a:off x="2781" y="1191"/>
                  <a:ext cx="156"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53334" name="Rectangle 22">
                <a:extLst>
                  <a:ext uri="{FF2B5EF4-FFF2-40B4-BE49-F238E27FC236}">
                    <a16:creationId xmlns:a16="http://schemas.microsoft.com/office/drawing/2014/main" id="{DA134EE7-492F-DAC3-5597-36E62FA1539F}"/>
                  </a:ext>
                </a:extLst>
              </p:cNvPr>
              <p:cNvSpPr>
                <a:spLocks noChangeArrowheads="1"/>
              </p:cNvSpPr>
              <p:nvPr/>
            </p:nvSpPr>
            <p:spPr bwMode="auto">
              <a:xfrm>
                <a:off x="3024" y="1184"/>
                <a:ext cx="13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160843" name="Group 23">
              <a:extLst>
                <a:ext uri="{FF2B5EF4-FFF2-40B4-BE49-F238E27FC236}">
                  <a16:creationId xmlns:a16="http://schemas.microsoft.com/office/drawing/2014/main" id="{89F8BBB3-C636-A965-AE19-A88AF1AF80A0}"/>
                </a:ext>
              </a:extLst>
            </p:cNvPr>
            <p:cNvGrpSpPr>
              <a:grpSpLocks/>
            </p:cNvGrpSpPr>
            <p:nvPr/>
          </p:nvGrpSpPr>
          <p:grpSpPr bwMode="auto">
            <a:xfrm>
              <a:off x="2137" y="346"/>
              <a:ext cx="455" cy="692"/>
              <a:chOff x="2137" y="346"/>
              <a:chExt cx="455" cy="692"/>
            </a:xfrm>
          </p:grpSpPr>
          <p:grpSp>
            <p:nvGrpSpPr>
              <p:cNvPr id="160846" name="Group 24">
                <a:extLst>
                  <a:ext uri="{FF2B5EF4-FFF2-40B4-BE49-F238E27FC236}">
                    <a16:creationId xmlns:a16="http://schemas.microsoft.com/office/drawing/2014/main" id="{19AB4DC4-0DF7-D8B8-B691-5BF7F36DD3F7}"/>
                  </a:ext>
                </a:extLst>
              </p:cNvPr>
              <p:cNvGrpSpPr>
                <a:grpSpLocks/>
              </p:cNvGrpSpPr>
              <p:nvPr/>
            </p:nvGrpSpPr>
            <p:grpSpPr bwMode="auto">
              <a:xfrm>
                <a:off x="2137" y="346"/>
                <a:ext cx="455" cy="692"/>
                <a:chOff x="1814" y="109"/>
                <a:chExt cx="455" cy="692"/>
              </a:xfrm>
            </p:grpSpPr>
            <p:sp>
              <p:nvSpPr>
                <p:cNvPr id="653337" name="Text Box 25">
                  <a:extLst>
                    <a:ext uri="{FF2B5EF4-FFF2-40B4-BE49-F238E27FC236}">
                      <a16:creationId xmlns:a16="http://schemas.microsoft.com/office/drawing/2014/main" id="{523F4A91-3C8F-A2B2-E033-67F3793E4B0D}"/>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charset="0"/>
                      <a:ea typeface="ＭＳ Ｐゴシック" charset="-128"/>
                      <a:cs typeface="ＭＳ Ｐゴシック" charset="-128"/>
                    </a:rPr>
                    <a:t>7</a:t>
                  </a:r>
                </a:p>
              </p:txBody>
            </p:sp>
            <p:sp>
              <p:nvSpPr>
                <p:cNvPr id="653338" name="Line 26">
                  <a:extLst>
                    <a:ext uri="{FF2B5EF4-FFF2-40B4-BE49-F238E27FC236}">
                      <a16:creationId xmlns:a16="http://schemas.microsoft.com/office/drawing/2014/main" id="{9047BDC2-8DDD-ADEE-047B-139A25880DA7}"/>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3339" name="Line 27">
                <a:extLst>
                  <a:ext uri="{FF2B5EF4-FFF2-40B4-BE49-F238E27FC236}">
                    <a16:creationId xmlns:a16="http://schemas.microsoft.com/office/drawing/2014/main" id="{7573F51D-0189-6404-CA2E-948EFD5619F9}"/>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3340" name="Rectangle 28">
              <a:extLst>
                <a:ext uri="{FF2B5EF4-FFF2-40B4-BE49-F238E27FC236}">
                  <a16:creationId xmlns:a16="http://schemas.microsoft.com/office/drawing/2014/main" id="{819BFFC8-33BA-A691-3ABD-C43B814316BC}"/>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128"/>
                <a:cs typeface="ＭＳ Ｐゴシック" charset="-128"/>
              </a:endParaRPr>
            </a:p>
          </p:txBody>
        </p:sp>
        <p:sp>
          <p:nvSpPr>
            <p:cNvPr id="653341" name="Rectangle 29">
              <a:extLst>
                <a:ext uri="{FF2B5EF4-FFF2-40B4-BE49-F238E27FC236}">
                  <a16:creationId xmlns:a16="http://schemas.microsoft.com/office/drawing/2014/main" id="{D7C9D31E-5509-A043-ADC0-ACA7104E5B66}"/>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653342" name="Rectangle 30" descr="Oak">
            <a:extLst>
              <a:ext uri="{FF2B5EF4-FFF2-40B4-BE49-F238E27FC236}">
                <a16:creationId xmlns:a16="http://schemas.microsoft.com/office/drawing/2014/main" id="{3FB4B4FD-6038-EF94-79E6-11A50642CBD2}"/>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pic>
        <p:nvPicPr>
          <p:cNvPr id="160777" name="Picture 31">
            <a:extLst>
              <a:ext uri="{FF2B5EF4-FFF2-40B4-BE49-F238E27FC236}">
                <a16:creationId xmlns:a16="http://schemas.microsoft.com/office/drawing/2014/main" id="{1FE69071-CA28-9835-EC1C-2332AA026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8" name="Rectangle 32" descr="Oak">
            <a:extLst>
              <a:ext uri="{FF2B5EF4-FFF2-40B4-BE49-F238E27FC236}">
                <a16:creationId xmlns:a16="http://schemas.microsoft.com/office/drawing/2014/main" id="{7374258C-00A4-3BB9-80F8-1ADA677EFFDA}"/>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160779" name="Rectangle 33">
            <a:extLst>
              <a:ext uri="{FF2B5EF4-FFF2-40B4-BE49-F238E27FC236}">
                <a16:creationId xmlns:a16="http://schemas.microsoft.com/office/drawing/2014/main" id="{680562CC-1369-C659-5AE1-FB80BBF7FB97}"/>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0780" name="Rectangle 34">
            <a:extLst>
              <a:ext uri="{FF2B5EF4-FFF2-40B4-BE49-F238E27FC236}">
                <a16:creationId xmlns:a16="http://schemas.microsoft.com/office/drawing/2014/main" id="{15647CBB-1DAF-5AD9-E2FE-F8F7653EB553}"/>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pic>
        <p:nvPicPr>
          <p:cNvPr id="160781" name="Picture 35">
            <a:extLst>
              <a:ext uri="{FF2B5EF4-FFF2-40B4-BE49-F238E27FC236}">
                <a16:creationId xmlns:a16="http://schemas.microsoft.com/office/drawing/2014/main" id="{17D81F58-DA65-E745-9452-11E8DF9BA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a:extLst>
              <a:ext uri="{FF2B5EF4-FFF2-40B4-BE49-F238E27FC236}">
                <a16:creationId xmlns:a16="http://schemas.microsoft.com/office/drawing/2014/main" id="{AC07BBAD-C250-75AB-33D2-7DDA2CA03E93}"/>
              </a:ext>
            </a:extLst>
          </p:cNvPr>
          <p:cNvPicPr>
            <a:picLocks noChangeAspect="1" noChangeArrowheads="1"/>
          </p:cNvPicPr>
          <p:nvPr/>
        </p:nvPicPr>
        <p:blipFill>
          <a:blip r:embed="rId5"/>
          <a:srcRect/>
          <a:stretch>
            <a:fillRect/>
          </a:stretch>
        </p:blipFill>
        <p:spPr bwMode="auto">
          <a:xfrm rot="5361337">
            <a:off x="-296068" y="4123531"/>
            <a:ext cx="4605338" cy="301625"/>
          </a:xfrm>
          <a:prstGeom prst="rect">
            <a:avLst/>
          </a:prstGeom>
          <a:noFill/>
          <a:effectLst>
            <a:outerShdw blurRad="63500" dist="38099" dir="2700000" algn="ctr" rotWithShape="0">
              <a:schemeClr val="accent2">
                <a:alpha val="74998"/>
              </a:schemeClr>
            </a:outerShdw>
          </a:effectLst>
        </p:spPr>
      </p:pic>
      <p:pic>
        <p:nvPicPr>
          <p:cNvPr id="160783" name="Picture 39">
            <a:extLst>
              <a:ext uri="{FF2B5EF4-FFF2-40B4-BE49-F238E27FC236}">
                <a16:creationId xmlns:a16="http://schemas.microsoft.com/office/drawing/2014/main" id="{EFB88B08-33A8-CC25-92C4-7B5A37C2D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4" name="Picture 40">
            <a:extLst>
              <a:ext uri="{FF2B5EF4-FFF2-40B4-BE49-F238E27FC236}">
                <a16:creationId xmlns:a16="http://schemas.microsoft.com/office/drawing/2014/main" id="{83C37303-B7FD-CA6D-0D3C-C8BBCF140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5" name="Picture 41">
            <a:extLst>
              <a:ext uri="{FF2B5EF4-FFF2-40B4-BE49-F238E27FC236}">
                <a16:creationId xmlns:a16="http://schemas.microsoft.com/office/drawing/2014/main" id="{44EBB069-A6ED-0510-DAE4-4370D74EB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6" name="Picture 42">
            <a:extLst>
              <a:ext uri="{FF2B5EF4-FFF2-40B4-BE49-F238E27FC236}">
                <a16:creationId xmlns:a16="http://schemas.microsoft.com/office/drawing/2014/main" id="{D7432FF1-80A2-2AAF-90F1-8C6F1CF60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7" name="Picture 43">
            <a:extLst>
              <a:ext uri="{FF2B5EF4-FFF2-40B4-BE49-F238E27FC236}">
                <a16:creationId xmlns:a16="http://schemas.microsoft.com/office/drawing/2014/main" id="{F4EEFD01-F9DF-4B15-8BFD-5469EFD5B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56" name="Text Box 44">
            <a:extLst>
              <a:ext uri="{FF2B5EF4-FFF2-40B4-BE49-F238E27FC236}">
                <a16:creationId xmlns:a16="http://schemas.microsoft.com/office/drawing/2014/main" id="{01EAB313-58D6-316F-092F-DE06DE4C9E5C}"/>
              </a:ext>
            </a:extLst>
          </p:cNvPr>
          <p:cNvSpPr txBox="1">
            <a:spLocks noChangeArrowheads="1"/>
          </p:cNvSpPr>
          <p:nvPr/>
        </p:nvSpPr>
        <p:spPr bwMode="auto">
          <a:xfrm>
            <a:off x="120650" y="106363"/>
            <a:ext cx="3097213"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BIBLE THOTRINCHANWUI CHONSA </a:t>
            </a:r>
            <a:endParaRPr lang="en-US" altLang="en-US" sz="2000">
              <a:latin typeface="Arial" panose="020B0604020202020204" pitchFamily="34" charset="0"/>
            </a:endParaRPr>
          </a:p>
        </p:txBody>
      </p:sp>
      <p:pic>
        <p:nvPicPr>
          <p:cNvPr id="160789" name="Picture 62">
            <a:extLst>
              <a:ext uri="{FF2B5EF4-FFF2-40B4-BE49-F238E27FC236}">
                <a16:creationId xmlns:a16="http://schemas.microsoft.com/office/drawing/2014/main" id="{89011933-568A-C748-0E34-3348EA53C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0" name="Picture 69">
            <a:extLst>
              <a:ext uri="{FF2B5EF4-FFF2-40B4-BE49-F238E27FC236}">
                <a16:creationId xmlns:a16="http://schemas.microsoft.com/office/drawing/2014/main" id="{FD30C59E-BD94-3AAF-64FC-7A8A8CA1EA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1" name="Picture 70">
            <a:extLst>
              <a:ext uri="{FF2B5EF4-FFF2-40B4-BE49-F238E27FC236}">
                <a16:creationId xmlns:a16="http://schemas.microsoft.com/office/drawing/2014/main" id="{1042DDBF-EF0E-A18D-F806-90D9DE016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2" name="Picture 71">
            <a:extLst>
              <a:ext uri="{FF2B5EF4-FFF2-40B4-BE49-F238E27FC236}">
                <a16:creationId xmlns:a16="http://schemas.microsoft.com/office/drawing/2014/main" id="{9261438F-5C3E-B681-08EF-7B05054114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3" name="Picture 72">
            <a:extLst>
              <a:ext uri="{FF2B5EF4-FFF2-40B4-BE49-F238E27FC236}">
                <a16:creationId xmlns:a16="http://schemas.microsoft.com/office/drawing/2014/main" id="{7291655C-D6EA-9808-54DE-7E06283D26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4" name="Picture 73">
            <a:extLst>
              <a:ext uri="{FF2B5EF4-FFF2-40B4-BE49-F238E27FC236}">
                <a16:creationId xmlns:a16="http://schemas.microsoft.com/office/drawing/2014/main" id="{D40D274A-CDE2-E56B-1395-4BC28A1E2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5" name="Picture 74">
            <a:extLst>
              <a:ext uri="{FF2B5EF4-FFF2-40B4-BE49-F238E27FC236}">
                <a16:creationId xmlns:a16="http://schemas.microsoft.com/office/drawing/2014/main" id="{73722672-8708-11A8-1305-D0B9C1C745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91" name="Rectangle 79">
            <a:extLst>
              <a:ext uri="{FF2B5EF4-FFF2-40B4-BE49-F238E27FC236}">
                <a16:creationId xmlns:a16="http://schemas.microsoft.com/office/drawing/2014/main" id="{7F579131-D919-30BB-3636-2086305F5999}"/>
              </a:ext>
            </a:extLst>
          </p:cNvPr>
          <p:cNvSpPr>
            <a:spLocks noChangeArrowheads="1"/>
          </p:cNvSpPr>
          <p:nvPr/>
        </p:nvSpPr>
        <p:spPr bwMode="auto">
          <a:xfrm rot="17945350">
            <a:off x="5241132" y="1348581"/>
            <a:ext cx="1687512"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ＭＳ Ｐゴシック" charset="-128"/>
                <a:cs typeface="ＭＳ Ｐゴシック" charset="-128"/>
              </a:rPr>
              <a:t> YAONAOWUI SHAKAZA </a:t>
            </a:r>
          </a:p>
          <a:p>
            <a:pPr>
              <a:lnSpc>
                <a:spcPct val="90000"/>
              </a:lnSpc>
              <a:defRPr/>
            </a:pPr>
            <a:r>
              <a:rPr lang="en-US" sz="1100">
                <a:solidFill>
                  <a:srgbClr val="FFEA18"/>
                </a:solidFill>
                <a:latin typeface="Arial" charset="0"/>
                <a:ea typeface="ＭＳ Ｐゴシック" charset="-128"/>
                <a:cs typeface="ＭＳ Ｐゴシック" charset="-128"/>
              </a:rPr>
              <a:t>ZATKHANG</a:t>
            </a:r>
          </a:p>
        </p:txBody>
      </p:sp>
      <p:sp>
        <p:nvSpPr>
          <p:cNvPr id="653392" name="Rectangle 80">
            <a:extLst>
              <a:ext uri="{FF2B5EF4-FFF2-40B4-BE49-F238E27FC236}">
                <a16:creationId xmlns:a16="http://schemas.microsoft.com/office/drawing/2014/main" id="{216499FA-F5CA-875A-7842-265DA7284D99}"/>
              </a:ext>
            </a:extLst>
          </p:cNvPr>
          <p:cNvSpPr>
            <a:spLocks noChangeArrowheads="1"/>
          </p:cNvSpPr>
          <p:nvPr/>
        </p:nvSpPr>
        <p:spPr bwMode="auto">
          <a:xfrm rot="17945350">
            <a:off x="5640388" y="1423988"/>
            <a:ext cx="1646237"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11B0C5"/>
                </a:solidFill>
                <a:latin typeface="Arial" panose="020B0604020202020204" pitchFamily="34" charset="0"/>
              </a:rPr>
              <a:t>CHRISTANA LATKHARA</a:t>
            </a:r>
            <a:endParaRPr lang="en-US" altLang="en-US" sz="1100">
              <a:solidFill>
                <a:srgbClr val="FFEA18"/>
              </a:solidFill>
              <a:latin typeface="Arial" panose="020B0604020202020204" pitchFamily="34" charset="0"/>
            </a:endParaRPr>
          </a:p>
        </p:txBody>
      </p:sp>
      <p:sp>
        <p:nvSpPr>
          <p:cNvPr id="653393" name="Rectangle 81">
            <a:extLst>
              <a:ext uri="{FF2B5EF4-FFF2-40B4-BE49-F238E27FC236}">
                <a16:creationId xmlns:a16="http://schemas.microsoft.com/office/drawing/2014/main" id="{DB230387-3DAA-FF23-8616-E2505B56AD83}"/>
              </a:ext>
            </a:extLst>
          </p:cNvPr>
          <p:cNvSpPr>
            <a:spLocks noChangeArrowheads="1"/>
          </p:cNvSpPr>
          <p:nvPr/>
        </p:nvSpPr>
        <p:spPr bwMode="auto">
          <a:xfrm rot="17945350">
            <a:off x="5817394" y="1070769"/>
            <a:ext cx="23590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FEA18"/>
                </a:solidFill>
                <a:latin typeface="Arial" charset="0"/>
                <a:ea typeface="ＭＳ Ｐゴシック" charset="-128"/>
                <a:cs typeface="ＭＳ Ｐゴシック" charset="-128"/>
              </a:rPr>
              <a:t>OKATHULI CHRISTANA KHAMUNG</a:t>
            </a:r>
          </a:p>
        </p:txBody>
      </p:sp>
      <p:sp>
        <p:nvSpPr>
          <p:cNvPr id="653394" name="Rectangle 82">
            <a:extLst>
              <a:ext uri="{FF2B5EF4-FFF2-40B4-BE49-F238E27FC236}">
                <a16:creationId xmlns:a16="http://schemas.microsoft.com/office/drawing/2014/main" id="{2DE900D5-6EA7-83D0-A730-92E365017E81}"/>
              </a:ext>
            </a:extLst>
          </p:cNvPr>
          <p:cNvSpPr>
            <a:spLocks noChangeArrowheads="1"/>
          </p:cNvSpPr>
          <p:nvPr/>
        </p:nvSpPr>
        <p:spPr bwMode="auto">
          <a:xfrm rot="17945350">
            <a:off x="6156325" y="1004887"/>
            <a:ext cx="2435226"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ＭＳ Ｐゴシック" charset="-128"/>
                <a:cs typeface="ＭＳ Ｐゴシック" charset="-128"/>
              </a:rPr>
              <a:t>KACHARRA WUNGPAMKHONGWUI </a:t>
            </a:r>
          </a:p>
          <a:p>
            <a:pPr>
              <a:lnSpc>
                <a:spcPct val="90000"/>
              </a:lnSpc>
              <a:defRPr/>
            </a:pPr>
            <a:r>
              <a:rPr lang="en-US" sz="1100">
                <a:latin typeface="Arial" charset="0"/>
                <a:ea typeface="ＭＳ Ｐゴシック" charset="-128"/>
                <a:cs typeface="ＭＳ Ｐゴシック" charset="-128"/>
              </a:rPr>
              <a:t>          BICHAR</a:t>
            </a:r>
          </a:p>
        </p:txBody>
      </p:sp>
      <p:sp>
        <p:nvSpPr>
          <p:cNvPr id="653395" name="Rectangle 83">
            <a:extLst>
              <a:ext uri="{FF2B5EF4-FFF2-40B4-BE49-F238E27FC236}">
                <a16:creationId xmlns:a16="http://schemas.microsoft.com/office/drawing/2014/main" id="{B65D9EB1-2B69-17FE-EC05-1037EE6EF22D}"/>
              </a:ext>
            </a:extLst>
          </p:cNvPr>
          <p:cNvSpPr>
            <a:spLocks noChangeArrowheads="1"/>
          </p:cNvSpPr>
          <p:nvPr/>
        </p:nvSpPr>
        <p:spPr bwMode="auto">
          <a:xfrm rot="17945350">
            <a:off x="6798470" y="1383506"/>
            <a:ext cx="1579562" cy="2698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ＭＳ Ｐゴシック" charset="-128"/>
                <a:cs typeface="ＭＳ Ｐゴシック" charset="-128"/>
              </a:rPr>
              <a:t>KAZINGRAM KADHAR, </a:t>
            </a:r>
          </a:p>
          <a:p>
            <a:pPr>
              <a:lnSpc>
                <a:spcPct val="80000"/>
              </a:lnSpc>
              <a:defRPr/>
            </a:pPr>
            <a:r>
              <a:rPr lang="en-US" sz="1100">
                <a:solidFill>
                  <a:srgbClr val="F87B57"/>
                </a:solidFill>
                <a:latin typeface="Arial" charset="0"/>
                <a:ea typeface="ＭＳ Ｐゴシック" charset="-128"/>
                <a:cs typeface="ＭＳ Ｐゴシック" charset="-128"/>
              </a:rPr>
              <a:t>OKATHUI KADHAR</a:t>
            </a:r>
          </a:p>
        </p:txBody>
      </p:sp>
      <p:grpSp>
        <p:nvGrpSpPr>
          <p:cNvPr id="160801" name="Group 84">
            <a:extLst>
              <a:ext uri="{FF2B5EF4-FFF2-40B4-BE49-F238E27FC236}">
                <a16:creationId xmlns:a16="http://schemas.microsoft.com/office/drawing/2014/main" id="{9FD5AF87-4425-597F-9A3D-21C9D1C3CA0B}"/>
              </a:ext>
            </a:extLst>
          </p:cNvPr>
          <p:cNvGrpSpPr>
            <a:grpSpLocks/>
          </p:cNvGrpSpPr>
          <p:nvPr/>
        </p:nvGrpSpPr>
        <p:grpSpPr bwMode="auto">
          <a:xfrm>
            <a:off x="1949450" y="2236788"/>
            <a:ext cx="5273675" cy="3898900"/>
            <a:chOff x="1228" y="1409"/>
            <a:chExt cx="3322" cy="2456"/>
          </a:xfrm>
        </p:grpSpPr>
        <p:grpSp>
          <p:nvGrpSpPr>
            <p:cNvPr id="160808" name="Group 85">
              <a:extLst>
                <a:ext uri="{FF2B5EF4-FFF2-40B4-BE49-F238E27FC236}">
                  <a16:creationId xmlns:a16="http://schemas.microsoft.com/office/drawing/2014/main" id="{36577D37-94DB-C6BF-B18B-B04D2C7CFA4E}"/>
                </a:ext>
              </a:extLst>
            </p:cNvPr>
            <p:cNvGrpSpPr>
              <a:grpSpLocks/>
            </p:cNvGrpSpPr>
            <p:nvPr/>
          </p:nvGrpSpPr>
          <p:grpSpPr bwMode="auto">
            <a:xfrm>
              <a:off x="1228" y="1409"/>
              <a:ext cx="3303" cy="119"/>
              <a:chOff x="1206" y="1392"/>
              <a:chExt cx="3303" cy="119"/>
            </a:xfrm>
          </p:grpSpPr>
          <p:sp>
            <p:nvSpPr>
              <p:cNvPr id="653398" name="AutoShape 86" descr="Cork">
                <a:extLst>
                  <a:ext uri="{FF2B5EF4-FFF2-40B4-BE49-F238E27FC236}">
                    <a16:creationId xmlns:a16="http://schemas.microsoft.com/office/drawing/2014/main" id="{71771AD3-F0FD-AC96-8F1B-1B77B9856A09}"/>
                  </a:ext>
                </a:extLst>
              </p:cNvPr>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399" name="AutoShape 87" descr="Cork">
                <a:extLst>
                  <a:ext uri="{FF2B5EF4-FFF2-40B4-BE49-F238E27FC236}">
                    <a16:creationId xmlns:a16="http://schemas.microsoft.com/office/drawing/2014/main" id="{F86EF12D-43C2-0E03-F5D8-3B0A79F0F3FE}"/>
                  </a:ext>
                </a:extLst>
              </p:cNvPr>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00" name="AutoShape 88" descr="Cork">
                <a:extLst>
                  <a:ext uri="{FF2B5EF4-FFF2-40B4-BE49-F238E27FC236}">
                    <a16:creationId xmlns:a16="http://schemas.microsoft.com/office/drawing/2014/main" id="{E10FACE4-B839-7701-2016-6EBA768F5A06}"/>
                  </a:ext>
                </a:extLst>
              </p:cNvPr>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01" name="AutoShape 89" descr="Cork">
                <a:extLst>
                  <a:ext uri="{FF2B5EF4-FFF2-40B4-BE49-F238E27FC236}">
                    <a16:creationId xmlns:a16="http://schemas.microsoft.com/office/drawing/2014/main" id="{F6A8AE94-A8D0-CF67-F01D-ED1800FFF5A9}"/>
                  </a:ext>
                </a:extLst>
              </p:cNvPr>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02" name="AutoShape 90" descr="Cork">
                <a:extLst>
                  <a:ext uri="{FF2B5EF4-FFF2-40B4-BE49-F238E27FC236}">
                    <a16:creationId xmlns:a16="http://schemas.microsoft.com/office/drawing/2014/main" id="{B42C7565-4F74-FAA5-959C-D4458DDEAA7C}"/>
                  </a:ext>
                </a:extLst>
              </p:cNvPr>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03" name="AutoShape 91" descr="Cork">
                <a:extLst>
                  <a:ext uri="{FF2B5EF4-FFF2-40B4-BE49-F238E27FC236}">
                    <a16:creationId xmlns:a16="http://schemas.microsoft.com/office/drawing/2014/main" id="{B80B0A5A-9C84-AEDC-6669-30D054D85C57}"/>
                  </a:ext>
                </a:extLst>
              </p:cNvPr>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04" name="AutoShape 92" descr="Cork">
                <a:extLst>
                  <a:ext uri="{FF2B5EF4-FFF2-40B4-BE49-F238E27FC236}">
                    <a16:creationId xmlns:a16="http://schemas.microsoft.com/office/drawing/2014/main" id="{8AA854AD-1302-0330-8A68-69854CFF5AF7}"/>
                  </a:ext>
                </a:extLst>
              </p:cNvPr>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05" name="AutoShape 93" descr="Cork">
                <a:extLst>
                  <a:ext uri="{FF2B5EF4-FFF2-40B4-BE49-F238E27FC236}">
                    <a16:creationId xmlns:a16="http://schemas.microsoft.com/office/drawing/2014/main" id="{E111386C-ADAE-CC6D-929A-D1C20C2DF9B9}"/>
                  </a:ext>
                </a:extLst>
              </p:cNvPr>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06" name="AutoShape 94" descr="Cork">
                <a:extLst>
                  <a:ext uri="{FF2B5EF4-FFF2-40B4-BE49-F238E27FC236}">
                    <a16:creationId xmlns:a16="http://schemas.microsoft.com/office/drawing/2014/main" id="{AB8E0A46-2473-6DED-26C7-4AE74B8E9D6E}"/>
                  </a:ext>
                </a:extLst>
              </p:cNvPr>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07" name="AutoShape 95" descr="Cork">
                <a:extLst>
                  <a:ext uri="{FF2B5EF4-FFF2-40B4-BE49-F238E27FC236}">
                    <a16:creationId xmlns:a16="http://schemas.microsoft.com/office/drawing/2014/main" id="{70B885B1-D8BB-5FAF-D54F-F0403BD525F9}"/>
                  </a:ext>
                </a:extLst>
              </p:cNvPr>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08" name="AutoShape 96" descr="Cork">
                <a:extLst>
                  <a:ext uri="{FF2B5EF4-FFF2-40B4-BE49-F238E27FC236}">
                    <a16:creationId xmlns:a16="http://schemas.microsoft.com/office/drawing/2014/main" id="{10EBDAEF-5F50-B47F-0723-0A6D3B50C2ED}"/>
                  </a:ext>
                </a:extLst>
              </p:cNvPr>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09" name="AutoShape 97" descr="Cork">
                <a:extLst>
                  <a:ext uri="{FF2B5EF4-FFF2-40B4-BE49-F238E27FC236}">
                    <a16:creationId xmlns:a16="http://schemas.microsoft.com/office/drawing/2014/main" id="{9A4F4FD7-E58D-4C73-CE0C-B75B79532628}"/>
                  </a:ext>
                </a:extLst>
              </p:cNvPr>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10" name="AutoShape 98" descr="Cork">
                <a:extLst>
                  <a:ext uri="{FF2B5EF4-FFF2-40B4-BE49-F238E27FC236}">
                    <a16:creationId xmlns:a16="http://schemas.microsoft.com/office/drawing/2014/main" id="{FA463A1E-5837-172C-F107-4B920A016116}"/>
                  </a:ext>
                </a:extLst>
              </p:cNvPr>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11" name="AutoShape 99" descr="Cork">
                <a:extLst>
                  <a:ext uri="{FF2B5EF4-FFF2-40B4-BE49-F238E27FC236}">
                    <a16:creationId xmlns:a16="http://schemas.microsoft.com/office/drawing/2014/main" id="{3261D05F-1791-6FF2-D37C-3F5F3728D304}"/>
                  </a:ext>
                </a:extLst>
              </p:cNvPr>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3412" name="AutoShape 100" descr="Cork">
                <a:extLst>
                  <a:ext uri="{FF2B5EF4-FFF2-40B4-BE49-F238E27FC236}">
                    <a16:creationId xmlns:a16="http://schemas.microsoft.com/office/drawing/2014/main" id="{BDA9C6B7-0D96-7ECB-05FD-9AC503435FDD}"/>
                  </a:ext>
                </a:extLst>
              </p:cNvPr>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grpSp>
          <p:nvGrpSpPr>
            <p:cNvPr id="160809" name="Group 101">
              <a:extLst>
                <a:ext uri="{FF2B5EF4-FFF2-40B4-BE49-F238E27FC236}">
                  <a16:creationId xmlns:a16="http://schemas.microsoft.com/office/drawing/2014/main" id="{6043FEB5-B665-1646-E571-9E949F000EED}"/>
                </a:ext>
              </a:extLst>
            </p:cNvPr>
            <p:cNvGrpSpPr>
              <a:grpSpLocks/>
            </p:cNvGrpSpPr>
            <p:nvPr/>
          </p:nvGrpSpPr>
          <p:grpSpPr bwMode="auto">
            <a:xfrm>
              <a:off x="1243" y="3761"/>
              <a:ext cx="3307" cy="104"/>
              <a:chOff x="1231" y="3769"/>
              <a:chExt cx="3307" cy="104"/>
            </a:xfrm>
          </p:grpSpPr>
          <p:sp>
            <p:nvSpPr>
              <p:cNvPr id="653414" name="AutoShape 102" descr="Cork">
                <a:extLst>
                  <a:ext uri="{FF2B5EF4-FFF2-40B4-BE49-F238E27FC236}">
                    <a16:creationId xmlns:a16="http://schemas.microsoft.com/office/drawing/2014/main" id="{1C60BC17-AEB9-F5DE-D49E-5E391F1584EA}"/>
                  </a:ext>
                </a:extLst>
              </p:cNvPr>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15" name="AutoShape 103" descr="Cork">
                <a:extLst>
                  <a:ext uri="{FF2B5EF4-FFF2-40B4-BE49-F238E27FC236}">
                    <a16:creationId xmlns:a16="http://schemas.microsoft.com/office/drawing/2014/main" id="{44797C3E-1E8A-E474-E11F-3D0091B46BB2}"/>
                  </a:ext>
                </a:extLst>
              </p:cNvPr>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16" name="AutoShape 104" descr="Cork">
                <a:extLst>
                  <a:ext uri="{FF2B5EF4-FFF2-40B4-BE49-F238E27FC236}">
                    <a16:creationId xmlns:a16="http://schemas.microsoft.com/office/drawing/2014/main" id="{6D882B90-CB6E-0B1F-CF0F-D303C5296D8D}"/>
                  </a:ext>
                </a:extLst>
              </p:cNvPr>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17" name="AutoShape 105" descr="Cork">
                <a:extLst>
                  <a:ext uri="{FF2B5EF4-FFF2-40B4-BE49-F238E27FC236}">
                    <a16:creationId xmlns:a16="http://schemas.microsoft.com/office/drawing/2014/main" id="{8113E320-3C24-8E8B-1A9A-F69FBD228891}"/>
                  </a:ext>
                </a:extLst>
              </p:cNvPr>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18" name="AutoShape 106" descr="Cork">
                <a:extLst>
                  <a:ext uri="{FF2B5EF4-FFF2-40B4-BE49-F238E27FC236}">
                    <a16:creationId xmlns:a16="http://schemas.microsoft.com/office/drawing/2014/main" id="{8C6AECD2-5B7F-CDD4-DD88-79A6840E52FB}"/>
                  </a:ext>
                </a:extLst>
              </p:cNvPr>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19" name="AutoShape 107" descr="Cork">
                <a:extLst>
                  <a:ext uri="{FF2B5EF4-FFF2-40B4-BE49-F238E27FC236}">
                    <a16:creationId xmlns:a16="http://schemas.microsoft.com/office/drawing/2014/main" id="{B016BA50-EDBC-489C-D8CF-DB82D83A9516}"/>
                  </a:ext>
                </a:extLst>
              </p:cNvPr>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0" name="AutoShape 108" descr="Cork">
                <a:extLst>
                  <a:ext uri="{FF2B5EF4-FFF2-40B4-BE49-F238E27FC236}">
                    <a16:creationId xmlns:a16="http://schemas.microsoft.com/office/drawing/2014/main" id="{08CB3D1B-7507-1FFA-BE6D-9BAEEA65D360}"/>
                  </a:ext>
                </a:extLst>
              </p:cNvPr>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1" name="AutoShape 109" descr="Cork">
                <a:extLst>
                  <a:ext uri="{FF2B5EF4-FFF2-40B4-BE49-F238E27FC236}">
                    <a16:creationId xmlns:a16="http://schemas.microsoft.com/office/drawing/2014/main" id="{5C0289B9-7A3F-1767-D50D-E3174ABF65AC}"/>
                  </a:ext>
                </a:extLst>
              </p:cNvPr>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2" name="AutoShape 110" descr="Cork">
                <a:extLst>
                  <a:ext uri="{FF2B5EF4-FFF2-40B4-BE49-F238E27FC236}">
                    <a16:creationId xmlns:a16="http://schemas.microsoft.com/office/drawing/2014/main" id="{869610A1-A003-E8F9-2E4E-CB97598D955E}"/>
                  </a:ext>
                </a:extLst>
              </p:cNvPr>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3" name="AutoShape 111" descr="Cork">
                <a:extLst>
                  <a:ext uri="{FF2B5EF4-FFF2-40B4-BE49-F238E27FC236}">
                    <a16:creationId xmlns:a16="http://schemas.microsoft.com/office/drawing/2014/main" id="{5A73E61B-D555-B98B-D827-B6E9426FB621}"/>
                  </a:ext>
                </a:extLst>
              </p:cNvPr>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4" name="AutoShape 112" descr="Cork">
                <a:extLst>
                  <a:ext uri="{FF2B5EF4-FFF2-40B4-BE49-F238E27FC236}">
                    <a16:creationId xmlns:a16="http://schemas.microsoft.com/office/drawing/2014/main" id="{4470540D-6424-3EEB-B120-3084C2972937}"/>
                  </a:ext>
                </a:extLst>
              </p:cNvPr>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5" name="AutoShape 113" descr="Cork">
                <a:extLst>
                  <a:ext uri="{FF2B5EF4-FFF2-40B4-BE49-F238E27FC236}">
                    <a16:creationId xmlns:a16="http://schemas.microsoft.com/office/drawing/2014/main" id="{4A5A051D-1DAA-7C3D-1AB8-02ABEF6B5653}"/>
                  </a:ext>
                </a:extLst>
              </p:cNvPr>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6" name="AutoShape 114" descr="Cork">
                <a:extLst>
                  <a:ext uri="{FF2B5EF4-FFF2-40B4-BE49-F238E27FC236}">
                    <a16:creationId xmlns:a16="http://schemas.microsoft.com/office/drawing/2014/main" id="{D87F5F07-4A8B-0BB5-B32F-7A3FE3C4FB63}"/>
                  </a:ext>
                </a:extLst>
              </p:cNvPr>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7" name="AutoShape 115" descr="Cork">
                <a:extLst>
                  <a:ext uri="{FF2B5EF4-FFF2-40B4-BE49-F238E27FC236}">
                    <a16:creationId xmlns:a16="http://schemas.microsoft.com/office/drawing/2014/main" id="{23AA6167-5F56-607A-261F-EF14F77C8565}"/>
                  </a:ext>
                </a:extLst>
              </p:cNvPr>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3428" name="AutoShape 116" descr="Cork">
                <a:extLst>
                  <a:ext uri="{FF2B5EF4-FFF2-40B4-BE49-F238E27FC236}">
                    <a16:creationId xmlns:a16="http://schemas.microsoft.com/office/drawing/2014/main" id="{3D3B5660-7FE7-EEF2-D658-DD3D2186E7AA}"/>
                  </a:ext>
                </a:extLst>
              </p:cNvPr>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grpSp>
      </p:grpSp>
      <p:sp>
        <p:nvSpPr>
          <p:cNvPr id="160802" name="Text Box 120">
            <a:extLst>
              <a:ext uri="{FF2B5EF4-FFF2-40B4-BE49-F238E27FC236}">
                <a16:creationId xmlns:a16="http://schemas.microsoft.com/office/drawing/2014/main" id="{62F6EDFC-258A-945F-31B6-2FF70B51D649}"/>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160803" name="Text Box 121">
            <a:extLst>
              <a:ext uri="{FF2B5EF4-FFF2-40B4-BE49-F238E27FC236}">
                <a16:creationId xmlns:a16="http://schemas.microsoft.com/office/drawing/2014/main" id="{60EF76F4-44F9-78DA-8587-01DE05E97D06}"/>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3434" name="Rectangle 122">
            <a:extLst>
              <a:ext uri="{FF2B5EF4-FFF2-40B4-BE49-F238E27FC236}">
                <a16:creationId xmlns:a16="http://schemas.microsoft.com/office/drawing/2014/main" id="{462D3FD8-3C80-6256-1797-C947110CD6EE}"/>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53435" name="Rectangle 123">
            <a:extLst>
              <a:ext uri="{FF2B5EF4-FFF2-40B4-BE49-F238E27FC236}">
                <a16:creationId xmlns:a16="http://schemas.microsoft.com/office/drawing/2014/main" id="{95613187-8F56-A3DC-6984-DBC69C9309D7}"/>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71</a:t>
            </a:r>
          </a:p>
        </p:txBody>
      </p:sp>
      <p:sp>
        <p:nvSpPr>
          <p:cNvPr id="653348" name="Rectangle 36">
            <a:extLst>
              <a:ext uri="{FF2B5EF4-FFF2-40B4-BE49-F238E27FC236}">
                <a16:creationId xmlns:a16="http://schemas.microsoft.com/office/drawing/2014/main" id="{42D99FCE-C699-403B-187E-BF5165FAB317}"/>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3349" name="Rectangle 37">
            <a:extLst>
              <a:ext uri="{FF2B5EF4-FFF2-40B4-BE49-F238E27FC236}">
                <a16:creationId xmlns:a16="http://schemas.microsoft.com/office/drawing/2014/main" id="{7116F672-A8B9-C591-42DA-6C1BBC4BA891}"/>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a:extLst>
              <a:ext uri="{FF2B5EF4-FFF2-40B4-BE49-F238E27FC236}">
                <a16:creationId xmlns:a16="http://schemas.microsoft.com/office/drawing/2014/main" id="{C29A95A9-62E1-F46A-CCB0-B5D3E76133C7}"/>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162819" name="Rectangle 3">
            <a:extLst>
              <a:ext uri="{FF2B5EF4-FFF2-40B4-BE49-F238E27FC236}">
                <a16:creationId xmlns:a16="http://schemas.microsoft.com/office/drawing/2014/main" id="{1125B5DB-ECFD-5C02-C1AA-D55C2B56024C}"/>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2820" name="Rectangle 4">
            <a:extLst>
              <a:ext uri="{FF2B5EF4-FFF2-40B4-BE49-F238E27FC236}">
                <a16:creationId xmlns:a16="http://schemas.microsoft.com/office/drawing/2014/main" id="{21F5A68E-BAE0-9D69-C210-BA6FAFCC558E}"/>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162821" name="Rectangle 5" descr="Oak">
            <a:extLst>
              <a:ext uri="{FF2B5EF4-FFF2-40B4-BE49-F238E27FC236}">
                <a16:creationId xmlns:a16="http://schemas.microsoft.com/office/drawing/2014/main" id="{0CE3F1D3-7D89-A12E-9C76-E4FFEE802201}"/>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659462" name="Rectangle 6" descr="Oak">
            <a:extLst>
              <a:ext uri="{FF2B5EF4-FFF2-40B4-BE49-F238E27FC236}">
                <a16:creationId xmlns:a16="http://schemas.microsoft.com/office/drawing/2014/main" id="{BBB5C44B-C734-9F2D-D7DB-237FB05B61CF}"/>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nvGrpSpPr>
          <p:cNvPr id="162823" name="Group 7">
            <a:extLst>
              <a:ext uri="{FF2B5EF4-FFF2-40B4-BE49-F238E27FC236}">
                <a16:creationId xmlns:a16="http://schemas.microsoft.com/office/drawing/2014/main" id="{8CD20E30-8484-8C20-4FBD-F4E03584F0E7}"/>
              </a:ext>
            </a:extLst>
          </p:cNvPr>
          <p:cNvGrpSpPr>
            <a:grpSpLocks/>
          </p:cNvGrpSpPr>
          <p:nvPr/>
        </p:nvGrpSpPr>
        <p:grpSpPr bwMode="auto">
          <a:xfrm>
            <a:off x="1885950" y="549275"/>
            <a:ext cx="3810000" cy="1871663"/>
            <a:chOff x="1188" y="346"/>
            <a:chExt cx="2400" cy="1179"/>
          </a:xfrm>
        </p:grpSpPr>
        <p:sp>
          <p:nvSpPr>
            <p:cNvPr id="659464" name="Text Box 8">
              <a:extLst>
                <a:ext uri="{FF2B5EF4-FFF2-40B4-BE49-F238E27FC236}">
                  <a16:creationId xmlns:a16="http://schemas.microsoft.com/office/drawing/2014/main" id="{75832377-A731-BAAC-AE03-EEAF07C2CAA7}"/>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charset="0"/>
                  <a:ea typeface="ＭＳ Ｐゴシック" charset="-128"/>
                  <a:cs typeface="ＭＳ Ｐゴシック" charset="-128"/>
                </a:rPr>
                <a:t>J</a:t>
              </a:r>
            </a:p>
          </p:txBody>
        </p:sp>
        <p:grpSp>
          <p:nvGrpSpPr>
            <p:cNvPr id="162930" name="Group 9">
              <a:extLst>
                <a:ext uri="{FF2B5EF4-FFF2-40B4-BE49-F238E27FC236}">
                  <a16:creationId xmlns:a16="http://schemas.microsoft.com/office/drawing/2014/main" id="{212C0A91-CD2D-03E2-F573-C2FA81F674AD}"/>
                </a:ext>
              </a:extLst>
            </p:cNvPr>
            <p:cNvGrpSpPr>
              <a:grpSpLocks/>
            </p:cNvGrpSpPr>
            <p:nvPr/>
          </p:nvGrpSpPr>
          <p:grpSpPr bwMode="auto">
            <a:xfrm>
              <a:off x="1686" y="824"/>
              <a:ext cx="1208" cy="355"/>
              <a:chOff x="1686" y="824"/>
              <a:chExt cx="1208" cy="355"/>
            </a:xfrm>
          </p:grpSpPr>
          <p:sp>
            <p:nvSpPr>
              <p:cNvPr id="659466" name="Rectangle 10">
                <a:extLst>
                  <a:ext uri="{FF2B5EF4-FFF2-40B4-BE49-F238E27FC236}">
                    <a16:creationId xmlns:a16="http://schemas.microsoft.com/office/drawing/2014/main" id="{B7A9477F-BB57-3835-7F59-ACBD70079D4C}"/>
                  </a:ext>
                </a:extLst>
              </p:cNvPr>
              <p:cNvSpPr>
                <a:spLocks noChangeArrowheads="1"/>
              </p:cNvSpPr>
              <p:nvPr/>
            </p:nvSpPr>
            <p:spPr bwMode="auto">
              <a:xfrm>
                <a:off x="1686" y="833"/>
                <a:ext cx="4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59467" name="Rectangle 11">
                <a:extLst>
                  <a:ext uri="{FF2B5EF4-FFF2-40B4-BE49-F238E27FC236}">
                    <a16:creationId xmlns:a16="http://schemas.microsoft.com/office/drawing/2014/main" id="{00102399-340A-A9F9-7D6D-8283AC09C91C}"/>
                  </a:ext>
                </a:extLst>
              </p:cNvPr>
              <p:cNvSpPr>
                <a:spLocks noChangeArrowheads="1"/>
              </p:cNvSpPr>
              <p:nvPr/>
            </p:nvSpPr>
            <p:spPr bwMode="auto">
              <a:xfrm>
                <a:off x="2214" y="824"/>
                <a:ext cx="68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162931" name="Group 12">
              <a:extLst>
                <a:ext uri="{FF2B5EF4-FFF2-40B4-BE49-F238E27FC236}">
                  <a16:creationId xmlns:a16="http://schemas.microsoft.com/office/drawing/2014/main" id="{1C80B367-8546-EC71-E66B-CDD75490CAAD}"/>
                </a:ext>
              </a:extLst>
            </p:cNvPr>
            <p:cNvGrpSpPr>
              <a:grpSpLocks/>
            </p:cNvGrpSpPr>
            <p:nvPr/>
          </p:nvGrpSpPr>
          <p:grpSpPr bwMode="auto">
            <a:xfrm>
              <a:off x="1188" y="1175"/>
              <a:ext cx="1966" cy="246"/>
              <a:chOff x="1188" y="1175"/>
              <a:chExt cx="1966" cy="246"/>
            </a:xfrm>
          </p:grpSpPr>
          <p:grpSp>
            <p:nvGrpSpPr>
              <p:cNvPr id="162939" name="Group 13">
                <a:extLst>
                  <a:ext uri="{FF2B5EF4-FFF2-40B4-BE49-F238E27FC236}">
                    <a16:creationId xmlns:a16="http://schemas.microsoft.com/office/drawing/2014/main" id="{1E8719CF-769A-C029-2632-36C7C6B1D5B1}"/>
                  </a:ext>
                </a:extLst>
              </p:cNvPr>
              <p:cNvGrpSpPr>
                <a:grpSpLocks/>
              </p:cNvGrpSpPr>
              <p:nvPr/>
            </p:nvGrpSpPr>
            <p:grpSpPr bwMode="auto">
              <a:xfrm>
                <a:off x="1188" y="1175"/>
                <a:ext cx="1749" cy="246"/>
                <a:chOff x="1188" y="1175"/>
                <a:chExt cx="1749" cy="246"/>
              </a:xfrm>
            </p:grpSpPr>
            <p:sp>
              <p:nvSpPr>
                <p:cNvPr id="659470" name="Rectangle 14">
                  <a:extLst>
                    <a:ext uri="{FF2B5EF4-FFF2-40B4-BE49-F238E27FC236}">
                      <a16:creationId xmlns:a16="http://schemas.microsoft.com/office/drawing/2014/main" id="{9F0FAF5F-2230-CC6B-143B-63D7C883DB1C}"/>
                    </a:ext>
                  </a:extLst>
                </p:cNvPr>
                <p:cNvSpPr>
                  <a:spLocks noChangeArrowheads="1"/>
                </p:cNvSpPr>
                <p:nvPr/>
              </p:nvSpPr>
              <p:spPr bwMode="auto">
                <a:xfrm>
                  <a:off x="1188" y="1179"/>
                  <a:ext cx="15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59471" name="Rectangle 15">
                  <a:extLst>
                    <a:ext uri="{FF2B5EF4-FFF2-40B4-BE49-F238E27FC236}">
                      <a16:creationId xmlns:a16="http://schemas.microsoft.com/office/drawing/2014/main" id="{0EA811F1-5E55-BFA7-07FE-9EDA5FFA57F8}"/>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59472" name="Rectangle 16">
                  <a:extLst>
                    <a:ext uri="{FF2B5EF4-FFF2-40B4-BE49-F238E27FC236}">
                      <a16:creationId xmlns:a16="http://schemas.microsoft.com/office/drawing/2014/main" id="{FA44384C-AACC-D92A-C909-CAAA8689DC3E}"/>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9473" name="Rectangle 17">
                  <a:extLst>
                    <a:ext uri="{FF2B5EF4-FFF2-40B4-BE49-F238E27FC236}">
                      <a16:creationId xmlns:a16="http://schemas.microsoft.com/office/drawing/2014/main" id="{021E5FA3-75D7-D236-05BB-1A0C192089E2}"/>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59474" name="Rectangle 18">
                  <a:extLst>
                    <a:ext uri="{FF2B5EF4-FFF2-40B4-BE49-F238E27FC236}">
                      <a16:creationId xmlns:a16="http://schemas.microsoft.com/office/drawing/2014/main" id="{51970CC9-4355-47DC-7BF6-B87123B483D2}"/>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9475" name="Rectangle 19">
                  <a:extLst>
                    <a:ext uri="{FF2B5EF4-FFF2-40B4-BE49-F238E27FC236}">
                      <a16:creationId xmlns:a16="http://schemas.microsoft.com/office/drawing/2014/main" id="{1948615E-0C8E-920D-8FA4-97E3F5540EC3}"/>
                    </a:ext>
                  </a:extLst>
                </p:cNvPr>
                <p:cNvSpPr>
                  <a:spLocks noChangeArrowheads="1"/>
                </p:cNvSpPr>
                <p:nvPr/>
              </p:nvSpPr>
              <p:spPr bwMode="auto">
                <a:xfrm>
                  <a:off x="2335"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59476" name="Rectangle 20">
                  <a:extLst>
                    <a:ext uri="{FF2B5EF4-FFF2-40B4-BE49-F238E27FC236}">
                      <a16:creationId xmlns:a16="http://schemas.microsoft.com/office/drawing/2014/main" id="{FD0457E7-76B4-37A4-EA0F-1A2C8345410B}"/>
                    </a:ext>
                  </a:extLst>
                </p:cNvPr>
                <p:cNvSpPr>
                  <a:spLocks noChangeArrowheads="1"/>
                </p:cNvSpPr>
                <p:nvPr/>
              </p:nvSpPr>
              <p:spPr bwMode="auto">
                <a:xfrm>
                  <a:off x="2552" y="1183"/>
                  <a:ext cx="20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59477" name="Rectangle 21">
                  <a:extLst>
                    <a:ext uri="{FF2B5EF4-FFF2-40B4-BE49-F238E27FC236}">
                      <a16:creationId xmlns:a16="http://schemas.microsoft.com/office/drawing/2014/main" id="{65985538-4585-A8A2-4A36-40CAA376AC9B}"/>
                    </a:ext>
                  </a:extLst>
                </p:cNvPr>
                <p:cNvSpPr>
                  <a:spLocks noChangeArrowheads="1"/>
                </p:cNvSpPr>
                <p:nvPr/>
              </p:nvSpPr>
              <p:spPr bwMode="auto">
                <a:xfrm>
                  <a:off x="2781" y="1191"/>
                  <a:ext cx="156"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59478" name="Rectangle 22">
                <a:extLst>
                  <a:ext uri="{FF2B5EF4-FFF2-40B4-BE49-F238E27FC236}">
                    <a16:creationId xmlns:a16="http://schemas.microsoft.com/office/drawing/2014/main" id="{7945076F-B38D-BC83-1A49-3B690BDA9A10}"/>
                  </a:ext>
                </a:extLst>
              </p:cNvPr>
              <p:cNvSpPr>
                <a:spLocks noChangeArrowheads="1"/>
              </p:cNvSpPr>
              <p:nvPr/>
            </p:nvSpPr>
            <p:spPr bwMode="auto">
              <a:xfrm>
                <a:off x="3024" y="1184"/>
                <a:ext cx="13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162932" name="Group 23">
              <a:extLst>
                <a:ext uri="{FF2B5EF4-FFF2-40B4-BE49-F238E27FC236}">
                  <a16:creationId xmlns:a16="http://schemas.microsoft.com/office/drawing/2014/main" id="{C81B7584-B7A7-4327-F001-B1EBDD023E75}"/>
                </a:ext>
              </a:extLst>
            </p:cNvPr>
            <p:cNvGrpSpPr>
              <a:grpSpLocks/>
            </p:cNvGrpSpPr>
            <p:nvPr/>
          </p:nvGrpSpPr>
          <p:grpSpPr bwMode="auto">
            <a:xfrm>
              <a:off x="2137" y="346"/>
              <a:ext cx="455" cy="692"/>
              <a:chOff x="2137" y="346"/>
              <a:chExt cx="455" cy="692"/>
            </a:xfrm>
          </p:grpSpPr>
          <p:grpSp>
            <p:nvGrpSpPr>
              <p:cNvPr id="162935" name="Group 24">
                <a:extLst>
                  <a:ext uri="{FF2B5EF4-FFF2-40B4-BE49-F238E27FC236}">
                    <a16:creationId xmlns:a16="http://schemas.microsoft.com/office/drawing/2014/main" id="{6FD04CC9-CCCB-DA0A-60B0-07BF987F8844}"/>
                  </a:ext>
                </a:extLst>
              </p:cNvPr>
              <p:cNvGrpSpPr>
                <a:grpSpLocks/>
              </p:cNvGrpSpPr>
              <p:nvPr/>
            </p:nvGrpSpPr>
            <p:grpSpPr bwMode="auto">
              <a:xfrm>
                <a:off x="2137" y="346"/>
                <a:ext cx="455" cy="692"/>
                <a:chOff x="1814" y="109"/>
                <a:chExt cx="455" cy="692"/>
              </a:xfrm>
            </p:grpSpPr>
            <p:sp>
              <p:nvSpPr>
                <p:cNvPr id="659481" name="Text Box 25">
                  <a:extLst>
                    <a:ext uri="{FF2B5EF4-FFF2-40B4-BE49-F238E27FC236}">
                      <a16:creationId xmlns:a16="http://schemas.microsoft.com/office/drawing/2014/main" id="{DF875AD2-B25D-6BE0-C416-9F661343FE1F}"/>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charset="0"/>
                      <a:ea typeface="ＭＳ Ｐゴシック" charset="-128"/>
                      <a:cs typeface="ＭＳ Ｐゴシック" charset="-128"/>
                    </a:rPr>
                    <a:t>7</a:t>
                  </a:r>
                </a:p>
              </p:txBody>
            </p:sp>
            <p:sp>
              <p:nvSpPr>
                <p:cNvPr id="659482" name="Line 26">
                  <a:extLst>
                    <a:ext uri="{FF2B5EF4-FFF2-40B4-BE49-F238E27FC236}">
                      <a16:creationId xmlns:a16="http://schemas.microsoft.com/office/drawing/2014/main" id="{DE08BC8E-7E5D-3478-486A-03FAEC75DC0E}"/>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9483" name="Line 27">
                <a:extLst>
                  <a:ext uri="{FF2B5EF4-FFF2-40B4-BE49-F238E27FC236}">
                    <a16:creationId xmlns:a16="http://schemas.microsoft.com/office/drawing/2014/main" id="{FB1641B8-F066-D6C7-212E-1D7942A34F49}"/>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9484" name="Rectangle 28">
              <a:extLst>
                <a:ext uri="{FF2B5EF4-FFF2-40B4-BE49-F238E27FC236}">
                  <a16:creationId xmlns:a16="http://schemas.microsoft.com/office/drawing/2014/main" id="{A90E8CF5-A10B-AD75-3767-84E4BCE183F0}"/>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128"/>
                <a:cs typeface="ＭＳ Ｐゴシック" charset="-128"/>
              </a:endParaRPr>
            </a:p>
          </p:txBody>
        </p:sp>
        <p:sp>
          <p:nvSpPr>
            <p:cNvPr id="659485" name="Rectangle 29">
              <a:extLst>
                <a:ext uri="{FF2B5EF4-FFF2-40B4-BE49-F238E27FC236}">
                  <a16:creationId xmlns:a16="http://schemas.microsoft.com/office/drawing/2014/main" id="{6B342D22-BFC3-69E0-9CC5-50865A161BFE}"/>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659486" name="Rectangle 30" descr="Oak">
            <a:extLst>
              <a:ext uri="{FF2B5EF4-FFF2-40B4-BE49-F238E27FC236}">
                <a16:creationId xmlns:a16="http://schemas.microsoft.com/office/drawing/2014/main" id="{E1BF415E-3AC9-B0FF-2B9B-F6E6885BF84E}"/>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pic>
        <p:nvPicPr>
          <p:cNvPr id="162825" name="Picture 31">
            <a:extLst>
              <a:ext uri="{FF2B5EF4-FFF2-40B4-BE49-F238E27FC236}">
                <a16:creationId xmlns:a16="http://schemas.microsoft.com/office/drawing/2014/main" id="{EED3A7C3-5908-E319-B284-47C307C61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6" name="Rectangle 32" descr="Oak">
            <a:extLst>
              <a:ext uri="{FF2B5EF4-FFF2-40B4-BE49-F238E27FC236}">
                <a16:creationId xmlns:a16="http://schemas.microsoft.com/office/drawing/2014/main" id="{EF448E2F-4733-BFF7-9993-88B20A47D144}"/>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162827" name="Rectangle 33">
            <a:extLst>
              <a:ext uri="{FF2B5EF4-FFF2-40B4-BE49-F238E27FC236}">
                <a16:creationId xmlns:a16="http://schemas.microsoft.com/office/drawing/2014/main" id="{BB800B76-F8DB-1947-F21F-EB4A2E8188C5}"/>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2828" name="Rectangle 34">
            <a:extLst>
              <a:ext uri="{FF2B5EF4-FFF2-40B4-BE49-F238E27FC236}">
                <a16:creationId xmlns:a16="http://schemas.microsoft.com/office/drawing/2014/main" id="{79394BA7-A837-D7A1-BA2D-3B71F5D7CDA7}"/>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pic>
        <p:nvPicPr>
          <p:cNvPr id="162829" name="Picture 35">
            <a:extLst>
              <a:ext uri="{FF2B5EF4-FFF2-40B4-BE49-F238E27FC236}">
                <a16:creationId xmlns:a16="http://schemas.microsoft.com/office/drawing/2014/main" id="{1B4B185F-D03D-F2B9-7A13-7F8C05F1BD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a:extLst>
              <a:ext uri="{FF2B5EF4-FFF2-40B4-BE49-F238E27FC236}">
                <a16:creationId xmlns:a16="http://schemas.microsoft.com/office/drawing/2014/main" id="{ED5CBABA-BDA5-4916-A5D6-94AF492CAED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9493" name="Rectangle 37">
            <a:extLst>
              <a:ext uri="{FF2B5EF4-FFF2-40B4-BE49-F238E27FC236}">
                <a16:creationId xmlns:a16="http://schemas.microsoft.com/office/drawing/2014/main" id="{97CCCF0D-4910-14CA-99D6-3F6FBCEE72DE}"/>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pic>
        <p:nvPicPr>
          <p:cNvPr id="659494" name="Picture 38">
            <a:extLst>
              <a:ext uri="{FF2B5EF4-FFF2-40B4-BE49-F238E27FC236}">
                <a16:creationId xmlns:a16="http://schemas.microsoft.com/office/drawing/2014/main" id="{EC7876E3-6443-A918-19DA-FFCA45261189}"/>
              </a:ext>
            </a:extLst>
          </p:cNvPr>
          <p:cNvPicPr>
            <a:picLocks noChangeAspect="1" noChangeArrowheads="1"/>
          </p:cNvPicPr>
          <p:nvPr/>
        </p:nvPicPr>
        <p:blipFill>
          <a:blip r:embed="rId5"/>
          <a:srcRect/>
          <a:stretch>
            <a:fillRect/>
          </a:stretch>
        </p:blipFill>
        <p:spPr bwMode="auto">
          <a:xfrm rot="5361337">
            <a:off x="-283368" y="4123531"/>
            <a:ext cx="4605338" cy="301625"/>
          </a:xfrm>
          <a:prstGeom prst="rect">
            <a:avLst/>
          </a:prstGeom>
          <a:noFill/>
          <a:effectLst>
            <a:outerShdw blurRad="63500" dist="38099" dir="2700000" algn="ctr" rotWithShape="0">
              <a:schemeClr val="accent2">
                <a:alpha val="74998"/>
              </a:schemeClr>
            </a:outerShdw>
          </a:effectLst>
        </p:spPr>
      </p:pic>
      <p:pic>
        <p:nvPicPr>
          <p:cNvPr id="162833" name="Picture 39">
            <a:extLst>
              <a:ext uri="{FF2B5EF4-FFF2-40B4-BE49-F238E27FC236}">
                <a16:creationId xmlns:a16="http://schemas.microsoft.com/office/drawing/2014/main" id="{0E988332-00E3-03F2-0D0C-2F105DBC1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4" name="Picture 40">
            <a:extLst>
              <a:ext uri="{FF2B5EF4-FFF2-40B4-BE49-F238E27FC236}">
                <a16:creationId xmlns:a16="http://schemas.microsoft.com/office/drawing/2014/main" id="{0EF1DAFD-018A-2104-A95F-81D5D72D2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5" name="Picture 41">
            <a:extLst>
              <a:ext uri="{FF2B5EF4-FFF2-40B4-BE49-F238E27FC236}">
                <a16:creationId xmlns:a16="http://schemas.microsoft.com/office/drawing/2014/main" id="{43BC1D78-D4EC-E07A-4E8B-2C81E6AF51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6" name="Picture 42">
            <a:extLst>
              <a:ext uri="{FF2B5EF4-FFF2-40B4-BE49-F238E27FC236}">
                <a16:creationId xmlns:a16="http://schemas.microsoft.com/office/drawing/2014/main" id="{1C42F958-72C9-E512-C4E9-2FE4FF578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7" name="Picture 43">
            <a:extLst>
              <a:ext uri="{FF2B5EF4-FFF2-40B4-BE49-F238E27FC236}">
                <a16:creationId xmlns:a16="http://schemas.microsoft.com/office/drawing/2014/main" id="{73A28FE8-B269-1247-D885-71C772EE7D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00" name="Text Box 44">
            <a:extLst>
              <a:ext uri="{FF2B5EF4-FFF2-40B4-BE49-F238E27FC236}">
                <a16:creationId xmlns:a16="http://schemas.microsoft.com/office/drawing/2014/main" id="{37A0140A-22A3-C0A2-D1CA-DF2048C6295C}"/>
              </a:ext>
            </a:extLst>
          </p:cNvPr>
          <p:cNvSpPr txBox="1">
            <a:spLocks noChangeArrowheads="1"/>
          </p:cNvSpPr>
          <p:nvPr/>
        </p:nvSpPr>
        <p:spPr bwMode="auto">
          <a:xfrm>
            <a:off x="120650" y="106363"/>
            <a:ext cx="3097213"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BIBLE THOTRINCHANWUI CHONSA </a:t>
            </a:r>
            <a:endParaRPr lang="en-US" altLang="en-US" sz="2000">
              <a:latin typeface="Arial" panose="020B0604020202020204" pitchFamily="34" charset="0"/>
            </a:endParaRPr>
          </a:p>
        </p:txBody>
      </p:sp>
      <p:grpSp>
        <p:nvGrpSpPr>
          <p:cNvPr id="8" name="Group 45">
            <a:extLst>
              <a:ext uri="{FF2B5EF4-FFF2-40B4-BE49-F238E27FC236}">
                <a16:creationId xmlns:a16="http://schemas.microsoft.com/office/drawing/2014/main" id="{EEA9ED33-282D-3657-5D64-F655A58C21DB}"/>
              </a:ext>
            </a:extLst>
          </p:cNvPr>
          <p:cNvGrpSpPr>
            <a:grpSpLocks/>
          </p:cNvGrpSpPr>
          <p:nvPr/>
        </p:nvGrpSpPr>
        <p:grpSpPr bwMode="auto">
          <a:xfrm>
            <a:off x="2098675" y="2589213"/>
            <a:ext cx="6496050" cy="936625"/>
            <a:chOff x="1322" y="1631"/>
            <a:chExt cx="4092" cy="590"/>
          </a:xfrm>
        </p:grpSpPr>
        <p:pic>
          <p:nvPicPr>
            <p:cNvPr id="659502" name="Picture 46">
              <a:extLst>
                <a:ext uri="{FF2B5EF4-FFF2-40B4-BE49-F238E27FC236}">
                  <a16:creationId xmlns:a16="http://schemas.microsoft.com/office/drawing/2014/main" id="{D5B9240D-D94A-F62D-1C08-24CC08BF040E}"/>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47">
              <a:extLst>
                <a:ext uri="{FF2B5EF4-FFF2-40B4-BE49-F238E27FC236}">
                  <a16:creationId xmlns:a16="http://schemas.microsoft.com/office/drawing/2014/main" id="{054BDB90-2FBD-32D3-D540-34C53A8481A4}"/>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48">
              <a:extLst>
                <a:ext uri="{FF2B5EF4-FFF2-40B4-BE49-F238E27FC236}">
                  <a16:creationId xmlns:a16="http://schemas.microsoft.com/office/drawing/2014/main" id="{6A53B1D9-6BA5-E0B9-510C-7EAB03D7FFC8}"/>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49">
              <a:extLst>
                <a:ext uri="{FF2B5EF4-FFF2-40B4-BE49-F238E27FC236}">
                  <a16:creationId xmlns:a16="http://schemas.microsoft.com/office/drawing/2014/main" id="{D013D4C7-8A70-03D3-BB48-EDAB10B5B8D9}"/>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50">
              <a:extLst>
                <a:ext uri="{FF2B5EF4-FFF2-40B4-BE49-F238E27FC236}">
                  <a16:creationId xmlns:a16="http://schemas.microsoft.com/office/drawing/2014/main" id="{8F7361E9-9D2C-14DA-CCB5-921EBA3A4FC7}"/>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51">
              <a:extLst>
                <a:ext uri="{FF2B5EF4-FFF2-40B4-BE49-F238E27FC236}">
                  <a16:creationId xmlns:a16="http://schemas.microsoft.com/office/drawing/2014/main" id="{CDD16445-0D12-CCD9-65CD-2A7693AD85BA}"/>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9" name="Group 52">
            <a:extLst>
              <a:ext uri="{FF2B5EF4-FFF2-40B4-BE49-F238E27FC236}">
                <a16:creationId xmlns:a16="http://schemas.microsoft.com/office/drawing/2014/main" id="{0DD74304-9826-C7B0-1A79-08410C251D05}"/>
              </a:ext>
            </a:extLst>
          </p:cNvPr>
          <p:cNvGrpSpPr>
            <a:grpSpLocks/>
          </p:cNvGrpSpPr>
          <p:nvPr/>
        </p:nvGrpSpPr>
        <p:grpSpPr bwMode="auto">
          <a:xfrm>
            <a:off x="2836863" y="3608388"/>
            <a:ext cx="5664200" cy="669925"/>
            <a:chOff x="1787" y="2273"/>
            <a:chExt cx="3568" cy="422"/>
          </a:xfrm>
        </p:grpSpPr>
        <p:pic>
          <p:nvPicPr>
            <p:cNvPr id="659509" name="Picture 53">
              <a:extLst>
                <a:ext uri="{FF2B5EF4-FFF2-40B4-BE49-F238E27FC236}">
                  <a16:creationId xmlns:a16="http://schemas.microsoft.com/office/drawing/2014/main" id="{9052F3E3-152B-C579-718C-66D4A4870E39}"/>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54">
              <a:extLst>
                <a:ext uri="{FF2B5EF4-FFF2-40B4-BE49-F238E27FC236}">
                  <a16:creationId xmlns:a16="http://schemas.microsoft.com/office/drawing/2014/main" id="{72624DDD-AF15-EE02-CF3E-43C0A14D2986}"/>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55">
              <a:extLst>
                <a:ext uri="{FF2B5EF4-FFF2-40B4-BE49-F238E27FC236}">
                  <a16:creationId xmlns:a16="http://schemas.microsoft.com/office/drawing/2014/main" id="{D9B64F58-CCDA-EC2F-B433-07764B9D1D27}"/>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56">
              <a:extLst>
                <a:ext uri="{FF2B5EF4-FFF2-40B4-BE49-F238E27FC236}">
                  <a16:creationId xmlns:a16="http://schemas.microsoft.com/office/drawing/2014/main" id="{E84A1308-16EC-C40B-AF46-80AA33944995}"/>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62841" name="Picture 62">
            <a:extLst>
              <a:ext uri="{FF2B5EF4-FFF2-40B4-BE49-F238E27FC236}">
                <a16:creationId xmlns:a16="http://schemas.microsoft.com/office/drawing/2014/main" id="{9457965B-E11C-A8A5-AC97-35C252784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7">
            <a:extLst>
              <a:ext uri="{FF2B5EF4-FFF2-40B4-BE49-F238E27FC236}">
                <a16:creationId xmlns:a16="http://schemas.microsoft.com/office/drawing/2014/main" id="{D6BF706B-CE96-9169-C1D0-03B3E5EF4A83}"/>
              </a:ext>
            </a:extLst>
          </p:cNvPr>
          <p:cNvGrpSpPr>
            <a:grpSpLocks/>
          </p:cNvGrpSpPr>
          <p:nvPr/>
        </p:nvGrpSpPr>
        <p:grpSpPr bwMode="auto">
          <a:xfrm>
            <a:off x="3941763" y="4387850"/>
            <a:ext cx="4672012" cy="592138"/>
            <a:chOff x="2483" y="2764"/>
            <a:chExt cx="2943" cy="373"/>
          </a:xfrm>
        </p:grpSpPr>
        <p:pic>
          <p:nvPicPr>
            <p:cNvPr id="659514" name="Picture 58">
              <a:extLst>
                <a:ext uri="{FF2B5EF4-FFF2-40B4-BE49-F238E27FC236}">
                  <a16:creationId xmlns:a16="http://schemas.microsoft.com/office/drawing/2014/main" id="{A4361F48-E870-0D81-1266-930CA99A865E}"/>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59">
              <a:extLst>
                <a:ext uri="{FF2B5EF4-FFF2-40B4-BE49-F238E27FC236}">
                  <a16:creationId xmlns:a16="http://schemas.microsoft.com/office/drawing/2014/main" id="{5BB5C12D-6C34-DF1A-9B92-83F57BD4DFF0}"/>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60">
              <a:extLst>
                <a:ext uri="{FF2B5EF4-FFF2-40B4-BE49-F238E27FC236}">
                  <a16:creationId xmlns:a16="http://schemas.microsoft.com/office/drawing/2014/main" id="{04DC8DB8-BE42-606C-30E3-BA0180E70390}"/>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61">
              <a:extLst>
                <a:ext uri="{FF2B5EF4-FFF2-40B4-BE49-F238E27FC236}">
                  <a16:creationId xmlns:a16="http://schemas.microsoft.com/office/drawing/2014/main" id="{9B182C04-55E9-3D30-58D5-4AC768974871}"/>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 name="Group 63">
            <a:extLst>
              <a:ext uri="{FF2B5EF4-FFF2-40B4-BE49-F238E27FC236}">
                <a16:creationId xmlns:a16="http://schemas.microsoft.com/office/drawing/2014/main" id="{D8A9CB79-D20B-894E-AC48-AA03FFA84130}"/>
              </a:ext>
            </a:extLst>
          </p:cNvPr>
          <p:cNvGrpSpPr>
            <a:grpSpLocks/>
          </p:cNvGrpSpPr>
          <p:nvPr/>
        </p:nvGrpSpPr>
        <p:grpSpPr bwMode="auto">
          <a:xfrm>
            <a:off x="3832225" y="5137150"/>
            <a:ext cx="4697413" cy="603250"/>
            <a:chOff x="2414" y="3236"/>
            <a:chExt cx="2959" cy="380"/>
          </a:xfrm>
        </p:grpSpPr>
        <p:pic>
          <p:nvPicPr>
            <p:cNvPr id="659520" name="Picture 64">
              <a:extLst>
                <a:ext uri="{FF2B5EF4-FFF2-40B4-BE49-F238E27FC236}">
                  <a16:creationId xmlns:a16="http://schemas.microsoft.com/office/drawing/2014/main" id="{33E37421-9C06-90E8-4C80-3EA2340448DC}"/>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65">
              <a:extLst>
                <a:ext uri="{FF2B5EF4-FFF2-40B4-BE49-F238E27FC236}">
                  <a16:creationId xmlns:a16="http://schemas.microsoft.com/office/drawing/2014/main" id="{05CF1F40-1240-88FB-2DC5-991EEC7475FB}"/>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66">
              <a:extLst>
                <a:ext uri="{FF2B5EF4-FFF2-40B4-BE49-F238E27FC236}">
                  <a16:creationId xmlns:a16="http://schemas.microsoft.com/office/drawing/2014/main" id="{CFA4E9C2-33A4-D9B1-CEF7-4DE9B87C8C46}"/>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67">
              <a:extLst>
                <a:ext uri="{FF2B5EF4-FFF2-40B4-BE49-F238E27FC236}">
                  <a16:creationId xmlns:a16="http://schemas.microsoft.com/office/drawing/2014/main" id="{CF1A6BC0-51ED-A23A-86CC-F09409F745B4}"/>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68">
              <a:extLst>
                <a:ext uri="{FF2B5EF4-FFF2-40B4-BE49-F238E27FC236}">
                  <a16:creationId xmlns:a16="http://schemas.microsoft.com/office/drawing/2014/main" id="{9AF84C2B-FD2F-157F-8E42-E2B3D7F71013}"/>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ＭＳ Ｐゴシック" charset="-128"/>
                <a:cs typeface="ＭＳ Ｐゴシック" charset="-128"/>
              </a:endParaRPr>
            </a:p>
          </p:txBody>
        </p:sp>
      </p:grpSp>
      <p:pic>
        <p:nvPicPr>
          <p:cNvPr id="162844" name="Picture 69">
            <a:extLst>
              <a:ext uri="{FF2B5EF4-FFF2-40B4-BE49-F238E27FC236}">
                <a16:creationId xmlns:a16="http://schemas.microsoft.com/office/drawing/2014/main" id="{3C8C6175-DE21-6142-689A-24FE0D85CF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5" name="Picture 70">
            <a:extLst>
              <a:ext uri="{FF2B5EF4-FFF2-40B4-BE49-F238E27FC236}">
                <a16:creationId xmlns:a16="http://schemas.microsoft.com/office/drawing/2014/main" id="{0CC4140F-E79D-EC17-31FF-620DE9DC9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6" name="Picture 71">
            <a:extLst>
              <a:ext uri="{FF2B5EF4-FFF2-40B4-BE49-F238E27FC236}">
                <a16:creationId xmlns:a16="http://schemas.microsoft.com/office/drawing/2014/main" id="{ED1B7722-0466-DA00-8290-A3C21421BC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7" name="Picture 72">
            <a:extLst>
              <a:ext uri="{FF2B5EF4-FFF2-40B4-BE49-F238E27FC236}">
                <a16:creationId xmlns:a16="http://schemas.microsoft.com/office/drawing/2014/main" id="{415FBE47-08AB-9E7E-03D0-4730C84AD7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8" name="Picture 73">
            <a:extLst>
              <a:ext uri="{FF2B5EF4-FFF2-40B4-BE49-F238E27FC236}">
                <a16:creationId xmlns:a16="http://schemas.microsoft.com/office/drawing/2014/main" id="{C489EAF5-19C8-89F4-EECC-A28610916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9" name="Picture 74">
            <a:extLst>
              <a:ext uri="{FF2B5EF4-FFF2-40B4-BE49-F238E27FC236}">
                <a16:creationId xmlns:a16="http://schemas.microsoft.com/office/drawing/2014/main" id="{3B9854DB-9DAB-1769-8DFB-EF39EF93ED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a:extLst>
              <a:ext uri="{FF2B5EF4-FFF2-40B4-BE49-F238E27FC236}">
                <a16:creationId xmlns:a16="http://schemas.microsoft.com/office/drawing/2014/main" id="{A8EF9CA0-4498-5020-BBF3-A2FE7F4F3884}"/>
              </a:ext>
            </a:extLst>
          </p:cNvPr>
          <p:cNvSpPr txBox="1">
            <a:spLocks noChangeArrowheads="1"/>
          </p:cNvSpPr>
          <p:nvPr/>
        </p:nvSpPr>
        <p:spPr bwMode="auto">
          <a:xfrm>
            <a:off x="3051175" y="3700463"/>
            <a:ext cx="4981575"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charset="0"/>
                <a:ea typeface="ＭＳ Ｐゴシック" charset="-128"/>
                <a:cs typeface="ＭＳ Ｐゴシック" charset="-128"/>
              </a:rPr>
              <a:t>NGALEI TUINGASHIT</a:t>
            </a:r>
          </a:p>
        </p:txBody>
      </p:sp>
      <p:sp>
        <p:nvSpPr>
          <p:cNvPr id="659534" name="Text Box 78">
            <a:extLst>
              <a:ext uri="{FF2B5EF4-FFF2-40B4-BE49-F238E27FC236}">
                <a16:creationId xmlns:a16="http://schemas.microsoft.com/office/drawing/2014/main" id="{40FCAC2C-0594-F021-593B-8ECC913841CD}"/>
              </a:ext>
            </a:extLst>
          </p:cNvPr>
          <p:cNvSpPr txBox="1">
            <a:spLocks noChangeArrowheads="1"/>
          </p:cNvSpPr>
          <p:nvPr/>
        </p:nvSpPr>
        <p:spPr bwMode="auto">
          <a:xfrm>
            <a:off x="3856038" y="4457700"/>
            <a:ext cx="454660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ＭＳ Ｐゴシック" charset="-128"/>
                <a:cs typeface="ＭＳ Ｐゴシック" charset="-128"/>
              </a:rPr>
              <a:t>DAVIDWUI TUINGASHIT</a:t>
            </a:r>
          </a:p>
        </p:txBody>
      </p:sp>
      <p:sp>
        <p:nvSpPr>
          <p:cNvPr id="659533" name="Text Box 77">
            <a:extLst>
              <a:ext uri="{FF2B5EF4-FFF2-40B4-BE49-F238E27FC236}">
                <a16:creationId xmlns:a16="http://schemas.microsoft.com/office/drawing/2014/main" id="{4209CD97-4DCC-0043-4358-0EC04A79FE2E}"/>
              </a:ext>
            </a:extLst>
          </p:cNvPr>
          <p:cNvSpPr txBox="1">
            <a:spLocks noChangeArrowheads="1"/>
          </p:cNvSpPr>
          <p:nvPr/>
        </p:nvSpPr>
        <p:spPr bwMode="auto">
          <a:xfrm>
            <a:off x="4133850" y="5208588"/>
            <a:ext cx="4156075"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ＭＳ Ｐゴシック" charset="-128"/>
                <a:cs typeface="ＭＳ Ｐゴシック" charset="-128"/>
              </a:rPr>
              <a:t>KADHAR TUINGASHIT</a:t>
            </a:r>
          </a:p>
        </p:txBody>
      </p:sp>
      <p:sp>
        <p:nvSpPr>
          <p:cNvPr id="659532" name="Text Box 76">
            <a:extLst>
              <a:ext uri="{FF2B5EF4-FFF2-40B4-BE49-F238E27FC236}">
                <a16:creationId xmlns:a16="http://schemas.microsoft.com/office/drawing/2014/main" id="{6CFF8891-4372-4235-56A3-3C92528DEF15}"/>
              </a:ext>
            </a:extLst>
          </p:cNvPr>
          <p:cNvSpPr txBox="1">
            <a:spLocks noChangeArrowheads="1"/>
          </p:cNvSpPr>
          <p:nvPr/>
        </p:nvSpPr>
        <p:spPr bwMode="auto">
          <a:xfrm>
            <a:off x="2293938" y="2732088"/>
            <a:ext cx="6100762"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000" b="0">
                <a:solidFill>
                  <a:schemeClr val="accent1"/>
                </a:solidFill>
                <a:latin typeface="Arial Black" charset="0"/>
                <a:ea typeface="ＭＳ Ｐゴシック" charset="-128"/>
                <a:cs typeface="ＭＳ Ｐゴシック" charset="-128"/>
              </a:rPr>
              <a:t>ABRAHAMWUI TUINGASHIT</a:t>
            </a:r>
          </a:p>
        </p:txBody>
      </p:sp>
      <p:sp>
        <p:nvSpPr>
          <p:cNvPr id="659592" name="AutoShape 136">
            <a:extLst>
              <a:ext uri="{FF2B5EF4-FFF2-40B4-BE49-F238E27FC236}">
                <a16:creationId xmlns:a16="http://schemas.microsoft.com/office/drawing/2014/main" id="{84089A55-DC2F-602D-BAB8-86893769D563}"/>
              </a:ext>
            </a:extLst>
          </p:cNvPr>
          <p:cNvSpPr>
            <a:spLocks noChangeArrowheads="1"/>
          </p:cNvSpPr>
          <p:nvPr/>
        </p:nvSpPr>
        <p:spPr bwMode="auto">
          <a:xfrm>
            <a:off x="5438775" y="354013"/>
            <a:ext cx="2836863"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162855" name="Group 167">
            <a:extLst>
              <a:ext uri="{FF2B5EF4-FFF2-40B4-BE49-F238E27FC236}">
                <a16:creationId xmlns:a16="http://schemas.microsoft.com/office/drawing/2014/main" id="{D28AD199-3206-D47B-3036-B3B376B92B39}"/>
              </a:ext>
            </a:extLst>
          </p:cNvPr>
          <p:cNvGrpSpPr>
            <a:grpSpLocks/>
          </p:cNvGrpSpPr>
          <p:nvPr/>
        </p:nvGrpSpPr>
        <p:grpSpPr bwMode="auto">
          <a:xfrm>
            <a:off x="5937250" y="-76200"/>
            <a:ext cx="1771650" cy="2443163"/>
            <a:chOff x="3740" y="-48"/>
            <a:chExt cx="1116" cy="1539"/>
          </a:xfrm>
        </p:grpSpPr>
        <p:sp>
          <p:nvSpPr>
            <p:cNvPr id="659535" name="Rectangle 79">
              <a:extLst>
                <a:ext uri="{FF2B5EF4-FFF2-40B4-BE49-F238E27FC236}">
                  <a16:creationId xmlns:a16="http://schemas.microsoft.com/office/drawing/2014/main" id="{85E05589-B257-C2A7-786B-48464A04C6C3}"/>
                </a:ext>
              </a:extLst>
            </p:cNvPr>
            <p:cNvSpPr>
              <a:spLocks noChangeArrowheads="1"/>
            </p:cNvSpPr>
            <p:nvPr/>
          </p:nvSpPr>
          <p:spPr bwMode="auto">
            <a:xfrm rot="17945350">
              <a:off x="3315" y="840"/>
              <a:ext cx="1063" cy="2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defRPr/>
              </a:pPr>
              <a:r>
                <a:rPr lang="en-US" sz="1100">
                  <a:solidFill>
                    <a:srgbClr val="FFEA18"/>
                  </a:solidFill>
                  <a:latin typeface="Arial" charset="0"/>
                  <a:ea typeface="ＭＳ Ｐゴシック" charset="-128"/>
                  <a:cs typeface="ＭＳ Ｐゴシック" charset="-128"/>
                </a:rPr>
                <a:t> YAONAOWUI SHAKAZA </a:t>
              </a:r>
            </a:p>
            <a:p>
              <a:pPr>
                <a:defRPr/>
              </a:pPr>
              <a:r>
                <a:rPr lang="en-US" sz="1100">
                  <a:solidFill>
                    <a:srgbClr val="FFEA18"/>
                  </a:solidFill>
                  <a:latin typeface="Arial" charset="0"/>
                  <a:ea typeface="ＭＳ Ｐゴシック" charset="-128"/>
                  <a:cs typeface="ＭＳ Ｐゴシック" charset="-128"/>
                </a:rPr>
                <a:t>ZATKHANG</a:t>
              </a:r>
            </a:p>
          </p:txBody>
        </p:sp>
        <p:sp>
          <p:nvSpPr>
            <p:cNvPr id="659536" name="Rectangle 80">
              <a:extLst>
                <a:ext uri="{FF2B5EF4-FFF2-40B4-BE49-F238E27FC236}">
                  <a16:creationId xmlns:a16="http://schemas.microsoft.com/office/drawing/2014/main" id="{A9416CCC-C95B-F469-3211-2F511F5D5482}"/>
                </a:ext>
              </a:extLst>
            </p:cNvPr>
            <p:cNvSpPr>
              <a:spLocks noChangeArrowheads="1"/>
            </p:cNvSpPr>
            <p:nvPr/>
          </p:nvSpPr>
          <p:spPr bwMode="auto">
            <a:xfrm rot="17945350">
              <a:off x="3553" y="897"/>
              <a:ext cx="1037"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11B0C5"/>
                  </a:solidFill>
                  <a:latin typeface="Arial" panose="020B0604020202020204" pitchFamily="34" charset="0"/>
                </a:rPr>
                <a:t>CHRISTANA LATKHARA</a:t>
              </a:r>
              <a:endParaRPr lang="en-US" altLang="en-US" sz="1100">
                <a:solidFill>
                  <a:srgbClr val="FFEA18"/>
                </a:solidFill>
                <a:latin typeface="Arial" panose="020B0604020202020204" pitchFamily="34" charset="0"/>
              </a:endParaRPr>
            </a:p>
          </p:txBody>
        </p:sp>
        <p:sp>
          <p:nvSpPr>
            <p:cNvPr id="659537" name="Rectangle 81">
              <a:extLst>
                <a:ext uri="{FF2B5EF4-FFF2-40B4-BE49-F238E27FC236}">
                  <a16:creationId xmlns:a16="http://schemas.microsoft.com/office/drawing/2014/main" id="{F50C8AB2-C667-50A7-85EF-95B6A9759C04}"/>
                </a:ext>
              </a:extLst>
            </p:cNvPr>
            <p:cNvSpPr>
              <a:spLocks noChangeArrowheads="1"/>
            </p:cNvSpPr>
            <p:nvPr/>
          </p:nvSpPr>
          <p:spPr bwMode="auto">
            <a:xfrm rot="17945350">
              <a:off x="3659" y="665"/>
              <a:ext cx="1510"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08F220"/>
                  </a:solidFill>
                  <a:latin typeface="Arial" panose="020B0604020202020204" pitchFamily="34" charset="0"/>
                </a:rPr>
                <a:t>OKATHUILI CHRISTANA KHAMUNG</a:t>
              </a:r>
              <a:endParaRPr lang="en-US" altLang="en-US" sz="1100">
                <a:solidFill>
                  <a:srgbClr val="FFEA18"/>
                </a:solidFill>
                <a:latin typeface="Arial" panose="020B0604020202020204" pitchFamily="34" charset="0"/>
              </a:endParaRPr>
            </a:p>
          </p:txBody>
        </p:sp>
        <p:sp>
          <p:nvSpPr>
            <p:cNvPr id="659538" name="Rectangle 82">
              <a:extLst>
                <a:ext uri="{FF2B5EF4-FFF2-40B4-BE49-F238E27FC236}">
                  <a16:creationId xmlns:a16="http://schemas.microsoft.com/office/drawing/2014/main" id="{0CFD8584-3A68-CE77-302A-FC1A6801E75E}"/>
                </a:ext>
              </a:extLst>
            </p:cNvPr>
            <p:cNvSpPr>
              <a:spLocks noChangeArrowheads="1"/>
            </p:cNvSpPr>
            <p:nvPr/>
          </p:nvSpPr>
          <p:spPr bwMode="auto">
            <a:xfrm rot="17945350">
              <a:off x="3895" y="661"/>
              <a:ext cx="1470" cy="19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ＭＳ Ｐゴシック" charset="-128"/>
                  <a:cs typeface="ＭＳ Ｐゴシック" charset="-128"/>
                </a:rPr>
                <a:t>KACHARA WUNGPAMKHONGWUI </a:t>
              </a:r>
            </a:p>
            <a:p>
              <a:pPr>
                <a:lnSpc>
                  <a:spcPct val="90000"/>
                </a:lnSpc>
                <a:defRPr/>
              </a:pPr>
              <a:r>
                <a:rPr lang="en-US" sz="1100">
                  <a:latin typeface="Arial" charset="0"/>
                  <a:ea typeface="ＭＳ Ｐゴシック" charset="-128"/>
                  <a:cs typeface="ＭＳ Ｐゴシック" charset="-128"/>
                </a:rPr>
                <a:t>          BICHAR</a:t>
              </a:r>
            </a:p>
          </p:txBody>
        </p:sp>
        <p:sp>
          <p:nvSpPr>
            <p:cNvPr id="659539" name="Rectangle 83">
              <a:extLst>
                <a:ext uri="{FF2B5EF4-FFF2-40B4-BE49-F238E27FC236}">
                  <a16:creationId xmlns:a16="http://schemas.microsoft.com/office/drawing/2014/main" id="{D9D63F7B-44CC-25DE-3ED1-B333856BA7C8}"/>
                </a:ext>
              </a:extLst>
            </p:cNvPr>
            <p:cNvSpPr>
              <a:spLocks noChangeArrowheads="1"/>
            </p:cNvSpPr>
            <p:nvPr/>
          </p:nvSpPr>
          <p:spPr bwMode="auto">
            <a:xfrm rot="17945350">
              <a:off x="4287" y="880"/>
              <a:ext cx="971" cy="17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ＭＳ Ｐゴシック" charset="-128"/>
                  <a:cs typeface="ＭＳ Ｐゴシック" charset="-128"/>
                </a:rPr>
                <a:t>KAZINGRAM KADHAR,</a:t>
              </a:r>
            </a:p>
            <a:p>
              <a:pPr>
                <a:lnSpc>
                  <a:spcPct val="80000"/>
                </a:lnSpc>
                <a:defRPr/>
              </a:pPr>
              <a:r>
                <a:rPr lang="en-US" sz="1100">
                  <a:solidFill>
                    <a:srgbClr val="F87B57"/>
                  </a:solidFill>
                  <a:latin typeface="Arial" charset="0"/>
                  <a:ea typeface="ＭＳ Ｐゴシック" charset="-128"/>
                  <a:cs typeface="ＭＳ Ｐゴシック" charset="-128"/>
                </a:rPr>
                <a:t>OKATHUI KADHAR</a:t>
              </a:r>
            </a:p>
          </p:txBody>
        </p:sp>
      </p:grpSp>
      <p:grpSp>
        <p:nvGrpSpPr>
          <p:cNvPr id="162856" name="Group 84">
            <a:extLst>
              <a:ext uri="{FF2B5EF4-FFF2-40B4-BE49-F238E27FC236}">
                <a16:creationId xmlns:a16="http://schemas.microsoft.com/office/drawing/2014/main" id="{F0E5C66E-2F94-EC6E-9CF7-D0393A391620}"/>
              </a:ext>
            </a:extLst>
          </p:cNvPr>
          <p:cNvGrpSpPr>
            <a:grpSpLocks/>
          </p:cNvGrpSpPr>
          <p:nvPr/>
        </p:nvGrpSpPr>
        <p:grpSpPr bwMode="auto">
          <a:xfrm>
            <a:off x="1949450" y="2236788"/>
            <a:ext cx="5273675" cy="3898900"/>
            <a:chOff x="1228" y="1409"/>
            <a:chExt cx="3322" cy="2456"/>
          </a:xfrm>
        </p:grpSpPr>
        <p:grpSp>
          <p:nvGrpSpPr>
            <p:cNvPr id="162873" name="Group 85">
              <a:extLst>
                <a:ext uri="{FF2B5EF4-FFF2-40B4-BE49-F238E27FC236}">
                  <a16:creationId xmlns:a16="http://schemas.microsoft.com/office/drawing/2014/main" id="{382FB2B0-434E-7858-CF84-DAAF9BD24784}"/>
                </a:ext>
              </a:extLst>
            </p:cNvPr>
            <p:cNvGrpSpPr>
              <a:grpSpLocks/>
            </p:cNvGrpSpPr>
            <p:nvPr/>
          </p:nvGrpSpPr>
          <p:grpSpPr bwMode="auto">
            <a:xfrm>
              <a:off x="1228" y="1409"/>
              <a:ext cx="3303" cy="119"/>
              <a:chOff x="1206" y="1392"/>
              <a:chExt cx="3303" cy="119"/>
            </a:xfrm>
          </p:grpSpPr>
          <p:sp>
            <p:nvSpPr>
              <p:cNvPr id="659542" name="AutoShape 86" descr="Cork">
                <a:extLst>
                  <a:ext uri="{FF2B5EF4-FFF2-40B4-BE49-F238E27FC236}">
                    <a16:creationId xmlns:a16="http://schemas.microsoft.com/office/drawing/2014/main" id="{0327A1A9-D335-898B-0988-DBAF994877BE}"/>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43" name="AutoShape 87" descr="Cork">
                <a:extLst>
                  <a:ext uri="{FF2B5EF4-FFF2-40B4-BE49-F238E27FC236}">
                    <a16:creationId xmlns:a16="http://schemas.microsoft.com/office/drawing/2014/main" id="{CE5565FA-F8D7-7003-61B1-23A403745B62}"/>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44" name="AutoShape 88" descr="Cork">
                <a:extLst>
                  <a:ext uri="{FF2B5EF4-FFF2-40B4-BE49-F238E27FC236}">
                    <a16:creationId xmlns:a16="http://schemas.microsoft.com/office/drawing/2014/main" id="{E2C0A52D-4190-3EC9-C146-68FC0EC94B51}"/>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45" name="AutoShape 89" descr="Cork">
                <a:extLst>
                  <a:ext uri="{FF2B5EF4-FFF2-40B4-BE49-F238E27FC236}">
                    <a16:creationId xmlns:a16="http://schemas.microsoft.com/office/drawing/2014/main" id="{E99BDFEA-0BC3-2F1E-38CF-492A8119D7B9}"/>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46" name="AutoShape 90" descr="Cork">
                <a:extLst>
                  <a:ext uri="{FF2B5EF4-FFF2-40B4-BE49-F238E27FC236}">
                    <a16:creationId xmlns:a16="http://schemas.microsoft.com/office/drawing/2014/main" id="{25C9962C-A288-A0F1-43DB-4BE96B5439D9}"/>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47" name="AutoShape 91" descr="Cork">
                <a:extLst>
                  <a:ext uri="{FF2B5EF4-FFF2-40B4-BE49-F238E27FC236}">
                    <a16:creationId xmlns:a16="http://schemas.microsoft.com/office/drawing/2014/main" id="{A6F9FA88-CADD-5211-AD6B-3CF48B31CF29}"/>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48" name="AutoShape 92" descr="Cork">
                <a:extLst>
                  <a:ext uri="{FF2B5EF4-FFF2-40B4-BE49-F238E27FC236}">
                    <a16:creationId xmlns:a16="http://schemas.microsoft.com/office/drawing/2014/main" id="{DC42D585-0BAD-F2D7-F28C-535DB2C14091}"/>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49" name="AutoShape 93" descr="Cork">
                <a:extLst>
                  <a:ext uri="{FF2B5EF4-FFF2-40B4-BE49-F238E27FC236}">
                    <a16:creationId xmlns:a16="http://schemas.microsoft.com/office/drawing/2014/main" id="{39F30140-23AB-CD1A-89F8-6F8DA0A1755E}"/>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50" name="AutoShape 94" descr="Cork">
                <a:extLst>
                  <a:ext uri="{FF2B5EF4-FFF2-40B4-BE49-F238E27FC236}">
                    <a16:creationId xmlns:a16="http://schemas.microsoft.com/office/drawing/2014/main" id="{E39F70A0-CE09-A9B5-ED8F-9844C883B651}"/>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51" name="AutoShape 95" descr="Cork">
                <a:extLst>
                  <a:ext uri="{FF2B5EF4-FFF2-40B4-BE49-F238E27FC236}">
                    <a16:creationId xmlns:a16="http://schemas.microsoft.com/office/drawing/2014/main" id="{C5CA3808-0878-AD62-CE93-8CFDD649BA3C}"/>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52" name="AutoShape 96" descr="Cork">
                <a:extLst>
                  <a:ext uri="{FF2B5EF4-FFF2-40B4-BE49-F238E27FC236}">
                    <a16:creationId xmlns:a16="http://schemas.microsoft.com/office/drawing/2014/main" id="{FD0977E7-5CA8-3A8E-94A0-14B6C829808E}"/>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53" name="AutoShape 97" descr="Cork">
                <a:extLst>
                  <a:ext uri="{FF2B5EF4-FFF2-40B4-BE49-F238E27FC236}">
                    <a16:creationId xmlns:a16="http://schemas.microsoft.com/office/drawing/2014/main" id="{9EEF6071-87B4-EC24-43F6-7B815F4486DD}"/>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54" name="AutoShape 98" descr="Cork">
                <a:extLst>
                  <a:ext uri="{FF2B5EF4-FFF2-40B4-BE49-F238E27FC236}">
                    <a16:creationId xmlns:a16="http://schemas.microsoft.com/office/drawing/2014/main" id="{7116D0A4-BACD-0014-04EA-524843ACF2C6}"/>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55" name="AutoShape 99" descr="Cork">
                <a:extLst>
                  <a:ext uri="{FF2B5EF4-FFF2-40B4-BE49-F238E27FC236}">
                    <a16:creationId xmlns:a16="http://schemas.microsoft.com/office/drawing/2014/main" id="{C9DB2242-71C4-D061-DF75-84E4321397D9}"/>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9556" name="AutoShape 100" descr="Cork">
                <a:extLst>
                  <a:ext uri="{FF2B5EF4-FFF2-40B4-BE49-F238E27FC236}">
                    <a16:creationId xmlns:a16="http://schemas.microsoft.com/office/drawing/2014/main" id="{D990240C-A42F-2D06-1F9B-4F84DB5D5A7F}"/>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grpSp>
          <p:nvGrpSpPr>
            <p:cNvPr id="162874" name="Group 101">
              <a:extLst>
                <a:ext uri="{FF2B5EF4-FFF2-40B4-BE49-F238E27FC236}">
                  <a16:creationId xmlns:a16="http://schemas.microsoft.com/office/drawing/2014/main" id="{614A8434-2159-BF14-CB55-FD8A3D6C659B}"/>
                </a:ext>
              </a:extLst>
            </p:cNvPr>
            <p:cNvGrpSpPr>
              <a:grpSpLocks/>
            </p:cNvGrpSpPr>
            <p:nvPr/>
          </p:nvGrpSpPr>
          <p:grpSpPr bwMode="auto">
            <a:xfrm>
              <a:off x="1243" y="3761"/>
              <a:ext cx="3307" cy="104"/>
              <a:chOff x="1231" y="3769"/>
              <a:chExt cx="3307" cy="104"/>
            </a:xfrm>
          </p:grpSpPr>
          <p:sp>
            <p:nvSpPr>
              <p:cNvPr id="659558" name="AutoShape 102" descr="Cork">
                <a:extLst>
                  <a:ext uri="{FF2B5EF4-FFF2-40B4-BE49-F238E27FC236}">
                    <a16:creationId xmlns:a16="http://schemas.microsoft.com/office/drawing/2014/main" id="{075CE3ED-5D17-9C3B-FD85-8E616C5AD40A}"/>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59" name="AutoShape 103" descr="Cork">
                <a:extLst>
                  <a:ext uri="{FF2B5EF4-FFF2-40B4-BE49-F238E27FC236}">
                    <a16:creationId xmlns:a16="http://schemas.microsoft.com/office/drawing/2014/main" id="{03E9CD45-13D7-3D4E-C15B-285500F90025}"/>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0" name="AutoShape 104" descr="Cork">
                <a:extLst>
                  <a:ext uri="{FF2B5EF4-FFF2-40B4-BE49-F238E27FC236}">
                    <a16:creationId xmlns:a16="http://schemas.microsoft.com/office/drawing/2014/main" id="{8E89C719-16D4-5BBB-CFDB-70DF702EC6FC}"/>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1" name="AutoShape 105" descr="Cork">
                <a:extLst>
                  <a:ext uri="{FF2B5EF4-FFF2-40B4-BE49-F238E27FC236}">
                    <a16:creationId xmlns:a16="http://schemas.microsoft.com/office/drawing/2014/main" id="{2EE2619A-CF7B-18DA-3B37-2CE9CAF9D12A}"/>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2" name="AutoShape 106" descr="Cork">
                <a:extLst>
                  <a:ext uri="{FF2B5EF4-FFF2-40B4-BE49-F238E27FC236}">
                    <a16:creationId xmlns:a16="http://schemas.microsoft.com/office/drawing/2014/main" id="{8E5DC83E-91AB-5C83-902C-7A4EEBF2DB72}"/>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3" name="AutoShape 107" descr="Cork">
                <a:extLst>
                  <a:ext uri="{FF2B5EF4-FFF2-40B4-BE49-F238E27FC236}">
                    <a16:creationId xmlns:a16="http://schemas.microsoft.com/office/drawing/2014/main" id="{1321EBC2-5FB2-9FB3-1DF5-C35569E1D7B4}"/>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4" name="AutoShape 108" descr="Cork">
                <a:extLst>
                  <a:ext uri="{FF2B5EF4-FFF2-40B4-BE49-F238E27FC236}">
                    <a16:creationId xmlns:a16="http://schemas.microsoft.com/office/drawing/2014/main" id="{D706CB94-F7A2-7AB8-55A0-ABF225F46A83}"/>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5" name="AutoShape 109" descr="Cork">
                <a:extLst>
                  <a:ext uri="{FF2B5EF4-FFF2-40B4-BE49-F238E27FC236}">
                    <a16:creationId xmlns:a16="http://schemas.microsoft.com/office/drawing/2014/main" id="{D4B92061-8C0E-87DE-28B5-86E86C2249A4}"/>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6" name="AutoShape 110" descr="Cork">
                <a:extLst>
                  <a:ext uri="{FF2B5EF4-FFF2-40B4-BE49-F238E27FC236}">
                    <a16:creationId xmlns:a16="http://schemas.microsoft.com/office/drawing/2014/main" id="{99064674-1464-910D-67D6-1F1BDD1EF0E3}"/>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7" name="AutoShape 111" descr="Cork">
                <a:extLst>
                  <a:ext uri="{FF2B5EF4-FFF2-40B4-BE49-F238E27FC236}">
                    <a16:creationId xmlns:a16="http://schemas.microsoft.com/office/drawing/2014/main" id="{171AFA69-8BDD-55AB-C611-5B9BA5B21EAB}"/>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8" name="AutoShape 112" descr="Cork">
                <a:extLst>
                  <a:ext uri="{FF2B5EF4-FFF2-40B4-BE49-F238E27FC236}">
                    <a16:creationId xmlns:a16="http://schemas.microsoft.com/office/drawing/2014/main" id="{30F224F0-709B-03C9-CD89-C3B74921F83C}"/>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69" name="AutoShape 113" descr="Cork">
                <a:extLst>
                  <a:ext uri="{FF2B5EF4-FFF2-40B4-BE49-F238E27FC236}">
                    <a16:creationId xmlns:a16="http://schemas.microsoft.com/office/drawing/2014/main" id="{35ABC733-D7AC-58A9-150C-8470451F5A29}"/>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70" name="AutoShape 114" descr="Cork">
                <a:extLst>
                  <a:ext uri="{FF2B5EF4-FFF2-40B4-BE49-F238E27FC236}">
                    <a16:creationId xmlns:a16="http://schemas.microsoft.com/office/drawing/2014/main" id="{137F5D76-09F2-991E-F7ED-0ACF877998E2}"/>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71" name="AutoShape 115" descr="Cork">
                <a:extLst>
                  <a:ext uri="{FF2B5EF4-FFF2-40B4-BE49-F238E27FC236}">
                    <a16:creationId xmlns:a16="http://schemas.microsoft.com/office/drawing/2014/main" id="{508A40A8-C7BD-86E8-FC0E-3C7DCBCB6C15}"/>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9572" name="AutoShape 116" descr="Cork">
                <a:extLst>
                  <a:ext uri="{FF2B5EF4-FFF2-40B4-BE49-F238E27FC236}">
                    <a16:creationId xmlns:a16="http://schemas.microsoft.com/office/drawing/2014/main" id="{1CCE3D70-FF91-AE59-F35F-303DE73B0977}"/>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grpSp>
      </p:grpSp>
      <p:sp>
        <p:nvSpPr>
          <p:cNvPr id="162857" name="Text Box 117">
            <a:extLst>
              <a:ext uri="{FF2B5EF4-FFF2-40B4-BE49-F238E27FC236}">
                <a16:creationId xmlns:a16="http://schemas.microsoft.com/office/drawing/2014/main" id="{C3C360F5-B21A-31E8-3534-45546E236A8E}"/>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59574" name="Line 118">
            <a:extLst>
              <a:ext uri="{FF2B5EF4-FFF2-40B4-BE49-F238E27FC236}">
                <a16:creationId xmlns:a16="http://schemas.microsoft.com/office/drawing/2014/main" id="{E048DECA-F4B4-2A90-3F4B-269C87FAFA86}"/>
              </a:ext>
            </a:extLst>
          </p:cNvPr>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62859" name="Text Box 137">
            <a:extLst>
              <a:ext uri="{FF2B5EF4-FFF2-40B4-BE49-F238E27FC236}">
                <a16:creationId xmlns:a16="http://schemas.microsoft.com/office/drawing/2014/main" id="{EC726397-B069-0AAC-8948-F9C0E8065BC4}"/>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9594" name="Rectangle 138">
            <a:extLst>
              <a:ext uri="{FF2B5EF4-FFF2-40B4-BE49-F238E27FC236}">
                <a16:creationId xmlns:a16="http://schemas.microsoft.com/office/drawing/2014/main" id="{AC740C73-F0CF-C6FA-967C-C6C689335CCD}"/>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59595" name="Rectangle 139">
            <a:extLst>
              <a:ext uri="{FF2B5EF4-FFF2-40B4-BE49-F238E27FC236}">
                <a16:creationId xmlns:a16="http://schemas.microsoft.com/office/drawing/2014/main" id="{092391AD-BA0B-1639-FA1F-17CA82184554}"/>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72</a:t>
            </a:r>
          </a:p>
        </p:txBody>
      </p:sp>
      <p:sp>
        <p:nvSpPr>
          <p:cNvPr id="162862" name="Text Box 141">
            <a:extLst>
              <a:ext uri="{FF2B5EF4-FFF2-40B4-BE49-F238E27FC236}">
                <a16:creationId xmlns:a16="http://schemas.microsoft.com/office/drawing/2014/main" id="{74D29D60-2D37-20F5-3EA9-6F0B8B1ECBB7}"/>
              </a:ext>
            </a:extLst>
          </p:cNvPr>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6</a:t>
            </a:r>
          </a:p>
        </p:txBody>
      </p:sp>
      <p:sp>
        <p:nvSpPr>
          <p:cNvPr id="659612" name="AutoShape 156" descr="Large confetti">
            <a:extLst>
              <a:ext uri="{FF2B5EF4-FFF2-40B4-BE49-F238E27FC236}">
                <a16:creationId xmlns:a16="http://schemas.microsoft.com/office/drawing/2014/main" id="{4BC6CA9A-1EA3-3D4B-A5BF-9C548CB9C560}"/>
              </a:ext>
            </a:extLst>
          </p:cNvPr>
          <p:cNvSpPr>
            <a:spLocks noChangeArrowheads="1"/>
          </p:cNvSpPr>
          <p:nvPr/>
        </p:nvSpPr>
        <p:spPr bwMode="auto">
          <a:xfrm>
            <a:off x="5418138" y="1824038"/>
            <a:ext cx="138112" cy="4611687"/>
          </a:xfrm>
          <a:prstGeom prst="roundRect">
            <a:avLst>
              <a:gd name="adj" fmla="val 16667"/>
            </a:avLst>
          </a:prstGeom>
          <a:blipFill dpi="0" rotWithShape="0">
            <a:blip r:embed="rId13"/>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659616" name="AutoShape 160" descr="Large confetti">
            <a:extLst>
              <a:ext uri="{FF2B5EF4-FFF2-40B4-BE49-F238E27FC236}">
                <a16:creationId xmlns:a16="http://schemas.microsoft.com/office/drawing/2014/main" id="{D8F2963F-5767-3CE7-202C-DF9C0B482A49}"/>
              </a:ext>
            </a:extLst>
          </p:cNvPr>
          <p:cNvSpPr>
            <a:spLocks noChangeArrowheads="1"/>
          </p:cNvSpPr>
          <p:nvPr/>
        </p:nvSpPr>
        <p:spPr bwMode="auto">
          <a:xfrm>
            <a:off x="5419725" y="1798638"/>
            <a:ext cx="138113" cy="4611687"/>
          </a:xfrm>
          <a:prstGeom prst="roundRect">
            <a:avLst>
              <a:gd name="adj" fmla="val 16667"/>
            </a:avLst>
          </a:prstGeom>
          <a:blipFill dpi="0" rotWithShape="0">
            <a:blip r:embed="rId13"/>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659617" name="AutoShape 161" descr="Large confetti">
            <a:extLst>
              <a:ext uri="{FF2B5EF4-FFF2-40B4-BE49-F238E27FC236}">
                <a16:creationId xmlns:a16="http://schemas.microsoft.com/office/drawing/2014/main" id="{7F85A4EB-37F3-8C31-360C-FF447A4BC8B8}"/>
              </a:ext>
            </a:extLst>
          </p:cNvPr>
          <p:cNvSpPr>
            <a:spLocks noChangeArrowheads="1"/>
          </p:cNvSpPr>
          <p:nvPr/>
        </p:nvSpPr>
        <p:spPr bwMode="auto">
          <a:xfrm>
            <a:off x="5418138" y="1760538"/>
            <a:ext cx="138112" cy="4611687"/>
          </a:xfrm>
          <a:prstGeom prst="roundRect">
            <a:avLst>
              <a:gd name="adj" fmla="val 16667"/>
            </a:avLst>
          </a:prstGeom>
          <a:blipFill dpi="0" rotWithShape="0">
            <a:blip r:embed="rId13"/>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659618" name="AutoShape 162" descr="Large confetti">
            <a:extLst>
              <a:ext uri="{FF2B5EF4-FFF2-40B4-BE49-F238E27FC236}">
                <a16:creationId xmlns:a16="http://schemas.microsoft.com/office/drawing/2014/main" id="{DDBE0905-2043-0489-E01C-BE220FFB9C74}"/>
              </a:ext>
            </a:extLst>
          </p:cNvPr>
          <p:cNvSpPr>
            <a:spLocks noChangeArrowheads="1"/>
          </p:cNvSpPr>
          <p:nvPr/>
        </p:nvSpPr>
        <p:spPr bwMode="auto">
          <a:xfrm>
            <a:off x="5394325" y="1795463"/>
            <a:ext cx="138113" cy="4611687"/>
          </a:xfrm>
          <a:prstGeom prst="roundRect">
            <a:avLst>
              <a:gd name="adj" fmla="val 16667"/>
            </a:avLst>
          </a:prstGeom>
          <a:blipFill dpi="0" rotWithShape="0">
            <a:blip r:embed="rId13"/>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659619" name="AutoShape 163" descr="Large confetti">
            <a:extLst>
              <a:ext uri="{FF2B5EF4-FFF2-40B4-BE49-F238E27FC236}">
                <a16:creationId xmlns:a16="http://schemas.microsoft.com/office/drawing/2014/main" id="{A9FA911A-022C-2998-1FC4-F521332AA300}"/>
              </a:ext>
            </a:extLst>
          </p:cNvPr>
          <p:cNvSpPr>
            <a:spLocks noChangeArrowheads="1"/>
          </p:cNvSpPr>
          <p:nvPr/>
        </p:nvSpPr>
        <p:spPr bwMode="auto">
          <a:xfrm>
            <a:off x="5380038" y="1771650"/>
            <a:ext cx="138112" cy="4611688"/>
          </a:xfrm>
          <a:prstGeom prst="roundRect">
            <a:avLst>
              <a:gd name="adj" fmla="val 16667"/>
            </a:avLst>
          </a:prstGeom>
          <a:blipFill dpi="0" rotWithShape="0">
            <a:blip r:embed="rId13"/>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659620" name="AutoShape 164" descr="Large confetti">
            <a:extLst>
              <a:ext uri="{FF2B5EF4-FFF2-40B4-BE49-F238E27FC236}">
                <a16:creationId xmlns:a16="http://schemas.microsoft.com/office/drawing/2014/main" id="{7B78F0BE-4F5F-4183-8BB1-A48285EDFE2F}"/>
              </a:ext>
            </a:extLst>
          </p:cNvPr>
          <p:cNvSpPr>
            <a:spLocks noChangeArrowheads="1"/>
          </p:cNvSpPr>
          <p:nvPr/>
        </p:nvSpPr>
        <p:spPr bwMode="auto">
          <a:xfrm>
            <a:off x="5430838" y="1795463"/>
            <a:ext cx="138112" cy="4611687"/>
          </a:xfrm>
          <a:prstGeom prst="roundRect">
            <a:avLst>
              <a:gd name="adj" fmla="val 16667"/>
            </a:avLst>
          </a:prstGeom>
          <a:blipFill dpi="0" rotWithShape="0">
            <a:blip r:embed="rId13"/>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effectLst>
                <a:outerShdw blurRad="38100" dist="38100" dir="2700000" algn="tl">
                  <a:srgbClr val="000000"/>
                </a:outerShdw>
              </a:effectLst>
            </a:endParaRPr>
          </a:p>
        </p:txBody>
      </p:sp>
      <p:sp>
        <p:nvSpPr>
          <p:cNvPr id="659621" name="AutoShape 165" descr="Large confetti">
            <a:extLst>
              <a:ext uri="{FF2B5EF4-FFF2-40B4-BE49-F238E27FC236}">
                <a16:creationId xmlns:a16="http://schemas.microsoft.com/office/drawing/2014/main" id="{86C3868D-5A93-B0EB-24CE-AE71A0CF2479}"/>
              </a:ext>
            </a:extLst>
          </p:cNvPr>
          <p:cNvSpPr>
            <a:spLocks noChangeArrowheads="1"/>
          </p:cNvSpPr>
          <p:nvPr/>
        </p:nvSpPr>
        <p:spPr bwMode="auto">
          <a:xfrm>
            <a:off x="5429250" y="1771650"/>
            <a:ext cx="138113" cy="4611688"/>
          </a:xfrm>
          <a:prstGeom prst="roundRect">
            <a:avLst>
              <a:gd name="adj" fmla="val 16667"/>
            </a:avLst>
          </a:prstGeom>
          <a:blipFill dpi="0" rotWithShape="0">
            <a:blip r:embed="rId13"/>
            <a:srcRect/>
            <a:tile tx="0" ty="0" sx="100000" sy="100000" flip="none" algn="tl"/>
          </a:blipFill>
          <a:ln w="38100">
            <a:solidFill>
              <a:srgbClr val="99CCFF"/>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grpSp>
        <p:nvGrpSpPr>
          <p:cNvPr id="16" name="Group 166">
            <a:extLst>
              <a:ext uri="{FF2B5EF4-FFF2-40B4-BE49-F238E27FC236}">
                <a16:creationId xmlns:a16="http://schemas.microsoft.com/office/drawing/2014/main" id="{490C02A1-A36D-64FF-F471-224A57850A9E}"/>
              </a:ext>
            </a:extLst>
          </p:cNvPr>
          <p:cNvGrpSpPr>
            <a:grpSpLocks/>
          </p:cNvGrpSpPr>
          <p:nvPr/>
        </p:nvGrpSpPr>
        <p:grpSpPr bwMode="auto">
          <a:xfrm>
            <a:off x="5384800" y="339725"/>
            <a:ext cx="2278063" cy="1296988"/>
            <a:chOff x="3400" y="350"/>
            <a:chExt cx="1435" cy="817"/>
          </a:xfrm>
        </p:grpSpPr>
        <p:sp>
          <p:nvSpPr>
            <p:cNvPr id="659614" name="AutoShape 158">
              <a:extLst>
                <a:ext uri="{FF2B5EF4-FFF2-40B4-BE49-F238E27FC236}">
                  <a16:creationId xmlns:a16="http://schemas.microsoft.com/office/drawing/2014/main" id="{7B9FAEFD-3A91-D8E3-5E45-E5CC420D256F}"/>
                </a:ext>
              </a:extLst>
            </p:cNvPr>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59615" name="Text Box 159">
              <a:extLst>
                <a:ext uri="{FF2B5EF4-FFF2-40B4-BE49-F238E27FC236}">
                  <a16:creationId xmlns:a16="http://schemas.microsoft.com/office/drawing/2014/main" id="{5684AE98-5662-B68A-7394-3D26C17D3106}"/>
                </a:ext>
              </a:extLst>
            </p:cNvPr>
            <p:cNvSpPr txBox="1">
              <a:spLocks noChangeArrowheads="1"/>
            </p:cNvSpPr>
            <p:nvPr/>
          </p:nvSpPr>
          <p:spPr bwMode="auto">
            <a:xfrm>
              <a:off x="3400" y="465"/>
              <a:ext cx="1400" cy="327"/>
            </a:xfrm>
            <a:prstGeom prst="rect">
              <a:avLst/>
            </a:prstGeom>
            <a:noFill/>
            <a:ln w="9525">
              <a:noFill/>
              <a:miter lim="800000"/>
              <a:headEnd/>
              <a:tailEnd/>
            </a:ln>
            <a:effectLst/>
          </p:spPr>
          <p:txBody>
            <a:bodyPr>
              <a:spAutoFit/>
            </a:bodyPr>
            <a:lstStyle/>
            <a:p>
              <a:pPr algn="ctr">
                <a:spcBef>
                  <a:spcPct val="50000"/>
                </a:spcBef>
                <a:defRPr/>
              </a:pPr>
              <a:r>
                <a:rPr lang="en-US" sz="2800">
                  <a:effectLst>
                    <a:outerShdw blurRad="38100" dist="38100" dir="2700000" algn="tl">
                      <a:srgbClr val="000000"/>
                    </a:outerShdw>
                  </a:effectLst>
                  <a:latin typeface="Arial Black" charset="0"/>
                  <a:ea typeface="ＭＳ Ｐゴシック" charset="-128"/>
                  <a:cs typeface="ＭＳ Ｐゴシック" charset="-128"/>
                </a:rPr>
                <a:t>CHURCH</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9532"/>
                                        </p:tgtEl>
                                        <p:attrNameLst>
                                          <p:attrName>style.visibility</p:attrName>
                                        </p:attrNameLst>
                                      </p:cBhvr>
                                      <p:to>
                                        <p:strVal val="visible"/>
                                      </p:to>
                                    </p:set>
                                    <p:animEffect transition="in" filter="fade">
                                      <p:cBhvr>
                                        <p:cTn id="21" dur="500"/>
                                        <p:tgtEl>
                                          <p:spTgt spid="659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9531"/>
                                        </p:tgtEl>
                                        <p:attrNameLst>
                                          <p:attrName>style.visibility</p:attrName>
                                        </p:attrNameLst>
                                      </p:cBhvr>
                                      <p:to>
                                        <p:strVal val="visible"/>
                                      </p:to>
                                    </p:set>
                                    <p:animEffect transition="in" filter="fade">
                                      <p:cBhvr>
                                        <p:cTn id="26" dur="500"/>
                                        <p:tgtEl>
                                          <p:spTgt spid="6595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9534"/>
                                        </p:tgtEl>
                                        <p:attrNameLst>
                                          <p:attrName>style.visibility</p:attrName>
                                        </p:attrNameLst>
                                      </p:cBhvr>
                                      <p:to>
                                        <p:strVal val="visible"/>
                                      </p:to>
                                    </p:set>
                                    <p:animEffect transition="in" filter="fade">
                                      <p:cBhvr>
                                        <p:cTn id="31" dur="500"/>
                                        <p:tgtEl>
                                          <p:spTgt spid="659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59533"/>
                                        </p:tgtEl>
                                        <p:attrNameLst>
                                          <p:attrName>style.visibility</p:attrName>
                                        </p:attrNameLst>
                                      </p:cBhvr>
                                      <p:to>
                                        <p:strVal val="visible"/>
                                      </p:to>
                                    </p:set>
                                    <p:animEffect transition="in" filter="fade">
                                      <p:cBhvr>
                                        <p:cTn id="36" dur="500"/>
                                        <p:tgtEl>
                                          <p:spTgt spid="6595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659612"/>
                                        </p:tgtEl>
                                        <p:attrNameLst>
                                          <p:attrName>style.visibility</p:attrName>
                                        </p:attrNameLst>
                                      </p:cBhvr>
                                      <p:to>
                                        <p:strVal val="visible"/>
                                      </p:to>
                                    </p:set>
                                    <p:anim calcmode="lin" valueType="num">
                                      <p:cBhvr>
                                        <p:cTn id="45" dur="500" fill="hold"/>
                                        <p:tgtEl>
                                          <p:spTgt spid="659612"/>
                                        </p:tgtEl>
                                        <p:attrNameLst>
                                          <p:attrName>ppt_w</p:attrName>
                                        </p:attrNameLst>
                                      </p:cBhvr>
                                      <p:tavLst>
                                        <p:tav tm="0">
                                          <p:val>
                                            <p:strVal val="2/3*#ppt_w"/>
                                          </p:val>
                                        </p:tav>
                                        <p:tav tm="100000">
                                          <p:val>
                                            <p:strVal val="#ppt_w"/>
                                          </p:val>
                                        </p:tav>
                                      </p:tavLst>
                                    </p:anim>
                                    <p:anim calcmode="lin" valueType="num">
                                      <p:cBhvr>
                                        <p:cTn id="46" dur="500" fill="hold"/>
                                        <p:tgtEl>
                                          <p:spTgt spid="659612"/>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659616"/>
                                        </p:tgtEl>
                                        <p:attrNameLst>
                                          <p:attrName>style.visibility</p:attrName>
                                        </p:attrNameLst>
                                      </p:cBhvr>
                                      <p:to>
                                        <p:strVal val="visible"/>
                                      </p:to>
                                    </p:set>
                                    <p:anim calcmode="lin" valueType="num">
                                      <p:cBhvr>
                                        <p:cTn id="50" dur="500" fill="hold"/>
                                        <p:tgtEl>
                                          <p:spTgt spid="659616"/>
                                        </p:tgtEl>
                                        <p:attrNameLst>
                                          <p:attrName>ppt_w</p:attrName>
                                        </p:attrNameLst>
                                      </p:cBhvr>
                                      <p:tavLst>
                                        <p:tav tm="0">
                                          <p:val>
                                            <p:strVal val="2/3*#ppt_w"/>
                                          </p:val>
                                        </p:tav>
                                        <p:tav tm="100000">
                                          <p:val>
                                            <p:strVal val="#ppt_w"/>
                                          </p:val>
                                        </p:tav>
                                      </p:tavLst>
                                    </p:anim>
                                    <p:anim calcmode="lin" valueType="num">
                                      <p:cBhvr>
                                        <p:cTn id="51" dur="500" fill="hold"/>
                                        <p:tgtEl>
                                          <p:spTgt spid="65961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659617"/>
                                        </p:tgtEl>
                                        <p:attrNameLst>
                                          <p:attrName>style.visibility</p:attrName>
                                        </p:attrNameLst>
                                      </p:cBhvr>
                                      <p:to>
                                        <p:strVal val="visible"/>
                                      </p:to>
                                    </p:set>
                                    <p:anim calcmode="lin" valueType="num">
                                      <p:cBhvr>
                                        <p:cTn id="55" dur="500" fill="hold"/>
                                        <p:tgtEl>
                                          <p:spTgt spid="659617"/>
                                        </p:tgtEl>
                                        <p:attrNameLst>
                                          <p:attrName>ppt_w</p:attrName>
                                        </p:attrNameLst>
                                      </p:cBhvr>
                                      <p:tavLst>
                                        <p:tav tm="0">
                                          <p:val>
                                            <p:strVal val="2/3*#ppt_w"/>
                                          </p:val>
                                        </p:tav>
                                        <p:tav tm="100000">
                                          <p:val>
                                            <p:strVal val="#ppt_w"/>
                                          </p:val>
                                        </p:tav>
                                      </p:tavLst>
                                    </p:anim>
                                    <p:anim calcmode="lin" valueType="num">
                                      <p:cBhvr>
                                        <p:cTn id="56" dur="500" fill="hold"/>
                                        <p:tgtEl>
                                          <p:spTgt spid="659617"/>
                                        </p:tgtEl>
                                        <p:attrNameLst>
                                          <p:attrName>ppt_h</p:attrName>
                                        </p:attrNameLst>
                                      </p:cBhvr>
                                      <p:tavLst>
                                        <p:tav tm="0">
                                          <p:val>
                                            <p:strVal val="2/3*#ppt_h"/>
                                          </p:val>
                                        </p:tav>
                                        <p:tav tm="100000">
                                          <p:val>
                                            <p:strVal val="#ppt_h"/>
                                          </p:val>
                                        </p:tav>
                                      </p:tavLst>
                                    </p:anim>
                                  </p:childTnLst>
                                </p:cTn>
                              </p:par>
                            </p:childTnLst>
                          </p:cTn>
                        </p:par>
                        <p:par>
                          <p:cTn id="57" fill="hold" nodeType="afterGroup">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659618"/>
                                        </p:tgtEl>
                                        <p:attrNameLst>
                                          <p:attrName>style.visibility</p:attrName>
                                        </p:attrNameLst>
                                      </p:cBhvr>
                                      <p:to>
                                        <p:strVal val="visible"/>
                                      </p:to>
                                    </p:set>
                                    <p:anim calcmode="lin" valueType="num">
                                      <p:cBhvr>
                                        <p:cTn id="60" dur="500" fill="hold"/>
                                        <p:tgtEl>
                                          <p:spTgt spid="659618"/>
                                        </p:tgtEl>
                                        <p:attrNameLst>
                                          <p:attrName>ppt_w</p:attrName>
                                        </p:attrNameLst>
                                      </p:cBhvr>
                                      <p:tavLst>
                                        <p:tav tm="0">
                                          <p:val>
                                            <p:strVal val="2/3*#ppt_w"/>
                                          </p:val>
                                        </p:tav>
                                        <p:tav tm="100000">
                                          <p:val>
                                            <p:strVal val="#ppt_w"/>
                                          </p:val>
                                        </p:tav>
                                      </p:tavLst>
                                    </p:anim>
                                    <p:anim calcmode="lin" valueType="num">
                                      <p:cBhvr>
                                        <p:cTn id="61" dur="500" fill="hold"/>
                                        <p:tgtEl>
                                          <p:spTgt spid="659618"/>
                                        </p:tgtEl>
                                        <p:attrNameLst>
                                          <p:attrName>ppt_h</p:attrName>
                                        </p:attrNameLst>
                                      </p:cBhvr>
                                      <p:tavLst>
                                        <p:tav tm="0">
                                          <p:val>
                                            <p:strVal val="2/3*#ppt_h"/>
                                          </p:val>
                                        </p:tav>
                                        <p:tav tm="100000">
                                          <p:val>
                                            <p:strVal val="#ppt_h"/>
                                          </p:val>
                                        </p:tav>
                                      </p:tavLst>
                                    </p:anim>
                                  </p:childTnLst>
                                </p:cTn>
                              </p:par>
                            </p:childTnLst>
                          </p:cTn>
                        </p:par>
                        <p:par>
                          <p:cTn id="62" fill="hold" nodeType="afterGroup">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659619"/>
                                        </p:tgtEl>
                                        <p:attrNameLst>
                                          <p:attrName>style.visibility</p:attrName>
                                        </p:attrNameLst>
                                      </p:cBhvr>
                                      <p:to>
                                        <p:strVal val="visible"/>
                                      </p:to>
                                    </p:set>
                                    <p:anim calcmode="lin" valueType="num">
                                      <p:cBhvr>
                                        <p:cTn id="65" dur="500" fill="hold"/>
                                        <p:tgtEl>
                                          <p:spTgt spid="659619"/>
                                        </p:tgtEl>
                                        <p:attrNameLst>
                                          <p:attrName>ppt_w</p:attrName>
                                        </p:attrNameLst>
                                      </p:cBhvr>
                                      <p:tavLst>
                                        <p:tav tm="0">
                                          <p:val>
                                            <p:strVal val="2/3*#ppt_w"/>
                                          </p:val>
                                        </p:tav>
                                        <p:tav tm="100000">
                                          <p:val>
                                            <p:strVal val="#ppt_w"/>
                                          </p:val>
                                        </p:tav>
                                      </p:tavLst>
                                    </p:anim>
                                    <p:anim calcmode="lin" valueType="num">
                                      <p:cBhvr>
                                        <p:cTn id="66" dur="500" fill="hold"/>
                                        <p:tgtEl>
                                          <p:spTgt spid="659619"/>
                                        </p:tgtEl>
                                        <p:attrNameLst>
                                          <p:attrName>ppt_h</p:attrName>
                                        </p:attrNameLst>
                                      </p:cBhvr>
                                      <p:tavLst>
                                        <p:tav tm="0">
                                          <p:val>
                                            <p:strVal val="2/3*#ppt_h"/>
                                          </p:val>
                                        </p:tav>
                                        <p:tav tm="100000">
                                          <p:val>
                                            <p:strVal val="#ppt_h"/>
                                          </p:val>
                                        </p:tav>
                                      </p:tavLst>
                                    </p:anim>
                                  </p:childTnLst>
                                </p:cTn>
                              </p:par>
                            </p:childTnLst>
                          </p:cTn>
                        </p:par>
                        <p:par>
                          <p:cTn id="67" fill="hold" nodeType="afterGroup">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659620"/>
                                        </p:tgtEl>
                                        <p:attrNameLst>
                                          <p:attrName>style.visibility</p:attrName>
                                        </p:attrNameLst>
                                      </p:cBhvr>
                                      <p:to>
                                        <p:strVal val="visible"/>
                                      </p:to>
                                    </p:set>
                                    <p:anim calcmode="lin" valueType="num">
                                      <p:cBhvr>
                                        <p:cTn id="70" dur="500" fill="hold"/>
                                        <p:tgtEl>
                                          <p:spTgt spid="659620"/>
                                        </p:tgtEl>
                                        <p:attrNameLst>
                                          <p:attrName>ppt_w</p:attrName>
                                        </p:attrNameLst>
                                      </p:cBhvr>
                                      <p:tavLst>
                                        <p:tav tm="0">
                                          <p:val>
                                            <p:strVal val="2/3*#ppt_w"/>
                                          </p:val>
                                        </p:tav>
                                        <p:tav tm="100000">
                                          <p:val>
                                            <p:strVal val="#ppt_w"/>
                                          </p:val>
                                        </p:tav>
                                      </p:tavLst>
                                    </p:anim>
                                    <p:anim calcmode="lin" valueType="num">
                                      <p:cBhvr>
                                        <p:cTn id="71" dur="500" fill="hold"/>
                                        <p:tgtEl>
                                          <p:spTgt spid="659620"/>
                                        </p:tgtEl>
                                        <p:attrNameLst>
                                          <p:attrName>ppt_h</p:attrName>
                                        </p:attrNameLst>
                                      </p:cBhvr>
                                      <p:tavLst>
                                        <p:tav tm="0">
                                          <p:val>
                                            <p:strVal val="2/3*#ppt_h"/>
                                          </p:val>
                                        </p:tav>
                                        <p:tav tm="100000">
                                          <p:val>
                                            <p:strVal val="#ppt_h"/>
                                          </p:val>
                                        </p:tav>
                                      </p:tavLst>
                                    </p:anim>
                                  </p:childTnLst>
                                </p:cTn>
                              </p:par>
                            </p:childTnLst>
                          </p:cTn>
                        </p:par>
                        <p:par>
                          <p:cTn id="72" fill="hold" nodeType="afterGroup">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659621"/>
                                        </p:tgtEl>
                                        <p:attrNameLst>
                                          <p:attrName>style.visibility</p:attrName>
                                        </p:attrNameLst>
                                      </p:cBhvr>
                                      <p:to>
                                        <p:strVal val="visible"/>
                                      </p:to>
                                    </p:set>
                                    <p:anim calcmode="lin" valueType="num">
                                      <p:cBhvr additive="base">
                                        <p:cTn id="75" dur="500" fill="hold"/>
                                        <p:tgtEl>
                                          <p:spTgt spid="659621"/>
                                        </p:tgtEl>
                                        <p:attrNameLst>
                                          <p:attrName>ppt_x</p:attrName>
                                        </p:attrNameLst>
                                      </p:cBhvr>
                                      <p:tavLst>
                                        <p:tav tm="0">
                                          <p:val>
                                            <p:strVal val="#ppt_x"/>
                                          </p:val>
                                        </p:tav>
                                        <p:tav tm="100000">
                                          <p:val>
                                            <p:strVal val="#ppt_x"/>
                                          </p:val>
                                        </p:tav>
                                      </p:tavLst>
                                    </p:anim>
                                    <p:anim calcmode="lin" valueType="num">
                                      <p:cBhvr additive="base">
                                        <p:cTn id="76" dur="500" fill="hold"/>
                                        <p:tgtEl>
                                          <p:spTgt spid="659621"/>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nodeType="clickEffect">
                                  <p:stCondLst>
                                    <p:cond delay="0"/>
                                  </p:stCondLst>
                                  <p:childTnLst>
                                    <p:animEffect transition="out" filter="fade">
                                      <p:cBhvr>
                                        <p:cTn id="80" dur="2000"/>
                                        <p:tgtEl>
                                          <p:spTgt spid="16"/>
                                        </p:tgtEl>
                                      </p:cBhvr>
                                    </p:animEffect>
                                    <p:set>
                                      <p:cBhvr>
                                        <p:cTn id="81" dur="1" fill="hold">
                                          <p:stCondLst>
                                            <p:cond delay="1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659592"/>
                                        </p:tgtEl>
                                        <p:attrNameLst>
                                          <p:attrName>style.visibility</p:attrName>
                                        </p:attrNameLst>
                                      </p:cBhvr>
                                      <p:to>
                                        <p:strVal val="visible"/>
                                      </p:to>
                                    </p:set>
                                    <p:animEffect transition="in" filter="fade">
                                      <p:cBhvr>
                                        <p:cTn id="84"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4" grpId="0" autoUpdateAnimBg="0"/>
      <p:bldP spid="659533" grpId="0" autoUpdateAnimBg="0"/>
      <p:bldP spid="659532" grpId="0" autoUpdateAnimBg="0"/>
      <p:bldP spid="659592" grpId="0" animBg="1"/>
      <p:bldP spid="659612" grpId="0" animBg="1"/>
      <p:bldP spid="659616" grpId="0" animBg="1"/>
      <p:bldP spid="659617" grpId="0" animBg="1"/>
      <p:bldP spid="659618" grpId="0" animBg="1"/>
      <p:bldP spid="659619" grpId="0" animBg="1"/>
      <p:bldP spid="659620" grpId="0" animBg="1" autoUpdateAnimBg="0"/>
      <p:bldP spid="6596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descr="Walnut">
            <a:extLst>
              <a:ext uri="{FF2B5EF4-FFF2-40B4-BE49-F238E27FC236}">
                <a16:creationId xmlns:a16="http://schemas.microsoft.com/office/drawing/2014/main" id="{22C1A47A-495F-4652-8549-6C47CC376849}"/>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164867" name="Rectangle 3">
            <a:extLst>
              <a:ext uri="{FF2B5EF4-FFF2-40B4-BE49-F238E27FC236}">
                <a16:creationId xmlns:a16="http://schemas.microsoft.com/office/drawing/2014/main" id="{B7317107-A7BB-A628-6BA2-F7F96120D7F1}"/>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4868" name="Rectangle 4">
            <a:extLst>
              <a:ext uri="{FF2B5EF4-FFF2-40B4-BE49-F238E27FC236}">
                <a16:creationId xmlns:a16="http://schemas.microsoft.com/office/drawing/2014/main" id="{AA9A4006-A3CE-9456-5507-A19D3D40A307}"/>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164869" name="Rectangle 5" descr="Oak">
            <a:extLst>
              <a:ext uri="{FF2B5EF4-FFF2-40B4-BE49-F238E27FC236}">
                <a16:creationId xmlns:a16="http://schemas.microsoft.com/office/drawing/2014/main" id="{C8AA6622-8DE6-8293-DBD8-4B78823F6D4D}"/>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658438" name="Rectangle 6" descr="Oak">
            <a:extLst>
              <a:ext uri="{FF2B5EF4-FFF2-40B4-BE49-F238E27FC236}">
                <a16:creationId xmlns:a16="http://schemas.microsoft.com/office/drawing/2014/main" id="{3EA91F09-8BCE-1C5F-138C-A5DAE0928769}"/>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nvGrpSpPr>
          <p:cNvPr id="164871" name="Group 7">
            <a:extLst>
              <a:ext uri="{FF2B5EF4-FFF2-40B4-BE49-F238E27FC236}">
                <a16:creationId xmlns:a16="http://schemas.microsoft.com/office/drawing/2014/main" id="{245AB55A-27EA-8EE0-AA23-A1DC13ED56FE}"/>
              </a:ext>
            </a:extLst>
          </p:cNvPr>
          <p:cNvGrpSpPr>
            <a:grpSpLocks/>
          </p:cNvGrpSpPr>
          <p:nvPr/>
        </p:nvGrpSpPr>
        <p:grpSpPr bwMode="auto">
          <a:xfrm>
            <a:off x="1885950" y="549275"/>
            <a:ext cx="3810000" cy="1871663"/>
            <a:chOff x="1188" y="346"/>
            <a:chExt cx="2400" cy="1179"/>
          </a:xfrm>
        </p:grpSpPr>
        <p:sp>
          <p:nvSpPr>
            <p:cNvPr id="658440" name="Text Box 8">
              <a:extLst>
                <a:ext uri="{FF2B5EF4-FFF2-40B4-BE49-F238E27FC236}">
                  <a16:creationId xmlns:a16="http://schemas.microsoft.com/office/drawing/2014/main" id="{538AF0BB-DDB3-41C1-3AFF-F81F229ACD33}"/>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charset="0"/>
                  <a:ea typeface="ＭＳ Ｐゴシック" charset="-128"/>
                  <a:cs typeface="ＭＳ Ｐゴシック" charset="-128"/>
                </a:rPr>
                <a:t>J</a:t>
              </a:r>
            </a:p>
          </p:txBody>
        </p:sp>
        <p:grpSp>
          <p:nvGrpSpPr>
            <p:cNvPr id="164972" name="Group 9">
              <a:extLst>
                <a:ext uri="{FF2B5EF4-FFF2-40B4-BE49-F238E27FC236}">
                  <a16:creationId xmlns:a16="http://schemas.microsoft.com/office/drawing/2014/main" id="{AC29BADC-1EC9-C46D-741B-2AF34460B6CB}"/>
                </a:ext>
              </a:extLst>
            </p:cNvPr>
            <p:cNvGrpSpPr>
              <a:grpSpLocks/>
            </p:cNvGrpSpPr>
            <p:nvPr/>
          </p:nvGrpSpPr>
          <p:grpSpPr bwMode="auto">
            <a:xfrm>
              <a:off x="1686" y="824"/>
              <a:ext cx="1208" cy="355"/>
              <a:chOff x="1686" y="824"/>
              <a:chExt cx="1208" cy="355"/>
            </a:xfrm>
          </p:grpSpPr>
          <p:sp>
            <p:nvSpPr>
              <p:cNvPr id="658442" name="Rectangle 10">
                <a:extLst>
                  <a:ext uri="{FF2B5EF4-FFF2-40B4-BE49-F238E27FC236}">
                    <a16:creationId xmlns:a16="http://schemas.microsoft.com/office/drawing/2014/main" id="{F04C6134-B40E-FEDB-3DAC-1CFE92BF0CAC}"/>
                  </a:ext>
                </a:extLst>
              </p:cNvPr>
              <p:cNvSpPr>
                <a:spLocks noChangeArrowheads="1"/>
              </p:cNvSpPr>
              <p:nvPr/>
            </p:nvSpPr>
            <p:spPr bwMode="auto">
              <a:xfrm>
                <a:off x="1686" y="833"/>
                <a:ext cx="4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58443" name="Rectangle 11">
                <a:extLst>
                  <a:ext uri="{FF2B5EF4-FFF2-40B4-BE49-F238E27FC236}">
                    <a16:creationId xmlns:a16="http://schemas.microsoft.com/office/drawing/2014/main" id="{EBFFF3EF-43C7-C112-6068-2F4928888423}"/>
                  </a:ext>
                </a:extLst>
              </p:cNvPr>
              <p:cNvSpPr>
                <a:spLocks noChangeArrowheads="1"/>
              </p:cNvSpPr>
              <p:nvPr/>
            </p:nvSpPr>
            <p:spPr bwMode="auto">
              <a:xfrm>
                <a:off x="2214" y="824"/>
                <a:ext cx="68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164973" name="Group 12">
              <a:extLst>
                <a:ext uri="{FF2B5EF4-FFF2-40B4-BE49-F238E27FC236}">
                  <a16:creationId xmlns:a16="http://schemas.microsoft.com/office/drawing/2014/main" id="{B538720C-B109-CEC7-1F2F-B599F9C27747}"/>
                </a:ext>
              </a:extLst>
            </p:cNvPr>
            <p:cNvGrpSpPr>
              <a:grpSpLocks/>
            </p:cNvGrpSpPr>
            <p:nvPr/>
          </p:nvGrpSpPr>
          <p:grpSpPr bwMode="auto">
            <a:xfrm>
              <a:off x="1188" y="1175"/>
              <a:ext cx="1966" cy="246"/>
              <a:chOff x="1188" y="1175"/>
              <a:chExt cx="1966" cy="246"/>
            </a:xfrm>
          </p:grpSpPr>
          <p:grpSp>
            <p:nvGrpSpPr>
              <p:cNvPr id="164981" name="Group 13">
                <a:extLst>
                  <a:ext uri="{FF2B5EF4-FFF2-40B4-BE49-F238E27FC236}">
                    <a16:creationId xmlns:a16="http://schemas.microsoft.com/office/drawing/2014/main" id="{C652DBAE-AC86-CFD0-CA65-A296CE18F5A7}"/>
                  </a:ext>
                </a:extLst>
              </p:cNvPr>
              <p:cNvGrpSpPr>
                <a:grpSpLocks/>
              </p:cNvGrpSpPr>
              <p:nvPr/>
            </p:nvGrpSpPr>
            <p:grpSpPr bwMode="auto">
              <a:xfrm>
                <a:off x="1188" y="1175"/>
                <a:ext cx="1749" cy="246"/>
                <a:chOff x="1188" y="1175"/>
                <a:chExt cx="1749" cy="246"/>
              </a:xfrm>
            </p:grpSpPr>
            <p:sp>
              <p:nvSpPr>
                <p:cNvPr id="658446" name="Rectangle 14">
                  <a:extLst>
                    <a:ext uri="{FF2B5EF4-FFF2-40B4-BE49-F238E27FC236}">
                      <a16:creationId xmlns:a16="http://schemas.microsoft.com/office/drawing/2014/main" id="{A890324A-BDA9-8DAF-CEB1-403FA6C661E5}"/>
                    </a:ext>
                  </a:extLst>
                </p:cNvPr>
                <p:cNvSpPr>
                  <a:spLocks noChangeArrowheads="1"/>
                </p:cNvSpPr>
                <p:nvPr/>
              </p:nvSpPr>
              <p:spPr bwMode="auto">
                <a:xfrm>
                  <a:off x="1188" y="1179"/>
                  <a:ext cx="15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58447" name="Rectangle 15">
                  <a:extLst>
                    <a:ext uri="{FF2B5EF4-FFF2-40B4-BE49-F238E27FC236}">
                      <a16:creationId xmlns:a16="http://schemas.microsoft.com/office/drawing/2014/main" id="{46A605F1-86CF-6E59-23E7-3CEB244AAE70}"/>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58448" name="Rectangle 16">
                  <a:extLst>
                    <a:ext uri="{FF2B5EF4-FFF2-40B4-BE49-F238E27FC236}">
                      <a16:creationId xmlns:a16="http://schemas.microsoft.com/office/drawing/2014/main" id="{E2E8DFF9-764D-7EE7-B6F7-85EB924E2BD7}"/>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8449" name="Rectangle 17">
                  <a:extLst>
                    <a:ext uri="{FF2B5EF4-FFF2-40B4-BE49-F238E27FC236}">
                      <a16:creationId xmlns:a16="http://schemas.microsoft.com/office/drawing/2014/main" id="{7B3FD52C-B5F8-58AF-2A55-29E89EDD2955}"/>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58450" name="Rectangle 18">
                  <a:extLst>
                    <a:ext uri="{FF2B5EF4-FFF2-40B4-BE49-F238E27FC236}">
                      <a16:creationId xmlns:a16="http://schemas.microsoft.com/office/drawing/2014/main" id="{AF0779E0-0756-DDD8-07D1-28CA9C971249}"/>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8451" name="Rectangle 19">
                  <a:extLst>
                    <a:ext uri="{FF2B5EF4-FFF2-40B4-BE49-F238E27FC236}">
                      <a16:creationId xmlns:a16="http://schemas.microsoft.com/office/drawing/2014/main" id="{4ED3C267-76E9-1E70-FB3E-B05A48C16149}"/>
                    </a:ext>
                  </a:extLst>
                </p:cNvPr>
                <p:cNvSpPr>
                  <a:spLocks noChangeArrowheads="1"/>
                </p:cNvSpPr>
                <p:nvPr/>
              </p:nvSpPr>
              <p:spPr bwMode="auto">
                <a:xfrm>
                  <a:off x="2335"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58452" name="Rectangle 20">
                  <a:extLst>
                    <a:ext uri="{FF2B5EF4-FFF2-40B4-BE49-F238E27FC236}">
                      <a16:creationId xmlns:a16="http://schemas.microsoft.com/office/drawing/2014/main" id="{D4752DFD-FD81-35D4-619C-A44163F718C0}"/>
                    </a:ext>
                  </a:extLst>
                </p:cNvPr>
                <p:cNvSpPr>
                  <a:spLocks noChangeArrowheads="1"/>
                </p:cNvSpPr>
                <p:nvPr/>
              </p:nvSpPr>
              <p:spPr bwMode="auto">
                <a:xfrm>
                  <a:off x="2552" y="1183"/>
                  <a:ext cx="20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58453" name="Rectangle 21">
                  <a:extLst>
                    <a:ext uri="{FF2B5EF4-FFF2-40B4-BE49-F238E27FC236}">
                      <a16:creationId xmlns:a16="http://schemas.microsoft.com/office/drawing/2014/main" id="{7805467C-3DF5-54DF-C8BC-3B1E32B0CFB3}"/>
                    </a:ext>
                  </a:extLst>
                </p:cNvPr>
                <p:cNvSpPr>
                  <a:spLocks noChangeArrowheads="1"/>
                </p:cNvSpPr>
                <p:nvPr/>
              </p:nvSpPr>
              <p:spPr bwMode="auto">
                <a:xfrm>
                  <a:off x="2781" y="1191"/>
                  <a:ext cx="156"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58454" name="Rectangle 22">
                <a:extLst>
                  <a:ext uri="{FF2B5EF4-FFF2-40B4-BE49-F238E27FC236}">
                    <a16:creationId xmlns:a16="http://schemas.microsoft.com/office/drawing/2014/main" id="{DB22B545-57A7-EED3-2E23-ADFE2CFA8BB0}"/>
                  </a:ext>
                </a:extLst>
              </p:cNvPr>
              <p:cNvSpPr>
                <a:spLocks noChangeArrowheads="1"/>
              </p:cNvSpPr>
              <p:nvPr/>
            </p:nvSpPr>
            <p:spPr bwMode="auto">
              <a:xfrm>
                <a:off x="3024" y="1184"/>
                <a:ext cx="13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164974" name="Group 23">
              <a:extLst>
                <a:ext uri="{FF2B5EF4-FFF2-40B4-BE49-F238E27FC236}">
                  <a16:creationId xmlns:a16="http://schemas.microsoft.com/office/drawing/2014/main" id="{4CECD74C-F6A5-EF86-CF56-02D33741B8BE}"/>
                </a:ext>
              </a:extLst>
            </p:cNvPr>
            <p:cNvGrpSpPr>
              <a:grpSpLocks/>
            </p:cNvGrpSpPr>
            <p:nvPr/>
          </p:nvGrpSpPr>
          <p:grpSpPr bwMode="auto">
            <a:xfrm>
              <a:off x="2137" y="346"/>
              <a:ext cx="455" cy="692"/>
              <a:chOff x="2137" y="346"/>
              <a:chExt cx="455" cy="692"/>
            </a:xfrm>
          </p:grpSpPr>
          <p:grpSp>
            <p:nvGrpSpPr>
              <p:cNvPr id="164977" name="Group 24">
                <a:extLst>
                  <a:ext uri="{FF2B5EF4-FFF2-40B4-BE49-F238E27FC236}">
                    <a16:creationId xmlns:a16="http://schemas.microsoft.com/office/drawing/2014/main" id="{AAFD4273-FAB2-97A1-C5BB-DB563F417F30}"/>
                  </a:ext>
                </a:extLst>
              </p:cNvPr>
              <p:cNvGrpSpPr>
                <a:grpSpLocks/>
              </p:cNvGrpSpPr>
              <p:nvPr/>
            </p:nvGrpSpPr>
            <p:grpSpPr bwMode="auto">
              <a:xfrm>
                <a:off x="2137" y="346"/>
                <a:ext cx="455" cy="692"/>
                <a:chOff x="1814" y="109"/>
                <a:chExt cx="455" cy="692"/>
              </a:xfrm>
            </p:grpSpPr>
            <p:sp>
              <p:nvSpPr>
                <p:cNvPr id="658457" name="Text Box 25">
                  <a:extLst>
                    <a:ext uri="{FF2B5EF4-FFF2-40B4-BE49-F238E27FC236}">
                      <a16:creationId xmlns:a16="http://schemas.microsoft.com/office/drawing/2014/main" id="{18349D90-5FC3-BA4C-F7D6-5278137EE6A7}"/>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charset="0"/>
                      <a:ea typeface="ＭＳ Ｐゴシック" charset="-128"/>
                      <a:cs typeface="ＭＳ Ｐゴシック" charset="-128"/>
                    </a:rPr>
                    <a:t>7</a:t>
                  </a:r>
                </a:p>
              </p:txBody>
            </p:sp>
            <p:sp>
              <p:nvSpPr>
                <p:cNvPr id="658458" name="Line 26">
                  <a:extLst>
                    <a:ext uri="{FF2B5EF4-FFF2-40B4-BE49-F238E27FC236}">
                      <a16:creationId xmlns:a16="http://schemas.microsoft.com/office/drawing/2014/main" id="{3BAEFBD3-D3BB-011B-A5C6-23555019D5B2}"/>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8459" name="Line 27">
                <a:extLst>
                  <a:ext uri="{FF2B5EF4-FFF2-40B4-BE49-F238E27FC236}">
                    <a16:creationId xmlns:a16="http://schemas.microsoft.com/office/drawing/2014/main" id="{CA4CD173-FFDA-0F97-B7BC-BC79CD408CDA}"/>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8460" name="Rectangle 28">
              <a:extLst>
                <a:ext uri="{FF2B5EF4-FFF2-40B4-BE49-F238E27FC236}">
                  <a16:creationId xmlns:a16="http://schemas.microsoft.com/office/drawing/2014/main" id="{D2A243CA-9854-CFF6-2A69-DA05982FD09A}"/>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128"/>
                <a:cs typeface="ＭＳ Ｐゴシック" charset="-128"/>
              </a:endParaRPr>
            </a:p>
          </p:txBody>
        </p:sp>
        <p:sp>
          <p:nvSpPr>
            <p:cNvPr id="658461" name="Rectangle 29">
              <a:extLst>
                <a:ext uri="{FF2B5EF4-FFF2-40B4-BE49-F238E27FC236}">
                  <a16:creationId xmlns:a16="http://schemas.microsoft.com/office/drawing/2014/main" id="{F4FB3E46-7334-8D4B-780F-125A53B35A76}"/>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658462" name="Rectangle 30" descr="Oak">
            <a:extLst>
              <a:ext uri="{FF2B5EF4-FFF2-40B4-BE49-F238E27FC236}">
                <a16:creationId xmlns:a16="http://schemas.microsoft.com/office/drawing/2014/main" id="{73F6410D-8FB1-3E9E-DB67-03CF24D9F646}"/>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pic>
        <p:nvPicPr>
          <p:cNvPr id="164873" name="Picture 31">
            <a:extLst>
              <a:ext uri="{FF2B5EF4-FFF2-40B4-BE49-F238E27FC236}">
                <a16:creationId xmlns:a16="http://schemas.microsoft.com/office/drawing/2014/main" id="{81C3C5CA-B9DC-3174-43F0-E30086ADC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4" name="Rectangle 32" descr="Oak">
            <a:extLst>
              <a:ext uri="{FF2B5EF4-FFF2-40B4-BE49-F238E27FC236}">
                <a16:creationId xmlns:a16="http://schemas.microsoft.com/office/drawing/2014/main" id="{86475C40-912A-4D9B-80B2-C6AA3DD231BC}"/>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164875" name="Rectangle 33">
            <a:extLst>
              <a:ext uri="{FF2B5EF4-FFF2-40B4-BE49-F238E27FC236}">
                <a16:creationId xmlns:a16="http://schemas.microsoft.com/office/drawing/2014/main" id="{52FA31A7-6D6A-84AC-438A-D4E414B246A0}"/>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4876" name="Rectangle 34">
            <a:extLst>
              <a:ext uri="{FF2B5EF4-FFF2-40B4-BE49-F238E27FC236}">
                <a16:creationId xmlns:a16="http://schemas.microsoft.com/office/drawing/2014/main" id="{0F12422F-0990-F84A-11B9-A669A51197A9}"/>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pic>
        <p:nvPicPr>
          <p:cNvPr id="164877" name="Picture 35">
            <a:extLst>
              <a:ext uri="{FF2B5EF4-FFF2-40B4-BE49-F238E27FC236}">
                <a16:creationId xmlns:a16="http://schemas.microsoft.com/office/drawing/2014/main" id="{EEAACA4E-6E90-BED8-FC5D-4E26AB5DD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68" name="Rectangle 36">
            <a:extLst>
              <a:ext uri="{FF2B5EF4-FFF2-40B4-BE49-F238E27FC236}">
                <a16:creationId xmlns:a16="http://schemas.microsoft.com/office/drawing/2014/main" id="{58E41930-E79C-B961-7DE5-36AF6A490E1E}"/>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8469" name="Rectangle 37">
            <a:extLst>
              <a:ext uri="{FF2B5EF4-FFF2-40B4-BE49-F238E27FC236}">
                <a16:creationId xmlns:a16="http://schemas.microsoft.com/office/drawing/2014/main" id="{EC1B3B16-A3D2-9AFA-BB47-A8CE2A00A994}"/>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pic>
        <p:nvPicPr>
          <p:cNvPr id="658470" name="Picture 38">
            <a:extLst>
              <a:ext uri="{FF2B5EF4-FFF2-40B4-BE49-F238E27FC236}">
                <a16:creationId xmlns:a16="http://schemas.microsoft.com/office/drawing/2014/main" id="{8C404DAE-CEAD-EF09-4484-0D4AA8E1C328}"/>
              </a:ext>
            </a:extLst>
          </p:cNvPr>
          <p:cNvPicPr>
            <a:picLocks noChangeAspect="1" noChangeArrowheads="1"/>
          </p:cNvPicPr>
          <p:nvPr/>
        </p:nvPicPr>
        <p:blipFill>
          <a:blip r:embed="rId5"/>
          <a:srcRect/>
          <a:stretch>
            <a:fillRect/>
          </a:stretch>
        </p:blipFill>
        <p:spPr bwMode="auto">
          <a:xfrm rot="5361337">
            <a:off x="-296068" y="4098131"/>
            <a:ext cx="4605338" cy="301625"/>
          </a:xfrm>
          <a:prstGeom prst="rect">
            <a:avLst/>
          </a:prstGeom>
          <a:noFill/>
          <a:effectLst>
            <a:outerShdw blurRad="63500" dist="38099" dir="2700000" algn="ctr" rotWithShape="0">
              <a:schemeClr val="accent2">
                <a:alpha val="74998"/>
              </a:schemeClr>
            </a:outerShdw>
          </a:effectLst>
        </p:spPr>
      </p:pic>
      <p:pic>
        <p:nvPicPr>
          <p:cNvPr id="164881" name="Picture 39">
            <a:extLst>
              <a:ext uri="{FF2B5EF4-FFF2-40B4-BE49-F238E27FC236}">
                <a16:creationId xmlns:a16="http://schemas.microsoft.com/office/drawing/2014/main" id="{52FC3622-810F-88C7-B691-EBA5CC888C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2" name="Picture 40">
            <a:extLst>
              <a:ext uri="{FF2B5EF4-FFF2-40B4-BE49-F238E27FC236}">
                <a16:creationId xmlns:a16="http://schemas.microsoft.com/office/drawing/2014/main" id="{0C360C13-658A-304A-2A08-EE2940F8E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3" name="Picture 41">
            <a:extLst>
              <a:ext uri="{FF2B5EF4-FFF2-40B4-BE49-F238E27FC236}">
                <a16:creationId xmlns:a16="http://schemas.microsoft.com/office/drawing/2014/main" id="{D1A12F02-CC17-6AF0-0EC4-BCC7CCF87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4" name="Picture 42">
            <a:extLst>
              <a:ext uri="{FF2B5EF4-FFF2-40B4-BE49-F238E27FC236}">
                <a16:creationId xmlns:a16="http://schemas.microsoft.com/office/drawing/2014/main" id="{FBFA9442-4D27-022B-796F-9371D9129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5" name="Picture 43">
            <a:extLst>
              <a:ext uri="{FF2B5EF4-FFF2-40B4-BE49-F238E27FC236}">
                <a16:creationId xmlns:a16="http://schemas.microsoft.com/office/drawing/2014/main" id="{617C8D80-A6D8-399E-782A-275CE9D6F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76" name="Text Box 44">
            <a:extLst>
              <a:ext uri="{FF2B5EF4-FFF2-40B4-BE49-F238E27FC236}">
                <a16:creationId xmlns:a16="http://schemas.microsoft.com/office/drawing/2014/main" id="{D98915C8-22DD-0F5E-52B7-2960427DEFC1}"/>
              </a:ext>
            </a:extLst>
          </p:cNvPr>
          <p:cNvSpPr txBox="1">
            <a:spLocks noChangeArrowheads="1"/>
          </p:cNvSpPr>
          <p:nvPr/>
        </p:nvSpPr>
        <p:spPr bwMode="auto">
          <a:xfrm>
            <a:off x="120650" y="106363"/>
            <a:ext cx="3097213"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BIBLE THOTRINCHANWUI CHONSA </a:t>
            </a:r>
            <a:endParaRPr lang="en-US" altLang="en-US" sz="2000">
              <a:latin typeface="Arial" panose="020B0604020202020204" pitchFamily="34" charset="0"/>
            </a:endParaRPr>
          </a:p>
        </p:txBody>
      </p:sp>
      <p:grpSp>
        <p:nvGrpSpPr>
          <p:cNvPr id="164887" name="Group 45">
            <a:extLst>
              <a:ext uri="{FF2B5EF4-FFF2-40B4-BE49-F238E27FC236}">
                <a16:creationId xmlns:a16="http://schemas.microsoft.com/office/drawing/2014/main" id="{AEC7DB56-0FAA-93E3-A967-F5B982E25549}"/>
              </a:ext>
            </a:extLst>
          </p:cNvPr>
          <p:cNvGrpSpPr>
            <a:grpSpLocks/>
          </p:cNvGrpSpPr>
          <p:nvPr/>
        </p:nvGrpSpPr>
        <p:grpSpPr bwMode="auto">
          <a:xfrm>
            <a:off x="2098675" y="2589213"/>
            <a:ext cx="6496050" cy="936625"/>
            <a:chOff x="1322" y="1631"/>
            <a:chExt cx="4092" cy="590"/>
          </a:xfrm>
        </p:grpSpPr>
        <p:pic>
          <p:nvPicPr>
            <p:cNvPr id="658478" name="Picture 46">
              <a:extLst>
                <a:ext uri="{FF2B5EF4-FFF2-40B4-BE49-F238E27FC236}">
                  <a16:creationId xmlns:a16="http://schemas.microsoft.com/office/drawing/2014/main" id="{6BC4B336-2608-6C66-8D9B-6BB21BB6A0C0}"/>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8479" name="Picture 47">
              <a:extLst>
                <a:ext uri="{FF2B5EF4-FFF2-40B4-BE49-F238E27FC236}">
                  <a16:creationId xmlns:a16="http://schemas.microsoft.com/office/drawing/2014/main" id="{3F1B62E1-4801-53C4-847D-2CD9408024B1}"/>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8480" name="Picture 48">
              <a:extLst>
                <a:ext uri="{FF2B5EF4-FFF2-40B4-BE49-F238E27FC236}">
                  <a16:creationId xmlns:a16="http://schemas.microsoft.com/office/drawing/2014/main" id="{FB6693B6-D536-D468-8C7B-59866C4BF630}"/>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8481" name="Picture 49">
              <a:extLst>
                <a:ext uri="{FF2B5EF4-FFF2-40B4-BE49-F238E27FC236}">
                  <a16:creationId xmlns:a16="http://schemas.microsoft.com/office/drawing/2014/main" id="{E2A0B86D-5E74-3684-8C82-32D2D70E8D46}"/>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8482" name="Picture 50">
              <a:extLst>
                <a:ext uri="{FF2B5EF4-FFF2-40B4-BE49-F238E27FC236}">
                  <a16:creationId xmlns:a16="http://schemas.microsoft.com/office/drawing/2014/main" id="{F87C37F9-A5FA-EE69-B558-ED8520894DC3}"/>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8483" name="Picture 51">
              <a:extLst>
                <a:ext uri="{FF2B5EF4-FFF2-40B4-BE49-F238E27FC236}">
                  <a16:creationId xmlns:a16="http://schemas.microsoft.com/office/drawing/2014/main" id="{D019EE82-BC16-2EA4-EF32-FDCE13BE71A9}"/>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64888" name="Group 52">
            <a:extLst>
              <a:ext uri="{FF2B5EF4-FFF2-40B4-BE49-F238E27FC236}">
                <a16:creationId xmlns:a16="http://schemas.microsoft.com/office/drawing/2014/main" id="{C9EBD6AF-8672-B17A-C3F9-0F2299EF2F75}"/>
              </a:ext>
            </a:extLst>
          </p:cNvPr>
          <p:cNvGrpSpPr>
            <a:grpSpLocks/>
          </p:cNvGrpSpPr>
          <p:nvPr/>
        </p:nvGrpSpPr>
        <p:grpSpPr bwMode="auto">
          <a:xfrm>
            <a:off x="2836863" y="3608388"/>
            <a:ext cx="5664200" cy="669925"/>
            <a:chOff x="1787" y="2273"/>
            <a:chExt cx="3568" cy="422"/>
          </a:xfrm>
        </p:grpSpPr>
        <p:pic>
          <p:nvPicPr>
            <p:cNvPr id="658485" name="Picture 53">
              <a:extLst>
                <a:ext uri="{FF2B5EF4-FFF2-40B4-BE49-F238E27FC236}">
                  <a16:creationId xmlns:a16="http://schemas.microsoft.com/office/drawing/2014/main" id="{F77E7FB9-3FC2-3F3B-A9B2-BF58A596C88B}"/>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8486" name="Picture 54">
              <a:extLst>
                <a:ext uri="{FF2B5EF4-FFF2-40B4-BE49-F238E27FC236}">
                  <a16:creationId xmlns:a16="http://schemas.microsoft.com/office/drawing/2014/main" id="{13789EF8-F5C5-488F-2AC7-822DFBECCE62}"/>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8487" name="Picture 55">
              <a:extLst>
                <a:ext uri="{FF2B5EF4-FFF2-40B4-BE49-F238E27FC236}">
                  <a16:creationId xmlns:a16="http://schemas.microsoft.com/office/drawing/2014/main" id="{BAD1B1F4-F1F8-F3A2-BC85-B82BFC9CBF26}"/>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8488" name="Picture 56">
              <a:extLst>
                <a:ext uri="{FF2B5EF4-FFF2-40B4-BE49-F238E27FC236}">
                  <a16:creationId xmlns:a16="http://schemas.microsoft.com/office/drawing/2014/main" id="{BAAA3E84-BF58-6377-9976-7E20C909F195}"/>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64889" name="Group 57">
            <a:extLst>
              <a:ext uri="{FF2B5EF4-FFF2-40B4-BE49-F238E27FC236}">
                <a16:creationId xmlns:a16="http://schemas.microsoft.com/office/drawing/2014/main" id="{6DB06E1E-1B12-4DB2-F138-BCBB17D477B2}"/>
              </a:ext>
            </a:extLst>
          </p:cNvPr>
          <p:cNvGrpSpPr>
            <a:grpSpLocks/>
          </p:cNvGrpSpPr>
          <p:nvPr/>
        </p:nvGrpSpPr>
        <p:grpSpPr bwMode="auto">
          <a:xfrm>
            <a:off x="3941763" y="4387850"/>
            <a:ext cx="4672012" cy="592138"/>
            <a:chOff x="2483" y="2764"/>
            <a:chExt cx="2943" cy="373"/>
          </a:xfrm>
        </p:grpSpPr>
        <p:pic>
          <p:nvPicPr>
            <p:cNvPr id="658490" name="Picture 58">
              <a:extLst>
                <a:ext uri="{FF2B5EF4-FFF2-40B4-BE49-F238E27FC236}">
                  <a16:creationId xmlns:a16="http://schemas.microsoft.com/office/drawing/2014/main" id="{548142B4-949C-E3BF-1534-8CFB41511328}"/>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8491" name="Picture 59">
              <a:extLst>
                <a:ext uri="{FF2B5EF4-FFF2-40B4-BE49-F238E27FC236}">
                  <a16:creationId xmlns:a16="http://schemas.microsoft.com/office/drawing/2014/main" id="{1F7C5820-176F-A8CF-6453-2CA2ADBBA296}"/>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8492" name="Picture 60">
              <a:extLst>
                <a:ext uri="{FF2B5EF4-FFF2-40B4-BE49-F238E27FC236}">
                  <a16:creationId xmlns:a16="http://schemas.microsoft.com/office/drawing/2014/main" id="{F0413C85-542C-8519-56A8-15C8134264BC}"/>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8493" name="Picture 61">
              <a:extLst>
                <a:ext uri="{FF2B5EF4-FFF2-40B4-BE49-F238E27FC236}">
                  <a16:creationId xmlns:a16="http://schemas.microsoft.com/office/drawing/2014/main" id="{E920F8DD-729D-1571-C5CA-F6B44D698483}"/>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64890" name="Picture 62">
            <a:extLst>
              <a:ext uri="{FF2B5EF4-FFF2-40B4-BE49-F238E27FC236}">
                <a16:creationId xmlns:a16="http://schemas.microsoft.com/office/drawing/2014/main" id="{597D3CE5-B669-5D12-A11A-74DADD411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91" name="Group 63">
            <a:extLst>
              <a:ext uri="{FF2B5EF4-FFF2-40B4-BE49-F238E27FC236}">
                <a16:creationId xmlns:a16="http://schemas.microsoft.com/office/drawing/2014/main" id="{75BD4429-C213-8386-9798-568BBB683F3A}"/>
              </a:ext>
            </a:extLst>
          </p:cNvPr>
          <p:cNvGrpSpPr>
            <a:grpSpLocks/>
          </p:cNvGrpSpPr>
          <p:nvPr/>
        </p:nvGrpSpPr>
        <p:grpSpPr bwMode="auto">
          <a:xfrm>
            <a:off x="3832225" y="5137150"/>
            <a:ext cx="4697413" cy="603250"/>
            <a:chOff x="2414" y="3236"/>
            <a:chExt cx="2959" cy="380"/>
          </a:xfrm>
        </p:grpSpPr>
        <p:pic>
          <p:nvPicPr>
            <p:cNvPr id="658496" name="Picture 64">
              <a:extLst>
                <a:ext uri="{FF2B5EF4-FFF2-40B4-BE49-F238E27FC236}">
                  <a16:creationId xmlns:a16="http://schemas.microsoft.com/office/drawing/2014/main" id="{AF4C63D2-B35A-D544-2D50-BBB507ED204C}"/>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8497" name="Picture 65">
              <a:extLst>
                <a:ext uri="{FF2B5EF4-FFF2-40B4-BE49-F238E27FC236}">
                  <a16:creationId xmlns:a16="http://schemas.microsoft.com/office/drawing/2014/main" id="{8F4BC219-D90D-ED44-E297-20AE7EB95361}"/>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8498" name="Picture 66">
              <a:extLst>
                <a:ext uri="{FF2B5EF4-FFF2-40B4-BE49-F238E27FC236}">
                  <a16:creationId xmlns:a16="http://schemas.microsoft.com/office/drawing/2014/main" id="{EF77F787-5804-421F-0D7A-D3DB7767409C}"/>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8499" name="Picture 67">
              <a:extLst>
                <a:ext uri="{FF2B5EF4-FFF2-40B4-BE49-F238E27FC236}">
                  <a16:creationId xmlns:a16="http://schemas.microsoft.com/office/drawing/2014/main" id="{E7BA189B-0CCB-B57D-6FCD-2F5DF2B34B44}"/>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8500" name="Text Box 68">
              <a:extLst>
                <a:ext uri="{FF2B5EF4-FFF2-40B4-BE49-F238E27FC236}">
                  <a16:creationId xmlns:a16="http://schemas.microsoft.com/office/drawing/2014/main" id="{D06DAF0B-B781-54B3-0D15-68A274656FB6}"/>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ＭＳ Ｐゴシック" charset="-128"/>
                <a:cs typeface="ＭＳ Ｐゴシック" charset="-128"/>
              </a:endParaRPr>
            </a:p>
          </p:txBody>
        </p:sp>
      </p:grpSp>
      <p:pic>
        <p:nvPicPr>
          <p:cNvPr id="164892" name="Picture 69">
            <a:extLst>
              <a:ext uri="{FF2B5EF4-FFF2-40B4-BE49-F238E27FC236}">
                <a16:creationId xmlns:a16="http://schemas.microsoft.com/office/drawing/2014/main" id="{174C15C1-9C3B-031F-DDBC-317B2408D0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3" name="Picture 70">
            <a:extLst>
              <a:ext uri="{FF2B5EF4-FFF2-40B4-BE49-F238E27FC236}">
                <a16:creationId xmlns:a16="http://schemas.microsoft.com/office/drawing/2014/main" id="{D1E24945-5924-3FE3-0D13-86D39C71CF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4" name="Picture 71">
            <a:extLst>
              <a:ext uri="{FF2B5EF4-FFF2-40B4-BE49-F238E27FC236}">
                <a16:creationId xmlns:a16="http://schemas.microsoft.com/office/drawing/2014/main" id="{69988AD4-C786-4947-990C-DEF0357991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5" name="Picture 72">
            <a:extLst>
              <a:ext uri="{FF2B5EF4-FFF2-40B4-BE49-F238E27FC236}">
                <a16:creationId xmlns:a16="http://schemas.microsoft.com/office/drawing/2014/main" id="{48C227AC-CA49-1BFB-C03C-81B06AB547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6" name="Picture 73">
            <a:extLst>
              <a:ext uri="{FF2B5EF4-FFF2-40B4-BE49-F238E27FC236}">
                <a16:creationId xmlns:a16="http://schemas.microsoft.com/office/drawing/2014/main" id="{7B66056F-4C40-4B70-57BF-77CC5510A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7" name="Picture 74">
            <a:extLst>
              <a:ext uri="{FF2B5EF4-FFF2-40B4-BE49-F238E27FC236}">
                <a16:creationId xmlns:a16="http://schemas.microsoft.com/office/drawing/2014/main" id="{B759BCA0-EE22-DECF-D913-1384842586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507" name="Text Box 75">
            <a:extLst>
              <a:ext uri="{FF2B5EF4-FFF2-40B4-BE49-F238E27FC236}">
                <a16:creationId xmlns:a16="http://schemas.microsoft.com/office/drawing/2014/main" id="{F9742881-C750-00B5-A6B2-CF7F5694A8FB}"/>
              </a:ext>
            </a:extLst>
          </p:cNvPr>
          <p:cNvSpPr txBox="1">
            <a:spLocks noChangeArrowheads="1"/>
          </p:cNvSpPr>
          <p:nvPr/>
        </p:nvSpPr>
        <p:spPr bwMode="auto">
          <a:xfrm>
            <a:off x="3051175" y="3668713"/>
            <a:ext cx="518318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charset="0"/>
                <a:ea typeface="ＭＳ Ｐゴシック" charset="-128"/>
                <a:cs typeface="ＭＳ Ｐゴシック" charset="-128"/>
              </a:rPr>
              <a:t>NGALEI TUINGASHIT</a:t>
            </a:r>
          </a:p>
        </p:txBody>
      </p:sp>
      <p:sp>
        <p:nvSpPr>
          <p:cNvPr id="658508" name="Text Box 76">
            <a:extLst>
              <a:ext uri="{FF2B5EF4-FFF2-40B4-BE49-F238E27FC236}">
                <a16:creationId xmlns:a16="http://schemas.microsoft.com/office/drawing/2014/main" id="{37EFE14F-9173-6CDA-E1D2-2E6DAA9D4BF6}"/>
              </a:ext>
            </a:extLst>
          </p:cNvPr>
          <p:cNvSpPr txBox="1">
            <a:spLocks noChangeArrowheads="1"/>
          </p:cNvSpPr>
          <p:nvPr/>
        </p:nvSpPr>
        <p:spPr bwMode="auto">
          <a:xfrm>
            <a:off x="2293938" y="2684463"/>
            <a:ext cx="6061075"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000" b="0">
                <a:solidFill>
                  <a:schemeClr val="accent1"/>
                </a:solidFill>
                <a:latin typeface="Arial Black" charset="0"/>
                <a:ea typeface="ＭＳ Ｐゴシック" charset="-128"/>
                <a:cs typeface="ＭＳ Ｐゴシック" charset="-128"/>
              </a:rPr>
              <a:t>ABRAHAMWUI TUINGASHIT</a:t>
            </a:r>
          </a:p>
        </p:txBody>
      </p:sp>
      <p:sp>
        <p:nvSpPr>
          <p:cNvPr id="658509" name="Text Box 77">
            <a:extLst>
              <a:ext uri="{FF2B5EF4-FFF2-40B4-BE49-F238E27FC236}">
                <a16:creationId xmlns:a16="http://schemas.microsoft.com/office/drawing/2014/main" id="{928BB7B2-16B9-172C-E592-A785E0F83183}"/>
              </a:ext>
            </a:extLst>
          </p:cNvPr>
          <p:cNvSpPr txBox="1">
            <a:spLocks noChangeArrowheads="1"/>
          </p:cNvSpPr>
          <p:nvPr/>
        </p:nvSpPr>
        <p:spPr bwMode="auto">
          <a:xfrm>
            <a:off x="3832225" y="5160963"/>
            <a:ext cx="43989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ＭＳ Ｐゴシック" charset="-128"/>
                <a:cs typeface="ＭＳ Ｐゴシック" charset="-128"/>
              </a:rPr>
              <a:t>KADHAR TUINGASHIT</a:t>
            </a:r>
          </a:p>
        </p:txBody>
      </p:sp>
      <p:sp>
        <p:nvSpPr>
          <p:cNvPr id="658510" name="Text Box 78">
            <a:extLst>
              <a:ext uri="{FF2B5EF4-FFF2-40B4-BE49-F238E27FC236}">
                <a16:creationId xmlns:a16="http://schemas.microsoft.com/office/drawing/2014/main" id="{B0898030-1715-B956-E7DE-B3D2C2E418FA}"/>
              </a:ext>
            </a:extLst>
          </p:cNvPr>
          <p:cNvSpPr txBox="1">
            <a:spLocks noChangeArrowheads="1"/>
          </p:cNvSpPr>
          <p:nvPr/>
        </p:nvSpPr>
        <p:spPr bwMode="auto">
          <a:xfrm>
            <a:off x="4010025" y="4394200"/>
            <a:ext cx="43624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ＭＳ Ｐゴシック" charset="-128"/>
                <a:cs typeface="ＭＳ Ｐゴシック" charset="-128"/>
              </a:rPr>
              <a:t>DAVIDWUI TUINGASHIT</a:t>
            </a:r>
          </a:p>
        </p:txBody>
      </p:sp>
      <p:sp>
        <p:nvSpPr>
          <p:cNvPr id="658511" name="Rectangle 79">
            <a:extLst>
              <a:ext uri="{FF2B5EF4-FFF2-40B4-BE49-F238E27FC236}">
                <a16:creationId xmlns:a16="http://schemas.microsoft.com/office/drawing/2014/main" id="{F3064A4A-FFF6-82F9-9838-2492F8C65AF3}"/>
              </a:ext>
            </a:extLst>
          </p:cNvPr>
          <p:cNvSpPr>
            <a:spLocks noChangeArrowheads="1"/>
          </p:cNvSpPr>
          <p:nvPr/>
        </p:nvSpPr>
        <p:spPr bwMode="auto">
          <a:xfrm rot="17945350">
            <a:off x="5241132" y="1348581"/>
            <a:ext cx="1687512"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ＭＳ Ｐゴシック" charset="-128"/>
                <a:cs typeface="ＭＳ Ｐゴシック" charset="-128"/>
              </a:rPr>
              <a:t> YAONAOWUI SHAKAZA </a:t>
            </a:r>
          </a:p>
          <a:p>
            <a:pPr>
              <a:lnSpc>
                <a:spcPct val="90000"/>
              </a:lnSpc>
              <a:defRPr/>
            </a:pPr>
            <a:r>
              <a:rPr lang="en-US" sz="1100">
                <a:solidFill>
                  <a:srgbClr val="FFEA18"/>
                </a:solidFill>
                <a:latin typeface="Arial" charset="0"/>
                <a:ea typeface="ＭＳ Ｐゴシック" charset="-128"/>
                <a:cs typeface="ＭＳ Ｐゴシック" charset="-128"/>
              </a:rPr>
              <a:t>           ZATKHANG</a:t>
            </a:r>
          </a:p>
        </p:txBody>
      </p:sp>
      <p:sp>
        <p:nvSpPr>
          <p:cNvPr id="658512" name="Rectangle 80">
            <a:extLst>
              <a:ext uri="{FF2B5EF4-FFF2-40B4-BE49-F238E27FC236}">
                <a16:creationId xmlns:a16="http://schemas.microsoft.com/office/drawing/2014/main" id="{C563F685-488C-A8FA-717B-8D2BB8D5A0E2}"/>
              </a:ext>
            </a:extLst>
          </p:cNvPr>
          <p:cNvSpPr>
            <a:spLocks noChangeArrowheads="1"/>
          </p:cNvSpPr>
          <p:nvPr/>
        </p:nvSpPr>
        <p:spPr bwMode="auto">
          <a:xfrm rot="17945350">
            <a:off x="5640388" y="1423988"/>
            <a:ext cx="1646237"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11B0C5"/>
                </a:solidFill>
                <a:latin typeface="Arial" panose="020B0604020202020204" pitchFamily="34" charset="0"/>
              </a:rPr>
              <a:t>CHRISTANA LATKHARA</a:t>
            </a:r>
            <a:endParaRPr lang="en-US" altLang="en-US" sz="1100">
              <a:solidFill>
                <a:srgbClr val="FFEA18"/>
              </a:solidFill>
              <a:latin typeface="Arial" panose="020B0604020202020204" pitchFamily="34" charset="0"/>
            </a:endParaRPr>
          </a:p>
        </p:txBody>
      </p:sp>
      <p:sp>
        <p:nvSpPr>
          <p:cNvPr id="658513" name="Rectangle 81">
            <a:extLst>
              <a:ext uri="{FF2B5EF4-FFF2-40B4-BE49-F238E27FC236}">
                <a16:creationId xmlns:a16="http://schemas.microsoft.com/office/drawing/2014/main" id="{D93E2BB4-8701-21DA-C2CD-618BC5657A6D}"/>
              </a:ext>
            </a:extLst>
          </p:cNvPr>
          <p:cNvSpPr>
            <a:spLocks noChangeArrowheads="1"/>
          </p:cNvSpPr>
          <p:nvPr/>
        </p:nvSpPr>
        <p:spPr bwMode="auto">
          <a:xfrm rot="17945350">
            <a:off x="5807869" y="1054894"/>
            <a:ext cx="23971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08F220"/>
                </a:solidFill>
                <a:latin typeface="Arial" panose="020B0604020202020204" pitchFamily="34" charset="0"/>
              </a:rPr>
              <a:t>OKATHUILI CHRISTANA KHAMUNG</a:t>
            </a:r>
            <a:endParaRPr lang="en-US" altLang="en-US" sz="1100">
              <a:solidFill>
                <a:srgbClr val="FFEA18"/>
              </a:solidFill>
              <a:latin typeface="Arial" panose="020B0604020202020204" pitchFamily="34" charset="0"/>
            </a:endParaRPr>
          </a:p>
        </p:txBody>
      </p:sp>
      <p:sp>
        <p:nvSpPr>
          <p:cNvPr id="658514" name="Rectangle 82">
            <a:extLst>
              <a:ext uri="{FF2B5EF4-FFF2-40B4-BE49-F238E27FC236}">
                <a16:creationId xmlns:a16="http://schemas.microsoft.com/office/drawing/2014/main" id="{C71CE1FF-67CF-B7DC-FEE7-6CD60659603B}"/>
              </a:ext>
            </a:extLst>
          </p:cNvPr>
          <p:cNvSpPr>
            <a:spLocks noChangeArrowheads="1"/>
          </p:cNvSpPr>
          <p:nvPr/>
        </p:nvSpPr>
        <p:spPr bwMode="auto">
          <a:xfrm rot="17945350">
            <a:off x="6183313" y="1049338"/>
            <a:ext cx="2333625"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ＭＳ Ｐゴシック" charset="-128"/>
                <a:cs typeface="ＭＳ Ｐゴシック" charset="-128"/>
              </a:rPr>
              <a:t>KACHARA WUNGPAMKHONGWUI </a:t>
            </a:r>
          </a:p>
          <a:p>
            <a:pPr>
              <a:lnSpc>
                <a:spcPct val="90000"/>
              </a:lnSpc>
              <a:defRPr/>
            </a:pPr>
            <a:r>
              <a:rPr lang="en-US" sz="1100">
                <a:latin typeface="Arial" charset="0"/>
                <a:ea typeface="ＭＳ Ｐゴシック" charset="-128"/>
                <a:cs typeface="ＭＳ Ｐゴシック" charset="-128"/>
              </a:rPr>
              <a:t>          BICHAR</a:t>
            </a:r>
          </a:p>
        </p:txBody>
      </p:sp>
      <p:sp>
        <p:nvSpPr>
          <p:cNvPr id="658515" name="Rectangle 83">
            <a:extLst>
              <a:ext uri="{FF2B5EF4-FFF2-40B4-BE49-F238E27FC236}">
                <a16:creationId xmlns:a16="http://schemas.microsoft.com/office/drawing/2014/main" id="{953222A8-07A5-3B5E-BB97-E53532F027AF}"/>
              </a:ext>
            </a:extLst>
          </p:cNvPr>
          <p:cNvSpPr>
            <a:spLocks noChangeArrowheads="1"/>
          </p:cNvSpPr>
          <p:nvPr/>
        </p:nvSpPr>
        <p:spPr bwMode="auto">
          <a:xfrm rot="17945350">
            <a:off x="6817519" y="1416844"/>
            <a:ext cx="1503363" cy="2698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ＭＳ Ｐゴシック" charset="-128"/>
                <a:cs typeface="ＭＳ Ｐゴシック" charset="-128"/>
              </a:rPr>
              <a:t>KAZINGRAM KADHAR</a:t>
            </a:r>
          </a:p>
          <a:p>
            <a:pPr>
              <a:lnSpc>
                <a:spcPct val="80000"/>
              </a:lnSpc>
              <a:defRPr/>
            </a:pPr>
            <a:r>
              <a:rPr lang="en-US" sz="1100">
                <a:solidFill>
                  <a:srgbClr val="F87B57"/>
                </a:solidFill>
                <a:latin typeface="Arial" charset="0"/>
                <a:ea typeface="ＭＳ Ｐゴシック" charset="-128"/>
                <a:cs typeface="ＭＳ Ｐゴシック" charset="-128"/>
              </a:rPr>
              <a:t>OKATHUI KADHAR</a:t>
            </a:r>
          </a:p>
        </p:txBody>
      </p:sp>
      <p:grpSp>
        <p:nvGrpSpPr>
          <p:cNvPr id="164907" name="Group 84">
            <a:extLst>
              <a:ext uri="{FF2B5EF4-FFF2-40B4-BE49-F238E27FC236}">
                <a16:creationId xmlns:a16="http://schemas.microsoft.com/office/drawing/2014/main" id="{8E369102-EC14-4BEF-C876-D0199842C14C}"/>
              </a:ext>
            </a:extLst>
          </p:cNvPr>
          <p:cNvGrpSpPr>
            <a:grpSpLocks/>
          </p:cNvGrpSpPr>
          <p:nvPr/>
        </p:nvGrpSpPr>
        <p:grpSpPr bwMode="auto">
          <a:xfrm>
            <a:off x="1949450" y="2236788"/>
            <a:ext cx="5273675" cy="3898900"/>
            <a:chOff x="1228" y="1409"/>
            <a:chExt cx="3322" cy="2456"/>
          </a:xfrm>
        </p:grpSpPr>
        <p:grpSp>
          <p:nvGrpSpPr>
            <p:cNvPr id="164920" name="Group 85">
              <a:extLst>
                <a:ext uri="{FF2B5EF4-FFF2-40B4-BE49-F238E27FC236}">
                  <a16:creationId xmlns:a16="http://schemas.microsoft.com/office/drawing/2014/main" id="{BAE540C5-BA21-2060-AB22-5E177F91BE6B}"/>
                </a:ext>
              </a:extLst>
            </p:cNvPr>
            <p:cNvGrpSpPr>
              <a:grpSpLocks/>
            </p:cNvGrpSpPr>
            <p:nvPr/>
          </p:nvGrpSpPr>
          <p:grpSpPr bwMode="auto">
            <a:xfrm>
              <a:off x="1228" y="1409"/>
              <a:ext cx="3303" cy="119"/>
              <a:chOff x="1206" y="1392"/>
              <a:chExt cx="3303" cy="119"/>
            </a:xfrm>
          </p:grpSpPr>
          <p:sp>
            <p:nvSpPr>
              <p:cNvPr id="658518" name="AutoShape 86" descr="Cork">
                <a:extLst>
                  <a:ext uri="{FF2B5EF4-FFF2-40B4-BE49-F238E27FC236}">
                    <a16:creationId xmlns:a16="http://schemas.microsoft.com/office/drawing/2014/main" id="{853794DA-190E-4539-9913-B60519911675}"/>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19" name="AutoShape 87" descr="Cork">
                <a:extLst>
                  <a:ext uri="{FF2B5EF4-FFF2-40B4-BE49-F238E27FC236}">
                    <a16:creationId xmlns:a16="http://schemas.microsoft.com/office/drawing/2014/main" id="{5659DD2F-C407-3334-EC3D-551B846E84F4}"/>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20" name="AutoShape 88" descr="Cork">
                <a:extLst>
                  <a:ext uri="{FF2B5EF4-FFF2-40B4-BE49-F238E27FC236}">
                    <a16:creationId xmlns:a16="http://schemas.microsoft.com/office/drawing/2014/main" id="{D2513D0D-9C3F-1A65-0C3F-45B7CF1B418B}"/>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21" name="AutoShape 89" descr="Cork">
                <a:extLst>
                  <a:ext uri="{FF2B5EF4-FFF2-40B4-BE49-F238E27FC236}">
                    <a16:creationId xmlns:a16="http://schemas.microsoft.com/office/drawing/2014/main" id="{DA180CCB-8F2C-5BED-493F-8A80B1342CDC}"/>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22" name="AutoShape 90" descr="Cork">
                <a:extLst>
                  <a:ext uri="{FF2B5EF4-FFF2-40B4-BE49-F238E27FC236}">
                    <a16:creationId xmlns:a16="http://schemas.microsoft.com/office/drawing/2014/main" id="{DDF8AD8B-08F3-B585-94C3-3C4431D990FB}"/>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23" name="AutoShape 91" descr="Cork">
                <a:extLst>
                  <a:ext uri="{FF2B5EF4-FFF2-40B4-BE49-F238E27FC236}">
                    <a16:creationId xmlns:a16="http://schemas.microsoft.com/office/drawing/2014/main" id="{ADABACD6-512A-DD63-6B13-E85087295C16}"/>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24" name="AutoShape 92" descr="Cork">
                <a:extLst>
                  <a:ext uri="{FF2B5EF4-FFF2-40B4-BE49-F238E27FC236}">
                    <a16:creationId xmlns:a16="http://schemas.microsoft.com/office/drawing/2014/main" id="{B1CFE60E-95E2-170D-0ED2-473BB3B4F7A0}"/>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25" name="AutoShape 93" descr="Cork">
                <a:extLst>
                  <a:ext uri="{FF2B5EF4-FFF2-40B4-BE49-F238E27FC236}">
                    <a16:creationId xmlns:a16="http://schemas.microsoft.com/office/drawing/2014/main" id="{8C244F85-5FE0-3265-FF34-AEE750B4A804}"/>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26" name="AutoShape 94" descr="Cork">
                <a:extLst>
                  <a:ext uri="{FF2B5EF4-FFF2-40B4-BE49-F238E27FC236}">
                    <a16:creationId xmlns:a16="http://schemas.microsoft.com/office/drawing/2014/main" id="{5D7F7226-D258-8AE4-6EF0-ADD0233A77AB}"/>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27" name="AutoShape 95" descr="Cork">
                <a:extLst>
                  <a:ext uri="{FF2B5EF4-FFF2-40B4-BE49-F238E27FC236}">
                    <a16:creationId xmlns:a16="http://schemas.microsoft.com/office/drawing/2014/main" id="{0783716D-8F65-6B11-85FF-30126219732D}"/>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28" name="AutoShape 96" descr="Cork">
                <a:extLst>
                  <a:ext uri="{FF2B5EF4-FFF2-40B4-BE49-F238E27FC236}">
                    <a16:creationId xmlns:a16="http://schemas.microsoft.com/office/drawing/2014/main" id="{F150575A-F79B-B1C9-C46F-DABD8996800F}"/>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29" name="AutoShape 97" descr="Cork">
                <a:extLst>
                  <a:ext uri="{FF2B5EF4-FFF2-40B4-BE49-F238E27FC236}">
                    <a16:creationId xmlns:a16="http://schemas.microsoft.com/office/drawing/2014/main" id="{4E90702F-5E5A-D252-F229-431C5D54EE69}"/>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30" name="AutoShape 98" descr="Cork">
                <a:extLst>
                  <a:ext uri="{FF2B5EF4-FFF2-40B4-BE49-F238E27FC236}">
                    <a16:creationId xmlns:a16="http://schemas.microsoft.com/office/drawing/2014/main" id="{1C6D2F75-21A8-0CF1-F14B-0EC8F57F0B42}"/>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31" name="AutoShape 99" descr="Cork">
                <a:extLst>
                  <a:ext uri="{FF2B5EF4-FFF2-40B4-BE49-F238E27FC236}">
                    <a16:creationId xmlns:a16="http://schemas.microsoft.com/office/drawing/2014/main" id="{F9535484-1F8E-CEB8-D32A-2A05151674C1}"/>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8532" name="AutoShape 100" descr="Cork">
                <a:extLst>
                  <a:ext uri="{FF2B5EF4-FFF2-40B4-BE49-F238E27FC236}">
                    <a16:creationId xmlns:a16="http://schemas.microsoft.com/office/drawing/2014/main" id="{7F32D129-4ECF-F282-A4A2-E8F3FD55280B}"/>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grpSp>
          <p:nvGrpSpPr>
            <p:cNvPr id="164921" name="Group 101">
              <a:extLst>
                <a:ext uri="{FF2B5EF4-FFF2-40B4-BE49-F238E27FC236}">
                  <a16:creationId xmlns:a16="http://schemas.microsoft.com/office/drawing/2014/main" id="{EC4E437C-ABA1-557D-8D29-17BF23825A60}"/>
                </a:ext>
              </a:extLst>
            </p:cNvPr>
            <p:cNvGrpSpPr>
              <a:grpSpLocks/>
            </p:cNvGrpSpPr>
            <p:nvPr/>
          </p:nvGrpSpPr>
          <p:grpSpPr bwMode="auto">
            <a:xfrm>
              <a:off x="1243" y="3761"/>
              <a:ext cx="3307" cy="104"/>
              <a:chOff x="1231" y="3769"/>
              <a:chExt cx="3307" cy="104"/>
            </a:xfrm>
          </p:grpSpPr>
          <p:sp>
            <p:nvSpPr>
              <p:cNvPr id="658534" name="AutoShape 102" descr="Cork">
                <a:extLst>
                  <a:ext uri="{FF2B5EF4-FFF2-40B4-BE49-F238E27FC236}">
                    <a16:creationId xmlns:a16="http://schemas.microsoft.com/office/drawing/2014/main" id="{A3C93622-F8E3-0C0C-EF31-4F7F7BA73B66}"/>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35" name="AutoShape 103" descr="Cork">
                <a:extLst>
                  <a:ext uri="{FF2B5EF4-FFF2-40B4-BE49-F238E27FC236}">
                    <a16:creationId xmlns:a16="http://schemas.microsoft.com/office/drawing/2014/main" id="{187FA05D-9261-83EF-1C9F-F3D78ED9469D}"/>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36" name="AutoShape 104" descr="Cork">
                <a:extLst>
                  <a:ext uri="{FF2B5EF4-FFF2-40B4-BE49-F238E27FC236}">
                    <a16:creationId xmlns:a16="http://schemas.microsoft.com/office/drawing/2014/main" id="{05E5441C-B9D1-3EA6-5547-507C991F9332}"/>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37" name="AutoShape 105" descr="Cork">
                <a:extLst>
                  <a:ext uri="{FF2B5EF4-FFF2-40B4-BE49-F238E27FC236}">
                    <a16:creationId xmlns:a16="http://schemas.microsoft.com/office/drawing/2014/main" id="{2FFC4BF0-0EDC-6F73-7323-978845F03A7C}"/>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38" name="AutoShape 106" descr="Cork">
                <a:extLst>
                  <a:ext uri="{FF2B5EF4-FFF2-40B4-BE49-F238E27FC236}">
                    <a16:creationId xmlns:a16="http://schemas.microsoft.com/office/drawing/2014/main" id="{DEA4774A-F249-8DD4-EA51-94A28A28D743}"/>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39" name="AutoShape 107" descr="Cork">
                <a:extLst>
                  <a:ext uri="{FF2B5EF4-FFF2-40B4-BE49-F238E27FC236}">
                    <a16:creationId xmlns:a16="http://schemas.microsoft.com/office/drawing/2014/main" id="{A52B5126-2CAF-D611-1687-F01B7975D333}"/>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0" name="AutoShape 108" descr="Cork">
                <a:extLst>
                  <a:ext uri="{FF2B5EF4-FFF2-40B4-BE49-F238E27FC236}">
                    <a16:creationId xmlns:a16="http://schemas.microsoft.com/office/drawing/2014/main" id="{570E9A0C-6399-945D-4159-09FAC1C7B5F2}"/>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1" name="AutoShape 109" descr="Cork">
                <a:extLst>
                  <a:ext uri="{FF2B5EF4-FFF2-40B4-BE49-F238E27FC236}">
                    <a16:creationId xmlns:a16="http://schemas.microsoft.com/office/drawing/2014/main" id="{0819EB9C-04BA-F23D-0D83-5EBF13F38467}"/>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2" name="AutoShape 110" descr="Cork">
                <a:extLst>
                  <a:ext uri="{FF2B5EF4-FFF2-40B4-BE49-F238E27FC236}">
                    <a16:creationId xmlns:a16="http://schemas.microsoft.com/office/drawing/2014/main" id="{420A136F-AF8B-404D-1D54-0A204A780641}"/>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3" name="AutoShape 111" descr="Cork">
                <a:extLst>
                  <a:ext uri="{FF2B5EF4-FFF2-40B4-BE49-F238E27FC236}">
                    <a16:creationId xmlns:a16="http://schemas.microsoft.com/office/drawing/2014/main" id="{88D2FD6E-E0D8-DB51-11F3-89351E05EA1D}"/>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4" name="AutoShape 112" descr="Cork">
                <a:extLst>
                  <a:ext uri="{FF2B5EF4-FFF2-40B4-BE49-F238E27FC236}">
                    <a16:creationId xmlns:a16="http://schemas.microsoft.com/office/drawing/2014/main" id="{DBABC193-4D10-CFA4-D84B-11E697B888D4}"/>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5" name="AutoShape 113" descr="Cork">
                <a:extLst>
                  <a:ext uri="{FF2B5EF4-FFF2-40B4-BE49-F238E27FC236}">
                    <a16:creationId xmlns:a16="http://schemas.microsoft.com/office/drawing/2014/main" id="{5A9FA145-D674-072E-2EE5-960BCF1B6C52}"/>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6" name="AutoShape 114" descr="Cork">
                <a:extLst>
                  <a:ext uri="{FF2B5EF4-FFF2-40B4-BE49-F238E27FC236}">
                    <a16:creationId xmlns:a16="http://schemas.microsoft.com/office/drawing/2014/main" id="{9B5926F0-DBA8-C853-6F88-2EB493CAC16A}"/>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7" name="AutoShape 115" descr="Cork">
                <a:extLst>
                  <a:ext uri="{FF2B5EF4-FFF2-40B4-BE49-F238E27FC236}">
                    <a16:creationId xmlns:a16="http://schemas.microsoft.com/office/drawing/2014/main" id="{7B409409-C172-CEA7-EBF2-DF92EEECC0CB}"/>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8548" name="AutoShape 116" descr="Cork">
                <a:extLst>
                  <a:ext uri="{FF2B5EF4-FFF2-40B4-BE49-F238E27FC236}">
                    <a16:creationId xmlns:a16="http://schemas.microsoft.com/office/drawing/2014/main" id="{56F09B38-C51B-CB53-FA24-80814485F9CD}"/>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grpSp>
      </p:grpSp>
      <p:sp>
        <p:nvSpPr>
          <p:cNvPr id="658550" name="Line 118">
            <a:extLst>
              <a:ext uri="{FF2B5EF4-FFF2-40B4-BE49-F238E27FC236}">
                <a16:creationId xmlns:a16="http://schemas.microsoft.com/office/drawing/2014/main" id="{FEF9A400-1650-845A-FC41-7248C80ECB3F}"/>
              </a:ext>
            </a:extLst>
          </p:cNvPr>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58552" name="AutoShape 120" descr="Large confetti">
            <a:extLst>
              <a:ext uri="{FF2B5EF4-FFF2-40B4-BE49-F238E27FC236}">
                <a16:creationId xmlns:a16="http://schemas.microsoft.com/office/drawing/2014/main" id="{9FAD5A77-5089-BAC5-76AE-4C82477C851C}"/>
              </a:ext>
            </a:extLst>
          </p:cNvPr>
          <p:cNvSpPr>
            <a:spLocks noChangeArrowheads="1"/>
          </p:cNvSpPr>
          <p:nvPr/>
        </p:nvSpPr>
        <p:spPr bwMode="auto">
          <a:xfrm>
            <a:off x="5465763" y="2489200"/>
            <a:ext cx="109537" cy="3657600"/>
          </a:xfrm>
          <a:prstGeom prst="roundRect">
            <a:avLst>
              <a:gd name="adj" fmla="val 16667"/>
            </a:avLst>
          </a:prstGeom>
          <a:blipFill dpi="0" rotWithShape="0">
            <a:blip r:embed="rId13"/>
            <a:srcRect/>
            <a:tile tx="0" ty="0" sx="100000" sy="100000" flip="none" algn="tl"/>
          </a:blipFill>
          <a:ln w="38100">
            <a:solidFill>
              <a:schemeClr val="bg2"/>
            </a:solidFill>
            <a:round/>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effectLst>
                <a:outerShdw blurRad="38100" dist="38100" dir="2700000" algn="tl">
                  <a:srgbClr val="000000"/>
                </a:outerShdw>
              </a:effectLst>
            </a:endParaRPr>
          </a:p>
        </p:txBody>
      </p:sp>
      <p:sp>
        <p:nvSpPr>
          <p:cNvPr id="658553" name="Rectangle 121">
            <a:extLst>
              <a:ext uri="{FF2B5EF4-FFF2-40B4-BE49-F238E27FC236}">
                <a16:creationId xmlns:a16="http://schemas.microsoft.com/office/drawing/2014/main" id="{6F77B270-71E2-C86E-9DF6-E07CA6226BE1}"/>
              </a:ext>
            </a:extLst>
          </p:cNvPr>
          <p:cNvSpPr>
            <a:spLocks noChangeArrowheads="1"/>
          </p:cNvSpPr>
          <p:nvPr/>
        </p:nvSpPr>
        <p:spPr bwMode="auto">
          <a:xfrm>
            <a:off x="0"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58556" name="Rectangle 124">
            <a:extLst>
              <a:ext uri="{FF2B5EF4-FFF2-40B4-BE49-F238E27FC236}">
                <a16:creationId xmlns:a16="http://schemas.microsoft.com/office/drawing/2014/main" id="{35A49655-F304-7D57-409D-00C2BB7158F3}"/>
              </a:ext>
            </a:extLst>
          </p:cNvPr>
          <p:cNvSpPr>
            <a:spLocks noChangeArrowheads="1"/>
          </p:cNvSpPr>
          <p:nvPr/>
        </p:nvSpPr>
        <p:spPr bwMode="auto">
          <a:xfrm>
            <a:off x="2214563" y="2325688"/>
            <a:ext cx="4764087"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chemeClr val="hlink"/>
                </a:solidFill>
                <a:latin typeface="Arial" panose="020B0604020202020204" pitchFamily="34" charset="0"/>
              </a:rPr>
              <a:t>CHRISTANA LATKHARA</a:t>
            </a:r>
            <a:endParaRPr lang="en-US" altLang="en-US" sz="7200" b="0">
              <a:solidFill>
                <a:schemeClr val="hlink"/>
              </a:solidFill>
              <a:latin typeface="Arial" panose="020B0604020202020204" pitchFamily="34" charset="0"/>
            </a:endParaRPr>
          </a:p>
        </p:txBody>
      </p:sp>
      <p:sp>
        <p:nvSpPr>
          <p:cNvPr id="658559" name="Rectangle 127">
            <a:extLst>
              <a:ext uri="{FF2B5EF4-FFF2-40B4-BE49-F238E27FC236}">
                <a16:creationId xmlns:a16="http://schemas.microsoft.com/office/drawing/2014/main" id="{93500910-BE9F-AE26-6AF7-6AE3B27E64DA}"/>
              </a:ext>
            </a:extLst>
          </p:cNvPr>
          <p:cNvSpPr>
            <a:spLocks noChangeArrowheads="1"/>
          </p:cNvSpPr>
          <p:nvPr/>
        </p:nvSpPr>
        <p:spPr bwMode="auto">
          <a:xfrm>
            <a:off x="0" y="5106988"/>
            <a:ext cx="8928100"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chemeClr val="hlink"/>
                </a:solidFill>
                <a:latin typeface="Arial" panose="020B0604020202020204" pitchFamily="34" charset="0"/>
              </a:rPr>
              <a:t>  KAZINGRAM KADHAR &amp; OKATHUI KADHAR</a:t>
            </a:r>
            <a:endParaRPr lang="en-US" altLang="en-US" sz="7200" b="0">
              <a:solidFill>
                <a:schemeClr val="hlink"/>
              </a:solidFill>
              <a:latin typeface="Arial" panose="020B0604020202020204" pitchFamily="34" charset="0"/>
            </a:endParaRPr>
          </a:p>
        </p:txBody>
      </p:sp>
      <p:sp>
        <p:nvSpPr>
          <p:cNvPr id="658562" name="Rectangle 130">
            <a:extLst>
              <a:ext uri="{FF2B5EF4-FFF2-40B4-BE49-F238E27FC236}">
                <a16:creationId xmlns:a16="http://schemas.microsoft.com/office/drawing/2014/main" id="{1EF4B0C5-CD9D-D1B1-540A-096FDECE943F}"/>
              </a:ext>
            </a:extLst>
          </p:cNvPr>
          <p:cNvSpPr>
            <a:spLocks noChangeArrowheads="1"/>
          </p:cNvSpPr>
          <p:nvPr/>
        </p:nvSpPr>
        <p:spPr bwMode="auto">
          <a:xfrm>
            <a:off x="395288" y="4129088"/>
            <a:ext cx="8443912"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p>
            <a:pPr algn="ctr">
              <a:defRPr/>
            </a:pPr>
            <a:r>
              <a:rPr lang="en-US" sz="3200">
                <a:solidFill>
                  <a:schemeClr val="hlink"/>
                </a:solidFill>
                <a:latin typeface="Arial" charset="0"/>
                <a:ea typeface="ＭＳ Ｐゴシック" charset="-128"/>
                <a:cs typeface="ＭＳ Ｐゴシック" charset="-128"/>
              </a:rPr>
              <a:t>KACHARA WUNGPAMKHONGWUI BICHAR</a:t>
            </a:r>
          </a:p>
        </p:txBody>
      </p:sp>
      <p:sp>
        <p:nvSpPr>
          <p:cNvPr id="658565" name="Rectangle 133">
            <a:extLst>
              <a:ext uri="{FF2B5EF4-FFF2-40B4-BE49-F238E27FC236}">
                <a16:creationId xmlns:a16="http://schemas.microsoft.com/office/drawing/2014/main" id="{6D9B8016-6121-5FCB-7A38-8D480370CEEF}"/>
              </a:ext>
            </a:extLst>
          </p:cNvPr>
          <p:cNvSpPr>
            <a:spLocks noChangeArrowheads="1"/>
          </p:cNvSpPr>
          <p:nvPr/>
        </p:nvSpPr>
        <p:spPr bwMode="auto">
          <a:xfrm>
            <a:off x="815975" y="3230563"/>
            <a:ext cx="7477125"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p>
            <a:pPr algn="ctr">
              <a:defRPr/>
            </a:pPr>
            <a:r>
              <a:rPr lang="en-US" sz="3200">
                <a:solidFill>
                  <a:schemeClr val="hlink"/>
                </a:solidFill>
                <a:latin typeface="Arial" charset="0"/>
                <a:ea typeface="ＭＳ Ｐゴシック" charset="-128"/>
                <a:cs typeface="ＭＳ Ｐゴシック" charset="-128"/>
              </a:rPr>
              <a:t> OKATHUILI CHRISTANA KHAMUNG </a:t>
            </a:r>
          </a:p>
        </p:txBody>
      </p:sp>
      <p:sp>
        <p:nvSpPr>
          <p:cNvPr id="658568" name="Rectangle 136">
            <a:extLst>
              <a:ext uri="{FF2B5EF4-FFF2-40B4-BE49-F238E27FC236}">
                <a16:creationId xmlns:a16="http://schemas.microsoft.com/office/drawing/2014/main" id="{E68DFCBC-8AEC-3B7A-4731-C04961FEA08E}"/>
              </a:ext>
            </a:extLst>
          </p:cNvPr>
          <p:cNvSpPr>
            <a:spLocks noChangeArrowheads="1"/>
          </p:cNvSpPr>
          <p:nvPr/>
        </p:nvSpPr>
        <p:spPr bwMode="auto">
          <a:xfrm>
            <a:off x="496888" y="1627188"/>
            <a:ext cx="8112125" cy="487362"/>
          </a:xfrm>
          <a:prstGeom prst="rect">
            <a:avLst/>
          </a:prstGeom>
          <a:noFill/>
          <a:ln w="9525">
            <a:noFill/>
            <a:miter lim="800000"/>
            <a:headEnd/>
            <a:tailEnd/>
          </a:ln>
          <a:effectLst>
            <a:outerShdw blurRad="63500" dist="29783" dir="3885598" algn="ctr" rotWithShape="0">
              <a:schemeClr val="tx1">
                <a:alpha val="74998"/>
              </a:schemeClr>
            </a:outerShdw>
          </a:effectLst>
        </p:spPr>
        <p:txBody>
          <a:bodyPr lIns="0" tIns="0" rIns="0" bIns="0">
            <a:spAutoFit/>
          </a:bodyPr>
          <a:lstStyle/>
          <a:p>
            <a:pPr algn="ctr">
              <a:defRPr/>
            </a:pPr>
            <a:r>
              <a:rPr lang="en-US" sz="3200">
                <a:solidFill>
                  <a:schemeClr val="hlink"/>
                </a:solidFill>
                <a:latin typeface="Arial" charset="0"/>
                <a:ea typeface="ＭＳ Ｐゴシック" charset="-128"/>
                <a:cs typeface="ＭＳ Ｐゴシック" charset="-128"/>
              </a:rPr>
              <a:t> YAONAOWUI SHAKAZA ZATKHANG </a:t>
            </a:r>
          </a:p>
        </p:txBody>
      </p:sp>
      <p:sp>
        <p:nvSpPr>
          <p:cNvPr id="164916" name="Text Box 137">
            <a:extLst>
              <a:ext uri="{FF2B5EF4-FFF2-40B4-BE49-F238E27FC236}">
                <a16:creationId xmlns:a16="http://schemas.microsoft.com/office/drawing/2014/main" id="{151EEB18-9C1D-D859-3851-A457A2EB6008}"/>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8570" name="Rectangle 138">
            <a:extLst>
              <a:ext uri="{FF2B5EF4-FFF2-40B4-BE49-F238E27FC236}">
                <a16:creationId xmlns:a16="http://schemas.microsoft.com/office/drawing/2014/main" id="{D3B8447E-5D88-A1F0-B390-16BCE9B9A17D}"/>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58571" name="Rectangle 139">
            <a:extLst>
              <a:ext uri="{FF2B5EF4-FFF2-40B4-BE49-F238E27FC236}">
                <a16:creationId xmlns:a16="http://schemas.microsoft.com/office/drawing/2014/main" id="{3DBC8D50-FF88-3364-8523-10771B188CE4}"/>
              </a:ext>
            </a:extLst>
          </p:cNvPr>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73</a:t>
            </a:r>
          </a:p>
        </p:txBody>
      </p:sp>
      <p:sp>
        <p:nvSpPr>
          <p:cNvPr id="164919" name="Text Box 140">
            <a:extLst>
              <a:ext uri="{FF2B5EF4-FFF2-40B4-BE49-F238E27FC236}">
                <a16:creationId xmlns:a16="http://schemas.microsoft.com/office/drawing/2014/main" id="{92451964-0346-CBF4-DF2C-46CC1F39ED48}"/>
              </a:ext>
            </a:extLst>
          </p:cNvPr>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58568"/>
                                        </p:tgtEl>
                                        <p:attrNameLst>
                                          <p:attrName>style.visibility</p:attrName>
                                        </p:attrNameLst>
                                      </p:cBhvr>
                                      <p:to>
                                        <p:strVal val="visible"/>
                                      </p:to>
                                    </p:set>
                                    <p:anim calcmode="lin" valueType="num">
                                      <p:cBhvr additive="base">
                                        <p:cTn id="7" dur="500" fill="hold"/>
                                        <p:tgtEl>
                                          <p:spTgt spid="658568"/>
                                        </p:tgtEl>
                                        <p:attrNameLst>
                                          <p:attrName>ppt_x</p:attrName>
                                        </p:attrNameLst>
                                      </p:cBhvr>
                                      <p:tavLst>
                                        <p:tav tm="0">
                                          <p:val>
                                            <p:strVal val="#ppt_x"/>
                                          </p:val>
                                        </p:tav>
                                        <p:tav tm="100000">
                                          <p:val>
                                            <p:strVal val="#ppt_x"/>
                                          </p:val>
                                        </p:tav>
                                      </p:tavLst>
                                    </p:anim>
                                    <p:anim calcmode="lin" valueType="num">
                                      <p:cBhvr additive="base">
                                        <p:cTn id="8" dur="500" fill="hold"/>
                                        <p:tgtEl>
                                          <p:spTgt spid="6585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8556"/>
                                        </p:tgtEl>
                                        <p:attrNameLst>
                                          <p:attrName>style.visibility</p:attrName>
                                        </p:attrNameLst>
                                      </p:cBhvr>
                                      <p:to>
                                        <p:strVal val="visible"/>
                                      </p:to>
                                    </p:set>
                                    <p:anim calcmode="lin" valueType="num">
                                      <p:cBhvr additive="base">
                                        <p:cTn id="13" dur="500" fill="hold"/>
                                        <p:tgtEl>
                                          <p:spTgt spid="658556"/>
                                        </p:tgtEl>
                                        <p:attrNameLst>
                                          <p:attrName>ppt_x</p:attrName>
                                        </p:attrNameLst>
                                      </p:cBhvr>
                                      <p:tavLst>
                                        <p:tav tm="0">
                                          <p:val>
                                            <p:strVal val="#ppt_x"/>
                                          </p:val>
                                        </p:tav>
                                        <p:tav tm="100000">
                                          <p:val>
                                            <p:strVal val="#ppt_x"/>
                                          </p:val>
                                        </p:tav>
                                      </p:tavLst>
                                    </p:anim>
                                    <p:anim calcmode="lin" valueType="num">
                                      <p:cBhvr additive="base">
                                        <p:cTn id="14" dur="500" fill="hold"/>
                                        <p:tgtEl>
                                          <p:spTgt spid="6585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8565"/>
                                        </p:tgtEl>
                                        <p:attrNameLst>
                                          <p:attrName>style.visibility</p:attrName>
                                        </p:attrNameLst>
                                      </p:cBhvr>
                                      <p:to>
                                        <p:strVal val="visible"/>
                                      </p:to>
                                    </p:set>
                                    <p:anim calcmode="lin" valueType="num">
                                      <p:cBhvr additive="base">
                                        <p:cTn id="19" dur="500" fill="hold"/>
                                        <p:tgtEl>
                                          <p:spTgt spid="658565"/>
                                        </p:tgtEl>
                                        <p:attrNameLst>
                                          <p:attrName>ppt_x</p:attrName>
                                        </p:attrNameLst>
                                      </p:cBhvr>
                                      <p:tavLst>
                                        <p:tav tm="0">
                                          <p:val>
                                            <p:strVal val="#ppt_x"/>
                                          </p:val>
                                        </p:tav>
                                        <p:tav tm="100000">
                                          <p:val>
                                            <p:strVal val="#ppt_x"/>
                                          </p:val>
                                        </p:tav>
                                      </p:tavLst>
                                    </p:anim>
                                    <p:anim calcmode="lin" valueType="num">
                                      <p:cBhvr additive="base">
                                        <p:cTn id="20" dur="500" fill="hold"/>
                                        <p:tgtEl>
                                          <p:spTgt spid="6585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8562"/>
                                        </p:tgtEl>
                                        <p:attrNameLst>
                                          <p:attrName>style.visibility</p:attrName>
                                        </p:attrNameLst>
                                      </p:cBhvr>
                                      <p:to>
                                        <p:strVal val="visible"/>
                                      </p:to>
                                    </p:set>
                                    <p:anim calcmode="lin" valueType="num">
                                      <p:cBhvr additive="base">
                                        <p:cTn id="25" dur="500" fill="hold"/>
                                        <p:tgtEl>
                                          <p:spTgt spid="658562"/>
                                        </p:tgtEl>
                                        <p:attrNameLst>
                                          <p:attrName>ppt_x</p:attrName>
                                        </p:attrNameLst>
                                      </p:cBhvr>
                                      <p:tavLst>
                                        <p:tav tm="0">
                                          <p:val>
                                            <p:strVal val="#ppt_x"/>
                                          </p:val>
                                        </p:tav>
                                        <p:tav tm="100000">
                                          <p:val>
                                            <p:strVal val="#ppt_x"/>
                                          </p:val>
                                        </p:tav>
                                      </p:tavLst>
                                    </p:anim>
                                    <p:anim calcmode="lin" valueType="num">
                                      <p:cBhvr additive="base">
                                        <p:cTn id="26" dur="500" fill="hold"/>
                                        <p:tgtEl>
                                          <p:spTgt spid="65856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8559"/>
                                        </p:tgtEl>
                                        <p:attrNameLst>
                                          <p:attrName>style.visibility</p:attrName>
                                        </p:attrNameLst>
                                      </p:cBhvr>
                                      <p:to>
                                        <p:strVal val="visible"/>
                                      </p:to>
                                    </p:set>
                                    <p:anim calcmode="lin" valueType="num">
                                      <p:cBhvr additive="base">
                                        <p:cTn id="31" dur="500" fill="hold"/>
                                        <p:tgtEl>
                                          <p:spTgt spid="658559"/>
                                        </p:tgtEl>
                                        <p:attrNameLst>
                                          <p:attrName>ppt_x</p:attrName>
                                        </p:attrNameLst>
                                      </p:cBhvr>
                                      <p:tavLst>
                                        <p:tav tm="0">
                                          <p:val>
                                            <p:strVal val="#ppt_x"/>
                                          </p:val>
                                        </p:tav>
                                        <p:tav tm="100000">
                                          <p:val>
                                            <p:strVal val="#ppt_x"/>
                                          </p:val>
                                        </p:tav>
                                      </p:tavLst>
                                    </p:anim>
                                    <p:anim calcmode="lin" valueType="num">
                                      <p:cBhvr additive="base">
                                        <p:cTn id="32" dur="500" fill="hold"/>
                                        <p:tgtEl>
                                          <p:spTgt spid="658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556" grpId="0"/>
      <p:bldP spid="658559" grpId="0"/>
      <p:bldP spid="658562" grpId="0"/>
      <p:bldP spid="658565" grpId="0"/>
      <p:bldP spid="65856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descr="Walnut">
            <a:extLst>
              <a:ext uri="{FF2B5EF4-FFF2-40B4-BE49-F238E27FC236}">
                <a16:creationId xmlns:a16="http://schemas.microsoft.com/office/drawing/2014/main" id="{E5D5C587-0297-9826-756A-9FA111C3C1BA}"/>
              </a:ext>
            </a:extLst>
          </p:cNvPr>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166915" name="Rectangle 3">
            <a:extLst>
              <a:ext uri="{FF2B5EF4-FFF2-40B4-BE49-F238E27FC236}">
                <a16:creationId xmlns:a16="http://schemas.microsoft.com/office/drawing/2014/main" id="{5CD2BD2D-ECAF-44B2-41B7-84A2BFE8A623}"/>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6916" name="Rectangle 4">
            <a:extLst>
              <a:ext uri="{FF2B5EF4-FFF2-40B4-BE49-F238E27FC236}">
                <a16:creationId xmlns:a16="http://schemas.microsoft.com/office/drawing/2014/main" id="{8B00B67F-082D-B854-F244-29E47D9E9A20}"/>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166917" name="Rectangle 5" descr="Oak">
            <a:extLst>
              <a:ext uri="{FF2B5EF4-FFF2-40B4-BE49-F238E27FC236}">
                <a16:creationId xmlns:a16="http://schemas.microsoft.com/office/drawing/2014/main" id="{601F2BB2-6496-5F4A-DD74-04E25533E4CA}"/>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657414" name="Rectangle 6" descr="Oak">
            <a:extLst>
              <a:ext uri="{FF2B5EF4-FFF2-40B4-BE49-F238E27FC236}">
                <a16:creationId xmlns:a16="http://schemas.microsoft.com/office/drawing/2014/main" id="{2DE0C118-E662-752E-3650-989C09AE8751}"/>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nvGrpSpPr>
          <p:cNvPr id="166919" name="Group 7">
            <a:extLst>
              <a:ext uri="{FF2B5EF4-FFF2-40B4-BE49-F238E27FC236}">
                <a16:creationId xmlns:a16="http://schemas.microsoft.com/office/drawing/2014/main" id="{7542514E-63A7-3474-740B-BD166A83F9CA}"/>
              </a:ext>
            </a:extLst>
          </p:cNvPr>
          <p:cNvGrpSpPr>
            <a:grpSpLocks/>
          </p:cNvGrpSpPr>
          <p:nvPr/>
        </p:nvGrpSpPr>
        <p:grpSpPr bwMode="auto">
          <a:xfrm>
            <a:off x="1885950" y="549275"/>
            <a:ext cx="3810000" cy="1871663"/>
            <a:chOff x="1188" y="346"/>
            <a:chExt cx="2400" cy="1179"/>
          </a:xfrm>
        </p:grpSpPr>
        <p:sp>
          <p:nvSpPr>
            <p:cNvPr id="657416" name="Text Box 8">
              <a:extLst>
                <a:ext uri="{FF2B5EF4-FFF2-40B4-BE49-F238E27FC236}">
                  <a16:creationId xmlns:a16="http://schemas.microsoft.com/office/drawing/2014/main" id="{3637638A-E133-6C9F-5CCC-3E9C4E497F9E}"/>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charset="0"/>
                  <a:ea typeface="ＭＳ Ｐゴシック" charset="-128"/>
                  <a:cs typeface="ＭＳ Ｐゴシック" charset="-128"/>
                </a:rPr>
                <a:t>J</a:t>
              </a:r>
            </a:p>
          </p:txBody>
        </p:sp>
        <p:grpSp>
          <p:nvGrpSpPr>
            <p:cNvPr id="167015" name="Group 9">
              <a:extLst>
                <a:ext uri="{FF2B5EF4-FFF2-40B4-BE49-F238E27FC236}">
                  <a16:creationId xmlns:a16="http://schemas.microsoft.com/office/drawing/2014/main" id="{AF1BCBA5-2551-8EF3-597C-7B2200F6CB1C}"/>
                </a:ext>
              </a:extLst>
            </p:cNvPr>
            <p:cNvGrpSpPr>
              <a:grpSpLocks/>
            </p:cNvGrpSpPr>
            <p:nvPr/>
          </p:nvGrpSpPr>
          <p:grpSpPr bwMode="auto">
            <a:xfrm>
              <a:off x="1686" y="824"/>
              <a:ext cx="1208" cy="355"/>
              <a:chOff x="1686" y="824"/>
              <a:chExt cx="1208" cy="355"/>
            </a:xfrm>
          </p:grpSpPr>
          <p:sp>
            <p:nvSpPr>
              <p:cNvPr id="657418" name="Rectangle 10">
                <a:extLst>
                  <a:ext uri="{FF2B5EF4-FFF2-40B4-BE49-F238E27FC236}">
                    <a16:creationId xmlns:a16="http://schemas.microsoft.com/office/drawing/2014/main" id="{EDD4D498-655A-7217-1042-11DBC431138B}"/>
                  </a:ext>
                </a:extLst>
              </p:cNvPr>
              <p:cNvSpPr>
                <a:spLocks noChangeArrowheads="1"/>
              </p:cNvSpPr>
              <p:nvPr/>
            </p:nvSpPr>
            <p:spPr bwMode="auto">
              <a:xfrm>
                <a:off x="1686" y="833"/>
                <a:ext cx="4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57419" name="Rectangle 11">
                <a:extLst>
                  <a:ext uri="{FF2B5EF4-FFF2-40B4-BE49-F238E27FC236}">
                    <a16:creationId xmlns:a16="http://schemas.microsoft.com/office/drawing/2014/main" id="{11FEF097-9E42-A5E7-4784-09C97969FC83}"/>
                  </a:ext>
                </a:extLst>
              </p:cNvPr>
              <p:cNvSpPr>
                <a:spLocks noChangeArrowheads="1"/>
              </p:cNvSpPr>
              <p:nvPr/>
            </p:nvSpPr>
            <p:spPr bwMode="auto">
              <a:xfrm>
                <a:off x="2214" y="824"/>
                <a:ext cx="68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167016" name="Group 12">
              <a:extLst>
                <a:ext uri="{FF2B5EF4-FFF2-40B4-BE49-F238E27FC236}">
                  <a16:creationId xmlns:a16="http://schemas.microsoft.com/office/drawing/2014/main" id="{E4B51322-3C47-4F0D-7436-DF786782EED6}"/>
                </a:ext>
              </a:extLst>
            </p:cNvPr>
            <p:cNvGrpSpPr>
              <a:grpSpLocks/>
            </p:cNvGrpSpPr>
            <p:nvPr/>
          </p:nvGrpSpPr>
          <p:grpSpPr bwMode="auto">
            <a:xfrm>
              <a:off x="1188" y="1175"/>
              <a:ext cx="1966" cy="246"/>
              <a:chOff x="1188" y="1175"/>
              <a:chExt cx="1966" cy="246"/>
            </a:xfrm>
          </p:grpSpPr>
          <p:grpSp>
            <p:nvGrpSpPr>
              <p:cNvPr id="167024" name="Group 13">
                <a:extLst>
                  <a:ext uri="{FF2B5EF4-FFF2-40B4-BE49-F238E27FC236}">
                    <a16:creationId xmlns:a16="http://schemas.microsoft.com/office/drawing/2014/main" id="{46907BEC-F5D5-DD05-A95E-FA3A39394289}"/>
                  </a:ext>
                </a:extLst>
              </p:cNvPr>
              <p:cNvGrpSpPr>
                <a:grpSpLocks/>
              </p:cNvGrpSpPr>
              <p:nvPr/>
            </p:nvGrpSpPr>
            <p:grpSpPr bwMode="auto">
              <a:xfrm>
                <a:off x="1188" y="1175"/>
                <a:ext cx="1749" cy="246"/>
                <a:chOff x="1188" y="1175"/>
                <a:chExt cx="1749" cy="246"/>
              </a:xfrm>
            </p:grpSpPr>
            <p:sp>
              <p:nvSpPr>
                <p:cNvPr id="657422" name="Rectangle 14">
                  <a:extLst>
                    <a:ext uri="{FF2B5EF4-FFF2-40B4-BE49-F238E27FC236}">
                      <a16:creationId xmlns:a16="http://schemas.microsoft.com/office/drawing/2014/main" id="{328A2E81-0D4C-2C3B-158C-43C9BDA02695}"/>
                    </a:ext>
                  </a:extLst>
                </p:cNvPr>
                <p:cNvSpPr>
                  <a:spLocks noChangeArrowheads="1"/>
                </p:cNvSpPr>
                <p:nvPr/>
              </p:nvSpPr>
              <p:spPr bwMode="auto">
                <a:xfrm>
                  <a:off x="1188" y="1179"/>
                  <a:ext cx="15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57423" name="Rectangle 15">
                  <a:extLst>
                    <a:ext uri="{FF2B5EF4-FFF2-40B4-BE49-F238E27FC236}">
                      <a16:creationId xmlns:a16="http://schemas.microsoft.com/office/drawing/2014/main" id="{7741F9F4-B4A0-1066-9265-A820076046E2}"/>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57424" name="Rectangle 16">
                  <a:extLst>
                    <a:ext uri="{FF2B5EF4-FFF2-40B4-BE49-F238E27FC236}">
                      <a16:creationId xmlns:a16="http://schemas.microsoft.com/office/drawing/2014/main" id="{ED69FD7C-F3B3-287E-CFF2-F1C892FBD3E7}"/>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7425" name="Rectangle 17">
                  <a:extLst>
                    <a:ext uri="{FF2B5EF4-FFF2-40B4-BE49-F238E27FC236}">
                      <a16:creationId xmlns:a16="http://schemas.microsoft.com/office/drawing/2014/main" id="{D37BAD97-4797-A80D-05C2-93B2E29AC582}"/>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57426" name="Rectangle 18">
                  <a:extLst>
                    <a:ext uri="{FF2B5EF4-FFF2-40B4-BE49-F238E27FC236}">
                      <a16:creationId xmlns:a16="http://schemas.microsoft.com/office/drawing/2014/main" id="{60EA46C6-46E2-AD00-73D9-0D6525CE16E7}"/>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57427" name="Rectangle 19">
                  <a:extLst>
                    <a:ext uri="{FF2B5EF4-FFF2-40B4-BE49-F238E27FC236}">
                      <a16:creationId xmlns:a16="http://schemas.microsoft.com/office/drawing/2014/main" id="{C37A4542-19CC-1558-B4D4-56D6372A92C0}"/>
                    </a:ext>
                  </a:extLst>
                </p:cNvPr>
                <p:cNvSpPr>
                  <a:spLocks noChangeArrowheads="1"/>
                </p:cNvSpPr>
                <p:nvPr/>
              </p:nvSpPr>
              <p:spPr bwMode="auto">
                <a:xfrm>
                  <a:off x="2335"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57428" name="Rectangle 20">
                  <a:extLst>
                    <a:ext uri="{FF2B5EF4-FFF2-40B4-BE49-F238E27FC236}">
                      <a16:creationId xmlns:a16="http://schemas.microsoft.com/office/drawing/2014/main" id="{8B19AD26-08FE-2D0C-1F41-EADB82EB15BB}"/>
                    </a:ext>
                  </a:extLst>
                </p:cNvPr>
                <p:cNvSpPr>
                  <a:spLocks noChangeArrowheads="1"/>
                </p:cNvSpPr>
                <p:nvPr/>
              </p:nvSpPr>
              <p:spPr bwMode="auto">
                <a:xfrm>
                  <a:off x="2552" y="1183"/>
                  <a:ext cx="20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57429" name="Rectangle 21">
                  <a:extLst>
                    <a:ext uri="{FF2B5EF4-FFF2-40B4-BE49-F238E27FC236}">
                      <a16:creationId xmlns:a16="http://schemas.microsoft.com/office/drawing/2014/main" id="{8565ECCA-E955-0DB8-35BB-4AEAE3195B7F}"/>
                    </a:ext>
                  </a:extLst>
                </p:cNvPr>
                <p:cNvSpPr>
                  <a:spLocks noChangeArrowheads="1"/>
                </p:cNvSpPr>
                <p:nvPr/>
              </p:nvSpPr>
              <p:spPr bwMode="auto">
                <a:xfrm>
                  <a:off x="2781" y="1191"/>
                  <a:ext cx="156"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57430" name="Rectangle 22">
                <a:extLst>
                  <a:ext uri="{FF2B5EF4-FFF2-40B4-BE49-F238E27FC236}">
                    <a16:creationId xmlns:a16="http://schemas.microsoft.com/office/drawing/2014/main" id="{40F42FA1-9A0E-1C83-27E5-7F841904789F}"/>
                  </a:ext>
                </a:extLst>
              </p:cNvPr>
              <p:cNvSpPr>
                <a:spLocks noChangeArrowheads="1"/>
              </p:cNvSpPr>
              <p:nvPr/>
            </p:nvSpPr>
            <p:spPr bwMode="auto">
              <a:xfrm>
                <a:off x="3024" y="1184"/>
                <a:ext cx="13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167017" name="Group 23">
              <a:extLst>
                <a:ext uri="{FF2B5EF4-FFF2-40B4-BE49-F238E27FC236}">
                  <a16:creationId xmlns:a16="http://schemas.microsoft.com/office/drawing/2014/main" id="{0E46994F-71DC-8298-161C-FEE0EA4311D4}"/>
                </a:ext>
              </a:extLst>
            </p:cNvPr>
            <p:cNvGrpSpPr>
              <a:grpSpLocks/>
            </p:cNvGrpSpPr>
            <p:nvPr/>
          </p:nvGrpSpPr>
          <p:grpSpPr bwMode="auto">
            <a:xfrm>
              <a:off x="2137" y="346"/>
              <a:ext cx="455" cy="692"/>
              <a:chOff x="2137" y="346"/>
              <a:chExt cx="455" cy="692"/>
            </a:xfrm>
          </p:grpSpPr>
          <p:grpSp>
            <p:nvGrpSpPr>
              <p:cNvPr id="167020" name="Group 24">
                <a:extLst>
                  <a:ext uri="{FF2B5EF4-FFF2-40B4-BE49-F238E27FC236}">
                    <a16:creationId xmlns:a16="http://schemas.microsoft.com/office/drawing/2014/main" id="{D7C82BE4-B160-DA82-1294-43CEA705876B}"/>
                  </a:ext>
                </a:extLst>
              </p:cNvPr>
              <p:cNvGrpSpPr>
                <a:grpSpLocks/>
              </p:cNvGrpSpPr>
              <p:nvPr/>
            </p:nvGrpSpPr>
            <p:grpSpPr bwMode="auto">
              <a:xfrm>
                <a:off x="2137" y="346"/>
                <a:ext cx="455" cy="692"/>
                <a:chOff x="1814" y="109"/>
                <a:chExt cx="455" cy="692"/>
              </a:xfrm>
            </p:grpSpPr>
            <p:sp>
              <p:nvSpPr>
                <p:cNvPr id="657433" name="Text Box 25">
                  <a:extLst>
                    <a:ext uri="{FF2B5EF4-FFF2-40B4-BE49-F238E27FC236}">
                      <a16:creationId xmlns:a16="http://schemas.microsoft.com/office/drawing/2014/main" id="{B2857FD0-C02E-6E6D-0DDB-46BB2C20EA17}"/>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charset="0"/>
                      <a:ea typeface="ＭＳ Ｐゴシック" charset="-128"/>
                      <a:cs typeface="ＭＳ Ｐゴシック" charset="-128"/>
                    </a:rPr>
                    <a:t>7</a:t>
                  </a:r>
                </a:p>
              </p:txBody>
            </p:sp>
            <p:sp>
              <p:nvSpPr>
                <p:cNvPr id="657434" name="Line 26">
                  <a:extLst>
                    <a:ext uri="{FF2B5EF4-FFF2-40B4-BE49-F238E27FC236}">
                      <a16:creationId xmlns:a16="http://schemas.microsoft.com/office/drawing/2014/main" id="{C5C8B342-2920-769A-D61F-1B4F2062D574}"/>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7435" name="Line 27">
                <a:extLst>
                  <a:ext uri="{FF2B5EF4-FFF2-40B4-BE49-F238E27FC236}">
                    <a16:creationId xmlns:a16="http://schemas.microsoft.com/office/drawing/2014/main" id="{F2C470DC-30BD-4446-EB9A-F026D0686801}"/>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7436" name="Rectangle 28">
              <a:extLst>
                <a:ext uri="{FF2B5EF4-FFF2-40B4-BE49-F238E27FC236}">
                  <a16:creationId xmlns:a16="http://schemas.microsoft.com/office/drawing/2014/main" id="{36B12337-DFD2-C4BB-9F82-A5B5066CA22F}"/>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128"/>
                <a:cs typeface="ＭＳ Ｐゴシック" charset="-128"/>
              </a:endParaRPr>
            </a:p>
          </p:txBody>
        </p:sp>
        <p:sp>
          <p:nvSpPr>
            <p:cNvPr id="657437" name="Rectangle 29">
              <a:extLst>
                <a:ext uri="{FF2B5EF4-FFF2-40B4-BE49-F238E27FC236}">
                  <a16:creationId xmlns:a16="http://schemas.microsoft.com/office/drawing/2014/main" id="{58C77CB0-7159-BA23-15C9-1311088FC9B9}"/>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grpSp>
      <p:sp>
        <p:nvSpPr>
          <p:cNvPr id="657438" name="Rectangle 30" descr="Oak">
            <a:extLst>
              <a:ext uri="{FF2B5EF4-FFF2-40B4-BE49-F238E27FC236}">
                <a16:creationId xmlns:a16="http://schemas.microsoft.com/office/drawing/2014/main" id="{3F4B64BC-E7F9-6644-3BC8-F32E2577C469}"/>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pic>
        <p:nvPicPr>
          <p:cNvPr id="166921" name="Picture 31">
            <a:extLst>
              <a:ext uri="{FF2B5EF4-FFF2-40B4-BE49-F238E27FC236}">
                <a16:creationId xmlns:a16="http://schemas.microsoft.com/office/drawing/2014/main" id="{1702CA9B-8914-E241-533B-25889670C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Rectangle 32" descr="Oak">
            <a:extLst>
              <a:ext uri="{FF2B5EF4-FFF2-40B4-BE49-F238E27FC236}">
                <a16:creationId xmlns:a16="http://schemas.microsoft.com/office/drawing/2014/main" id="{5DBF3CCF-4708-0E67-A691-9E353B9011AA}"/>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166923" name="Rectangle 33">
            <a:extLst>
              <a:ext uri="{FF2B5EF4-FFF2-40B4-BE49-F238E27FC236}">
                <a16:creationId xmlns:a16="http://schemas.microsoft.com/office/drawing/2014/main" id="{9E82063F-6224-BD8D-179F-3CD26EDD666A}"/>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66924" name="Rectangle 34">
            <a:extLst>
              <a:ext uri="{FF2B5EF4-FFF2-40B4-BE49-F238E27FC236}">
                <a16:creationId xmlns:a16="http://schemas.microsoft.com/office/drawing/2014/main" id="{B1ABABCC-E719-6963-170A-292A39A06128}"/>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pic>
        <p:nvPicPr>
          <p:cNvPr id="166925" name="Picture 35">
            <a:extLst>
              <a:ext uri="{FF2B5EF4-FFF2-40B4-BE49-F238E27FC236}">
                <a16:creationId xmlns:a16="http://schemas.microsoft.com/office/drawing/2014/main" id="{DBBCBB49-86C6-66EF-A684-8EAF0611A8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44" name="Rectangle 36">
            <a:extLst>
              <a:ext uri="{FF2B5EF4-FFF2-40B4-BE49-F238E27FC236}">
                <a16:creationId xmlns:a16="http://schemas.microsoft.com/office/drawing/2014/main" id="{325E3899-5CAF-ACFE-F1E9-C03D162C751E}"/>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sp>
        <p:nvSpPr>
          <p:cNvPr id="657445" name="Rectangle 37">
            <a:extLst>
              <a:ext uri="{FF2B5EF4-FFF2-40B4-BE49-F238E27FC236}">
                <a16:creationId xmlns:a16="http://schemas.microsoft.com/office/drawing/2014/main" id="{A6DC7754-5952-B408-17E7-5BE2110CC609}"/>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128"/>
              <a:cs typeface="ＭＳ Ｐゴシック" charset="-128"/>
            </a:endParaRPr>
          </a:p>
        </p:txBody>
      </p:sp>
      <p:pic>
        <p:nvPicPr>
          <p:cNvPr id="657446" name="Picture 38">
            <a:extLst>
              <a:ext uri="{FF2B5EF4-FFF2-40B4-BE49-F238E27FC236}">
                <a16:creationId xmlns:a16="http://schemas.microsoft.com/office/drawing/2014/main" id="{6FABBC8E-1DA9-CFEE-4661-191C4828AD73}"/>
              </a:ext>
            </a:extLst>
          </p:cNvPr>
          <p:cNvPicPr>
            <a:picLocks noChangeAspect="1" noChangeArrowheads="1"/>
          </p:cNvPicPr>
          <p:nvPr/>
        </p:nvPicPr>
        <p:blipFill>
          <a:blip r:embed="rId5"/>
          <a:srcRect/>
          <a:stretch>
            <a:fillRect/>
          </a:stretch>
        </p:blipFill>
        <p:spPr bwMode="auto">
          <a:xfrm rot="5361337">
            <a:off x="-308768" y="4098131"/>
            <a:ext cx="4605338" cy="301625"/>
          </a:xfrm>
          <a:prstGeom prst="rect">
            <a:avLst/>
          </a:prstGeom>
          <a:noFill/>
          <a:effectLst>
            <a:outerShdw blurRad="63500" dist="38099" dir="2700000" algn="ctr" rotWithShape="0">
              <a:schemeClr val="accent2">
                <a:alpha val="74998"/>
              </a:schemeClr>
            </a:outerShdw>
          </a:effectLst>
        </p:spPr>
      </p:pic>
      <p:pic>
        <p:nvPicPr>
          <p:cNvPr id="166929" name="Picture 39">
            <a:extLst>
              <a:ext uri="{FF2B5EF4-FFF2-40B4-BE49-F238E27FC236}">
                <a16:creationId xmlns:a16="http://schemas.microsoft.com/office/drawing/2014/main" id="{50A385BD-4ABD-C3EA-4B91-A176D93306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0" name="Picture 40">
            <a:extLst>
              <a:ext uri="{FF2B5EF4-FFF2-40B4-BE49-F238E27FC236}">
                <a16:creationId xmlns:a16="http://schemas.microsoft.com/office/drawing/2014/main" id="{73B1F11D-4069-27CA-E4D1-BF586AA789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1" name="Picture 41">
            <a:extLst>
              <a:ext uri="{FF2B5EF4-FFF2-40B4-BE49-F238E27FC236}">
                <a16:creationId xmlns:a16="http://schemas.microsoft.com/office/drawing/2014/main" id="{0022424C-14DB-545C-C70B-BDE95A4DAC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2" name="Picture 42">
            <a:extLst>
              <a:ext uri="{FF2B5EF4-FFF2-40B4-BE49-F238E27FC236}">
                <a16:creationId xmlns:a16="http://schemas.microsoft.com/office/drawing/2014/main" id="{5C5B1B24-E209-D01E-C8EC-0AA6C952B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3" name="Picture 43">
            <a:extLst>
              <a:ext uri="{FF2B5EF4-FFF2-40B4-BE49-F238E27FC236}">
                <a16:creationId xmlns:a16="http://schemas.microsoft.com/office/drawing/2014/main" id="{7C2238FA-263D-5A80-1152-A3E7419CA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52" name="Text Box 44">
            <a:extLst>
              <a:ext uri="{FF2B5EF4-FFF2-40B4-BE49-F238E27FC236}">
                <a16:creationId xmlns:a16="http://schemas.microsoft.com/office/drawing/2014/main" id="{0426657A-596B-1C88-0789-4120B81B2D3A}"/>
              </a:ext>
            </a:extLst>
          </p:cNvPr>
          <p:cNvSpPr txBox="1">
            <a:spLocks noChangeArrowheads="1"/>
          </p:cNvSpPr>
          <p:nvPr/>
        </p:nvSpPr>
        <p:spPr bwMode="auto">
          <a:xfrm>
            <a:off x="120650" y="106363"/>
            <a:ext cx="3097213"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BIBLE THOTRINCHANWUI CHONSA</a:t>
            </a:r>
            <a:endParaRPr lang="en-US" altLang="en-US" sz="2000">
              <a:latin typeface="Arial" panose="020B0604020202020204" pitchFamily="34" charset="0"/>
            </a:endParaRPr>
          </a:p>
        </p:txBody>
      </p:sp>
      <p:grpSp>
        <p:nvGrpSpPr>
          <p:cNvPr id="166935" name="Group 45">
            <a:extLst>
              <a:ext uri="{FF2B5EF4-FFF2-40B4-BE49-F238E27FC236}">
                <a16:creationId xmlns:a16="http://schemas.microsoft.com/office/drawing/2014/main" id="{4E8CC71D-8607-2B52-08FA-F3EC59258E4E}"/>
              </a:ext>
            </a:extLst>
          </p:cNvPr>
          <p:cNvGrpSpPr>
            <a:grpSpLocks/>
          </p:cNvGrpSpPr>
          <p:nvPr/>
        </p:nvGrpSpPr>
        <p:grpSpPr bwMode="auto">
          <a:xfrm>
            <a:off x="2098675" y="2589213"/>
            <a:ext cx="6496050" cy="936625"/>
            <a:chOff x="1322" y="1631"/>
            <a:chExt cx="4092" cy="590"/>
          </a:xfrm>
        </p:grpSpPr>
        <p:pic>
          <p:nvPicPr>
            <p:cNvPr id="657454" name="Picture 46">
              <a:extLst>
                <a:ext uri="{FF2B5EF4-FFF2-40B4-BE49-F238E27FC236}">
                  <a16:creationId xmlns:a16="http://schemas.microsoft.com/office/drawing/2014/main" id="{392F81CD-F1FA-DF4F-21FD-492801B5A04A}"/>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7455" name="Picture 47">
              <a:extLst>
                <a:ext uri="{FF2B5EF4-FFF2-40B4-BE49-F238E27FC236}">
                  <a16:creationId xmlns:a16="http://schemas.microsoft.com/office/drawing/2014/main" id="{613C06BD-33BC-F5F7-5183-F8C9DF91170C}"/>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7456" name="Picture 48">
              <a:extLst>
                <a:ext uri="{FF2B5EF4-FFF2-40B4-BE49-F238E27FC236}">
                  <a16:creationId xmlns:a16="http://schemas.microsoft.com/office/drawing/2014/main" id="{9253F789-CB49-F170-43DE-1973252030FE}"/>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7457" name="Picture 49">
              <a:extLst>
                <a:ext uri="{FF2B5EF4-FFF2-40B4-BE49-F238E27FC236}">
                  <a16:creationId xmlns:a16="http://schemas.microsoft.com/office/drawing/2014/main" id="{900BD171-8B25-A7E0-3F3B-B9FB97358879}"/>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7458" name="Picture 50">
              <a:extLst>
                <a:ext uri="{FF2B5EF4-FFF2-40B4-BE49-F238E27FC236}">
                  <a16:creationId xmlns:a16="http://schemas.microsoft.com/office/drawing/2014/main" id="{C08FB6B3-293A-4D1D-7D5F-2AE30216D584}"/>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7459" name="Picture 51">
              <a:extLst>
                <a:ext uri="{FF2B5EF4-FFF2-40B4-BE49-F238E27FC236}">
                  <a16:creationId xmlns:a16="http://schemas.microsoft.com/office/drawing/2014/main" id="{721E2E4B-B7EC-33C2-5FB9-CA615493A49C}"/>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66936" name="Group 52">
            <a:extLst>
              <a:ext uri="{FF2B5EF4-FFF2-40B4-BE49-F238E27FC236}">
                <a16:creationId xmlns:a16="http://schemas.microsoft.com/office/drawing/2014/main" id="{9354CB7C-AE0A-139E-B023-9F774186EF4E}"/>
              </a:ext>
            </a:extLst>
          </p:cNvPr>
          <p:cNvGrpSpPr>
            <a:grpSpLocks/>
          </p:cNvGrpSpPr>
          <p:nvPr/>
        </p:nvGrpSpPr>
        <p:grpSpPr bwMode="auto">
          <a:xfrm>
            <a:off x="2836863" y="3608388"/>
            <a:ext cx="5664200" cy="669925"/>
            <a:chOff x="1787" y="2273"/>
            <a:chExt cx="3568" cy="422"/>
          </a:xfrm>
        </p:grpSpPr>
        <p:pic>
          <p:nvPicPr>
            <p:cNvPr id="657461" name="Picture 53">
              <a:extLst>
                <a:ext uri="{FF2B5EF4-FFF2-40B4-BE49-F238E27FC236}">
                  <a16:creationId xmlns:a16="http://schemas.microsoft.com/office/drawing/2014/main" id="{EE801EFF-D296-C75A-DB99-A5A464849140}"/>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7462" name="Picture 54">
              <a:extLst>
                <a:ext uri="{FF2B5EF4-FFF2-40B4-BE49-F238E27FC236}">
                  <a16:creationId xmlns:a16="http://schemas.microsoft.com/office/drawing/2014/main" id="{A915BEC9-4151-224F-E93D-0EB086543B27}"/>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7463" name="Picture 55">
              <a:extLst>
                <a:ext uri="{FF2B5EF4-FFF2-40B4-BE49-F238E27FC236}">
                  <a16:creationId xmlns:a16="http://schemas.microsoft.com/office/drawing/2014/main" id="{4B384679-16C1-877D-2538-AAC0A0F4E3B0}"/>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7464" name="Picture 56">
              <a:extLst>
                <a:ext uri="{FF2B5EF4-FFF2-40B4-BE49-F238E27FC236}">
                  <a16:creationId xmlns:a16="http://schemas.microsoft.com/office/drawing/2014/main" id="{92879576-6D31-60F5-FBCE-FC976D2A2AA4}"/>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66937" name="Group 57">
            <a:extLst>
              <a:ext uri="{FF2B5EF4-FFF2-40B4-BE49-F238E27FC236}">
                <a16:creationId xmlns:a16="http://schemas.microsoft.com/office/drawing/2014/main" id="{A2612104-7D82-0D92-7E0A-E6FB0ED9AED7}"/>
              </a:ext>
            </a:extLst>
          </p:cNvPr>
          <p:cNvGrpSpPr>
            <a:grpSpLocks/>
          </p:cNvGrpSpPr>
          <p:nvPr/>
        </p:nvGrpSpPr>
        <p:grpSpPr bwMode="auto">
          <a:xfrm>
            <a:off x="3941763" y="4387850"/>
            <a:ext cx="4672012" cy="592138"/>
            <a:chOff x="2483" y="2764"/>
            <a:chExt cx="2943" cy="373"/>
          </a:xfrm>
        </p:grpSpPr>
        <p:pic>
          <p:nvPicPr>
            <p:cNvPr id="657466" name="Picture 58">
              <a:extLst>
                <a:ext uri="{FF2B5EF4-FFF2-40B4-BE49-F238E27FC236}">
                  <a16:creationId xmlns:a16="http://schemas.microsoft.com/office/drawing/2014/main" id="{8D34D610-8F93-21B1-781B-D8F11C02917E}"/>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7467" name="Picture 59">
              <a:extLst>
                <a:ext uri="{FF2B5EF4-FFF2-40B4-BE49-F238E27FC236}">
                  <a16:creationId xmlns:a16="http://schemas.microsoft.com/office/drawing/2014/main" id="{4BF10F59-7745-A0DD-453C-5EA82F75CF80}"/>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7468" name="Picture 60">
              <a:extLst>
                <a:ext uri="{FF2B5EF4-FFF2-40B4-BE49-F238E27FC236}">
                  <a16:creationId xmlns:a16="http://schemas.microsoft.com/office/drawing/2014/main" id="{0266C4AA-9C04-222F-617B-C2180985EB1D}"/>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7469" name="Picture 61">
              <a:extLst>
                <a:ext uri="{FF2B5EF4-FFF2-40B4-BE49-F238E27FC236}">
                  <a16:creationId xmlns:a16="http://schemas.microsoft.com/office/drawing/2014/main" id="{4C1BB982-492E-B0D6-B7FE-3519D2457F4C}"/>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66938" name="Picture 62">
            <a:extLst>
              <a:ext uri="{FF2B5EF4-FFF2-40B4-BE49-F238E27FC236}">
                <a16:creationId xmlns:a16="http://schemas.microsoft.com/office/drawing/2014/main" id="{32380B25-6AA4-9550-E86C-1106B393A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39" name="Group 63">
            <a:extLst>
              <a:ext uri="{FF2B5EF4-FFF2-40B4-BE49-F238E27FC236}">
                <a16:creationId xmlns:a16="http://schemas.microsoft.com/office/drawing/2014/main" id="{AF026EE0-D030-8FD2-0CF7-F36EA0ABDD00}"/>
              </a:ext>
            </a:extLst>
          </p:cNvPr>
          <p:cNvGrpSpPr>
            <a:grpSpLocks/>
          </p:cNvGrpSpPr>
          <p:nvPr/>
        </p:nvGrpSpPr>
        <p:grpSpPr bwMode="auto">
          <a:xfrm>
            <a:off x="3832225" y="5137150"/>
            <a:ext cx="4697413" cy="603250"/>
            <a:chOff x="2414" y="3236"/>
            <a:chExt cx="2959" cy="380"/>
          </a:xfrm>
        </p:grpSpPr>
        <p:pic>
          <p:nvPicPr>
            <p:cNvPr id="657472" name="Picture 64">
              <a:extLst>
                <a:ext uri="{FF2B5EF4-FFF2-40B4-BE49-F238E27FC236}">
                  <a16:creationId xmlns:a16="http://schemas.microsoft.com/office/drawing/2014/main" id="{704154EC-CA36-44F4-1C28-48D8A1B9538F}"/>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7473" name="Picture 65">
              <a:extLst>
                <a:ext uri="{FF2B5EF4-FFF2-40B4-BE49-F238E27FC236}">
                  <a16:creationId xmlns:a16="http://schemas.microsoft.com/office/drawing/2014/main" id="{3CAF3FB1-0ECD-34F5-9FF5-60EED0D933E7}"/>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7474" name="Picture 66">
              <a:extLst>
                <a:ext uri="{FF2B5EF4-FFF2-40B4-BE49-F238E27FC236}">
                  <a16:creationId xmlns:a16="http://schemas.microsoft.com/office/drawing/2014/main" id="{5B28DC21-A0D1-5703-06D1-D52D867BC2F1}"/>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7475" name="Picture 67">
              <a:extLst>
                <a:ext uri="{FF2B5EF4-FFF2-40B4-BE49-F238E27FC236}">
                  <a16:creationId xmlns:a16="http://schemas.microsoft.com/office/drawing/2014/main" id="{B8009CBA-443F-1A61-5837-B64059219DB3}"/>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7476" name="Text Box 68">
              <a:extLst>
                <a:ext uri="{FF2B5EF4-FFF2-40B4-BE49-F238E27FC236}">
                  <a16:creationId xmlns:a16="http://schemas.microsoft.com/office/drawing/2014/main" id="{616F00DB-7ECA-3F31-23F3-0AF6F48A0305}"/>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ＭＳ Ｐゴシック" charset="-128"/>
                <a:cs typeface="ＭＳ Ｐゴシック" charset="-128"/>
              </a:endParaRPr>
            </a:p>
          </p:txBody>
        </p:sp>
      </p:grpSp>
      <p:pic>
        <p:nvPicPr>
          <p:cNvPr id="166940" name="Picture 69">
            <a:extLst>
              <a:ext uri="{FF2B5EF4-FFF2-40B4-BE49-F238E27FC236}">
                <a16:creationId xmlns:a16="http://schemas.microsoft.com/office/drawing/2014/main" id="{BB3108CC-3C01-2CB7-E3C5-9DD6DA28D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1" name="Picture 70">
            <a:extLst>
              <a:ext uri="{FF2B5EF4-FFF2-40B4-BE49-F238E27FC236}">
                <a16:creationId xmlns:a16="http://schemas.microsoft.com/office/drawing/2014/main" id="{9FFCF3EB-5EFA-9E1F-2836-8B60D6DC3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2" name="Picture 71">
            <a:extLst>
              <a:ext uri="{FF2B5EF4-FFF2-40B4-BE49-F238E27FC236}">
                <a16:creationId xmlns:a16="http://schemas.microsoft.com/office/drawing/2014/main" id="{C4C4F7EB-6F12-7B2D-0B2E-F6F869B22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3" name="Picture 72">
            <a:extLst>
              <a:ext uri="{FF2B5EF4-FFF2-40B4-BE49-F238E27FC236}">
                <a16:creationId xmlns:a16="http://schemas.microsoft.com/office/drawing/2014/main" id="{3F49BFE6-76BC-214B-7D08-5126CBF19C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4" name="Picture 73">
            <a:extLst>
              <a:ext uri="{FF2B5EF4-FFF2-40B4-BE49-F238E27FC236}">
                <a16:creationId xmlns:a16="http://schemas.microsoft.com/office/drawing/2014/main" id="{F471D433-BA18-2C1F-537E-41BAA652F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5" name="Picture 74">
            <a:extLst>
              <a:ext uri="{FF2B5EF4-FFF2-40B4-BE49-F238E27FC236}">
                <a16:creationId xmlns:a16="http://schemas.microsoft.com/office/drawing/2014/main" id="{2CB943C3-8602-CA6D-7528-81B0F3D78B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83" name="Text Box 75">
            <a:extLst>
              <a:ext uri="{FF2B5EF4-FFF2-40B4-BE49-F238E27FC236}">
                <a16:creationId xmlns:a16="http://schemas.microsoft.com/office/drawing/2014/main" id="{B3B1DE1C-50F2-CB37-1186-ADEC52A1902B}"/>
              </a:ext>
            </a:extLst>
          </p:cNvPr>
          <p:cNvSpPr txBox="1">
            <a:spLocks noChangeArrowheads="1"/>
          </p:cNvSpPr>
          <p:nvPr/>
        </p:nvSpPr>
        <p:spPr bwMode="auto">
          <a:xfrm>
            <a:off x="3051175" y="3668713"/>
            <a:ext cx="4819650"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charset="0"/>
                <a:ea typeface="ＭＳ Ｐゴシック" charset="-128"/>
                <a:cs typeface="ＭＳ Ｐゴシック" charset="-128"/>
              </a:rPr>
              <a:t>NGALEI TUINGASHIT</a:t>
            </a:r>
          </a:p>
        </p:txBody>
      </p:sp>
      <p:sp>
        <p:nvSpPr>
          <p:cNvPr id="657484" name="Text Box 76">
            <a:extLst>
              <a:ext uri="{FF2B5EF4-FFF2-40B4-BE49-F238E27FC236}">
                <a16:creationId xmlns:a16="http://schemas.microsoft.com/office/drawing/2014/main" id="{41836EDE-930C-FDDB-9379-C0EC78878D5B}"/>
              </a:ext>
            </a:extLst>
          </p:cNvPr>
          <p:cNvSpPr txBox="1">
            <a:spLocks noChangeArrowheads="1"/>
          </p:cNvSpPr>
          <p:nvPr/>
        </p:nvSpPr>
        <p:spPr bwMode="auto">
          <a:xfrm>
            <a:off x="2293938" y="2684463"/>
            <a:ext cx="6016625"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0">
                <a:solidFill>
                  <a:schemeClr val="accent1"/>
                </a:solidFill>
                <a:latin typeface="Arial Black" charset="0"/>
                <a:ea typeface="ＭＳ Ｐゴシック" charset="-128"/>
                <a:cs typeface="ＭＳ Ｐゴシック" charset="-128"/>
              </a:rPr>
              <a:t>ABRAHAMWUI TUINGASHIT</a:t>
            </a:r>
          </a:p>
        </p:txBody>
      </p:sp>
      <p:sp>
        <p:nvSpPr>
          <p:cNvPr id="657485" name="Text Box 77">
            <a:extLst>
              <a:ext uri="{FF2B5EF4-FFF2-40B4-BE49-F238E27FC236}">
                <a16:creationId xmlns:a16="http://schemas.microsoft.com/office/drawing/2014/main" id="{92344ABF-4DCC-6A08-EDCF-FD19145961CF}"/>
              </a:ext>
            </a:extLst>
          </p:cNvPr>
          <p:cNvSpPr txBox="1">
            <a:spLocks noChangeArrowheads="1"/>
          </p:cNvSpPr>
          <p:nvPr/>
        </p:nvSpPr>
        <p:spPr bwMode="auto">
          <a:xfrm>
            <a:off x="3832225" y="5160963"/>
            <a:ext cx="42100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charset="0"/>
                <a:ea typeface="ＭＳ Ｐゴシック" charset="-128"/>
                <a:cs typeface="ＭＳ Ｐゴシック" charset="-128"/>
              </a:rPr>
              <a:t>KADHAR TUINGASHIT</a:t>
            </a:r>
          </a:p>
        </p:txBody>
      </p:sp>
      <p:sp>
        <p:nvSpPr>
          <p:cNvPr id="657486" name="Text Box 78">
            <a:extLst>
              <a:ext uri="{FF2B5EF4-FFF2-40B4-BE49-F238E27FC236}">
                <a16:creationId xmlns:a16="http://schemas.microsoft.com/office/drawing/2014/main" id="{20E50F88-8466-37B4-43EA-75894AEA82A8}"/>
              </a:ext>
            </a:extLst>
          </p:cNvPr>
          <p:cNvSpPr txBox="1">
            <a:spLocks noChangeArrowheads="1"/>
          </p:cNvSpPr>
          <p:nvPr/>
        </p:nvSpPr>
        <p:spPr bwMode="auto">
          <a:xfrm>
            <a:off x="3727450" y="4394200"/>
            <a:ext cx="4443413" cy="42703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200" b="0">
                <a:solidFill>
                  <a:schemeClr val="accent2"/>
                </a:solidFill>
                <a:latin typeface="Arial Black" charset="0"/>
                <a:ea typeface="ＭＳ Ｐゴシック" charset="-128"/>
                <a:cs typeface="ＭＳ Ｐゴシック" charset="-128"/>
              </a:rPr>
              <a:t>DAVIDWUI TUINGASHIT</a:t>
            </a:r>
          </a:p>
        </p:txBody>
      </p:sp>
      <p:sp>
        <p:nvSpPr>
          <p:cNvPr id="657487" name="Rectangle 79">
            <a:extLst>
              <a:ext uri="{FF2B5EF4-FFF2-40B4-BE49-F238E27FC236}">
                <a16:creationId xmlns:a16="http://schemas.microsoft.com/office/drawing/2014/main" id="{7707EDF5-5CB7-07BD-D1C2-F2E716BD77D3}"/>
              </a:ext>
            </a:extLst>
          </p:cNvPr>
          <p:cNvSpPr>
            <a:spLocks noChangeArrowheads="1"/>
          </p:cNvSpPr>
          <p:nvPr/>
        </p:nvSpPr>
        <p:spPr bwMode="auto">
          <a:xfrm rot="17945350">
            <a:off x="5241132" y="1348581"/>
            <a:ext cx="1687512"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ea typeface="ＭＳ Ｐゴシック" charset="-128"/>
                <a:cs typeface="ＭＳ Ｐゴシック" charset="-128"/>
              </a:rPr>
              <a:t> YAONAOWUI SHAKAZA </a:t>
            </a:r>
          </a:p>
          <a:p>
            <a:pPr>
              <a:lnSpc>
                <a:spcPct val="90000"/>
              </a:lnSpc>
              <a:defRPr/>
            </a:pPr>
            <a:r>
              <a:rPr lang="en-US" sz="1100">
                <a:solidFill>
                  <a:srgbClr val="FFEA18"/>
                </a:solidFill>
                <a:latin typeface="Arial" charset="0"/>
                <a:ea typeface="ＭＳ Ｐゴシック" charset="-128"/>
                <a:cs typeface="ＭＳ Ｐゴシック" charset="-128"/>
              </a:rPr>
              <a:t>           ZATKHANG</a:t>
            </a:r>
          </a:p>
        </p:txBody>
      </p:sp>
      <p:sp>
        <p:nvSpPr>
          <p:cNvPr id="657488" name="Rectangle 80">
            <a:extLst>
              <a:ext uri="{FF2B5EF4-FFF2-40B4-BE49-F238E27FC236}">
                <a16:creationId xmlns:a16="http://schemas.microsoft.com/office/drawing/2014/main" id="{A4ABBA7F-CEC7-0161-3E3D-213C63B9BCC0}"/>
              </a:ext>
            </a:extLst>
          </p:cNvPr>
          <p:cNvSpPr>
            <a:spLocks noChangeArrowheads="1"/>
          </p:cNvSpPr>
          <p:nvPr/>
        </p:nvSpPr>
        <p:spPr bwMode="auto">
          <a:xfrm rot="17945350">
            <a:off x="5640388" y="1423988"/>
            <a:ext cx="1646237"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11B0C5"/>
                </a:solidFill>
                <a:latin typeface="Arial" panose="020B0604020202020204" pitchFamily="34" charset="0"/>
              </a:rPr>
              <a:t>CHRISTANA LATKHARA</a:t>
            </a:r>
            <a:endParaRPr lang="en-US" altLang="en-US" sz="1100">
              <a:solidFill>
                <a:srgbClr val="FFEA18"/>
              </a:solidFill>
              <a:latin typeface="Arial" panose="020B0604020202020204" pitchFamily="34" charset="0"/>
            </a:endParaRPr>
          </a:p>
        </p:txBody>
      </p:sp>
      <p:sp>
        <p:nvSpPr>
          <p:cNvPr id="657489" name="Rectangle 81">
            <a:extLst>
              <a:ext uri="{FF2B5EF4-FFF2-40B4-BE49-F238E27FC236}">
                <a16:creationId xmlns:a16="http://schemas.microsoft.com/office/drawing/2014/main" id="{60669C68-94A0-544C-C763-C18D2195BB29}"/>
              </a:ext>
            </a:extLst>
          </p:cNvPr>
          <p:cNvSpPr>
            <a:spLocks noChangeArrowheads="1"/>
          </p:cNvSpPr>
          <p:nvPr/>
        </p:nvSpPr>
        <p:spPr bwMode="auto">
          <a:xfrm rot="17945350">
            <a:off x="5807869" y="1054894"/>
            <a:ext cx="23971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08F220"/>
                </a:solidFill>
                <a:latin typeface="Arial" panose="020B0604020202020204" pitchFamily="34" charset="0"/>
              </a:rPr>
              <a:t>OKATHUILI CHRISTANA KHAMUNG</a:t>
            </a:r>
            <a:endParaRPr lang="en-US" altLang="en-US" sz="1100">
              <a:solidFill>
                <a:srgbClr val="FFEA18"/>
              </a:solidFill>
              <a:latin typeface="Arial" panose="020B0604020202020204" pitchFamily="34" charset="0"/>
            </a:endParaRPr>
          </a:p>
        </p:txBody>
      </p:sp>
      <p:sp>
        <p:nvSpPr>
          <p:cNvPr id="657490" name="Rectangle 82">
            <a:extLst>
              <a:ext uri="{FF2B5EF4-FFF2-40B4-BE49-F238E27FC236}">
                <a16:creationId xmlns:a16="http://schemas.microsoft.com/office/drawing/2014/main" id="{4390B24A-2C6A-6950-526A-828D66D8C4EC}"/>
              </a:ext>
            </a:extLst>
          </p:cNvPr>
          <p:cNvSpPr>
            <a:spLocks noChangeArrowheads="1"/>
          </p:cNvSpPr>
          <p:nvPr/>
        </p:nvSpPr>
        <p:spPr bwMode="auto">
          <a:xfrm rot="17945350">
            <a:off x="6183313" y="1049338"/>
            <a:ext cx="2333625"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latin typeface="Arial" charset="0"/>
                <a:ea typeface="ＭＳ Ｐゴシック" charset="-128"/>
                <a:cs typeface="ＭＳ Ｐゴシック" charset="-128"/>
              </a:rPr>
              <a:t>KACHARA WUNGPAMKHONGWUI </a:t>
            </a:r>
          </a:p>
          <a:p>
            <a:pPr>
              <a:lnSpc>
                <a:spcPct val="90000"/>
              </a:lnSpc>
              <a:defRPr/>
            </a:pPr>
            <a:r>
              <a:rPr lang="en-US" sz="1100">
                <a:latin typeface="Arial" charset="0"/>
                <a:ea typeface="ＭＳ Ｐゴシック" charset="-128"/>
                <a:cs typeface="ＭＳ Ｐゴシック" charset="-128"/>
              </a:rPr>
              <a:t>          BICHAR</a:t>
            </a:r>
          </a:p>
        </p:txBody>
      </p:sp>
      <p:sp>
        <p:nvSpPr>
          <p:cNvPr id="657491" name="Rectangle 83">
            <a:extLst>
              <a:ext uri="{FF2B5EF4-FFF2-40B4-BE49-F238E27FC236}">
                <a16:creationId xmlns:a16="http://schemas.microsoft.com/office/drawing/2014/main" id="{6E2204CD-B6B9-756F-ADFD-A3551FDD0A0A}"/>
              </a:ext>
            </a:extLst>
          </p:cNvPr>
          <p:cNvSpPr>
            <a:spLocks noChangeArrowheads="1"/>
          </p:cNvSpPr>
          <p:nvPr/>
        </p:nvSpPr>
        <p:spPr bwMode="auto">
          <a:xfrm rot="17945350">
            <a:off x="6807995" y="1399381"/>
            <a:ext cx="1541462" cy="2698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ea typeface="ＭＳ Ｐゴシック" charset="-128"/>
                <a:cs typeface="ＭＳ Ｐゴシック" charset="-128"/>
              </a:rPr>
              <a:t>KAZINGRAM KADHAR,</a:t>
            </a:r>
          </a:p>
          <a:p>
            <a:pPr>
              <a:lnSpc>
                <a:spcPct val="80000"/>
              </a:lnSpc>
              <a:defRPr/>
            </a:pPr>
            <a:r>
              <a:rPr lang="en-US" sz="1100">
                <a:solidFill>
                  <a:srgbClr val="F87B57"/>
                </a:solidFill>
                <a:latin typeface="Arial" charset="0"/>
                <a:ea typeface="ＭＳ Ｐゴシック" charset="-128"/>
                <a:cs typeface="ＭＳ Ｐゴシック" charset="-128"/>
              </a:rPr>
              <a:t> OKATHUI KADHAR</a:t>
            </a:r>
          </a:p>
        </p:txBody>
      </p:sp>
      <p:grpSp>
        <p:nvGrpSpPr>
          <p:cNvPr id="166955" name="Group 84">
            <a:extLst>
              <a:ext uri="{FF2B5EF4-FFF2-40B4-BE49-F238E27FC236}">
                <a16:creationId xmlns:a16="http://schemas.microsoft.com/office/drawing/2014/main" id="{7475B640-8D50-581A-A1F1-A2C941BD5AA4}"/>
              </a:ext>
            </a:extLst>
          </p:cNvPr>
          <p:cNvGrpSpPr>
            <a:grpSpLocks/>
          </p:cNvGrpSpPr>
          <p:nvPr/>
        </p:nvGrpSpPr>
        <p:grpSpPr bwMode="auto">
          <a:xfrm>
            <a:off x="1949450" y="2236788"/>
            <a:ext cx="5273675" cy="3898900"/>
            <a:chOff x="1228" y="1409"/>
            <a:chExt cx="3322" cy="2456"/>
          </a:xfrm>
        </p:grpSpPr>
        <p:grpSp>
          <p:nvGrpSpPr>
            <p:cNvPr id="166963" name="Group 85">
              <a:extLst>
                <a:ext uri="{FF2B5EF4-FFF2-40B4-BE49-F238E27FC236}">
                  <a16:creationId xmlns:a16="http://schemas.microsoft.com/office/drawing/2014/main" id="{E7407745-35C4-5DE5-C427-31497DCB3DB6}"/>
                </a:ext>
              </a:extLst>
            </p:cNvPr>
            <p:cNvGrpSpPr>
              <a:grpSpLocks/>
            </p:cNvGrpSpPr>
            <p:nvPr/>
          </p:nvGrpSpPr>
          <p:grpSpPr bwMode="auto">
            <a:xfrm>
              <a:off x="1228" y="1409"/>
              <a:ext cx="3303" cy="119"/>
              <a:chOff x="1206" y="1392"/>
              <a:chExt cx="3303" cy="119"/>
            </a:xfrm>
          </p:grpSpPr>
          <p:sp>
            <p:nvSpPr>
              <p:cNvPr id="657494" name="AutoShape 86" descr="Cork">
                <a:extLst>
                  <a:ext uri="{FF2B5EF4-FFF2-40B4-BE49-F238E27FC236}">
                    <a16:creationId xmlns:a16="http://schemas.microsoft.com/office/drawing/2014/main" id="{8EF07DF9-D674-9317-B1EB-D55F3CD51CA1}"/>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495" name="AutoShape 87" descr="Cork">
                <a:extLst>
                  <a:ext uri="{FF2B5EF4-FFF2-40B4-BE49-F238E27FC236}">
                    <a16:creationId xmlns:a16="http://schemas.microsoft.com/office/drawing/2014/main" id="{35C49B7B-CED2-FF1D-918F-78188683663C}"/>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496" name="AutoShape 88" descr="Cork">
                <a:extLst>
                  <a:ext uri="{FF2B5EF4-FFF2-40B4-BE49-F238E27FC236}">
                    <a16:creationId xmlns:a16="http://schemas.microsoft.com/office/drawing/2014/main" id="{15A718BD-B098-1427-55AF-D6C28E7EF3EE}"/>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497" name="AutoShape 89" descr="Cork">
                <a:extLst>
                  <a:ext uri="{FF2B5EF4-FFF2-40B4-BE49-F238E27FC236}">
                    <a16:creationId xmlns:a16="http://schemas.microsoft.com/office/drawing/2014/main" id="{1097DD9C-47AB-D581-814D-C9780A264D8F}"/>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498" name="AutoShape 90" descr="Cork">
                <a:extLst>
                  <a:ext uri="{FF2B5EF4-FFF2-40B4-BE49-F238E27FC236}">
                    <a16:creationId xmlns:a16="http://schemas.microsoft.com/office/drawing/2014/main" id="{0A93E391-8320-024B-B38C-157709B22364}"/>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499" name="AutoShape 91" descr="Cork">
                <a:extLst>
                  <a:ext uri="{FF2B5EF4-FFF2-40B4-BE49-F238E27FC236}">
                    <a16:creationId xmlns:a16="http://schemas.microsoft.com/office/drawing/2014/main" id="{530E318F-D17C-0F4B-D7BE-D13872A8C353}"/>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00" name="AutoShape 92" descr="Cork">
                <a:extLst>
                  <a:ext uri="{FF2B5EF4-FFF2-40B4-BE49-F238E27FC236}">
                    <a16:creationId xmlns:a16="http://schemas.microsoft.com/office/drawing/2014/main" id="{8EAC5389-9B75-14FB-917F-097A45CC8002}"/>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01" name="AutoShape 93" descr="Cork">
                <a:extLst>
                  <a:ext uri="{FF2B5EF4-FFF2-40B4-BE49-F238E27FC236}">
                    <a16:creationId xmlns:a16="http://schemas.microsoft.com/office/drawing/2014/main" id="{B990C34C-DF76-720B-36C4-6F7C441FBE3B}"/>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02" name="AutoShape 94" descr="Cork">
                <a:extLst>
                  <a:ext uri="{FF2B5EF4-FFF2-40B4-BE49-F238E27FC236}">
                    <a16:creationId xmlns:a16="http://schemas.microsoft.com/office/drawing/2014/main" id="{F5A8C07F-996D-8B4C-D786-283C8392D67C}"/>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03" name="AutoShape 95" descr="Cork">
                <a:extLst>
                  <a:ext uri="{FF2B5EF4-FFF2-40B4-BE49-F238E27FC236}">
                    <a16:creationId xmlns:a16="http://schemas.microsoft.com/office/drawing/2014/main" id="{30A56798-7D0C-9E0E-C935-596F12CB70F2}"/>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04" name="AutoShape 96" descr="Cork">
                <a:extLst>
                  <a:ext uri="{FF2B5EF4-FFF2-40B4-BE49-F238E27FC236}">
                    <a16:creationId xmlns:a16="http://schemas.microsoft.com/office/drawing/2014/main" id="{DAC82E9B-7051-98AB-9E3A-65E7C22D5593}"/>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505" name="AutoShape 97" descr="Cork">
                <a:extLst>
                  <a:ext uri="{FF2B5EF4-FFF2-40B4-BE49-F238E27FC236}">
                    <a16:creationId xmlns:a16="http://schemas.microsoft.com/office/drawing/2014/main" id="{9E24FA1E-3EE1-C75D-DB1E-91BAFAA838FB}"/>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506" name="AutoShape 98" descr="Cork">
                <a:extLst>
                  <a:ext uri="{FF2B5EF4-FFF2-40B4-BE49-F238E27FC236}">
                    <a16:creationId xmlns:a16="http://schemas.microsoft.com/office/drawing/2014/main" id="{4D3A476E-1F8A-5D39-9914-04D9D4F78F03}"/>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507" name="AutoShape 99" descr="Cork">
                <a:extLst>
                  <a:ext uri="{FF2B5EF4-FFF2-40B4-BE49-F238E27FC236}">
                    <a16:creationId xmlns:a16="http://schemas.microsoft.com/office/drawing/2014/main" id="{6666FBCF-D91B-771A-3B37-57073A22D731}"/>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657508" name="AutoShape 100" descr="Cork">
                <a:extLst>
                  <a:ext uri="{FF2B5EF4-FFF2-40B4-BE49-F238E27FC236}">
                    <a16:creationId xmlns:a16="http://schemas.microsoft.com/office/drawing/2014/main" id="{2F6779B1-6EE2-CCD2-2661-E675567819C6}"/>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grpSp>
          <p:nvGrpSpPr>
            <p:cNvPr id="166964" name="Group 101">
              <a:extLst>
                <a:ext uri="{FF2B5EF4-FFF2-40B4-BE49-F238E27FC236}">
                  <a16:creationId xmlns:a16="http://schemas.microsoft.com/office/drawing/2014/main" id="{A5F23181-AC85-D726-BA15-AC32356A8D16}"/>
                </a:ext>
              </a:extLst>
            </p:cNvPr>
            <p:cNvGrpSpPr>
              <a:grpSpLocks/>
            </p:cNvGrpSpPr>
            <p:nvPr/>
          </p:nvGrpSpPr>
          <p:grpSpPr bwMode="auto">
            <a:xfrm>
              <a:off x="1243" y="3761"/>
              <a:ext cx="3307" cy="104"/>
              <a:chOff x="1231" y="3769"/>
              <a:chExt cx="3307" cy="104"/>
            </a:xfrm>
          </p:grpSpPr>
          <p:sp>
            <p:nvSpPr>
              <p:cNvPr id="657510" name="AutoShape 102" descr="Cork">
                <a:extLst>
                  <a:ext uri="{FF2B5EF4-FFF2-40B4-BE49-F238E27FC236}">
                    <a16:creationId xmlns:a16="http://schemas.microsoft.com/office/drawing/2014/main" id="{7D432081-027F-95ED-9585-07EECA6C42C5}"/>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1" name="AutoShape 103" descr="Cork">
                <a:extLst>
                  <a:ext uri="{FF2B5EF4-FFF2-40B4-BE49-F238E27FC236}">
                    <a16:creationId xmlns:a16="http://schemas.microsoft.com/office/drawing/2014/main" id="{B0D3A092-9442-C9BC-102B-89F20256DE71}"/>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2" name="AutoShape 104" descr="Cork">
                <a:extLst>
                  <a:ext uri="{FF2B5EF4-FFF2-40B4-BE49-F238E27FC236}">
                    <a16:creationId xmlns:a16="http://schemas.microsoft.com/office/drawing/2014/main" id="{0FA14332-F3FE-DE9A-A24D-88F748CEFA96}"/>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3" name="AutoShape 105" descr="Cork">
                <a:extLst>
                  <a:ext uri="{FF2B5EF4-FFF2-40B4-BE49-F238E27FC236}">
                    <a16:creationId xmlns:a16="http://schemas.microsoft.com/office/drawing/2014/main" id="{07D28311-90B8-F7CC-D378-EA470F971651}"/>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4" name="AutoShape 106" descr="Cork">
                <a:extLst>
                  <a:ext uri="{FF2B5EF4-FFF2-40B4-BE49-F238E27FC236}">
                    <a16:creationId xmlns:a16="http://schemas.microsoft.com/office/drawing/2014/main" id="{57E04436-04A9-6EB2-1DF3-E6A7592C9141}"/>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5" name="AutoShape 107" descr="Cork">
                <a:extLst>
                  <a:ext uri="{FF2B5EF4-FFF2-40B4-BE49-F238E27FC236}">
                    <a16:creationId xmlns:a16="http://schemas.microsoft.com/office/drawing/2014/main" id="{275E8921-85E6-C118-E310-09D17E739EBC}"/>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6" name="AutoShape 108" descr="Cork">
                <a:extLst>
                  <a:ext uri="{FF2B5EF4-FFF2-40B4-BE49-F238E27FC236}">
                    <a16:creationId xmlns:a16="http://schemas.microsoft.com/office/drawing/2014/main" id="{2CB60096-2E0E-6F06-E3FE-00FB8F63911A}"/>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7" name="AutoShape 109" descr="Cork">
                <a:extLst>
                  <a:ext uri="{FF2B5EF4-FFF2-40B4-BE49-F238E27FC236}">
                    <a16:creationId xmlns:a16="http://schemas.microsoft.com/office/drawing/2014/main" id="{B44739AE-50F8-4A0F-405D-B5A61B7C3F31}"/>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8" name="AutoShape 110" descr="Cork">
                <a:extLst>
                  <a:ext uri="{FF2B5EF4-FFF2-40B4-BE49-F238E27FC236}">
                    <a16:creationId xmlns:a16="http://schemas.microsoft.com/office/drawing/2014/main" id="{2FDB85BA-C676-F9DA-0AB1-2A939216FFA9}"/>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19" name="AutoShape 111" descr="Cork">
                <a:extLst>
                  <a:ext uri="{FF2B5EF4-FFF2-40B4-BE49-F238E27FC236}">
                    <a16:creationId xmlns:a16="http://schemas.microsoft.com/office/drawing/2014/main" id="{B3FB21B9-135A-447A-F595-00978A25A16E}"/>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20" name="AutoShape 112" descr="Cork">
                <a:extLst>
                  <a:ext uri="{FF2B5EF4-FFF2-40B4-BE49-F238E27FC236}">
                    <a16:creationId xmlns:a16="http://schemas.microsoft.com/office/drawing/2014/main" id="{66EEF07A-90E5-621A-8B17-18F2961001D2}"/>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21" name="AutoShape 113" descr="Cork">
                <a:extLst>
                  <a:ext uri="{FF2B5EF4-FFF2-40B4-BE49-F238E27FC236}">
                    <a16:creationId xmlns:a16="http://schemas.microsoft.com/office/drawing/2014/main" id="{4CD6BE21-82CB-EA93-0F50-9836DFF1EC5A}"/>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22" name="AutoShape 114" descr="Cork">
                <a:extLst>
                  <a:ext uri="{FF2B5EF4-FFF2-40B4-BE49-F238E27FC236}">
                    <a16:creationId xmlns:a16="http://schemas.microsoft.com/office/drawing/2014/main" id="{46249047-1720-91D5-98D0-8716E792A39C}"/>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23" name="AutoShape 115" descr="Cork">
                <a:extLst>
                  <a:ext uri="{FF2B5EF4-FFF2-40B4-BE49-F238E27FC236}">
                    <a16:creationId xmlns:a16="http://schemas.microsoft.com/office/drawing/2014/main" id="{22E7AD49-2695-019E-6EC8-462BDDC8B1A2}"/>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sp>
            <p:nvSpPr>
              <p:cNvPr id="657524" name="AutoShape 116" descr="Cork">
                <a:extLst>
                  <a:ext uri="{FF2B5EF4-FFF2-40B4-BE49-F238E27FC236}">
                    <a16:creationId xmlns:a16="http://schemas.microsoft.com/office/drawing/2014/main" id="{C84AEEBF-4214-9227-3705-021E332C511E}"/>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128"/>
                  <a:cs typeface="ＭＳ Ｐゴシック" charset="-128"/>
                </a:endParaRPr>
              </a:p>
            </p:txBody>
          </p:sp>
        </p:grpSp>
      </p:grpSp>
      <p:sp>
        <p:nvSpPr>
          <p:cNvPr id="166956" name="Text Box 120">
            <a:extLst>
              <a:ext uri="{FF2B5EF4-FFF2-40B4-BE49-F238E27FC236}">
                <a16:creationId xmlns:a16="http://schemas.microsoft.com/office/drawing/2014/main" id="{32B5BFC0-D68F-7E85-AB76-59C5F8E17C6A}"/>
              </a:ext>
            </a:extLst>
          </p:cNvPr>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57529" name="Line 121">
            <a:extLst>
              <a:ext uri="{FF2B5EF4-FFF2-40B4-BE49-F238E27FC236}">
                <a16:creationId xmlns:a16="http://schemas.microsoft.com/office/drawing/2014/main" id="{FEA2EC9B-B4EC-4866-7DAE-49F3FE75271A}"/>
              </a:ext>
            </a:extLst>
          </p:cNvPr>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57530" name="Line 122">
            <a:extLst>
              <a:ext uri="{FF2B5EF4-FFF2-40B4-BE49-F238E27FC236}">
                <a16:creationId xmlns:a16="http://schemas.microsoft.com/office/drawing/2014/main" id="{31EB66A5-7816-25F9-30DF-15CCA4B81671}"/>
              </a:ext>
            </a:extLst>
          </p:cNvPr>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57531" name="Line 123">
            <a:extLst>
              <a:ext uri="{FF2B5EF4-FFF2-40B4-BE49-F238E27FC236}">
                <a16:creationId xmlns:a16="http://schemas.microsoft.com/office/drawing/2014/main" id="{5BAA6980-8419-E177-DE74-4158D23B35EF}"/>
              </a:ext>
            </a:extLst>
          </p:cNvPr>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66960" name="Text Box 124">
            <a:extLst>
              <a:ext uri="{FF2B5EF4-FFF2-40B4-BE49-F238E27FC236}">
                <a16:creationId xmlns:a16="http://schemas.microsoft.com/office/drawing/2014/main" id="{E2E7BB3B-00B0-85FF-37E1-E7F9DFB57263}"/>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7533" name="Rectangle 125">
            <a:extLst>
              <a:ext uri="{FF2B5EF4-FFF2-40B4-BE49-F238E27FC236}">
                <a16:creationId xmlns:a16="http://schemas.microsoft.com/office/drawing/2014/main" id="{A09247E3-C68C-AF08-6177-E97280E7B87F}"/>
              </a:ext>
            </a:extLst>
          </p:cNvPr>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57534" name="Rectangle 126">
            <a:extLst>
              <a:ext uri="{FF2B5EF4-FFF2-40B4-BE49-F238E27FC236}">
                <a16:creationId xmlns:a16="http://schemas.microsoft.com/office/drawing/2014/main" id="{109B4D58-018D-D186-3F11-06BD6CB90931}"/>
              </a:ext>
            </a:extLst>
          </p:cNvPr>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a:extLst>
              <a:ext uri="{FF2B5EF4-FFF2-40B4-BE49-F238E27FC236}">
                <a16:creationId xmlns:a16="http://schemas.microsoft.com/office/drawing/2014/main" id="{9D494395-AFAB-6CEF-5AFF-3ACAA167BFD4}"/>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08" name="Line 8">
            <a:extLst>
              <a:ext uri="{FF2B5EF4-FFF2-40B4-BE49-F238E27FC236}">
                <a16:creationId xmlns:a16="http://schemas.microsoft.com/office/drawing/2014/main" id="{3904BFEB-20B4-4131-B1D3-C8119231BFD1}"/>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09" name="Line 9">
            <a:extLst>
              <a:ext uri="{FF2B5EF4-FFF2-40B4-BE49-F238E27FC236}">
                <a16:creationId xmlns:a16="http://schemas.microsoft.com/office/drawing/2014/main" id="{9A781A68-13C4-A385-81FD-BA4052EE637A}"/>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10" name="Line 10">
            <a:extLst>
              <a:ext uri="{FF2B5EF4-FFF2-40B4-BE49-F238E27FC236}">
                <a16:creationId xmlns:a16="http://schemas.microsoft.com/office/drawing/2014/main" id="{A0DFDCA8-0E62-705F-FB17-D6BC8A6C192C}"/>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11" name="Line 11">
            <a:extLst>
              <a:ext uri="{FF2B5EF4-FFF2-40B4-BE49-F238E27FC236}">
                <a16:creationId xmlns:a16="http://schemas.microsoft.com/office/drawing/2014/main" id="{A52BF849-AD92-E21B-1772-7684DF300704}"/>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68967" name="Text Box 43">
            <a:extLst>
              <a:ext uri="{FF2B5EF4-FFF2-40B4-BE49-F238E27FC236}">
                <a16:creationId xmlns:a16="http://schemas.microsoft.com/office/drawing/2014/main" id="{D56910D1-C3C6-5AF7-DFE1-0B60FFC0875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640044" name="Rectangle 44">
            <a:extLst>
              <a:ext uri="{FF2B5EF4-FFF2-40B4-BE49-F238E27FC236}">
                <a16:creationId xmlns:a16="http://schemas.microsoft.com/office/drawing/2014/main" id="{1F813363-E770-1130-CCF9-D6F2E0919F7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640045" name="Rectangle 45">
            <a:extLst>
              <a:ext uri="{FF2B5EF4-FFF2-40B4-BE49-F238E27FC236}">
                <a16:creationId xmlns:a16="http://schemas.microsoft.com/office/drawing/2014/main" id="{AE5C9664-1CAD-97E5-B8FF-D1AB8E6BC83A}"/>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75</a:t>
            </a:r>
          </a:p>
        </p:txBody>
      </p:sp>
      <p:sp>
        <p:nvSpPr>
          <p:cNvPr id="168970" name="Text Box 46">
            <a:extLst>
              <a:ext uri="{FF2B5EF4-FFF2-40B4-BE49-F238E27FC236}">
                <a16:creationId xmlns:a16="http://schemas.microsoft.com/office/drawing/2014/main" id="{B091AA8C-5B1E-C060-95D2-170FE42CEA42}"/>
              </a:ext>
            </a:extLst>
          </p:cNvPr>
          <p:cNvSpPr txBox="1">
            <a:spLocks noChangeArrowheads="1"/>
          </p:cNvSpPr>
          <p:nvPr/>
        </p:nvSpPr>
        <p:spPr bwMode="auto">
          <a:xfrm>
            <a:off x="85867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8</a:t>
            </a:r>
          </a:p>
        </p:txBody>
      </p:sp>
      <p:sp>
        <p:nvSpPr>
          <p:cNvPr id="168971" name="Text Box 47">
            <a:extLst>
              <a:ext uri="{FF2B5EF4-FFF2-40B4-BE49-F238E27FC236}">
                <a16:creationId xmlns:a16="http://schemas.microsoft.com/office/drawing/2014/main" id="{43D94B50-37DA-B95B-559A-6530E21DA99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40048" name="Rectangle 48">
            <a:extLst>
              <a:ext uri="{FF2B5EF4-FFF2-40B4-BE49-F238E27FC236}">
                <a16:creationId xmlns:a16="http://schemas.microsoft.com/office/drawing/2014/main" id="{EE7AB63B-A0EC-E217-BBAA-9B2AFBBA7B80}"/>
              </a:ext>
            </a:extLst>
          </p:cNvPr>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640055" name="Text Box 55">
            <a:extLst>
              <a:ext uri="{FF2B5EF4-FFF2-40B4-BE49-F238E27FC236}">
                <a16:creationId xmlns:a16="http://schemas.microsoft.com/office/drawing/2014/main" id="{771113D9-53B5-9F4E-7E47-805456A10279}"/>
              </a:ext>
            </a:extLst>
          </p:cNvPr>
          <p:cNvSpPr txBox="1">
            <a:spLocks noChangeArrowheads="1"/>
          </p:cNvSpPr>
          <p:nvPr/>
        </p:nvSpPr>
        <p:spPr bwMode="auto">
          <a:xfrm>
            <a:off x="241300" y="596900"/>
            <a:ext cx="8623300" cy="1552575"/>
          </a:xfrm>
          <a:prstGeom prst="rect">
            <a:avLst/>
          </a:prstGeom>
          <a:noFill/>
          <a:ln w="9525">
            <a:noFill/>
            <a:miter lim="800000"/>
            <a:headEnd/>
            <a:tailEnd/>
          </a:ln>
          <a:effectLst>
            <a:outerShdw blurRad="63500" dist="81320" dir="3080412"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solidFill>
                  <a:srgbClr val="FFFF00"/>
                </a:solidFill>
                <a:latin typeface="Arial" panose="020B0604020202020204" pitchFamily="34" charset="0"/>
              </a:rPr>
              <a:t>Aruihon kakashunga, themlak kahai atam hili, kum 4000 kakahai athishurda, Varena awui ngasota Abraham aniwui lungli mayangarok kahai kapikahai lairik chi ithumna sakda khuingayila? (Hao. 12 &amp; 15)                              </a:t>
            </a:r>
            <a:endParaRPr lang="en-US" altLang="en-US" sz="2000">
              <a:solidFill>
                <a:srgbClr val="FFFF00"/>
              </a:solidFill>
              <a:latin typeface="Arial" panose="020B0604020202020204" pitchFamily="34" charset="0"/>
            </a:endParaRPr>
          </a:p>
        </p:txBody>
      </p:sp>
      <p:sp>
        <p:nvSpPr>
          <p:cNvPr id="640056" name="Text Box 56">
            <a:extLst>
              <a:ext uri="{FF2B5EF4-FFF2-40B4-BE49-F238E27FC236}">
                <a16:creationId xmlns:a16="http://schemas.microsoft.com/office/drawing/2014/main" id="{9C939096-EB2D-82C8-2BE2-382FAFB2FFEC}"/>
              </a:ext>
            </a:extLst>
          </p:cNvPr>
          <p:cNvSpPr txBox="1">
            <a:spLocks noChangeArrowheads="1"/>
          </p:cNvSpPr>
          <p:nvPr/>
        </p:nvSpPr>
        <p:spPr bwMode="auto">
          <a:xfrm>
            <a:off x="152400" y="3175000"/>
            <a:ext cx="8737600" cy="2100263"/>
          </a:xfrm>
          <a:prstGeom prst="rect">
            <a:avLst/>
          </a:prstGeom>
          <a:noFill/>
          <a:ln w="9525">
            <a:noFill/>
            <a:miter lim="800000"/>
            <a:headEnd/>
            <a:tailEnd/>
          </a:ln>
          <a:effectLst>
            <a:outerShdw blurRad="63500" dist="81320" dir="3080412"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400">
                <a:solidFill>
                  <a:srgbClr val="FFFF00"/>
                </a:solidFill>
                <a:latin typeface="Arial" panose="020B0604020202020204" pitchFamily="34" charset="0"/>
              </a:rPr>
              <a:t>MHA…MASHOILAKLA…khikhala jila…</a:t>
            </a:r>
          </a:p>
          <a:p>
            <a:pPr algn="ctr">
              <a:lnSpc>
                <a:spcPct val="70000"/>
              </a:lnSpc>
              <a:spcBef>
                <a:spcPct val="50000"/>
              </a:spcBef>
              <a:defRPr/>
            </a:pPr>
            <a:r>
              <a:rPr lang="en-US" altLang="en-US" sz="2400">
                <a:solidFill>
                  <a:srgbClr val="FFFF00"/>
                </a:solidFill>
                <a:latin typeface="Arial" panose="020B0604020202020204" pitchFamily="34" charset="0"/>
              </a:rPr>
              <a:t>Varena Abrahamwui nao </a:t>
            </a:r>
            <a:r>
              <a:rPr lang="en-US" altLang="en-US" sz="2400">
                <a:solidFill>
                  <a:srgbClr val="99CCFF"/>
                </a:solidFill>
                <a:latin typeface="Arial" panose="020B0604020202020204" pitchFamily="34" charset="0"/>
              </a:rPr>
              <a:t>ISAACLI</a:t>
            </a:r>
            <a:r>
              <a:rPr lang="en-US" altLang="en-US" sz="2400">
                <a:solidFill>
                  <a:srgbClr val="FFFF00"/>
                </a:solidFill>
                <a:latin typeface="Arial" panose="020B0604020202020204" pitchFamily="34" charset="0"/>
              </a:rPr>
              <a:t> latluida Hao. 26li hanga.</a:t>
            </a:r>
          </a:p>
          <a:p>
            <a:pPr algn="ctr">
              <a:lnSpc>
                <a:spcPct val="70000"/>
              </a:lnSpc>
              <a:spcBef>
                <a:spcPct val="50000"/>
              </a:spcBef>
              <a:defRPr/>
            </a:pPr>
            <a:r>
              <a:rPr lang="en-US" altLang="en-US" sz="2400">
                <a:solidFill>
                  <a:srgbClr val="FFFF00"/>
                </a:solidFill>
                <a:latin typeface="Arial" panose="020B0604020202020204" pitchFamily="34" charset="0"/>
              </a:rPr>
              <a:t>Hao. 35li </a:t>
            </a:r>
            <a:r>
              <a:rPr lang="en-US" altLang="en-US" sz="2400">
                <a:solidFill>
                  <a:srgbClr val="99CCFF"/>
                </a:solidFill>
                <a:latin typeface="Arial" panose="020B0604020202020204" pitchFamily="34" charset="0"/>
              </a:rPr>
              <a:t>JACOBLI</a:t>
            </a:r>
            <a:r>
              <a:rPr lang="en-US" altLang="en-US" sz="2400">
                <a:solidFill>
                  <a:srgbClr val="FFFF00"/>
                </a:solidFill>
                <a:latin typeface="Arial" panose="020B0604020202020204" pitchFamily="34" charset="0"/>
              </a:rPr>
              <a:t> ngashitluiya.</a:t>
            </a:r>
          </a:p>
          <a:p>
            <a:pPr algn="ctr">
              <a:lnSpc>
                <a:spcPct val="70000"/>
              </a:lnSpc>
              <a:spcBef>
                <a:spcPct val="50000"/>
              </a:spcBef>
              <a:defRPr/>
            </a:pPr>
            <a:r>
              <a:rPr lang="en-US" altLang="en-US" sz="2400">
                <a:solidFill>
                  <a:srgbClr val="FFFF00"/>
                </a:solidFill>
                <a:latin typeface="Arial" panose="020B0604020202020204" pitchFamily="34" charset="0"/>
              </a:rPr>
              <a:t>Kala Hao. 48li </a:t>
            </a:r>
            <a:r>
              <a:rPr lang="en-US" altLang="en-US" sz="2400">
                <a:solidFill>
                  <a:srgbClr val="99CCFF"/>
                </a:solidFill>
                <a:latin typeface="Arial" panose="020B0604020202020204" pitchFamily="34" charset="0"/>
              </a:rPr>
              <a:t>JOSEPHLI</a:t>
            </a:r>
            <a:r>
              <a:rPr lang="en-US" altLang="en-US" sz="2400">
                <a:solidFill>
                  <a:srgbClr val="FFFF00"/>
                </a:solidFill>
                <a:latin typeface="Arial" panose="020B0604020202020204" pitchFamily="34" charset="0"/>
              </a:rPr>
              <a:t> hangpapama.</a:t>
            </a:r>
          </a:p>
          <a:p>
            <a:pPr algn="ctr">
              <a:lnSpc>
                <a:spcPct val="70000"/>
              </a:lnSpc>
              <a:spcBef>
                <a:spcPct val="50000"/>
              </a:spcBef>
              <a:defRPr/>
            </a:pPr>
            <a:r>
              <a:rPr lang="en-US" altLang="en-US" sz="2400">
                <a:solidFill>
                  <a:srgbClr val="FFFF00"/>
                </a:solidFill>
                <a:latin typeface="Arial" panose="020B0604020202020204" pitchFamily="34" charset="0"/>
              </a:rPr>
              <a:t>Shongza 6li </a:t>
            </a:r>
            <a:r>
              <a:rPr lang="en-US" altLang="en-US" sz="2400">
                <a:solidFill>
                  <a:srgbClr val="99CCFF"/>
                </a:solidFill>
                <a:latin typeface="Arial" panose="020B0604020202020204" pitchFamily="34" charset="0"/>
              </a:rPr>
              <a:t>MOSESLI</a:t>
            </a:r>
            <a:r>
              <a:rPr lang="en-US" altLang="en-US" sz="2400">
                <a:solidFill>
                  <a:srgbClr val="FFFF00"/>
                </a:solidFill>
                <a:latin typeface="Arial" panose="020B0604020202020204" pitchFamily="34" charset="0"/>
              </a:rPr>
              <a:t>, kala Joshua 1 </a:t>
            </a:r>
            <a:r>
              <a:rPr lang="en-US" altLang="en-US" sz="2400">
                <a:solidFill>
                  <a:srgbClr val="99CCFF"/>
                </a:solidFill>
                <a:latin typeface="Arial" panose="020B0604020202020204" pitchFamily="34" charset="0"/>
              </a:rPr>
              <a:t>JOSHUALI</a:t>
            </a:r>
            <a:r>
              <a:rPr lang="en-US" altLang="en-US" sz="2400">
                <a:solidFill>
                  <a:srgbClr val="FFFF00"/>
                </a:solidFill>
                <a:latin typeface="Arial" panose="020B0604020202020204" pitchFamily="34" charset="0"/>
              </a:rPr>
              <a:t>. </a:t>
            </a:r>
          </a:p>
        </p:txBody>
      </p:sp>
      <p:sp>
        <p:nvSpPr>
          <p:cNvPr id="640057" name="Text Box 57">
            <a:extLst>
              <a:ext uri="{FF2B5EF4-FFF2-40B4-BE49-F238E27FC236}">
                <a16:creationId xmlns:a16="http://schemas.microsoft.com/office/drawing/2014/main" id="{AD52CCA2-2873-2845-5E2B-DBFF95963471}"/>
              </a:ext>
            </a:extLst>
          </p:cNvPr>
          <p:cNvSpPr txBox="1">
            <a:spLocks noChangeArrowheads="1"/>
          </p:cNvSpPr>
          <p:nvPr/>
        </p:nvSpPr>
        <p:spPr bwMode="auto">
          <a:xfrm>
            <a:off x="774700" y="1524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a:effectLst>
                  <a:outerShdw blurRad="38100" dist="38100" dir="2700000" algn="tl">
                    <a:srgbClr val="000000"/>
                  </a:outerShdw>
                </a:effectLst>
                <a:latin typeface="Arial" charset="0"/>
                <a:ea typeface="ＭＳ Ｐゴシック" charset="-128"/>
                <a:cs typeface="ＭＳ Ｐゴシック" charset="-128"/>
              </a:rPr>
              <a:t>CHIEINA, ARA HI NGAHANSA:</a:t>
            </a:r>
          </a:p>
        </p:txBody>
      </p:sp>
      <p:sp>
        <p:nvSpPr>
          <p:cNvPr id="640058" name="Text Box 58">
            <a:extLst>
              <a:ext uri="{FF2B5EF4-FFF2-40B4-BE49-F238E27FC236}">
                <a16:creationId xmlns:a16="http://schemas.microsoft.com/office/drawing/2014/main" id="{05A0CC90-43B8-E265-9D53-AD9DB5748B11}"/>
              </a:ext>
            </a:extLst>
          </p:cNvPr>
          <p:cNvSpPr txBox="1">
            <a:spLocks noChangeArrowheads="1"/>
          </p:cNvSpPr>
          <p:nvPr/>
        </p:nvSpPr>
        <p:spPr bwMode="auto">
          <a:xfrm>
            <a:off x="754063" y="5638800"/>
            <a:ext cx="7686675" cy="9461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latin typeface="Arial" panose="020B0604020202020204" pitchFamily="34" charset="0"/>
              </a:rPr>
              <a:t>Naomeithuida… kanameikapkaji…hi katonga ungshung khavai Messiah kharana! </a:t>
            </a:r>
          </a:p>
        </p:txBody>
      </p:sp>
      <p:sp>
        <p:nvSpPr>
          <p:cNvPr id="640059" name="Text Box 59">
            <a:extLst>
              <a:ext uri="{FF2B5EF4-FFF2-40B4-BE49-F238E27FC236}">
                <a16:creationId xmlns:a16="http://schemas.microsoft.com/office/drawing/2014/main" id="{E283A060-A6DF-4ACC-516F-52900B05B754}"/>
              </a:ext>
            </a:extLst>
          </p:cNvPr>
          <p:cNvSpPr txBox="1">
            <a:spLocks noChangeArrowheads="1"/>
          </p:cNvSpPr>
          <p:nvPr/>
        </p:nvSpPr>
        <p:spPr bwMode="auto">
          <a:xfrm>
            <a:off x="457200" y="2133600"/>
            <a:ext cx="8140700" cy="7016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i="1">
                <a:solidFill>
                  <a:srgbClr val="99CCFF"/>
                </a:solidFill>
                <a:latin typeface="Arial" charset="0"/>
                <a:ea typeface="ＭＳ Ｐゴシック" charset="-128"/>
                <a:cs typeface="ＭＳ Ｐゴシック" charset="-128"/>
              </a:rPr>
              <a:t>(Mamalai-alu: Bible </a:t>
            </a:r>
            <a:r>
              <a:rPr lang="en-US" sz="2000" i="1" u="sng">
                <a:solidFill>
                  <a:srgbClr val="99CCFF"/>
                </a:solidFill>
                <a:latin typeface="Arial" charset="0"/>
                <a:ea typeface="ＭＳ Ｐゴシック" charset="-128"/>
                <a:cs typeface="ＭＳ Ｐゴシック" charset="-128"/>
              </a:rPr>
              <a:t>mashunglak eina</a:t>
            </a:r>
            <a:r>
              <a:rPr lang="en-US" sz="2000" i="1">
                <a:solidFill>
                  <a:srgbClr val="99CCFF"/>
                </a:solidFill>
                <a:latin typeface="Arial" charset="0"/>
                <a:ea typeface="ＭＳ Ｐゴシック" charset="-128"/>
                <a:cs typeface="ＭＳ Ｐゴシック" charset="-128"/>
              </a:rPr>
              <a:t> khalat kahai tarakkha chili katonga hi samphangra!)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5AB4FB37-229B-5BEA-91AD-CC6AE970C756}"/>
              </a:ext>
            </a:extLst>
          </p:cNvPr>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71011" name="Text Box 4">
            <a:extLst>
              <a:ext uri="{FF2B5EF4-FFF2-40B4-BE49-F238E27FC236}">
                <a16:creationId xmlns:a16="http://schemas.microsoft.com/office/drawing/2014/main" id="{68419792-7656-542E-F32E-6B0C8D4B0CE5}"/>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71012" name="Text Box 5">
            <a:extLst>
              <a:ext uri="{FF2B5EF4-FFF2-40B4-BE49-F238E27FC236}">
                <a16:creationId xmlns:a16="http://schemas.microsoft.com/office/drawing/2014/main" id="{1FBA1684-6332-C0F8-FD46-DFD4FF02F5B4}"/>
              </a:ext>
            </a:extLst>
          </p:cNvPr>
          <p:cNvSpPr txBox="1">
            <a:spLocks noChangeArrowheads="1"/>
          </p:cNvSpPr>
          <p:nvPr/>
        </p:nvSpPr>
        <p:spPr bwMode="auto">
          <a:xfrm>
            <a:off x="8450263" y="48577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39654" name="Rectangle 6">
            <a:extLst>
              <a:ext uri="{FF2B5EF4-FFF2-40B4-BE49-F238E27FC236}">
                <a16:creationId xmlns:a16="http://schemas.microsoft.com/office/drawing/2014/main" id="{A563A0FB-651D-40A0-3BBC-E2B428771127}"/>
              </a:ext>
            </a:extLst>
          </p:cNvPr>
          <p:cNvSpPr>
            <a:spLocks noChangeArrowheads="1"/>
          </p:cNvSpPr>
          <p:nvPr/>
        </p:nvSpPr>
        <p:spPr bwMode="auto">
          <a:xfrm>
            <a:off x="209550" y="1354138"/>
            <a:ext cx="8820150" cy="5022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i="1" u="sng">
                <a:solidFill>
                  <a:srgbClr val="FAFD00"/>
                </a:solidFill>
                <a:latin typeface="Times New Roman" panose="02020603050405020304" pitchFamily="18" charset="0"/>
              </a:rPr>
              <a:t>Makhangapata, tazak          </a:t>
            </a:r>
            <a:r>
              <a:rPr lang="en-US" altLang="en-US" sz="5400">
                <a:solidFill>
                  <a:srgbClr val="FAFD00"/>
                </a:solidFill>
                <a:latin typeface="Times New Roman" panose="02020603050405020304" pitchFamily="18" charset="0"/>
              </a:rPr>
              <a:t>kahai ngashitmi kahai binghi nawui Bibleli kapisang haokida…ithumna khikha sangayiya... Apong akha eina jilala!</a:t>
            </a:r>
            <a:endParaRPr lang="en-US" altLang="en-US" sz="4000">
              <a:solidFill>
                <a:srgbClr val="FAFD00"/>
              </a:solidFill>
              <a:latin typeface="Times New Roman" panose="02020603050405020304" pitchFamily="18" charset="0"/>
            </a:endParaRPr>
          </a:p>
        </p:txBody>
      </p:sp>
      <p:sp>
        <p:nvSpPr>
          <p:cNvPr id="171014" name="Text Box 7">
            <a:extLst>
              <a:ext uri="{FF2B5EF4-FFF2-40B4-BE49-F238E27FC236}">
                <a16:creationId xmlns:a16="http://schemas.microsoft.com/office/drawing/2014/main" id="{1D363210-CD77-83FB-0AD3-890BA0D9D56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39656" name="Rectangle 8">
            <a:extLst>
              <a:ext uri="{FF2B5EF4-FFF2-40B4-BE49-F238E27FC236}">
                <a16:creationId xmlns:a16="http://schemas.microsoft.com/office/drawing/2014/main" id="{98ED80EE-1112-CE30-BD26-36384A86216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39659" name="Rectangle 11">
            <a:extLst>
              <a:ext uri="{FF2B5EF4-FFF2-40B4-BE49-F238E27FC236}">
                <a16:creationId xmlns:a16="http://schemas.microsoft.com/office/drawing/2014/main" id="{92FB7A78-4EF1-CBF5-BB7F-3D28A75A1336}"/>
              </a:ext>
            </a:extLst>
          </p:cNvPr>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76</a:t>
            </a:r>
          </a:p>
        </p:txBody>
      </p:sp>
      <p:sp>
        <p:nvSpPr>
          <p:cNvPr id="539661" name="Rectangle 13">
            <a:extLst>
              <a:ext uri="{FF2B5EF4-FFF2-40B4-BE49-F238E27FC236}">
                <a16:creationId xmlns:a16="http://schemas.microsoft.com/office/drawing/2014/main" id="{97046241-B226-69CF-3C64-8FEF9B90B3FB}"/>
              </a:ext>
            </a:extLst>
          </p:cNvPr>
          <p:cNvSpPr>
            <a:spLocks noChangeArrowheads="1"/>
          </p:cNvSpPr>
          <p:nvPr/>
        </p:nvSpPr>
        <p:spPr bwMode="auto">
          <a:xfrm>
            <a:off x="628650" y="287338"/>
            <a:ext cx="7923213"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latin typeface="Times New Roman" panose="02020603050405020304" pitchFamily="18" charset="0"/>
              </a:rPr>
              <a:t>Hi hangser kahaiwui thili:</a:t>
            </a:r>
            <a:endParaRPr lang="en-US" altLang="en-US" sz="4000">
              <a:latin typeface="Times New Roman" panose="02020603050405020304" pitchFamily="18" charset="0"/>
            </a:endParaRPr>
          </a:p>
        </p:txBody>
      </p:sp>
      <p:sp>
        <p:nvSpPr>
          <p:cNvPr id="171018" name="Text Box 14">
            <a:extLst>
              <a:ext uri="{FF2B5EF4-FFF2-40B4-BE49-F238E27FC236}">
                <a16:creationId xmlns:a16="http://schemas.microsoft.com/office/drawing/2014/main" id="{7AFE9AEF-9685-FBDF-A33C-BC9DA87D21EC}"/>
              </a:ext>
            </a:extLst>
          </p:cNvPr>
          <p:cNvSpPr txBox="1">
            <a:spLocks noChangeArrowheads="1"/>
          </p:cNvSpPr>
          <p:nvPr/>
        </p:nvSpPr>
        <p:spPr bwMode="auto">
          <a:xfrm>
            <a:off x="858996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0">
            <a:extLst>
              <a:ext uri="{FF2B5EF4-FFF2-40B4-BE49-F238E27FC236}">
                <a16:creationId xmlns:a16="http://schemas.microsoft.com/office/drawing/2014/main" id="{A803F0DB-A298-1194-4DFE-D9CFD42911CE}"/>
              </a:ext>
            </a:extLst>
          </p:cNvPr>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73059" name="Text Box 12">
            <a:extLst>
              <a:ext uri="{FF2B5EF4-FFF2-40B4-BE49-F238E27FC236}">
                <a16:creationId xmlns:a16="http://schemas.microsoft.com/office/drawing/2014/main" id="{B4295984-A534-BBD3-5124-721F1A46863B}"/>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73060" name="Text Box 13">
            <a:extLst>
              <a:ext uri="{FF2B5EF4-FFF2-40B4-BE49-F238E27FC236}">
                <a16:creationId xmlns:a16="http://schemas.microsoft.com/office/drawing/2014/main" id="{B62CFBAF-9F9E-0620-7A9D-F30760C03474}"/>
              </a:ext>
            </a:extLst>
          </p:cNvPr>
          <p:cNvSpPr txBox="1">
            <a:spLocks noChangeArrowheads="1"/>
          </p:cNvSpPr>
          <p:nvPr/>
        </p:nvSpPr>
        <p:spPr bwMode="auto">
          <a:xfrm>
            <a:off x="8882063" y="4819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11650" name="Rectangle 2">
            <a:extLst>
              <a:ext uri="{FF2B5EF4-FFF2-40B4-BE49-F238E27FC236}">
                <a16:creationId xmlns:a16="http://schemas.microsoft.com/office/drawing/2014/main" id="{017EE551-3D8F-EA23-537A-A90A4F476DF4}"/>
              </a:ext>
            </a:extLst>
          </p:cNvPr>
          <p:cNvSpPr>
            <a:spLocks noChangeArrowheads="1"/>
          </p:cNvSpPr>
          <p:nvPr/>
        </p:nvSpPr>
        <p:spPr bwMode="auto">
          <a:xfrm>
            <a:off x="652463" y="776288"/>
            <a:ext cx="8220075" cy="5937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rgbClr val="FAFD00"/>
                </a:solidFill>
                <a:latin typeface="Times New Roman" panose="02020603050405020304" pitchFamily="18" charset="0"/>
              </a:rPr>
              <a:t>“Ithumwui shitkasanghi   </a:t>
            </a:r>
          </a:p>
          <a:p>
            <a:pPr algn="ctr">
              <a:defRPr/>
            </a:pPr>
            <a:r>
              <a:rPr lang="en-US" altLang="en-US" sz="5400">
                <a:solidFill>
                  <a:srgbClr val="FAFD00"/>
                </a:solidFill>
                <a:latin typeface="Times New Roman" panose="02020603050405020304" pitchFamily="18" charset="0"/>
              </a:rPr>
              <a:t>                  masemka akha,                                         	              kaji,                    	                     kaji kala       </a:t>
            </a:r>
          </a:p>
          <a:p>
            <a:pPr algn="ctr">
              <a:defRPr/>
            </a:pPr>
            <a:r>
              <a:rPr lang="en-US" altLang="en-US" sz="5400">
                <a:solidFill>
                  <a:srgbClr val="FAFD00"/>
                </a:solidFill>
                <a:latin typeface="Times New Roman" panose="02020603050405020304" pitchFamily="18" charset="0"/>
              </a:rPr>
              <a:t>                               kaji eina ngaraichaya”</a:t>
            </a:r>
          </a:p>
          <a:p>
            <a:pPr>
              <a:defRPr/>
            </a:pPr>
            <a:r>
              <a:rPr lang="en-US" altLang="en-US" sz="4000">
                <a:solidFill>
                  <a:srgbClr val="FAFD00"/>
                </a:solidFill>
                <a:latin typeface="Times New Roman" panose="02020603050405020304" pitchFamily="18" charset="0"/>
              </a:rPr>
              <a:t>                                  </a:t>
            </a:r>
            <a:r>
              <a:rPr lang="en-US" altLang="en-US" sz="3200">
                <a:solidFill>
                  <a:srgbClr val="FAFD00"/>
                </a:solidFill>
                <a:latin typeface="Times New Roman" panose="02020603050405020304" pitchFamily="18" charset="0"/>
              </a:rPr>
              <a:t>Miles Stanford</a:t>
            </a:r>
          </a:p>
          <a:p>
            <a:pPr>
              <a:defRPr/>
            </a:pPr>
            <a:r>
              <a:rPr lang="en-US" altLang="en-US" sz="2000" i="1">
                <a:solidFill>
                  <a:srgbClr val="FAFD00"/>
                </a:solidFill>
                <a:latin typeface="Times New Roman" panose="02020603050405020304" pitchFamily="18" charset="0"/>
              </a:rPr>
              <a:t>                                                                Principles of Spiritual Growth</a:t>
            </a:r>
            <a:endParaRPr lang="en-US" altLang="en-US" sz="4000">
              <a:solidFill>
                <a:srgbClr val="FAFD00"/>
              </a:solidFill>
              <a:latin typeface="Times New Roman" panose="02020603050405020304" pitchFamily="18" charset="0"/>
            </a:endParaRPr>
          </a:p>
        </p:txBody>
      </p:sp>
      <p:sp>
        <p:nvSpPr>
          <p:cNvPr id="411662" name="Text Box 14">
            <a:extLst>
              <a:ext uri="{FF2B5EF4-FFF2-40B4-BE49-F238E27FC236}">
                <a16:creationId xmlns:a16="http://schemas.microsoft.com/office/drawing/2014/main" id="{A82E6FBE-A620-063C-B220-BCAA6C50C5F2}"/>
              </a:ext>
            </a:extLst>
          </p:cNvPr>
          <p:cNvSpPr txBox="1">
            <a:spLocks noChangeArrowheads="1"/>
          </p:cNvSpPr>
          <p:nvPr/>
        </p:nvSpPr>
        <p:spPr bwMode="auto">
          <a:xfrm>
            <a:off x="917575" y="1587500"/>
            <a:ext cx="3440113"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12780A"/>
                </a:solidFill>
                <a:latin typeface="Times New Roman" charset="0"/>
                <a:ea typeface="ＭＳ Ｐゴシック" charset="-128"/>
                <a:cs typeface="ＭＳ Ｐゴシック" charset="-128"/>
              </a:rPr>
              <a:t>mashunli,</a:t>
            </a:r>
          </a:p>
        </p:txBody>
      </p:sp>
      <p:sp>
        <p:nvSpPr>
          <p:cNvPr id="411663" name="Text Box 15">
            <a:extLst>
              <a:ext uri="{FF2B5EF4-FFF2-40B4-BE49-F238E27FC236}">
                <a16:creationId xmlns:a16="http://schemas.microsoft.com/office/drawing/2014/main" id="{C8FBF894-F20D-013A-0DFC-E4EF74A18B4D}"/>
              </a:ext>
            </a:extLst>
          </p:cNvPr>
          <p:cNvSpPr txBox="1">
            <a:spLocks noChangeArrowheads="1"/>
          </p:cNvSpPr>
          <p:nvPr/>
        </p:nvSpPr>
        <p:spPr bwMode="auto">
          <a:xfrm>
            <a:off x="933450" y="3287713"/>
            <a:ext cx="4848225"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12780A"/>
                </a:solidFill>
                <a:latin typeface="Times New Roman" charset="0"/>
                <a:ea typeface="ＭＳ Ｐゴシック" charset="-128"/>
                <a:cs typeface="ＭＳ Ｐゴシック" charset="-128"/>
              </a:rPr>
              <a:t>ngacheephapha</a:t>
            </a:r>
          </a:p>
        </p:txBody>
      </p:sp>
      <p:sp>
        <p:nvSpPr>
          <p:cNvPr id="411664" name="Text Box 16">
            <a:extLst>
              <a:ext uri="{FF2B5EF4-FFF2-40B4-BE49-F238E27FC236}">
                <a16:creationId xmlns:a16="http://schemas.microsoft.com/office/drawing/2014/main" id="{07D4EF5A-92B5-C5CC-A0F1-0A1202A9CB64}"/>
              </a:ext>
            </a:extLst>
          </p:cNvPr>
          <p:cNvSpPr txBox="1">
            <a:spLocks noChangeArrowheads="1"/>
          </p:cNvSpPr>
          <p:nvPr/>
        </p:nvSpPr>
        <p:spPr bwMode="auto">
          <a:xfrm>
            <a:off x="693738" y="4059238"/>
            <a:ext cx="5376862"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12780A"/>
                </a:solidFill>
                <a:latin typeface="Times New Roman" charset="0"/>
                <a:ea typeface="ＭＳ Ｐゴシック" charset="-128"/>
                <a:cs typeface="ＭＳ Ｐゴシック" charset="-128"/>
              </a:rPr>
              <a:t>chukmajaphapha</a:t>
            </a:r>
          </a:p>
        </p:txBody>
      </p:sp>
      <p:sp>
        <p:nvSpPr>
          <p:cNvPr id="411665" name="Rectangle 17">
            <a:extLst>
              <a:ext uri="{FF2B5EF4-FFF2-40B4-BE49-F238E27FC236}">
                <a16:creationId xmlns:a16="http://schemas.microsoft.com/office/drawing/2014/main" id="{ACBB10A4-F2CA-8399-37F8-9A896BC1E9A2}"/>
              </a:ext>
            </a:extLst>
          </p:cNvPr>
          <p:cNvSpPr>
            <a:spLocks noChangeArrowheads="1"/>
          </p:cNvSpPr>
          <p:nvPr/>
        </p:nvSpPr>
        <p:spPr bwMode="auto">
          <a:xfrm>
            <a:off x="852488" y="2406650"/>
            <a:ext cx="4794250"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en-US" sz="5400">
                <a:solidFill>
                  <a:srgbClr val="12780A"/>
                </a:solidFill>
                <a:latin typeface="Times New Roman" charset="0"/>
                <a:ea typeface="ＭＳ Ｐゴシック" charset="-128"/>
                <a:cs typeface="ＭＳ Ｐゴシック" charset="-128"/>
              </a:rPr>
              <a:t>phaningphapha</a:t>
            </a:r>
          </a:p>
        </p:txBody>
      </p:sp>
      <p:sp>
        <p:nvSpPr>
          <p:cNvPr id="411652" name="Text Box 4">
            <a:extLst>
              <a:ext uri="{FF2B5EF4-FFF2-40B4-BE49-F238E27FC236}">
                <a16:creationId xmlns:a16="http://schemas.microsoft.com/office/drawing/2014/main" id="{567A96D4-C770-5027-E34D-F098CFB44EF2}"/>
              </a:ext>
            </a:extLst>
          </p:cNvPr>
          <p:cNvSpPr txBox="1">
            <a:spLocks noChangeArrowheads="1"/>
          </p:cNvSpPr>
          <p:nvPr/>
        </p:nvSpPr>
        <p:spPr bwMode="auto">
          <a:xfrm>
            <a:off x="901700" y="1579563"/>
            <a:ext cx="3386138"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00FF00"/>
                </a:solidFill>
                <a:latin typeface="Times New Roman" charset="0"/>
                <a:ea typeface="ＭＳ Ｐゴシック" charset="-128"/>
                <a:cs typeface="ＭＳ Ｐゴシック" charset="-128"/>
              </a:rPr>
              <a:t>mashunli,</a:t>
            </a:r>
          </a:p>
        </p:txBody>
      </p:sp>
      <p:sp>
        <p:nvSpPr>
          <p:cNvPr id="411654" name="Text Box 6">
            <a:extLst>
              <a:ext uri="{FF2B5EF4-FFF2-40B4-BE49-F238E27FC236}">
                <a16:creationId xmlns:a16="http://schemas.microsoft.com/office/drawing/2014/main" id="{7688C85C-FA0F-05AD-6B25-9A41485816E6}"/>
              </a:ext>
            </a:extLst>
          </p:cNvPr>
          <p:cNvSpPr txBox="1">
            <a:spLocks noChangeArrowheads="1"/>
          </p:cNvSpPr>
          <p:nvPr/>
        </p:nvSpPr>
        <p:spPr bwMode="auto">
          <a:xfrm>
            <a:off x="931863" y="3276600"/>
            <a:ext cx="5291137"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00FF00"/>
                </a:solidFill>
                <a:latin typeface="Times New Roman" charset="0"/>
                <a:ea typeface="ＭＳ Ｐゴシック" charset="-128"/>
                <a:cs typeface="ＭＳ Ｐゴシック" charset="-128"/>
              </a:rPr>
              <a:t>ngacheephapha</a:t>
            </a:r>
          </a:p>
        </p:txBody>
      </p:sp>
      <p:sp>
        <p:nvSpPr>
          <p:cNvPr id="411655" name="Text Box 7">
            <a:extLst>
              <a:ext uri="{FF2B5EF4-FFF2-40B4-BE49-F238E27FC236}">
                <a16:creationId xmlns:a16="http://schemas.microsoft.com/office/drawing/2014/main" id="{BCDF56AF-4056-A70F-BC38-19E7B9EA36ED}"/>
              </a:ext>
            </a:extLst>
          </p:cNvPr>
          <p:cNvSpPr txBox="1">
            <a:spLocks noChangeArrowheads="1"/>
          </p:cNvSpPr>
          <p:nvPr/>
        </p:nvSpPr>
        <p:spPr bwMode="auto">
          <a:xfrm>
            <a:off x="698500" y="4049713"/>
            <a:ext cx="5511800"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a:solidFill>
                  <a:srgbClr val="00FF00"/>
                </a:solidFill>
                <a:latin typeface="Times New Roman" charset="0"/>
                <a:ea typeface="ＭＳ Ｐゴシック" charset="-128"/>
                <a:cs typeface="ＭＳ Ｐゴシック" charset="-128"/>
              </a:rPr>
              <a:t>chukmajaphapha</a:t>
            </a:r>
          </a:p>
        </p:txBody>
      </p:sp>
      <p:sp>
        <p:nvSpPr>
          <p:cNvPr id="411656" name="Rectangle 8">
            <a:extLst>
              <a:ext uri="{FF2B5EF4-FFF2-40B4-BE49-F238E27FC236}">
                <a16:creationId xmlns:a16="http://schemas.microsoft.com/office/drawing/2014/main" id="{0D5621AF-AAED-E2DC-EDA4-CB63F1201969}"/>
              </a:ext>
            </a:extLst>
          </p:cNvPr>
          <p:cNvSpPr>
            <a:spLocks noChangeArrowheads="1"/>
          </p:cNvSpPr>
          <p:nvPr/>
        </p:nvSpPr>
        <p:spPr bwMode="auto">
          <a:xfrm>
            <a:off x="865188" y="2432050"/>
            <a:ext cx="4794250"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en-US" sz="5400">
                <a:solidFill>
                  <a:srgbClr val="00FF00"/>
                </a:solidFill>
                <a:latin typeface="Times New Roman" charset="0"/>
                <a:ea typeface="ＭＳ Ｐゴシック" charset="-128"/>
                <a:cs typeface="ＭＳ Ｐゴシック" charset="-128"/>
              </a:rPr>
              <a:t>phaningphapha</a:t>
            </a:r>
          </a:p>
        </p:txBody>
      </p:sp>
      <p:sp>
        <p:nvSpPr>
          <p:cNvPr id="173070" name="Text Box 20">
            <a:extLst>
              <a:ext uri="{FF2B5EF4-FFF2-40B4-BE49-F238E27FC236}">
                <a16:creationId xmlns:a16="http://schemas.microsoft.com/office/drawing/2014/main" id="{9E2AB58F-DDE9-1BA1-AD58-BF8BA93B56D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11669" name="Rectangle 21">
            <a:extLst>
              <a:ext uri="{FF2B5EF4-FFF2-40B4-BE49-F238E27FC236}">
                <a16:creationId xmlns:a16="http://schemas.microsoft.com/office/drawing/2014/main" id="{2B34320E-8AF5-6286-3F92-E3236D6D2F2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11672" name="Rectangle 24">
            <a:extLst>
              <a:ext uri="{FF2B5EF4-FFF2-40B4-BE49-F238E27FC236}">
                <a16:creationId xmlns:a16="http://schemas.microsoft.com/office/drawing/2014/main" id="{6E43EC06-1AD5-E079-75D5-4836E51B0CFF}"/>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77</a:t>
            </a:r>
          </a:p>
        </p:txBody>
      </p:sp>
      <p:sp>
        <p:nvSpPr>
          <p:cNvPr id="173073" name="Text Box 26">
            <a:extLst>
              <a:ext uri="{FF2B5EF4-FFF2-40B4-BE49-F238E27FC236}">
                <a16:creationId xmlns:a16="http://schemas.microsoft.com/office/drawing/2014/main" id="{1E70A6E6-A38C-8986-2D30-B7DCAB75A5C7}"/>
              </a:ext>
            </a:extLst>
          </p:cNvPr>
          <p:cNvSpPr txBox="1">
            <a:spLocks noChangeArrowheads="1"/>
          </p:cNvSpPr>
          <p:nvPr/>
        </p:nvSpPr>
        <p:spPr bwMode="auto">
          <a:xfrm>
            <a:off x="8589963"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a:extLst>
              <a:ext uri="{FF2B5EF4-FFF2-40B4-BE49-F238E27FC236}">
                <a16:creationId xmlns:a16="http://schemas.microsoft.com/office/drawing/2014/main" id="{DABE0D7F-B9D9-FDE0-5EA1-55D2D3BB8495}"/>
              </a:ext>
            </a:extLst>
          </p:cNvPr>
          <p:cNvSpPr>
            <a:spLocks noChangeArrowheads="1"/>
          </p:cNvSpPr>
          <p:nvPr/>
        </p:nvSpPr>
        <p:spPr bwMode="auto">
          <a:xfrm>
            <a:off x="779463" y="355600"/>
            <a:ext cx="7559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rgbClr val="FAFD00"/>
                </a:solidFill>
                <a:latin typeface="Times New Roman" panose="02020603050405020304" pitchFamily="18" charset="0"/>
              </a:rPr>
              <a:t>Akha kapangkhuilu:</a:t>
            </a:r>
            <a:endParaRPr lang="en-US" altLang="en-US" sz="4000">
              <a:solidFill>
                <a:srgbClr val="FAFD00"/>
              </a:solidFill>
              <a:latin typeface="Times New Roman" panose="02020603050405020304" pitchFamily="18" charset="0"/>
            </a:endParaRPr>
          </a:p>
        </p:txBody>
      </p:sp>
      <p:sp>
        <p:nvSpPr>
          <p:cNvPr id="538631" name="Rectangle 7">
            <a:extLst>
              <a:ext uri="{FF2B5EF4-FFF2-40B4-BE49-F238E27FC236}">
                <a16:creationId xmlns:a16="http://schemas.microsoft.com/office/drawing/2014/main" id="{8FAC779C-BDA0-703A-3F7C-00523533AB8D}"/>
              </a:ext>
            </a:extLst>
          </p:cNvPr>
          <p:cNvSpPr>
            <a:spLocks noChangeArrowheads="1"/>
          </p:cNvSpPr>
          <p:nvPr/>
        </p:nvSpPr>
        <p:spPr bwMode="auto">
          <a:xfrm>
            <a:off x="782638" y="1339850"/>
            <a:ext cx="7559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FAFD00"/>
                </a:solidFill>
                <a:latin typeface="Times New Roman" panose="02020603050405020304" pitchFamily="18" charset="0"/>
              </a:rPr>
              <a:t>1. Makanamana da phaninglu.</a:t>
            </a:r>
            <a:endParaRPr lang="en-US" altLang="en-US" sz="2000">
              <a:solidFill>
                <a:srgbClr val="FAFD00"/>
              </a:solidFill>
              <a:latin typeface="Times New Roman" panose="02020603050405020304" pitchFamily="18" charset="0"/>
            </a:endParaRPr>
          </a:p>
        </p:txBody>
      </p:sp>
      <p:sp>
        <p:nvSpPr>
          <p:cNvPr id="538634" name="Rectangle 10">
            <a:extLst>
              <a:ext uri="{FF2B5EF4-FFF2-40B4-BE49-F238E27FC236}">
                <a16:creationId xmlns:a16="http://schemas.microsoft.com/office/drawing/2014/main" id="{5B70FF27-0A63-02A2-B54B-A46F28DD948A}"/>
              </a:ext>
            </a:extLst>
          </p:cNvPr>
          <p:cNvSpPr>
            <a:spLocks noChangeArrowheads="1"/>
          </p:cNvSpPr>
          <p:nvPr/>
        </p:nvSpPr>
        <p:spPr bwMode="auto">
          <a:xfrm>
            <a:off x="782638" y="1849438"/>
            <a:ext cx="7559675"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FAFD00"/>
                </a:solidFill>
                <a:latin typeface="Times New Roman" panose="02020603050405020304" pitchFamily="18" charset="0"/>
              </a:rPr>
              <a:t>2. KACHAMA Tuingashitna da malaihaolu.</a:t>
            </a:r>
            <a:endParaRPr lang="en-US" altLang="en-US" sz="2000">
              <a:solidFill>
                <a:srgbClr val="FAFD00"/>
              </a:solidFill>
              <a:latin typeface="Times New Roman" panose="02020603050405020304" pitchFamily="18" charset="0"/>
            </a:endParaRPr>
          </a:p>
        </p:txBody>
      </p:sp>
      <p:sp>
        <p:nvSpPr>
          <p:cNvPr id="538635" name="Rectangle 11">
            <a:extLst>
              <a:ext uri="{FF2B5EF4-FFF2-40B4-BE49-F238E27FC236}">
                <a16:creationId xmlns:a16="http://schemas.microsoft.com/office/drawing/2014/main" id="{64645041-1B76-0610-4820-2D6A477601E4}"/>
              </a:ext>
            </a:extLst>
          </p:cNvPr>
          <p:cNvSpPr>
            <a:spLocks noChangeArrowheads="1"/>
          </p:cNvSpPr>
          <p:nvPr/>
        </p:nvSpPr>
        <p:spPr bwMode="auto">
          <a:xfrm>
            <a:off x="215900" y="2840038"/>
            <a:ext cx="86995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FAFD00"/>
                </a:solidFill>
                <a:latin typeface="Times New Roman" panose="02020603050405020304" pitchFamily="18" charset="0"/>
              </a:rPr>
              <a:t>3. Okathuili naoda khi rashoknikhala da phaning kazaklaga phab takhui khavai salu.</a:t>
            </a:r>
            <a:endParaRPr lang="en-US" altLang="en-US" sz="2000">
              <a:solidFill>
                <a:srgbClr val="FAFD00"/>
              </a:solidFill>
              <a:latin typeface="Times New Roman" panose="02020603050405020304" pitchFamily="18" charset="0"/>
            </a:endParaRPr>
          </a:p>
        </p:txBody>
      </p:sp>
      <p:sp>
        <p:nvSpPr>
          <p:cNvPr id="175110" name="Text Box 16">
            <a:extLst>
              <a:ext uri="{FF2B5EF4-FFF2-40B4-BE49-F238E27FC236}">
                <a16:creationId xmlns:a16="http://schemas.microsoft.com/office/drawing/2014/main" id="{B79D3235-50AC-5BFF-9B90-DB4D5777308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38641" name="Rectangle 17">
            <a:extLst>
              <a:ext uri="{FF2B5EF4-FFF2-40B4-BE49-F238E27FC236}">
                <a16:creationId xmlns:a16="http://schemas.microsoft.com/office/drawing/2014/main" id="{7B3527DA-6B1A-0C5D-4C48-664BB07EC78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38644" name="Rectangle 20">
            <a:extLst>
              <a:ext uri="{FF2B5EF4-FFF2-40B4-BE49-F238E27FC236}">
                <a16:creationId xmlns:a16="http://schemas.microsoft.com/office/drawing/2014/main" id="{6EA2CE29-2311-4DCF-C93D-91C8FC7A5348}"/>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78</a:t>
            </a:r>
          </a:p>
        </p:txBody>
      </p:sp>
      <p:sp>
        <p:nvSpPr>
          <p:cNvPr id="175113" name="Text Box 22">
            <a:extLst>
              <a:ext uri="{FF2B5EF4-FFF2-40B4-BE49-F238E27FC236}">
                <a16:creationId xmlns:a16="http://schemas.microsoft.com/office/drawing/2014/main" id="{11036E3A-18AA-DE88-8756-F3DF60952688}"/>
              </a:ext>
            </a:extLst>
          </p:cNvPr>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282502C1-3308-ED6F-AF9E-4F6F82305C85}"/>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699" name="Rectangle 3">
            <a:extLst>
              <a:ext uri="{FF2B5EF4-FFF2-40B4-BE49-F238E27FC236}">
                <a16:creationId xmlns:a16="http://schemas.microsoft.com/office/drawing/2014/main" id="{3BAEC36F-DF6C-A859-0471-50477C5FFB26}"/>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9700" name="Rectangle 4">
            <a:extLst>
              <a:ext uri="{FF2B5EF4-FFF2-40B4-BE49-F238E27FC236}">
                <a16:creationId xmlns:a16="http://schemas.microsoft.com/office/drawing/2014/main" id="{B8E388B7-BDCB-9852-967D-7A7AB3F6B2ED}"/>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29701" name="Rectangle 5">
            <a:extLst>
              <a:ext uri="{FF2B5EF4-FFF2-40B4-BE49-F238E27FC236}">
                <a16:creationId xmlns:a16="http://schemas.microsoft.com/office/drawing/2014/main" id="{2E8961E9-1200-89F7-7C71-B0A11B507E1F}"/>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29702" name="Rectangle 6">
            <a:extLst>
              <a:ext uri="{FF2B5EF4-FFF2-40B4-BE49-F238E27FC236}">
                <a16:creationId xmlns:a16="http://schemas.microsoft.com/office/drawing/2014/main" id="{7D7C92FF-70D5-F1DB-C3BF-E024B66F3E3B}"/>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29703" name="Rectangle 7">
            <a:extLst>
              <a:ext uri="{FF2B5EF4-FFF2-40B4-BE49-F238E27FC236}">
                <a16:creationId xmlns:a16="http://schemas.microsoft.com/office/drawing/2014/main" id="{613B97F8-3B24-DE49-99F6-33778BE6E834}"/>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423944" name="Rectangle 8">
            <a:extLst>
              <a:ext uri="{FF2B5EF4-FFF2-40B4-BE49-F238E27FC236}">
                <a16:creationId xmlns:a16="http://schemas.microsoft.com/office/drawing/2014/main" id="{0BB078D2-15A0-E872-1BC7-53AC01E43587}"/>
              </a:ext>
            </a:extLst>
          </p:cNvPr>
          <p:cNvSpPr>
            <a:spLocks noChangeArrowheads="1"/>
          </p:cNvSpPr>
          <p:nvPr/>
        </p:nvSpPr>
        <p:spPr bwMode="auto">
          <a:xfrm>
            <a:off x="2646363" y="2566988"/>
            <a:ext cx="38195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000099"/>
                </a:solidFill>
                <a:latin typeface="Helvetica" panose="020B0604020202020204" pitchFamily="34" charset="0"/>
              </a:rPr>
              <a:t> Ngalung Khare – </a:t>
            </a:r>
          </a:p>
          <a:p>
            <a:pPr algn="ctr">
              <a:defRPr/>
            </a:pPr>
            <a:r>
              <a:rPr lang="en-US" altLang="en-US" sz="2000" i="1">
                <a:solidFill>
                  <a:srgbClr val="000099"/>
                </a:solidFill>
                <a:latin typeface="Helvetica" panose="020B0604020202020204" pitchFamily="34" charset="0"/>
              </a:rPr>
              <a:t>Vareli Sakhangayi (Tuiza 1-12)</a:t>
            </a:r>
          </a:p>
        </p:txBody>
      </p:sp>
      <p:sp>
        <p:nvSpPr>
          <p:cNvPr id="29705" name="Rectangle 9">
            <a:extLst>
              <a:ext uri="{FF2B5EF4-FFF2-40B4-BE49-F238E27FC236}">
                <a16:creationId xmlns:a16="http://schemas.microsoft.com/office/drawing/2014/main" id="{0C684CCE-8854-249A-247B-5F34F6146608}"/>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423946" name="Rectangle 10">
            <a:extLst>
              <a:ext uri="{FF2B5EF4-FFF2-40B4-BE49-F238E27FC236}">
                <a16:creationId xmlns:a16="http://schemas.microsoft.com/office/drawing/2014/main" id="{B09CF680-578B-6FD4-71BA-61F8FC8C5B8A}"/>
              </a:ext>
            </a:extLst>
          </p:cNvPr>
          <p:cNvSpPr>
            <a:spLocks noChangeArrowheads="1"/>
          </p:cNvSpPr>
          <p:nvPr/>
        </p:nvSpPr>
        <p:spPr bwMode="auto">
          <a:xfrm>
            <a:off x="2700338" y="3195638"/>
            <a:ext cx="369093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000099"/>
                </a:solidFill>
                <a:latin typeface="Helvetica" panose="020B0604020202020204" pitchFamily="34" charset="0"/>
              </a:rPr>
              <a:t>  Ngalung Kakhane – </a:t>
            </a:r>
          </a:p>
          <a:p>
            <a:pPr algn="ctr">
              <a:defRPr/>
            </a:pPr>
            <a:r>
              <a:rPr lang="en-US" altLang="en-US" sz="2000" i="1">
                <a:solidFill>
                  <a:srgbClr val="000099"/>
                </a:solidFill>
                <a:latin typeface="Helvetica" panose="020B0604020202020204" pitchFamily="34" charset="0"/>
              </a:rPr>
              <a:t>Mili Sakhangayi (Tuiza 13-17)</a:t>
            </a:r>
          </a:p>
        </p:txBody>
      </p:sp>
      <p:sp>
        <p:nvSpPr>
          <p:cNvPr id="29707" name="Rectangle 11">
            <a:extLst>
              <a:ext uri="{FF2B5EF4-FFF2-40B4-BE49-F238E27FC236}">
                <a16:creationId xmlns:a16="http://schemas.microsoft.com/office/drawing/2014/main" id="{3B59F453-CF07-C619-D0FE-79148347A7D7}"/>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9708" name="Rectangle 12">
            <a:extLst>
              <a:ext uri="{FF2B5EF4-FFF2-40B4-BE49-F238E27FC236}">
                <a16:creationId xmlns:a16="http://schemas.microsoft.com/office/drawing/2014/main" id="{E5114854-1FF6-D3AC-2958-1076A8574B01}"/>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29709" name="Rectangle 13">
            <a:extLst>
              <a:ext uri="{FF2B5EF4-FFF2-40B4-BE49-F238E27FC236}">
                <a16:creationId xmlns:a16="http://schemas.microsoft.com/office/drawing/2014/main" id="{5181AFD5-B414-C85B-4C13-C6136A849F22}"/>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29710" name="Rectangle 14">
            <a:extLst>
              <a:ext uri="{FF2B5EF4-FFF2-40B4-BE49-F238E27FC236}">
                <a16:creationId xmlns:a16="http://schemas.microsoft.com/office/drawing/2014/main" id="{DCA0747D-D9AC-18EB-330D-078DC7F8EF3E}"/>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29711" name="Rectangle 15">
            <a:extLst>
              <a:ext uri="{FF2B5EF4-FFF2-40B4-BE49-F238E27FC236}">
                <a16:creationId xmlns:a16="http://schemas.microsoft.com/office/drawing/2014/main" id="{99CEE11D-9027-A652-7F81-605196DEF13B}"/>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423952" name="Rectangle 16">
            <a:extLst>
              <a:ext uri="{FF2B5EF4-FFF2-40B4-BE49-F238E27FC236}">
                <a16:creationId xmlns:a16="http://schemas.microsoft.com/office/drawing/2014/main" id="{A0FAE865-3BF7-E1D0-7337-DE5BC6FF4F3F}"/>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3967" name="Rectangle 31">
            <a:extLst>
              <a:ext uri="{FF2B5EF4-FFF2-40B4-BE49-F238E27FC236}">
                <a16:creationId xmlns:a16="http://schemas.microsoft.com/office/drawing/2014/main" id="{3CF3A98F-5FE9-5E2E-7163-31A2BD6521F5}"/>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800">
                <a:solidFill>
                  <a:schemeClr val="folHlink"/>
                </a:solidFill>
                <a:latin typeface="Helvetica" panose="020B0604020202020204" pitchFamily="34" charset="0"/>
              </a:rPr>
              <a:t>“MOSESWUI TUINGASHIT”</a:t>
            </a:r>
          </a:p>
        </p:txBody>
      </p:sp>
      <p:sp>
        <p:nvSpPr>
          <p:cNvPr id="423968" name="Rectangle 32">
            <a:extLst>
              <a:ext uri="{FF2B5EF4-FFF2-40B4-BE49-F238E27FC236}">
                <a16:creationId xmlns:a16="http://schemas.microsoft.com/office/drawing/2014/main" id="{8548B858-E20B-C160-09A3-ACE741459026}"/>
              </a:ext>
            </a:extLst>
          </p:cNvPr>
          <p:cNvSpPr>
            <a:spLocks noChangeArrowheads="1"/>
          </p:cNvSpPr>
          <p:nvPr/>
        </p:nvSpPr>
        <p:spPr bwMode="auto">
          <a:xfrm>
            <a:off x="2795588" y="1008063"/>
            <a:ext cx="356076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rgbClr val="000099"/>
                </a:solidFill>
                <a:latin typeface="Helvetica" panose="020B0604020202020204" pitchFamily="34" charset="0"/>
              </a:rPr>
              <a:t>SHONGZA KAPIKASANG 20: </a:t>
            </a:r>
          </a:p>
          <a:p>
            <a:pPr algn="ctr">
              <a:defRPr/>
            </a:pPr>
            <a:r>
              <a:rPr lang="en-US" altLang="en-US" sz="2500">
                <a:solidFill>
                  <a:srgbClr val="000099"/>
                </a:solidFill>
                <a:latin typeface="Helvetica" panose="020B0604020202020204" pitchFamily="34" charset="0"/>
              </a:rPr>
              <a:t>MOSESWUI AIN</a:t>
            </a:r>
            <a:endParaRPr lang="en-US" altLang="en-US" sz="1900">
              <a:solidFill>
                <a:srgbClr val="000099"/>
              </a:solidFill>
              <a:latin typeface="Helvetica" panose="020B0604020202020204" pitchFamily="34" charset="0"/>
            </a:endParaRPr>
          </a:p>
        </p:txBody>
      </p:sp>
      <p:sp>
        <p:nvSpPr>
          <p:cNvPr id="423969" name="Text Box 33">
            <a:extLst>
              <a:ext uri="{FF2B5EF4-FFF2-40B4-BE49-F238E27FC236}">
                <a16:creationId xmlns:a16="http://schemas.microsoft.com/office/drawing/2014/main" id="{0C46F052-BAD2-93AE-0E97-8C8538F6AD68}"/>
              </a:ext>
            </a:extLst>
          </p:cNvPr>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0">
                <a:solidFill>
                  <a:srgbClr val="000099"/>
                </a:solidFill>
                <a:latin typeface="Times New Roman" panose="02020603050405020304" pitchFamily="18" charset="0"/>
              </a:rPr>
              <a:t>“A”</a:t>
            </a:r>
          </a:p>
        </p:txBody>
      </p:sp>
      <p:sp>
        <p:nvSpPr>
          <p:cNvPr id="423970" name="Text Box 34">
            <a:extLst>
              <a:ext uri="{FF2B5EF4-FFF2-40B4-BE49-F238E27FC236}">
                <a16:creationId xmlns:a16="http://schemas.microsoft.com/office/drawing/2014/main" id="{5EEFAF64-EDF8-8D98-E107-728CE3B1B1A6}"/>
              </a:ext>
            </a:extLst>
          </p:cNvPr>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6600" b="0">
                <a:solidFill>
                  <a:schemeClr val="folHlink"/>
                </a:solidFill>
                <a:latin typeface="Times New Roman" panose="02020603050405020304" pitchFamily="18" charset="0"/>
              </a:rPr>
              <a:t>“Y”</a:t>
            </a:r>
          </a:p>
        </p:txBody>
      </p:sp>
      <p:sp>
        <p:nvSpPr>
          <p:cNvPr id="423971" name="Text Box 35">
            <a:extLst>
              <a:ext uri="{FF2B5EF4-FFF2-40B4-BE49-F238E27FC236}">
                <a16:creationId xmlns:a16="http://schemas.microsoft.com/office/drawing/2014/main" id="{E9205063-BD33-AA95-A551-05B340B8610D}"/>
              </a:ext>
            </a:extLst>
          </p:cNvPr>
          <p:cNvSpPr txBox="1">
            <a:spLocks noChangeArrowheads="1"/>
          </p:cNvSpPr>
          <p:nvPr/>
        </p:nvSpPr>
        <p:spPr bwMode="auto">
          <a:xfrm>
            <a:off x="19812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rgbClr val="000099"/>
                </a:solidFill>
                <a:latin typeface="Times New Roman" panose="02020603050405020304" pitchFamily="18" charset="0"/>
              </a:rPr>
              <a:t>“Ningkhami Thara”</a:t>
            </a:r>
          </a:p>
        </p:txBody>
      </p:sp>
      <p:sp>
        <p:nvSpPr>
          <p:cNvPr id="423972" name="Rectangle 36">
            <a:extLst>
              <a:ext uri="{FF2B5EF4-FFF2-40B4-BE49-F238E27FC236}">
                <a16:creationId xmlns:a16="http://schemas.microsoft.com/office/drawing/2014/main" id="{D11E80AE-E822-672A-28A8-B905AB5E946D}"/>
              </a:ext>
            </a:extLst>
          </p:cNvPr>
          <p:cNvSpPr>
            <a:spLocks noChangeArrowheads="1"/>
          </p:cNvSpPr>
          <p:nvPr/>
        </p:nvSpPr>
        <p:spPr bwMode="auto">
          <a:xfrm>
            <a:off x="3252788" y="4346575"/>
            <a:ext cx="2638425"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chemeClr val="folHlink"/>
                </a:solidFill>
                <a:latin typeface="Helvetica" panose="020B0604020202020204" pitchFamily="34" charset="0"/>
              </a:rPr>
              <a:t>KAPIKASANG 21-24: </a:t>
            </a:r>
          </a:p>
          <a:p>
            <a:pPr algn="ctr">
              <a:defRPr/>
            </a:pPr>
            <a:r>
              <a:rPr lang="en-US" altLang="en-US" sz="2500">
                <a:latin typeface="Helvetica" panose="020B0604020202020204" pitchFamily="34" charset="0"/>
              </a:rPr>
              <a:t>YARUIWUI AIN</a:t>
            </a:r>
            <a:endParaRPr lang="en-US" altLang="en-US" sz="1900">
              <a:solidFill>
                <a:schemeClr val="folHlink"/>
              </a:solidFill>
              <a:latin typeface="Helvetica" panose="020B0604020202020204" pitchFamily="34" charset="0"/>
            </a:endParaRPr>
          </a:p>
        </p:txBody>
      </p:sp>
      <p:sp>
        <p:nvSpPr>
          <p:cNvPr id="423973" name="Text Box 37">
            <a:extLst>
              <a:ext uri="{FF2B5EF4-FFF2-40B4-BE49-F238E27FC236}">
                <a16:creationId xmlns:a16="http://schemas.microsoft.com/office/drawing/2014/main" id="{C0D9ABE8-7B81-9C76-DC96-A8960EB52E79}"/>
              </a:ext>
            </a:extLst>
          </p:cNvPr>
          <p:cNvSpPr txBox="1">
            <a:spLocks noChangeArrowheads="1"/>
          </p:cNvSpPr>
          <p:nvPr/>
        </p:nvSpPr>
        <p:spPr bwMode="auto">
          <a:xfrm>
            <a:off x="2654300" y="5168900"/>
            <a:ext cx="6337300" cy="11144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Ichichawui mashun</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Lanwui mashun</a:t>
            </a:r>
          </a:p>
          <a:p>
            <a:pPr>
              <a:lnSpc>
                <a:spcPct val="60000"/>
              </a:lnSpc>
              <a:spcBef>
                <a:spcPct val="50000"/>
              </a:spcBef>
              <a:defRPr/>
            </a:pPr>
            <a:r>
              <a:rPr lang="en-US" sz="2400">
                <a:solidFill>
                  <a:schemeClr val="folHlink"/>
                </a:solidFill>
                <a:latin typeface="Helvetica" charset="0"/>
                <a:ea typeface="ＭＳ Ｐゴシック" charset="-128"/>
                <a:cs typeface="ＭＳ Ｐゴシック" charset="-128"/>
              </a:rPr>
              <a:t>      Ningtongda ringkhavai sakhangayi...</a:t>
            </a:r>
          </a:p>
        </p:txBody>
      </p:sp>
      <p:grpSp>
        <p:nvGrpSpPr>
          <p:cNvPr id="2" name="Group 38">
            <a:extLst>
              <a:ext uri="{FF2B5EF4-FFF2-40B4-BE49-F238E27FC236}">
                <a16:creationId xmlns:a16="http://schemas.microsoft.com/office/drawing/2014/main" id="{73B0C0EB-59DE-6DDE-A14A-3F35C3804BA7}"/>
              </a:ext>
            </a:extLst>
          </p:cNvPr>
          <p:cNvGrpSpPr>
            <a:grpSpLocks/>
          </p:cNvGrpSpPr>
          <p:nvPr/>
        </p:nvGrpSpPr>
        <p:grpSpPr bwMode="auto">
          <a:xfrm>
            <a:off x="1905000" y="4419600"/>
            <a:ext cx="1244600" cy="1892300"/>
            <a:chOff x="1200" y="2888"/>
            <a:chExt cx="792" cy="1104"/>
          </a:xfrm>
        </p:grpSpPr>
        <p:sp>
          <p:nvSpPr>
            <p:cNvPr id="423975" name="Line 39">
              <a:extLst>
                <a:ext uri="{FF2B5EF4-FFF2-40B4-BE49-F238E27FC236}">
                  <a16:creationId xmlns:a16="http://schemas.microsoft.com/office/drawing/2014/main" id="{0C5C61E6-212E-7761-7D53-82DB3B058E84}"/>
                </a:ext>
              </a:extLst>
            </p:cNvPr>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3976" name="Line 40">
              <a:extLst>
                <a:ext uri="{FF2B5EF4-FFF2-40B4-BE49-F238E27FC236}">
                  <a16:creationId xmlns:a16="http://schemas.microsoft.com/office/drawing/2014/main" id="{7EFEFAF4-8155-F42F-0CBB-4A3AE1FDFFB4}"/>
                </a:ext>
              </a:extLst>
            </p:cNvPr>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423977" name="Text Box 41">
            <a:extLst>
              <a:ext uri="{FF2B5EF4-FFF2-40B4-BE49-F238E27FC236}">
                <a16:creationId xmlns:a16="http://schemas.microsoft.com/office/drawing/2014/main" id="{3FA0F063-A9BB-8A9B-3D25-DE10AD0903D8}"/>
              </a:ext>
            </a:extLst>
          </p:cNvPr>
          <p:cNvSpPr txBox="1">
            <a:spLocks noChangeArrowheads="1"/>
          </p:cNvSpPr>
          <p:nvPr/>
        </p:nvSpPr>
        <p:spPr bwMode="auto">
          <a:xfrm>
            <a:off x="785813" y="5092700"/>
            <a:ext cx="1719262"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ＭＳ Ｐゴシック" charset="-128"/>
                <a:cs typeface="ＭＳ Ｐゴシック" charset="-128"/>
              </a:rPr>
              <a:t>YARUI RIN</a:t>
            </a:r>
          </a:p>
        </p:txBody>
      </p:sp>
      <p:grpSp>
        <p:nvGrpSpPr>
          <p:cNvPr id="29722" name="Group 43">
            <a:extLst>
              <a:ext uri="{FF2B5EF4-FFF2-40B4-BE49-F238E27FC236}">
                <a16:creationId xmlns:a16="http://schemas.microsoft.com/office/drawing/2014/main" id="{9646E3A8-A651-C382-5608-AB74909612C3}"/>
              </a:ext>
            </a:extLst>
          </p:cNvPr>
          <p:cNvGrpSpPr>
            <a:grpSpLocks/>
          </p:cNvGrpSpPr>
          <p:nvPr/>
        </p:nvGrpSpPr>
        <p:grpSpPr bwMode="auto">
          <a:xfrm>
            <a:off x="7127875" y="304800"/>
            <a:ext cx="1470025" cy="1638300"/>
            <a:chOff x="4490" y="192"/>
            <a:chExt cx="926" cy="1032"/>
          </a:xfrm>
        </p:grpSpPr>
        <p:sp>
          <p:nvSpPr>
            <p:cNvPr id="423980" name="Rectangle 44">
              <a:extLst>
                <a:ext uri="{FF2B5EF4-FFF2-40B4-BE49-F238E27FC236}">
                  <a16:creationId xmlns:a16="http://schemas.microsoft.com/office/drawing/2014/main" id="{0CA8AE94-5A10-C23A-8149-6613F06DFA5A}"/>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3981" name="Oval 45">
              <a:extLst>
                <a:ext uri="{FF2B5EF4-FFF2-40B4-BE49-F238E27FC236}">
                  <a16:creationId xmlns:a16="http://schemas.microsoft.com/office/drawing/2014/main" id="{D848A89A-F128-59A5-2FE9-34540073C76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3982" name="Rectangle 46">
              <a:extLst>
                <a:ext uri="{FF2B5EF4-FFF2-40B4-BE49-F238E27FC236}">
                  <a16:creationId xmlns:a16="http://schemas.microsoft.com/office/drawing/2014/main" id="{269BBEBD-C918-A8FA-1A4D-94D982902A19}"/>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3983" name="Rectangle 47">
              <a:extLst>
                <a:ext uri="{FF2B5EF4-FFF2-40B4-BE49-F238E27FC236}">
                  <a16:creationId xmlns:a16="http://schemas.microsoft.com/office/drawing/2014/main" id="{CF5CEACB-8C52-AE57-E76A-3EEBE4DDFB02}"/>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3984" name="Oval 48">
              <a:extLst>
                <a:ext uri="{FF2B5EF4-FFF2-40B4-BE49-F238E27FC236}">
                  <a16:creationId xmlns:a16="http://schemas.microsoft.com/office/drawing/2014/main" id="{33391551-7028-AEA6-3477-5CA17D867799}"/>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423985" name="Rectangle 49">
              <a:extLst>
                <a:ext uri="{FF2B5EF4-FFF2-40B4-BE49-F238E27FC236}">
                  <a16:creationId xmlns:a16="http://schemas.microsoft.com/office/drawing/2014/main" id="{C124A229-868C-4632-0C87-6C6B31476E6A}"/>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734" name="Rectangle 50">
              <a:extLst>
                <a:ext uri="{FF2B5EF4-FFF2-40B4-BE49-F238E27FC236}">
                  <a16:creationId xmlns:a16="http://schemas.microsoft.com/office/drawing/2014/main" id="{0455A93B-16E6-CB9E-0B1D-7EDDD7DAB7E8}"/>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9735" name="Rectangle 51">
              <a:extLst>
                <a:ext uri="{FF2B5EF4-FFF2-40B4-BE49-F238E27FC236}">
                  <a16:creationId xmlns:a16="http://schemas.microsoft.com/office/drawing/2014/main" id="{5ABC13E1-E24A-924B-6720-007BA058A24D}"/>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423991" name="Oval 55">
            <a:extLst>
              <a:ext uri="{FF2B5EF4-FFF2-40B4-BE49-F238E27FC236}">
                <a16:creationId xmlns:a16="http://schemas.microsoft.com/office/drawing/2014/main" id="{548CE300-BF7F-D8A2-24D7-F79316C26683}"/>
              </a:ext>
            </a:extLst>
          </p:cNvPr>
          <p:cNvSpPr>
            <a:spLocks noChangeArrowheads="1"/>
          </p:cNvSpPr>
          <p:nvPr/>
        </p:nvSpPr>
        <p:spPr bwMode="auto">
          <a:xfrm>
            <a:off x="3167063" y="4538663"/>
            <a:ext cx="2054225"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9724" name="Text Box 56">
            <a:extLst>
              <a:ext uri="{FF2B5EF4-FFF2-40B4-BE49-F238E27FC236}">
                <a16:creationId xmlns:a16="http://schemas.microsoft.com/office/drawing/2014/main" id="{23AE1239-07BA-3BFC-2865-4EE0FED794E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3993" name="Rectangle 57">
            <a:extLst>
              <a:ext uri="{FF2B5EF4-FFF2-40B4-BE49-F238E27FC236}">
                <a16:creationId xmlns:a16="http://schemas.microsoft.com/office/drawing/2014/main" id="{A75710E1-B4AD-0459-89F0-0AE6FF1ED30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423996" name="Rectangle 60">
            <a:extLst>
              <a:ext uri="{FF2B5EF4-FFF2-40B4-BE49-F238E27FC236}">
                <a16:creationId xmlns:a16="http://schemas.microsoft.com/office/drawing/2014/main" id="{41C6141B-14D2-C764-BCD8-0C469E17F271}"/>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07</a:t>
            </a:r>
          </a:p>
        </p:txBody>
      </p:sp>
      <p:sp>
        <p:nvSpPr>
          <p:cNvPr id="29727" name="Text Box 62">
            <a:extLst>
              <a:ext uri="{FF2B5EF4-FFF2-40B4-BE49-F238E27FC236}">
                <a16:creationId xmlns:a16="http://schemas.microsoft.com/office/drawing/2014/main" id="{778F3FAB-4232-2625-2062-A374545FD0DE}"/>
              </a:ext>
            </a:extLst>
          </p:cNvPr>
          <p:cNvSpPr txBox="1">
            <a:spLocks noChangeArrowheads="1"/>
          </p:cNvSpPr>
          <p:nvPr/>
        </p:nvSpPr>
        <p:spPr bwMode="auto">
          <a:xfrm>
            <a:off x="85804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C438A36-6183-51B2-D671-CFDD1BCEF54C}"/>
              </a:ext>
            </a:extLst>
          </p:cNvPr>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77155" name="Text Box 4">
            <a:extLst>
              <a:ext uri="{FF2B5EF4-FFF2-40B4-BE49-F238E27FC236}">
                <a16:creationId xmlns:a16="http://schemas.microsoft.com/office/drawing/2014/main" id="{BDA7BAEE-8D37-17D3-08E5-08DFD530003D}"/>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44774" name="Rectangle 6">
            <a:extLst>
              <a:ext uri="{FF2B5EF4-FFF2-40B4-BE49-F238E27FC236}">
                <a16:creationId xmlns:a16="http://schemas.microsoft.com/office/drawing/2014/main" id="{2A28981D-E892-C335-A8BF-8589E4228EBA}"/>
              </a:ext>
            </a:extLst>
          </p:cNvPr>
          <p:cNvSpPr>
            <a:spLocks noChangeArrowheads="1"/>
          </p:cNvSpPr>
          <p:nvPr/>
        </p:nvSpPr>
        <p:spPr bwMode="auto">
          <a:xfrm>
            <a:off x="779463" y="355600"/>
            <a:ext cx="7559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rgbClr val="008000"/>
                </a:solidFill>
                <a:latin typeface="Times New Roman" panose="02020603050405020304" pitchFamily="18" charset="0"/>
              </a:rPr>
              <a:t>Akha kapangkhuilu:</a:t>
            </a:r>
            <a:endParaRPr lang="en-US" altLang="en-US" sz="4000">
              <a:solidFill>
                <a:srgbClr val="008000"/>
              </a:solidFill>
              <a:latin typeface="Times New Roman" panose="02020603050405020304" pitchFamily="18" charset="0"/>
            </a:endParaRPr>
          </a:p>
        </p:txBody>
      </p:sp>
      <p:sp>
        <p:nvSpPr>
          <p:cNvPr id="544775" name="Rectangle 7">
            <a:extLst>
              <a:ext uri="{FF2B5EF4-FFF2-40B4-BE49-F238E27FC236}">
                <a16:creationId xmlns:a16="http://schemas.microsoft.com/office/drawing/2014/main" id="{D6EB2A46-7172-5914-8243-19DE90EE06A9}"/>
              </a:ext>
            </a:extLst>
          </p:cNvPr>
          <p:cNvSpPr>
            <a:spLocks noChangeArrowheads="1"/>
          </p:cNvSpPr>
          <p:nvPr/>
        </p:nvSpPr>
        <p:spPr bwMode="auto">
          <a:xfrm>
            <a:off x="782638" y="1339850"/>
            <a:ext cx="7559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008000"/>
                </a:solidFill>
                <a:latin typeface="Times New Roman" panose="02020603050405020304" pitchFamily="18" charset="0"/>
              </a:rPr>
              <a:t>1. Makanamana da phaninglu.</a:t>
            </a:r>
            <a:endParaRPr lang="en-US" altLang="en-US" sz="2000">
              <a:solidFill>
                <a:srgbClr val="008000"/>
              </a:solidFill>
              <a:latin typeface="Times New Roman" panose="02020603050405020304" pitchFamily="18" charset="0"/>
            </a:endParaRPr>
          </a:p>
        </p:txBody>
      </p:sp>
      <p:sp>
        <p:nvSpPr>
          <p:cNvPr id="544776" name="Rectangle 8">
            <a:extLst>
              <a:ext uri="{FF2B5EF4-FFF2-40B4-BE49-F238E27FC236}">
                <a16:creationId xmlns:a16="http://schemas.microsoft.com/office/drawing/2014/main" id="{923F15D5-1626-D70C-595A-AD730A33426F}"/>
              </a:ext>
            </a:extLst>
          </p:cNvPr>
          <p:cNvSpPr>
            <a:spLocks noChangeArrowheads="1"/>
          </p:cNvSpPr>
          <p:nvPr/>
        </p:nvSpPr>
        <p:spPr bwMode="auto">
          <a:xfrm>
            <a:off x="782638" y="1849438"/>
            <a:ext cx="7559675"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008000"/>
                </a:solidFill>
                <a:latin typeface="Times New Roman" panose="02020603050405020304" pitchFamily="18" charset="0"/>
              </a:rPr>
              <a:t>2. KACHAMA Tuingashitna da malaihaolu.</a:t>
            </a:r>
            <a:endParaRPr lang="en-US" altLang="en-US" sz="2000">
              <a:solidFill>
                <a:srgbClr val="008000"/>
              </a:solidFill>
              <a:latin typeface="Times New Roman" panose="02020603050405020304" pitchFamily="18" charset="0"/>
            </a:endParaRPr>
          </a:p>
        </p:txBody>
      </p:sp>
      <p:sp>
        <p:nvSpPr>
          <p:cNvPr id="544777" name="Rectangle 9">
            <a:extLst>
              <a:ext uri="{FF2B5EF4-FFF2-40B4-BE49-F238E27FC236}">
                <a16:creationId xmlns:a16="http://schemas.microsoft.com/office/drawing/2014/main" id="{6559227A-993A-A916-62E2-D9595D45F589}"/>
              </a:ext>
            </a:extLst>
          </p:cNvPr>
          <p:cNvSpPr>
            <a:spLocks noChangeArrowheads="1"/>
          </p:cNvSpPr>
          <p:nvPr/>
        </p:nvSpPr>
        <p:spPr bwMode="auto">
          <a:xfrm>
            <a:off x="215900" y="2840038"/>
            <a:ext cx="86995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FAFD00"/>
                </a:solidFill>
                <a:latin typeface="Times New Roman" panose="02020603050405020304" pitchFamily="18" charset="0"/>
              </a:rPr>
              <a:t>3. Okathuili naoda khi rashoknikhala da phaning kazaklaga phab takhui khavai salu.</a:t>
            </a:r>
            <a:endParaRPr lang="en-US" altLang="en-US" sz="2000">
              <a:solidFill>
                <a:srgbClr val="FAFD00"/>
              </a:solidFill>
              <a:latin typeface="Times New Roman" panose="02020603050405020304" pitchFamily="18" charset="0"/>
            </a:endParaRPr>
          </a:p>
        </p:txBody>
      </p:sp>
      <p:sp>
        <p:nvSpPr>
          <p:cNvPr id="544778" name="Rectangle 10">
            <a:extLst>
              <a:ext uri="{FF2B5EF4-FFF2-40B4-BE49-F238E27FC236}">
                <a16:creationId xmlns:a16="http://schemas.microsoft.com/office/drawing/2014/main" id="{5344B833-2388-CED3-7B72-66A0E8741B81}"/>
              </a:ext>
            </a:extLst>
          </p:cNvPr>
          <p:cNvSpPr>
            <a:spLocks noChangeArrowheads="1"/>
          </p:cNvSpPr>
          <p:nvPr/>
        </p:nvSpPr>
        <p:spPr bwMode="auto">
          <a:xfrm>
            <a:off x="222250" y="4973638"/>
            <a:ext cx="8699500" cy="1550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solidFill>
                  <a:srgbClr val="FAFD00"/>
                </a:solidFill>
                <a:latin typeface="Times New Roman" panose="02020603050405020304" pitchFamily="18" charset="0"/>
              </a:rPr>
              <a:t>4. Nawui naodawui mirin kala Jesu Christa naniwui khangashik chiwui maramli kathada tuitak khuingayi khala.</a:t>
            </a:r>
            <a:endParaRPr lang="en-US" altLang="en-US" sz="2000">
              <a:solidFill>
                <a:srgbClr val="FAFD00"/>
              </a:solidFill>
              <a:latin typeface="Times New Roman" panose="02020603050405020304" pitchFamily="18" charset="0"/>
            </a:endParaRPr>
          </a:p>
        </p:txBody>
      </p:sp>
      <p:sp>
        <p:nvSpPr>
          <p:cNvPr id="544779" name="Rectangle 11">
            <a:extLst>
              <a:ext uri="{FF2B5EF4-FFF2-40B4-BE49-F238E27FC236}">
                <a16:creationId xmlns:a16="http://schemas.microsoft.com/office/drawing/2014/main" id="{78528090-08DA-4BFD-D462-87DBE9301F43}"/>
              </a:ext>
            </a:extLst>
          </p:cNvPr>
          <p:cNvSpPr>
            <a:spLocks noChangeArrowheads="1"/>
          </p:cNvSpPr>
          <p:nvPr/>
        </p:nvSpPr>
        <p:spPr bwMode="auto">
          <a:xfrm>
            <a:off x="593725" y="4173538"/>
            <a:ext cx="797560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200">
                <a:latin typeface="Times New Roman" panose="02020603050405020304" pitchFamily="18" charset="0"/>
              </a:rPr>
              <a:t>Kha nana #3 kapangakha, …na hi sangayiya</a:t>
            </a:r>
            <a:endParaRPr lang="en-US" altLang="en-US" sz="2000">
              <a:latin typeface="Times New Roman" panose="02020603050405020304" pitchFamily="18" charset="0"/>
            </a:endParaRPr>
          </a:p>
        </p:txBody>
      </p:sp>
      <p:sp>
        <p:nvSpPr>
          <p:cNvPr id="177162" name="Text Box 13">
            <a:extLst>
              <a:ext uri="{FF2B5EF4-FFF2-40B4-BE49-F238E27FC236}">
                <a16:creationId xmlns:a16="http://schemas.microsoft.com/office/drawing/2014/main" id="{CFD4181F-B206-6A23-9706-2D35569A95A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44782" name="Rectangle 14">
            <a:extLst>
              <a:ext uri="{FF2B5EF4-FFF2-40B4-BE49-F238E27FC236}">
                <a16:creationId xmlns:a16="http://schemas.microsoft.com/office/drawing/2014/main" id="{1C546885-2588-BF13-AAEB-83743E59A6B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44785" name="Rectangle 17">
            <a:extLst>
              <a:ext uri="{FF2B5EF4-FFF2-40B4-BE49-F238E27FC236}">
                <a16:creationId xmlns:a16="http://schemas.microsoft.com/office/drawing/2014/main" id="{77392249-4318-0675-DD10-E03E123324F4}"/>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79</a:t>
            </a:r>
          </a:p>
        </p:txBody>
      </p:sp>
      <p:sp>
        <p:nvSpPr>
          <p:cNvPr id="177165" name="Text Box 19">
            <a:extLst>
              <a:ext uri="{FF2B5EF4-FFF2-40B4-BE49-F238E27FC236}">
                <a16:creationId xmlns:a16="http://schemas.microsoft.com/office/drawing/2014/main" id="{4CC0FF39-19F5-BF64-F24E-F733955D6A10}"/>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2ADF903-6ADC-1BE0-E925-80CF5683C196}"/>
              </a:ext>
            </a:extLst>
          </p:cNvPr>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79203" name="Text Box 3">
            <a:extLst>
              <a:ext uri="{FF2B5EF4-FFF2-40B4-BE49-F238E27FC236}">
                <a16:creationId xmlns:a16="http://schemas.microsoft.com/office/drawing/2014/main" id="{65B0957B-77A8-CC25-2842-1DEF3310F6BD}"/>
              </a:ext>
            </a:extLst>
          </p:cNvPr>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50916" name="Rectangle 4">
            <a:extLst>
              <a:ext uri="{FF2B5EF4-FFF2-40B4-BE49-F238E27FC236}">
                <a16:creationId xmlns:a16="http://schemas.microsoft.com/office/drawing/2014/main" id="{DD9EDD68-C30C-7083-2A22-2DBAD92446E2}"/>
              </a:ext>
            </a:extLst>
          </p:cNvPr>
          <p:cNvSpPr>
            <a:spLocks noChangeArrowheads="1"/>
          </p:cNvSpPr>
          <p:nvPr/>
        </p:nvSpPr>
        <p:spPr bwMode="auto">
          <a:xfrm>
            <a:off x="349250" y="760413"/>
            <a:ext cx="8362950" cy="1733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rgbClr val="FAFD00"/>
                </a:solidFill>
                <a:latin typeface="Times New Roman" panose="02020603050405020304" pitchFamily="18" charset="0"/>
              </a:rPr>
              <a:t>Saklak kahai, Khalatta ngahan khangayi:</a:t>
            </a:r>
            <a:endParaRPr lang="en-US" altLang="en-US" sz="4000">
              <a:solidFill>
                <a:srgbClr val="FAFD00"/>
              </a:solidFill>
              <a:latin typeface="Times New Roman" panose="02020603050405020304" pitchFamily="18" charset="0"/>
            </a:endParaRPr>
          </a:p>
        </p:txBody>
      </p:sp>
      <p:sp>
        <p:nvSpPr>
          <p:cNvPr id="550921" name="Rectangle 9">
            <a:extLst>
              <a:ext uri="{FF2B5EF4-FFF2-40B4-BE49-F238E27FC236}">
                <a16:creationId xmlns:a16="http://schemas.microsoft.com/office/drawing/2014/main" id="{38B53425-F974-5459-83E5-A398DB212042}"/>
              </a:ext>
            </a:extLst>
          </p:cNvPr>
          <p:cNvSpPr>
            <a:spLocks noChangeArrowheads="1"/>
          </p:cNvSpPr>
          <p:nvPr/>
        </p:nvSpPr>
        <p:spPr bwMode="auto">
          <a:xfrm>
            <a:off x="382588" y="2917825"/>
            <a:ext cx="8362950"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rgbClr val="FAFD00"/>
                </a:solidFill>
                <a:latin typeface="Times New Roman" panose="02020603050405020304" pitchFamily="18" charset="0"/>
              </a:rPr>
              <a:t>Vare Tui hi mamashung?</a:t>
            </a:r>
            <a:endParaRPr lang="en-US" altLang="en-US" sz="4000">
              <a:solidFill>
                <a:srgbClr val="FAFD00"/>
              </a:solidFill>
              <a:latin typeface="Times New Roman" panose="02020603050405020304" pitchFamily="18" charset="0"/>
            </a:endParaRPr>
          </a:p>
        </p:txBody>
      </p:sp>
      <p:sp>
        <p:nvSpPr>
          <p:cNvPr id="550922" name="Rectangle 10">
            <a:extLst>
              <a:ext uri="{FF2B5EF4-FFF2-40B4-BE49-F238E27FC236}">
                <a16:creationId xmlns:a16="http://schemas.microsoft.com/office/drawing/2014/main" id="{B92474FB-B762-389A-69A3-2ADEBE480D5E}"/>
              </a:ext>
            </a:extLst>
          </p:cNvPr>
          <p:cNvSpPr>
            <a:spLocks noChangeArrowheads="1"/>
          </p:cNvSpPr>
          <p:nvPr/>
        </p:nvSpPr>
        <p:spPr bwMode="auto">
          <a:xfrm>
            <a:off x="466725" y="4067175"/>
            <a:ext cx="8362950" cy="2555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5400">
                <a:solidFill>
                  <a:srgbClr val="FAFD00"/>
                </a:solidFill>
                <a:latin typeface="Times New Roman" panose="02020603050405020304" pitchFamily="18" charset="0"/>
              </a:rPr>
              <a:t>Nana kayakkha ngahanka salala ngahankhangayi katei leisa shonmara.</a:t>
            </a:r>
            <a:endParaRPr lang="en-US" altLang="en-US" sz="4000">
              <a:solidFill>
                <a:srgbClr val="FAFD00"/>
              </a:solidFill>
              <a:latin typeface="Times New Roman" panose="02020603050405020304" pitchFamily="18" charset="0"/>
            </a:endParaRPr>
          </a:p>
        </p:txBody>
      </p:sp>
      <p:sp>
        <p:nvSpPr>
          <p:cNvPr id="179207" name="Text Box 11">
            <a:extLst>
              <a:ext uri="{FF2B5EF4-FFF2-40B4-BE49-F238E27FC236}">
                <a16:creationId xmlns:a16="http://schemas.microsoft.com/office/drawing/2014/main" id="{E829AD3D-1947-0DAA-FF68-E2D5184EE00C}"/>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79208" name="Text Box 12">
            <a:extLst>
              <a:ext uri="{FF2B5EF4-FFF2-40B4-BE49-F238E27FC236}">
                <a16:creationId xmlns:a16="http://schemas.microsoft.com/office/drawing/2014/main" id="{F3037290-A477-6685-FB23-ABD9FAAFC0C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50925" name="Rectangle 13">
            <a:extLst>
              <a:ext uri="{FF2B5EF4-FFF2-40B4-BE49-F238E27FC236}">
                <a16:creationId xmlns:a16="http://schemas.microsoft.com/office/drawing/2014/main" id="{286F324D-7B1E-10F1-A1F0-D5269C124E7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50928" name="Rectangle 16">
            <a:extLst>
              <a:ext uri="{FF2B5EF4-FFF2-40B4-BE49-F238E27FC236}">
                <a16:creationId xmlns:a16="http://schemas.microsoft.com/office/drawing/2014/main" id="{C27F15EE-E969-E095-F5A4-45AD2F8201F6}"/>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80</a:t>
            </a:r>
          </a:p>
        </p:txBody>
      </p:sp>
      <p:sp>
        <p:nvSpPr>
          <p:cNvPr id="179211" name="Text Box 18">
            <a:extLst>
              <a:ext uri="{FF2B5EF4-FFF2-40B4-BE49-F238E27FC236}">
                <a16:creationId xmlns:a16="http://schemas.microsoft.com/office/drawing/2014/main" id="{B7F1963B-9D9C-B990-A54B-2E1B4554F60B}"/>
              </a:ext>
            </a:extLst>
          </p:cNvPr>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9CD088F-1BCE-2268-BA2A-20AF7C497BA6}"/>
              </a:ext>
            </a:extLst>
          </p:cNvPr>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81251" name="Text Box 3">
            <a:extLst>
              <a:ext uri="{FF2B5EF4-FFF2-40B4-BE49-F238E27FC236}">
                <a16:creationId xmlns:a16="http://schemas.microsoft.com/office/drawing/2014/main" id="{0F4532BC-B221-719B-AC67-4E2BD4485D38}"/>
              </a:ext>
            </a:extLst>
          </p:cNvPr>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46820" name="Rectangle 4">
            <a:extLst>
              <a:ext uri="{FF2B5EF4-FFF2-40B4-BE49-F238E27FC236}">
                <a16:creationId xmlns:a16="http://schemas.microsoft.com/office/drawing/2014/main" id="{927F232E-C574-ED5B-94FD-1B9E94176FAC}"/>
              </a:ext>
            </a:extLst>
          </p:cNvPr>
          <p:cNvSpPr>
            <a:spLocks noChangeArrowheads="1"/>
          </p:cNvSpPr>
          <p:nvPr/>
        </p:nvSpPr>
        <p:spPr bwMode="auto">
          <a:xfrm>
            <a:off x="407988" y="2255838"/>
            <a:ext cx="8362950" cy="228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7200">
                <a:solidFill>
                  <a:srgbClr val="FAFD00"/>
                </a:solidFill>
                <a:latin typeface="Times New Roman" panose="02020603050405020304" pitchFamily="18" charset="0"/>
              </a:rPr>
              <a:t>Jesu hipa hili khi sashi khala?</a:t>
            </a:r>
            <a:endParaRPr lang="en-US" altLang="en-US" sz="5400">
              <a:solidFill>
                <a:srgbClr val="FAFD00"/>
              </a:solidFill>
              <a:latin typeface="Times New Roman" panose="02020603050405020304" pitchFamily="18" charset="0"/>
            </a:endParaRPr>
          </a:p>
        </p:txBody>
      </p:sp>
      <p:sp>
        <p:nvSpPr>
          <p:cNvPr id="181253" name="Text Box 10">
            <a:extLst>
              <a:ext uri="{FF2B5EF4-FFF2-40B4-BE49-F238E27FC236}">
                <a16:creationId xmlns:a16="http://schemas.microsoft.com/office/drawing/2014/main" id="{425D1E67-D2E6-8AA5-96BB-A2D57006E34C}"/>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81254" name="Text Box 11">
            <a:extLst>
              <a:ext uri="{FF2B5EF4-FFF2-40B4-BE49-F238E27FC236}">
                <a16:creationId xmlns:a16="http://schemas.microsoft.com/office/drawing/2014/main" id="{13B367DC-CBEA-434E-05C2-E6E08C0B0AE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46828" name="Rectangle 12">
            <a:extLst>
              <a:ext uri="{FF2B5EF4-FFF2-40B4-BE49-F238E27FC236}">
                <a16:creationId xmlns:a16="http://schemas.microsoft.com/office/drawing/2014/main" id="{C2EDE636-0383-BEA6-7C9E-1A9D0E6FC589}"/>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46831" name="Rectangle 15">
            <a:extLst>
              <a:ext uri="{FF2B5EF4-FFF2-40B4-BE49-F238E27FC236}">
                <a16:creationId xmlns:a16="http://schemas.microsoft.com/office/drawing/2014/main" id="{EDB6F486-DDF8-7E36-099A-F022DD31A37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81</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259BAB9-6354-CAE4-5F79-6844205AE97C}"/>
              </a:ext>
            </a:extLst>
          </p:cNvPr>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400" b="0">
              <a:latin typeface="Helvetica" pitchFamily="2" charset="0"/>
            </a:endParaRPr>
          </a:p>
        </p:txBody>
      </p:sp>
      <p:sp>
        <p:nvSpPr>
          <p:cNvPr id="183299" name="Text Box 3">
            <a:extLst>
              <a:ext uri="{FF2B5EF4-FFF2-40B4-BE49-F238E27FC236}">
                <a16:creationId xmlns:a16="http://schemas.microsoft.com/office/drawing/2014/main" id="{36F98C2A-D4FE-129A-ED33-065B620047FE}"/>
              </a:ext>
            </a:extLst>
          </p:cNvPr>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0">
                <a:solidFill>
                  <a:srgbClr val="FFA27C"/>
                </a:solidFill>
                <a:latin typeface="Helvetica" pitchFamily="2" charset="0"/>
              </a:rPr>
              <a:t> </a:t>
            </a:r>
          </a:p>
        </p:txBody>
      </p:sp>
      <p:sp>
        <p:nvSpPr>
          <p:cNvPr id="551940" name="Rectangle 4">
            <a:extLst>
              <a:ext uri="{FF2B5EF4-FFF2-40B4-BE49-F238E27FC236}">
                <a16:creationId xmlns:a16="http://schemas.microsoft.com/office/drawing/2014/main" id="{52D9FB25-705D-C0CE-88D5-6E97CAC823B6}"/>
              </a:ext>
            </a:extLst>
          </p:cNvPr>
          <p:cNvSpPr>
            <a:spLocks noChangeArrowheads="1"/>
          </p:cNvSpPr>
          <p:nvPr/>
        </p:nvSpPr>
        <p:spPr bwMode="auto">
          <a:xfrm>
            <a:off x="2089150" y="5475288"/>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r">
              <a:defRPr/>
            </a:pPr>
            <a:r>
              <a:rPr lang="en-US" altLang="en-US" sz="1800">
                <a:solidFill>
                  <a:srgbClr val="FAFD00"/>
                </a:solidFill>
                <a:latin typeface="Helvetica" panose="020B0604020202020204" pitchFamily="34" charset="0"/>
              </a:rPr>
              <a:t>C.S. Lewis, </a:t>
            </a:r>
            <a:r>
              <a:rPr lang="en-US" altLang="en-US" sz="1800" i="1">
                <a:solidFill>
                  <a:srgbClr val="FAFD00"/>
                </a:solidFill>
                <a:latin typeface="Helvetica" panose="020B0604020202020204" pitchFamily="34" charset="0"/>
              </a:rPr>
              <a:t>Mere Christianity</a:t>
            </a:r>
            <a:r>
              <a:rPr lang="en-US" altLang="en-US" sz="1800">
                <a:solidFill>
                  <a:srgbClr val="FAFD00"/>
                </a:solidFill>
                <a:latin typeface="Helvetica" panose="020B0604020202020204" pitchFamily="34" charset="0"/>
              </a:rPr>
              <a:t>,  pp. 40-41</a:t>
            </a:r>
            <a:endParaRPr lang="en-US" altLang="en-US" sz="1200">
              <a:solidFill>
                <a:srgbClr val="FAFD00"/>
              </a:solidFill>
              <a:latin typeface="Helvetica" panose="020B0604020202020204" pitchFamily="34" charset="0"/>
            </a:endParaRPr>
          </a:p>
        </p:txBody>
      </p:sp>
      <p:sp>
        <p:nvSpPr>
          <p:cNvPr id="551941" name="Rectangle 5">
            <a:extLst>
              <a:ext uri="{FF2B5EF4-FFF2-40B4-BE49-F238E27FC236}">
                <a16:creationId xmlns:a16="http://schemas.microsoft.com/office/drawing/2014/main" id="{B085499E-B7B4-0675-0877-F25DBEAF5241}"/>
              </a:ext>
            </a:extLst>
          </p:cNvPr>
          <p:cNvSpPr>
            <a:spLocks noChangeArrowheads="1"/>
          </p:cNvSpPr>
          <p:nvPr/>
        </p:nvSpPr>
        <p:spPr bwMode="auto">
          <a:xfrm>
            <a:off x="469900" y="1504950"/>
            <a:ext cx="83629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AFD00"/>
                </a:solidFill>
                <a:latin typeface="Helvetica" panose="020B0604020202020204" pitchFamily="34" charset="0"/>
              </a:rPr>
              <a:t>                                                                                </a:t>
            </a:r>
            <a:r>
              <a:rPr lang="en-US" altLang="en-US" sz="2400">
                <a:latin typeface="Helvetica" panose="020B0604020202020204" pitchFamily="34" charset="0"/>
              </a:rPr>
              <a:t>‘Jesu hi mashun khaleiya kathema oja akhana kaji ina mayaya, kha a Varena kaji I mamayamana.’</a:t>
            </a:r>
            <a:endParaRPr lang="en-US" altLang="en-US">
              <a:solidFill>
                <a:srgbClr val="FAFD00"/>
              </a:solidFill>
              <a:latin typeface="Helvetica" panose="020B0604020202020204" pitchFamily="34" charset="0"/>
            </a:endParaRPr>
          </a:p>
        </p:txBody>
      </p:sp>
      <p:sp>
        <p:nvSpPr>
          <p:cNvPr id="551945" name="Text Box 9">
            <a:extLst>
              <a:ext uri="{FF2B5EF4-FFF2-40B4-BE49-F238E27FC236}">
                <a16:creationId xmlns:a16="http://schemas.microsoft.com/office/drawing/2014/main" id="{FC5015A8-B14F-BDB1-64D6-5B4EC44C9FC1}"/>
              </a:ext>
            </a:extLst>
          </p:cNvPr>
          <p:cNvSpPr txBox="1">
            <a:spLocks noChangeArrowheads="1"/>
          </p:cNvSpPr>
          <p:nvPr/>
        </p:nvSpPr>
        <p:spPr bwMode="auto">
          <a:xfrm>
            <a:off x="469900" y="2232025"/>
            <a:ext cx="8550275" cy="8223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AFD00"/>
                </a:solidFill>
                <a:latin typeface="Helvetica" panose="020B0604020202020204" pitchFamily="34" charset="0"/>
              </a:rPr>
              <a:t>                                                            Hikatha tui hi mahang-lak-ki kachina.  </a:t>
            </a:r>
            <a:endParaRPr lang="en-US" altLang="en-US" sz="1800" b="0">
              <a:latin typeface="Helvetica" panose="020B0604020202020204" pitchFamily="34" charset="0"/>
            </a:endParaRPr>
          </a:p>
        </p:txBody>
      </p:sp>
      <p:sp>
        <p:nvSpPr>
          <p:cNvPr id="551946" name="Text Box 10">
            <a:extLst>
              <a:ext uri="{FF2B5EF4-FFF2-40B4-BE49-F238E27FC236}">
                <a16:creationId xmlns:a16="http://schemas.microsoft.com/office/drawing/2014/main" id="{2ED6E4F9-01B6-6159-A2A4-8860AFA5BBC5}"/>
              </a:ext>
            </a:extLst>
          </p:cNvPr>
          <p:cNvSpPr txBox="1">
            <a:spLocks noChangeArrowheads="1"/>
          </p:cNvSpPr>
          <p:nvPr/>
        </p:nvSpPr>
        <p:spPr bwMode="auto">
          <a:xfrm>
            <a:off x="460375" y="3333750"/>
            <a:ext cx="8683625" cy="1600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AFD00"/>
                </a:solidFill>
                <a:latin typeface="Helvetica" panose="020B0604020202020204" pitchFamily="34" charset="0"/>
              </a:rPr>
              <a:t>                             A hi pakahai mi akha laka—ning mapeikhana akhana kahang eina ngaraichaya—maningakha, a hi meifawui Chipeena..  </a:t>
            </a:r>
            <a:endParaRPr lang="en-US" altLang="en-US" sz="1800" b="0">
              <a:latin typeface="Helvetica" panose="020B0604020202020204" pitchFamily="34" charset="0"/>
            </a:endParaRPr>
          </a:p>
          <a:p>
            <a:pPr>
              <a:spcBef>
                <a:spcPct val="50000"/>
              </a:spcBef>
              <a:defRPr/>
            </a:pPr>
            <a:endParaRPr lang="en-US" altLang="en-US" sz="1800" b="0">
              <a:latin typeface="Helvetica" panose="020B0604020202020204" pitchFamily="34" charset="0"/>
            </a:endParaRPr>
          </a:p>
        </p:txBody>
      </p:sp>
      <p:sp>
        <p:nvSpPr>
          <p:cNvPr id="551947" name="Text Box 11">
            <a:extLst>
              <a:ext uri="{FF2B5EF4-FFF2-40B4-BE49-F238E27FC236}">
                <a16:creationId xmlns:a16="http://schemas.microsoft.com/office/drawing/2014/main" id="{13B8EAC8-4301-F69C-ED92-0DDDAFECEC77}"/>
              </a:ext>
            </a:extLst>
          </p:cNvPr>
          <p:cNvSpPr txBox="1">
            <a:spLocks noChangeArrowheads="1"/>
          </p:cNvSpPr>
          <p:nvPr/>
        </p:nvSpPr>
        <p:spPr bwMode="auto">
          <a:xfrm>
            <a:off x="460375" y="4071938"/>
            <a:ext cx="8462963"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AFD00"/>
                </a:solidFill>
                <a:latin typeface="Helvetica" panose="020B0604020202020204" pitchFamily="34" charset="0"/>
              </a:rPr>
              <a:t>                                                                   Na akha kapangkhui phalungra.  </a:t>
            </a:r>
            <a:endParaRPr lang="en-US" altLang="en-US" sz="1800" b="0">
              <a:latin typeface="Helvetica" panose="020B0604020202020204" pitchFamily="34" charset="0"/>
            </a:endParaRPr>
          </a:p>
        </p:txBody>
      </p:sp>
      <p:sp>
        <p:nvSpPr>
          <p:cNvPr id="551948" name="Text Box 12">
            <a:extLst>
              <a:ext uri="{FF2B5EF4-FFF2-40B4-BE49-F238E27FC236}">
                <a16:creationId xmlns:a16="http://schemas.microsoft.com/office/drawing/2014/main" id="{EC49434E-CAE6-83C2-B2A6-2DA18FFE2A1A}"/>
              </a:ext>
            </a:extLst>
          </p:cNvPr>
          <p:cNvSpPr txBox="1">
            <a:spLocks noChangeArrowheads="1"/>
          </p:cNvSpPr>
          <p:nvPr/>
        </p:nvSpPr>
        <p:spPr bwMode="auto">
          <a:xfrm>
            <a:off x="460375" y="4441825"/>
            <a:ext cx="8313738" cy="11874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AFD00"/>
                </a:solidFill>
                <a:latin typeface="Helvetica" panose="020B0604020202020204" pitchFamily="34" charset="0"/>
              </a:rPr>
              <a:t>                                          </a:t>
            </a:r>
            <a:r>
              <a:rPr lang="en-US" altLang="en-US" sz="2400">
                <a:latin typeface="Helvetica" panose="020B0604020202020204" pitchFamily="34" charset="0"/>
              </a:rPr>
              <a:t>Mipa hi Varewui nao akhana; maningakha pajao kahai mina, maningakha zakshikhamei akha daleira.</a:t>
            </a:r>
            <a:r>
              <a:rPr lang="en-US" altLang="en-US" sz="2400">
                <a:solidFill>
                  <a:srgbClr val="FAFD00"/>
                </a:solidFill>
                <a:latin typeface="Helvetica" panose="020B0604020202020204" pitchFamily="34" charset="0"/>
              </a:rPr>
              <a:t>”</a:t>
            </a:r>
            <a:endParaRPr lang="en-US" altLang="en-US" sz="1800" b="0">
              <a:latin typeface="Helvetica" panose="020B0604020202020204" pitchFamily="34" charset="0"/>
            </a:endParaRPr>
          </a:p>
        </p:txBody>
      </p:sp>
      <p:sp>
        <p:nvSpPr>
          <p:cNvPr id="551949" name="Text Box 13">
            <a:extLst>
              <a:ext uri="{FF2B5EF4-FFF2-40B4-BE49-F238E27FC236}">
                <a16:creationId xmlns:a16="http://schemas.microsoft.com/office/drawing/2014/main" id="{08C2E06B-3598-85BD-481D-B6648CFC9D4C}"/>
              </a:ext>
            </a:extLst>
          </p:cNvPr>
          <p:cNvSpPr txBox="1">
            <a:spLocks noChangeArrowheads="1"/>
          </p:cNvSpPr>
          <p:nvPr/>
        </p:nvSpPr>
        <p:spPr bwMode="auto">
          <a:xfrm>
            <a:off x="469900" y="1136650"/>
            <a:ext cx="8347075"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AFD00"/>
                </a:solidFill>
                <a:latin typeface="Helvetica" panose="020B0604020202020204" pitchFamily="34" charset="0"/>
              </a:rPr>
              <a:t>“Ina hili kahang hiya mibingna mangm</a:t>
            </a:r>
            <a:r>
              <a:rPr lang="en-US" altLang="en-US" sz="2400" u="sng">
                <a:solidFill>
                  <a:srgbClr val="FAFD00"/>
                </a:solidFill>
                <a:latin typeface="Helvetica" panose="020B0604020202020204" pitchFamily="34" charset="0"/>
              </a:rPr>
              <a:t>a</a:t>
            </a:r>
            <a:r>
              <a:rPr lang="en-US" altLang="en-US" sz="2400">
                <a:solidFill>
                  <a:srgbClr val="FAFD00"/>
                </a:solidFill>
                <a:latin typeface="Helvetica" panose="020B0604020202020204" pitchFamily="34" charset="0"/>
              </a:rPr>
              <a:t>lak eina awui maramli kahang chi mahang khavai kasana:</a:t>
            </a:r>
          </a:p>
        </p:txBody>
      </p:sp>
      <p:sp>
        <p:nvSpPr>
          <p:cNvPr id="551950" name="Text Box 14">
            <a:extLst>
              <a:ext uri="{FF2B5EF4-FFF2-40B4-BE49-F238E27FC236}">
                <a16:creationId xmlns:a16="http://schemas.microsoft.com/office/drawing/2014/main" id="{F58E73F4-D9C8-5EC2-1893-8CDFBBE1ABA4}"/>
              </a:ext>
            </a:extLst>
          </p:cNvPr>
          <p:cNvSpPr txBox="1">
            <a:spLocks noChangeArrowheads="1"/>
          </p:cNvSpPr>
          <p:nvPr/>
        </p:nvSpPr>
        <p:spPr bwMode="auto">
          <a:xfrm>
            <a:off x="469900" y="2603500"/>
            <a:ext cx="8674100" cy="1187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AFD00"/>
                </a:solidFill>
                <a:latin typeface="Helvetica" panose="020B0604020202020204" pitchFamily="34" charset="0"/>
              </a:rPr>
              <a:t>	               Icham kahai mi akhana, Jesuna hang kahai tuibing chi hangni kaja, a kathema mashun khalei oja akha maning mara.           </a:t>
            </a:r>
            <a:endParaRPr lang="en-US" altLang="en-US"/>
          </a:p>
        </p:txBody>
      </p:sp>
      <p:sp>
        <p:nvSpPr>
          <p:cNvPr id="183308" name="Text Box 15">
            <a:extLst>
              <a:ext uri="{FF2B5EF4-FFF2-40B4-BE49-F238E27FC236}">
                <a16:creationId xmlns:a16="http://schemas.microsoft.com/office/drawing/2014/main" id="{F675F97B-CEB1-60C3-3189-DDE77200116F}"/>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83309" name="Text Box 16">
            <a:extLst>
              <a:ext uri="{FF2B5EF4-FFF2-40B4-BE49-F238E27FC236}">
                <a16:creationId xmlns:a16="http://schemas.microsoft.com/office/drawing/2014/main" id="{C2AFBF8F-67AC-C8F1-D155-FE4D29CA35A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51953" name="Rectangle 17">
            <a:extLst>
              <a:ext uri="{FF2B5EF4-FFF2-40B4-BE49-F238E27FC236}">
                <a16:creationId xmlns:a16="http://schemas.microsoft.com/office/drawing/2014/main" id="{0299CD96-2DB5-29C1-E221-6BB0EAE2C2F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51956" name="Rectangle 20">
            <a:extLst>
              <a:ext uri="{FF2B5EF4-FFF2-40B4-BE49-F238E27FC236}">
                <a16:creationId xmlns:a16="http://schemas.microsoft.com/office/drawing/2014/main" id="{7272AB59-075B-4D11-BAEA-8FBA00172597}"/>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82</a:t>
            </a:r>
          </a:p>
        </p:txBody>
      </p:sp>
      <p:sp>
        <p:nvSpPr>
          <p:cNvPr id="183312" name="Text Box 22">
            <a:extLst>
              <a:ext uri="{FF2B5EF4-FFF2-40B4-BE49-F238E27FC236}">
                <a16:creationId xmlns:a16="http://schemas.microsoft.com/office/drawing/2014/main" id="{524C468E-888B-5821-774A-1BBC519D6308}"/>
              </a:ext>
            </a:extLst>
          </p:cNvPr>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C81ECCA-E22A-34F9-3AF6-1906D7102F99}"/>
              </a:ext>
            </a:extLst>
          </p:cNvPr>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85347" name="Text Box 3">
            <a:extLst>
              <a:ext uri="{FF2B5EF4-FFF2-40B4-BE49-F238E27FC236}">
                <a16:creationId xmlns:a16="http://schemas.microsoft.com/office/drawing/2014/main" id="{6703E7D6-269F-62B0-D083-19D34801ECFE}"/>
              </a:ext>
            </a:extLst>
          </p:cNvPr>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79588" name="Rectangle 4">
            <a:extLst>
              <a:ext uri="{FF2B5EF4-FFF2-40B4-BE49-F238E27FC236}">
                <a16:creationId xmlns:a16="http://schemas.microsoft.com/office/drawing/2014/main" id="{EEEEFCC9-0F64-E6D5-533F-2E8E87B71029}"/>
              </a:ext>
            </a:extLst>
          </p:cNvPr>
          <p:cNvSpPr>
            <a:spLocks noChangeArrowheads="1"/>
          </p:cNvSpPr>
          <p:nvPr/>
        </p:nvSpPr>
        <p:spPr bwMode="auto">
          <a:xfrm>
            <a:off x="407988" y="1163638"/>
            <a:ext cx="8362950" cy="4476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7200">
                <a:solidFill>
                  <a:srgbClr val="FAFD00"/>
                </a:solidFill>
                <a:latin typeface="Times New Roman" panose="02020603050405020304" pitchFamily="18" charset="0"/>
              </a:rPr>
              <a:t>Chieina akhashida ngathingluiga:            </a:t>
            </a:r>
            <a:r>
              <a:rPr lang="en-US" altLang="en-US" sz="7200" u="sng">
                <a:solidFill>
                  <a:srgbClr val="FAFD00"/>
                </a:solidFill>
                <a:latin typeface="Times New Roman" panose="02020603050405020304" pitchFamily="18" charset="0"/>
              </a:rPr>
              <a:t>NA</a:t>
            </a:r>
            <a:r>
              <a:rPr lang="en-US" altLang="en-US" sz="7200">
                <a:solidFill>
                  <a:srgbClr val="FAFD00"/>
                </a:solidFill>
                <a:latin typeface="Times New Roman" panose="02020603050405020304" pitchFamily="18" charset="0"/>
              </a:rPr>
              <a:t> Jesu hipa hili khi saura khala?</a:t>
            </a:r>
            <a:endParaRPr lang="en-US" altLang="en-US" sz="5400">
              <a:solidFill>
                <a:srgbClr val="FAFD00"/>
              </a:solidFill>
              <a:latin typeface="Times New Roman" panose="02020603050405020304" pitchFamily="18" charset="0"/>
            </a:endParaRPr>
          </a:p>
        </p:txBody>
      </p:sp>
      <p:sp>
        <p:nvSpPr>
          <p:cNvPr id="185349" name="Text Box 5">
            <a:extLst>
              <a:ext uri="{FF2B5EF4-FFF2-40B4-BE49-F238E27FC236}">
                <a16:creationId xmlns:a16="http://schemas.microsoft.com/office/drawing/2014/main" id="{5B581B70-314C-518C-727B-ACCAFBB3986A}"/>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85350" name="Text Box 6">
            <a:extLst>
              <a:ext uri="{FF2B5EF4-FFF2-40B4-BE49-F238E27FC236}">
                <a16:creationId xmlns:a16="http://schemas.microsoft.com/office/drawing/2014/main" id="{4CCA4D73-3450-91D9-6C05-C73285B07A19}"/>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79591" name="Rectangle 7">
            <a:extLst>
              <a:ext uri="{FF2B5EF4-FFF2-40B4-BE49-F238E27FC236}">
                <a16:creationId xmlns:a16="http://schemas.microsoft.com/office/drawing/2014/main" id="{5529982B-E856-4376-E1F3-12B6855DBB8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79594" name="Rectangle 10">
            <a:extLst>
              <a:ext uri="{FF2B5EF4-FFF2-40B4-BE49-F238E27FC236}">
                <a16:creationId xmlns:a16="http://schemas.microsoft.com/office/drawing/2014/main" id="{D8BEBBF6-7E3D-A6EB-B26F-283F08DBC1F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83</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a:extLst>
              <a:ext uri="{FF2B5EF4-FFF2-40B4-BE49-F238E27FC236}">
                <a16:creationId xmlns:a16="http://schemas.microsoft.com/office/drawing/2014/main" id="{578300AB-1E78-2393-0970-F0DBA2C80065}"/>
              </a:ext>
            </a:extLst>
          </p:cNvPr>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a:extLst>
              <a:ext uri="{FF2B5EF4-FFF2-40B4-BE49-F238E27FC236}">
                <a16:creationId xmlns:a16="http://schemas.microsoft.com/office/drawing/2014/main" id="{BCE963CC-DA15-013E-974A-571099383803}"/>
              </a:ext>
            </a:extLst>
          </p:cNvPr>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Times" charset="0"/>
              <a:ea typeface="ＭＳ Ｐゴシック" charset="-128"/>
              <a:cs typeface="ＭＳ Ｐゴシック" charset="-128"/>
            </a:endParaRPr>
          </a:p>
        </p:txBody>
      </p:sp>
      <p:sp>
        <p:nvSpPr>
          <p:cNvPr id="524293" name="Text Box 5">
            <a:extLst>
              <a:ext uri="{FF2B5EF4-FFF2-40B4-BE49-F238E27FC236}">
                <a16:creationId xmlns:a16="http://schemas.microsoft.com/office/drawing/2014/main" id="{FB15136E-C623-25B8-386C-74FA0BA6495E}"/>
              </a:ext>
            </a:extLst>
          </p:cNvPr>
          <p:cNvSpPr txBox="1">
            <a:spLocks noChangeArrowheads="1"/>
          </p:cNvSpPr>
          <p:nvPr/>
        </p:nvSpPr>
        <p:spPr bwMode="auto">
          <a:xfrm>
            <a:off x="401638" y="1620838"/>
            <a:ext cx="8742362" cy="319563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solidFill>
                  <a:srgbClr val="FFCC18"/>
                </a:solidFill>
              </a:rPr>
              <a:t>                  </a:t>
            </a:r>
            <a:r>
              <a:rPr lang="en-US" altLang="en-US" sz="2400">
                <a:solidFill>
                  <a:srgbClr val="FFFF00"/>
                </a:solidFill>
              </a:rPr>
              <a:t>•</a:t>
            </a:r>
            <a:r>
              <a:rPr lang="en-US" altLang="en-US" sz="2400">
                <a:solidFill>
                  <a:srgbClr val="1EAFCC"/>
                </a:solidFill>
              </a:rPr>
              <a:t>“Bible File” </a:t>
            </a:r>
            <a:r>
              <a:rPr lang="en-US" altLang="en-US" sz="2400">
                <a:solidFill>
                  <a:srgbClr val="FFCC18"/>
                </a:solidFill>
              </a:rPr>
              <a:t>Kachiwui Maramli Kathei</a:t>
            </a:r>
          </a:p>
          <a:p>
            <a:pPr>
              <a:spcBef>
                <a:spcPct val="50000"/>
              </a:spcBef>
              <a:defRPr/>
            </a:pPr>
            <a:r>
              <a:rPr lang="en-US" altLang="en-US" sz="2400">
                <a:solidFill>
                  <a:srgbClr val="FFFF00"/>
                </a:solidFill>
              </a:rPr>
              <a:t>•</a:t>
            </a:r>
            <a:r>
              <a:rPr lang="en-US" altLang="en-US" sz="2400">
                <a:solidFill>
                  <a:srgbClr val="1EAFCC"/>
                </a:solidFill>
              </a:rPr>
              <a:t> </a:t>
            </a:r>
            <a:r>
              <a:rPr lang="en-US" altLang="en-US" sz="2400">
                <a:solidFill>
                  <a:srgbClr val="FFFF00"/>
                </a:solidFill>
              </a:rPr>
              <a:t>“Bible File”…O 7 V J shokhavai </a:t>
            </a:r>
            <a:r>
              <a:rPr lang="en-US" altLang="en-US" sz="2400">
                <a:solidFill>
                  <a:srgbClr val="1EAFCC"/>
                </a:solidFill>
              </a:rPr>
              <a:t>Ningwui sho</a:t>
            </a:r>
            <a:r>
              <a:rPr lang="en-US" altLang="en-US"/>
              <a:t> </a:t>
            </a:r>
            <a:endParaRPr lang="en-US" altLang="en-US" sz="2400">
              <a:solidFill>
                <a:srgbClr val="FFFF00"/>
              </a:solidFill>
            </a:endParaRPr>
          </a:p>
          <a:p>
            <a:pPr>
              <a:spcBef>
                <a:spcPct val="50000"/>
              </a:spcBef>
              <a:defRPr/>
            </a:pPr>
            <a:r>
              <a:rPr lang="en-US" altLang="en-US" sz="2400">
                <a:solidFill>
                  <a:srgbClr val="FFFF00"/>
                </a:solidFill>
              </a:rPr>
              <a:t>•</a:t>
            </a:r>
            <a:r>
              <a:rPr lang="en-US" altLang="en-US" sz="2400">
                <a:solidFill>
                  <a:srgbClr val="FFCC18"/>
                </a:solidFill>
              </a:rPr>
              <a:t> </a:t>
            </a:r>
            <a:r>
              <a:rPr lang="en-US" altLang="en-US" sz="2200">
                <a:solidFill>
                  <a:srgbClr val="FFFF00"/>
                </a:solidFill>
              </a:rPr>
              <a:t>Biblewui khamataiya otshotbing </a:t>
            </a:r>
            <a:r>
              <a:rPr lang="en-US" altLang="en-US" sz="2200">
                <a:solidFill>
                  <a:srgbClr val="1EAFCC"/>
                </a:solidFill>
              </a:rPr>
              <a:t>Ningwui Map thada khalei</a:t>
            </a:r>
            <a:endParaRPr lang="en-US" altLang="en-US" sz="2200">
              <a:solidFill>
                <a:srgbClr val="FFFF00"/>
              </a:solidFill>
            </a:endParaRPr>
          </a:p>
          <a:p>
            <a:pPr>
              <a:spcBef>
                <a:spcPct val="50000"/>
              </a:spcBef>
              <a:defRPr/>
            </a:pPr>
            <a:r>
              <a:rPr lang="en-US" altLang="en-US" sz="2400">
                <a:solidFill>
                  <a:srgbClr val="FFFF00"/>
                </a:solidFill>
              </a:rPr>
              <a:t>• </a:t>
            </a:r>
            <a:r>
              <a:rPr lang="en-US" altLang="en-US" sz="2000">
                <a:solidFill>
                  <a:srgbClr val="FFFF00"/>
                </a:solidFill>
              </a:rPr>
              <a:t>Biblewui “</a:t>
            </a:r>
            <a:r>
              <a:rPr lang="en-US" altLang="en-US" sz="2000" i="1">
                <a:solidFill>
                  <a:srgbClr val="FFFF00"/>
                </a:solidFill>
              </a:rPr>
              <a:t>KHARARCHAN</a:t>
            </a:r>
            <a:r>
              <a:rPr lang="en-US" altLang="en-US" sz="2000">
                <a:solidFill>
                  <a:srgbClr val="FFFF00"/>
                </a:solidFill>
              </a:rPr>
              <a:t>” khamataiya:</a:t>
            </a:r>
            <a:r>
              <a:rPr lang="en-US" altLang="en-US" sz="2000">
                <a:solidFill>
                  <a:srgbClr val="FFCC18"/>
                </a:solidFill>
              </a:rPr>
              <a:t> </a:t>
            </a:r>
            <a:r>
              <a:rPr lang="en-US" altLang="en-US" sz="2000">
                <a:solidFill>
                  <a:srgbClr val="1EAFCC"/>
                </a:solidFill>
              </a:rPr>
              <a:t>“Otshot paida theikhavai”</a:t>
            </a:r>
            <a:r>
              <a:rPr lang="en-US" altLang="en-US" sz="2400">
                <a:solidFill>
                  <a:srgbClr val="FFCC18"/>
                </a:solidFill>
              </a:rPr>
              <a:t> </a:t>
            </a:r>
          </a:p>
          <a:p>
            <a:pPr>
              <a:spcBef>
                <a:spcPct val="50000"/>
              </a:spcBef>
              <a:defRPr/>
            </a:pPr>
            <a:r>
              <a:rPr lang="en-US" altLang="en-US" sz="2400">
                <a:solidFill>
                  <a:srgbClr val="FFFF00"/>
                </a:solidFill>
              </a:rPr>
              <a:t>• Bibleli kapikahai </a:t>
            </a:r>
            <a:r>
              <a:rPr lang="en-US" altLang="en-US" sz="2400">
                <a:solidFill>
                  <a:srgbClr val="1EAFCC"/>
                </a:solidFill>
              </a:rPr>
              <a:t>Abrahamwuili Pheisinsada</a:t>
            </a:r>
            <a:r>
              <a:rPr lang="en-US" altLang="en-US" sz="2400">
                <a:solidFill>
                  <a:srgbClr val="FFCC18"/>
                </a:solidFill>
              </a:rPr>
              <a:t> </a:t>
            </a:r>
            <a:r>
              <a:rPr lang="en-US" altLang="en-US" sz="2400">
                <a:solidFill>
                  <a:srgbClr val="FFFF00"/>
                </a:solidFill>
              </a:rPr>
              <a:t>Proho </a:t>
            </a:r>
          </a:p>
          <a:p>
            <a:pPr>
              <a:spcBef>
                <a:spcPct val="50000"/>
              </a:spcBef>
              <a:defRPr/>
            </a:pPr>
            <a:r>
              <a:rPr lang="en-US" altLang="en-US" sz="2400">
                <a:solidFill>
                  <a:srgbClr val="FFFF00"/>
                </a:solidFill>
              </a:rPr>
              <a:t>   Jesu Christawui otram khangath</a:t>
            </a:r>
            <a:r>
              <a:rPr lang="en-US" altLang="en-US" sz="2400" u="sng">
                <a:solidFill>
                  <a:srgbClr val="FFFF00"/>
                </a:solidFill>
              </a:rPr>
              <a:t>a</a:t>
            </a:r>
            <a:r>
              <a:rPr lang="en-US" altLang="en-US" sz="2400">
                <a:solidFill>
                  <a:srgbClr val="FFFF00"/>
                </a:solidFill>
              </a:rPr>
              <a:t>li chizavaya</a:t>
            </a:r>
          </a:p>
        </p:txBody>
      </p:sp>
      <p:sp>
        <p:nvSpPr>
          <p:cNvPr id="524294" name="AutoShape 6">
            <a:extLst>
              <a:ext uri="{FF2B5EF4-FFF2-40B4-BE49-F238E27FC236}">
                <a16:creationId xmlns:a16="http://schemas.microsoft.com/office/drawing/2014/main" id="{63CB563D-A0CA-5A4E-9B37-670F425D64E0}"/>
              </a:ext>
            </a:extLst>
          </p:cNvPr>
          <p:cNvSpPr>
            <a:spLocks noChangeArrowheads="1"/>
          </p:cNvSpPr>
          <p:nvPr/>
        </p:nvSpPr>
        <p:spPr bwMode="auto">
          <a:xfrm>
            <a:off x="427038" y="1587500"/>
            <a:ext cx="8248650" cy="321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87398" name="Text Box 8">
            <a:extLst>
              <a:ext uri="{FF2B5EF4-FFF2-40B4-BE49-F238E27FC236}">
                <a16:creationId xmlns:a16="http://schemas.microsoft.com/office/drawing/2014/main" id="{95CB6A0D-7F2A-8598-53D0-3D80C88F37F5}"/>
              </a:ext>
            </a:extLst>
          </p:cNvPr>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87399" name="Text Box 9">
            <a:extLst>
              <a:ext uri="{FF2B5EF4-FFF2-40B4-BE49-F238E27FC236}">
                <a16:creationId xmlns:a16="http://schemas.microsoft.com/office/drawing/2014/main" id="{5F1B0D85-D287-3740-B909-86DB6BFB3FD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4298" name="Rectangle 10">
            <a:extLst>
              <a:ext uri="{FF2B5EF4-FFF2-40B4-BE49-F238E27FC236}">
                <a16:creationId xmlns:a16="http://schemas.microsoft.com/office/drawing/2014/main" id="{C27C0D87-6B7A-B663-BF22-969443D364EE}"/>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24301" name="Rectangle 13">
            <a:extLst>
              <a:ext uri="{FF2B5EF4-FFF2-40B4-BE49-F238E27FC236}">
                <a16:creationId xmlns:a16="http://schemas.microsoft.com/office/drawing/2014/main" id="{76BD7916-060F-67E3-C6C8-D2A46399EA6D}"/>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84</a:t>
            </a:r>
          </a:p>
        </p:txBody>
      </p:sp>
      <p:sp>
        <p:nvSpPr>
          <p:cNvPr id="187402" name="Text Box 15">
            <a:extLst>
              <a:ext uri="{FF2B5EF4-FFF2-40B4-BE49-F238E27FC236}">
                <a16:creationId xmlns:a16="http://schemas.microsoft.com/office/drawing/2014/main" id="{77FD2E22-87A9-1BB5-DFFC-6A88A2EF60D4}"/>
              </a:ext>
            </a:extLst>
          </p:cNvPr>
          <p:cNvSpPr txBox="1">
            <a:spLocks noChangeArrowheads="1"/>
          </p:cNvSpPr>
          <p:nvPr/>
        </p:nvSpPr>
        <p:spPr bwMode="auto">
          <a:xfrm>
            <a:off x="858520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524304" name="Text Box 16">
            <a:extLst>
              <a:ext uri="{FF2B5EF4-FFF2-40B4-BE49-F238E27FC236}">
                <a16:creationId xmlns:a16="http://schemas.microsoft.com/office/drawing/2014/main" id="{8CAACE08-B86A-DD82-5E8E-090DF942344D}"/>
              </a:ext>
            </a:extLst>
          </p:cNvPr>
          <p:cNvSpPr txBox="1">
            <a:spLocks noChangeArrowheads="1"/>
          </p:cNvSpPr>
          <p:nvPr/>
        </p:nvSpPr>
        <p:spPr bwMode="auto">
          <a:xfrm>
            <a:off x="2720975" y="358775"/>
            <a:ext cx="6418263" cy="1066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0A1E"/>
                </a:solidFill>
              </a:rPr>
              <a:t>Bible Ngashankakhui maramli nawui ningli ara hibing hi leira…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524293">
                                            <p:txEl>
                                              <p:pRg st="5" end="5"/>
                                            </p:txEl>
                                          </p:spTgt>
                                        </p:tgtEl>
                                        <p:attrNameLst>
                                          <p:attrName>style.visibility</p:attrName>
                                        </p:attrNameLst>
                                      </p:cBhvr>
                                      <p:to>
                                        <p:strVal val="visible"/>
                                      </p:to>
                                    </p:set>
                                    <p:animEffect transition="in" filter="box(out)">
                                      <p:cBhvr>
                                        <p:cTn id="34" dur="500"/>
                                        <p:tgtEl>
                                          <p:spTgt spid="524293">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524294"/>
                                        </p:tgtEl>
                                        <p:attrNameLst>
                                          <p:attrName>style.visibility</p:attrName>
                                        </p:attrNameLst>
                                      </p:cBhvr>
                                      <p:to>
                                        <p:strVal val="visible"/>
                                      </p:to>
                                    </p:set>
                                    <p:anim calcmode="lin" valueType="num">
                                      <p:cBhvr>
                                        <p:cTn id="39" dur="2000" fill="hold"/>
                                        <p:tgtEl>
                                          <p:spTgt spid="524294"/>
                                        </p:tgtEl>
                                        <p:attrNameLst>
                                          <p:attrName>ppt_w</p:attrName>
                                        </p:attrNameLst>
                                      </p:cBhvr>
                                      <p:tavLst>
                                        <p:tav tm="0">
                                          <p:val>
                                            <p:fltVal val="0"/>
                                          </p:val>
                                        </p:tav>
                                        <p:tav tm="100000">
                                          <p:val>
                                            <p:strVal val="#ppt_w"/>
                                          </p:val>
                                        </p:tav>
                                      </p:tavLst>
                                    </p:anim>
                                    <p:anim calcmode="lin" valueType="num">
                                      <p:cBhvr>
                                        <p:cTn id="40"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5" name="Rectangle 11">
            <a:extLst>
              <a:ext uri="{FF2B5EF4-FFF2-40B4-BE49-F238E27FC236}">
                <a16:creationId xmlns:a16="http://schemas.microsoft.com/office/drawing/2014/main" id="{502C3813-B411-7C7F-71C0-7DB9B47C1047}"/>
              </a:ext>
            </a:extLst>
          </p:cNvPr>
          <p:cNvSpPr>
            <a:spLocks noGrp="1" noChangeArrowheads="1"/>
          </p:cNvSpPr>
          <p:nvPr>
            <p:ph type="ctrTitle"/>
          </p:nvPr>
        </p:nvSpPr>
        <p:spPr bwMode="auto">
          <a:xfrm>
            <a:off x="-2244725"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ltLang="en-US">
                <a:solidFill>
                  <a:srgbClr val="FFFF00"/>
                </a:solidFill>
                <a:ea typeface="ＭＳ Ｐゴシック" panose="020B0600070205080204" pitchFamily="34" charset="-128"/>
              </a:rPr>
              <a:t>Tangkhul (India)</a:t>
            </a:r>
            <a:endParaRPr lang="en-US" altLang="en-US">
              <a:ea typeface="ＭＳ Ｐゴシック" panose="020B0600070205080204" pitchFamily="34" charset="-128"/>
            </a:endParaRPr>
          </a:p>
        </p:txBody>
      </p:sp>
      <p:pic>
        <p:nvPicPr>
          <p:cNvPr id="189443" name="Picture 2" descr="BACKGR~1">
            <a:extLst>
              <a:ext uri="{FF2B5EF4-FFF2-40B4-BE49-F238E27FC236}">
                <a16:creationId xmlns:a16="http://schemas.microsoft.com/office/drawing/2014/main" id="{C7606831-DD2B-17E2-9BC7-F8E434A6F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9444" name="Group 3">
            <a:extLst>
              <a:ext uri="{FF2B5EF4-FFF2-40B4-BE49-F238E27FC236}">
                <a16:creationId xmlns:a16="http://schemas.microsoft.com/office/drawing/2014/main" id="{2F1B2A4E-AD9C-68DA-3DE0-2C38F08EAC5D}"/>
              </a:ext>
            </a:extLst>
          </p:cNvPr>
          <p:cNvGrpSpPr>
            <a:grpSpLocks/>
          </p:cNvGrpSpPr>
          <p:nvPr/>
        </p:nvGrpSpPr>
        <p:grpSpPr bwMode="auto">
          <a:xfrm>
            <a:off x="76200" y="5435600"/>
            <a:ext cx="8831263" cy="1346200"/>
            <a:chOff x="48" y="3424"/>
            <a:chExt cx="5415" cy="848"/>
          </a:xfrm>
        </p:grpSpPr>
        <p:sp>
          <p:nvSpPr>
            <p:cNvPr id="67588" name="Text Box 4">
              <a:extLst>
                <a:ext uri="{FF2B5EF4-FFF2-40B4-BE49-F238E27FC236}">
                  <a16:creationId xmlns:a16="http://schemas.microsoft.com/office/drawing/2014/main" id="{934D913A-3997-F4C6-A6E9-32CF50028261}"/>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solidFill>
                  <a:srgbClr val="FFFFFF"/>
                </a:solidFill>
                <a:effectLst>
                  <a:outerShdw blurRad="38100" dist="38100" dir="2700000" algn="tl">
                    <a:srgbClr val="000000"/>
                  </a:outerShdw>
                </a:effectLst>
                <a:latin typeface="Times New Roman" charset="0"/>
                <a:ea typeface="굴림" charset="-127"/>
                <a:cs typeface="굴림" charset="-127"/>
              </a:endParaRPr>
            </a:p>
          </p:txBody>
        </p:sp>
        <p:sp>
          <p:nvSpPr>
            <p:cNvPr id="67589" name="Text Box 5">
              <a:extLst>
                <a:ext uri="{FF2B5EF4-FFF2-40B4-BE49-F238E27FC236}">
                  <a16:creationId xmlns:a16="http://schemas.microsoft.com/office/drawing/2014/main" id="{8BE9095F-F87F-DADB-808E-07BCEAA39E8E}"/>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ko-KR" sz="2000" i="1">
                  <a:solidFill>
                    <a:srgbClr val="FAFD00"/>
                  </a:solidFill>
                  <a:latin typeface="Times New Roman" panose="02020603050405020304" pitchFamily="18" charset="0"/>
                  <a:ea typeface="Gulim" panose="020B0600000101010101" pitchFamily="34" charset="-127"/>
                </a:rPr>
                <a:t>Bible…Ngashankakhuina Ministries International Inc. pashina semkashok                Fort Worth, Texas</a:t>
              </a:r>
              <a:endParaRPr lang="en-US" altLang="ko-KR" sz="1800">
                <a:solidFill>
                  <a:srgbClr val="FAFD00"/>
                </a:solidFill>
                <a:latin typeface="Times New Roman" panose="02020603050405020304" pitchFamily="18" charset="0"/>
                <a:ea typeface="Gulim" panose="020B0600000101010101" pitchFamily="34" charset="-127"/>
              </a:endParaRPr>
            </a:p>
          </p:txBody>
        </p:sp>
        <p:sp>
          <p:nvSpPr>
            <p:cNvPr id="67590" name="Text Box 6">
              <a:extLst>
                <a:ext uri="{FF2B5EF4-FFF2-40B4-BE49-F238E27FC236}">
                  <a16:creationId xmlns:a16="http://schemas.microsoft.com/office/drawing/2014/main" id="{8CC4C73B-A318-F688-E953-1DF9B63DC538}"/>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b="0">
                  <a:solidFill>
                    <a:srgbClr val="FFFB0C"/>
                  </a:solidFill>
                  <a:latin typeface="Helvetica" charset="0"/>
                  <a:ea typeface="굴림" charset="-127"/>
                  <a:cs typeface="굴림" charset="-127"/>
                </a:rPr>
                <a:t>www.biblebasically.com</a:t>
              </a:r>
            </a:p>
          </p:txBody>
        </p:sp>
      </p:grpSp>
      <p:sp>
        <p:nvSpPr>
          <p:cNvPr id="189445" name="Text Box 7">
            <a:extLst>
              <a:ext uri="{FF2B5EF4-FFF2-40B4-BE49-F238E27FC236}">
                <a16:creationId xmlns:a16="http://schemas.microsoft.com/office/drawing/2014/main" id="{C36B1542-E985-68B7-07EF-345154C3B09D}"/>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©2004 TBBMI</a:t>
            </a:r>
          </a:p>
        </p:txBody>
      </p:sp>
      <p:sp>
        <p:nvSpPr>
          <p:cNvPr id="189446" name="WordArt 10">
            <a:extLst>
              <a:ext uri="{FF2B5EF4-FFF2-40B4-BE49-F238E27FC236}">
                <a16:creationId xmlns:a16="http://schemas.microsoft.com/office/drawing/2014/main" id="{E74BD00B-439D-9DB6-B11D-54BFC737D02D}"/>
              </a:ext>
            </a:extLst>
          </p:cNvPr>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contourClr>
                <a:srgbClr val="FFFF00"/>
              </a:contourClr>
            </a:sp3d>
          </a:bodyPr>
          <a:lstStyle/>
          <a:p>
            <a:pPr algn="ctr"/>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Bible…</a:t>
            </a:r>
          </a:p>
          <a:p>
            <a:pPr algn="ctr"/>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Ngashankakhui</a:t>
            </a:r>
          </a:p>
        </p:txBody>
      </p:sp>
      <p:sp>
        <p:nvSpPr>
          <p:cNvPr id="12" name="Rectangle 29">
            <a:extLst>
              <a:ext uri="{FF2B5EF4-FFF2-40B4-BE49-F238E27FC236}">
                <a16:creationId xmlns:a16="http://schemas.microsoft.com/office/drawing/2014/main" id="{B38C6847-CCA9-A0CC-A895-6E4EC226EA46}"/>
              </a:ext>
            </a:extLst>
          </p:cNvPr>
          <p:cNvSpPr>
            <a:spLocks noChangeArrowheads="1"/>
          </p:cNvSpPr>
          <p:nvPr/>
        </p:nvSpPr>
        <p:spPr bwMode="auto">
          <a:xfrm>
            <a:off x="7453313" y="6513513"/>
            <a:ext cx="817562"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13" name="Rectangle 30">
            <a:extLst>
              <a:ext uri="{FF2B5EF4-FFF2-40B4-BE49-F238E27FC236}">
                <a16:creationId xmlns:a16="http://schemas.microsoft.com/office/drawing/2014/main" id="{40602779-871D-ABCC-B54D-735F6E23A1D0}"/>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ea typeface="ＭＳ Ｐゴシック" charset="-128"/>
                <a:cs typeface="ＭＳ Ｐゴシック" charset="-128"/>
              </a:rPr>
              <a:t>85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6">
            <a:extLst>
              <a:ext uri="{FF2B5EF4-FFF2-40B4-BE49-F238E27FC236}">
                <a16:creationId xmlns:a16="http://schemas.microsoft.com/office/drawing/2014/main" id="{32E0A00A-9815-BBD3-1844-B365868616C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09959" name="Rectangle 7">
            <a:extLst>
              <a:ext uri="{FF2B5EF4-FFF2-40B4-BE49-F238E27FC236}">
                <a16:creationId xmlns:a16="http://schemas.microsoft.com/office/drawing/2014/main" id="{62D68AC9-C746-77F1-3871-6C4EE3B3A4E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509962" name="Rectangle 10">
            <a:extLst>
              <a:ext uri="{FF2B5EF4-FFF2-40B4-BE49-F238E27FC236}">
                <a16:creationId xmlns:a16="http://schemas.microsoft.com/office/drawing/2014/main" id="{A3615E31-09ED-F716-5DC3-F37234F3655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81</a:t>
            </a:r>
          </a:p>
        </p:txBody>
      </p:sp>
      <p:sp>
        <p:nvSpPr>
          <p:cNvPr id="509964" name="Rectangle 12">
            <a:extLst>
              <a:ext uri="{FF2B5EF4-FFF2-40B4-BE49-F238E27FC236}">
                <a16:creationId xmlns:a16="http://schemas.microsoft.com/office/drawing/2014/main" id="{5887A83A-C44C-F839-4E8D-F5EAC481FA7B}"/>
              </a:ext>
            </a:extLst>
          </p:cNvPr>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191494" name="Text Box 13">
            <a:extLst>
              <a:ext uri="{FF2B5EF4-FFF2-40B4-BE49-F238E27FC236}">
                <a16:creationId xmlns:a16="http://schemas.microsoft.com/office/drawing/2014/main" id="{CEF54461-B5E2-7636-9007-2D8CEFAE3A09}"/>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09966" name="Rectangle 14">
            <a:extLst>
              <a:ext uri="{FF2B5EF4-FFF2-40B4-BE49-F238E27FC236}">
                <a16:creationId xmlns:a16="http://schemas.microsoft.com/office/drawing/2014/main" id="{6B14577D-A607-40ED-217E-4B88F5BD0390}"/>
              </a:ext>
            </a:extLst>
          </p:cNvPr>
          <p:cNvSpPr>
            <a:spLocks noChangeArrowheads="1"/>
          </p:cNvSpPr>
          <p:nvPr/>
        </p:nvSpPr>
        <p:spPr bwMode="auto">
          <a:xfrm>
            <a:off x="749935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9.65.05B.</a:t>
            </a:r>
          </a:p>
        </p:txBody>
      </p:sp>
      <p:sp>
        <p:nvSpPr>
          <p:cNvPr id="509969" name="Rectangle 17">
            <a:extLst>
              <a:ext uri="{FF2B5EF4-FFF2-40B4-BE49-F238E27FC236}">
                <a16:creationId xmlns:a16="http://schemas.microsoft.com/office/drawing/2014/main" id="{5938677F-0DA1-A4DD-5033-00796DC7305B}"/>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Comic Sans MS" charset="0"/>
                <a:ea typeface="ＭＳ Ｐゴシック" charset="-128"/>
                <a:cs typeface="ＭＳ Ｐゴシック" charset="-128"/>
              </a:rPr>
              <a:t>86</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a:extLst>
              <a:ext uri="{FF2B5EF4-FFF2-40B4-BE49-F238E27FC236}">
                <a16:creationId xmlns:a16="http://schemas.microsoft.com/office/drawing/2014/main" id="{481E9987-4209-545A-70EA-372A635848DF}"/>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1747" name="Rectangle 3">
            <a:extLst>
              <a:ext uri="{FF2B5EF4-FFF2-40B4-BE49-F238E27FC236}">
                <a16:creationId xmlns:a16="http://schemas.microsoft.com/office/drawing/2014/main" id="{3F1559CC-E7D6-2FEA-F36A-4E11D32F130A}"/>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1748" name="Rectangle 4">
            <a:extLst>
              <a:ext uri="{FF2B5EF4-FFF2-40B4-BE49-F238E27FC236}">
                <a16:creationId xmlns:a16="http://schemas.microsoft.com/office/drawing/2014/main" id="{320CF903-0808-8DD3-BE62-79DD4B4EDC74}"/>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31749" name="Rectangle 5">
            <a:extLst>
              <a:ext uri="{FF2B5EF4-FFF2-40B4-BE49-F238E27FC236}">
                <a16:creationId xmlns:a16="http://schemas.microsoft.com/office/drawing/2014/main" id="{C188F9D8-EEDB-B436-C2FB-2A8F606CC111}"/>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31750" name="Rectangle 6">
            <a:extLst>
              <a:ext uri="{FF2B5EF4-FFF2-40B4-BE49-F238E27FC236}">
                <a16:creationId xmlns:a16="http://schemas.microsoft.com/office/drawing/2014/main" id="{A11A9CC6-0446-6321-4736-6BB38834EE7D}"/>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31751" name="Rectangle 7">
            <a:extLst>
              <a:ext uri="{FF2B5EF4-FFF2-40B4-BE49-F238E27FC236}">
                <a16:creationId xmlns:a16="http://schemas.microsoft.com/office/drawing/2014/main" id="{325D6AA7-D9B5-CCA5-0322-3B30386C4D77}"/>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648200" name="Rectangle 8">
            <a:extLst>
              <a:ext uri="{FF2B5EF4-FFF2-40B4-BE49-F238E27FC236}">
                <a16:creationId xmlns:a16="http://schemas.microsoft.com/office/drawing/2014/main" id="{0D1787A1-53EF-5C56-B50E-AE4D324038CB}"/>
              </a:ext>
            </a:extLst>
          </p:cNvPr>
          <p:cNvSpPr>
            <a:spLocks noChangeArrowheads="1"/>
          </p:cNvSpPr>
          <p:nvPr/>
        </p:nvSpPr>
        <p:spPr bwMode="auto">
          <a:xfrm>
            <a:off x="2646363" y="2566988"/>
            <a:ext cx="38195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000099"/>
                </a:solidFill>
                <a:latin typeface="Helvetica" panose="020B0604020202020204" pitchFamily="34" charset="0"/>
              </a:rPr>
              <a:t> Ngalung Khare – </a:t>
            </a:r>
          </a:p>
          <a:p>
            <a:pPr algn="ctr">
              <a:defRPr/>
            </a:pPr>
            <a:r>
              <a:rPr lang="en-US" altLang="en-US" sz="2000" i="1">
                <a:solidFill>
                  <a:srgbClr val="000099"/>
                </a:solidFill>
                <a:latin typeface="Helvetica" panose="020B0604020202020204" pitchFamily="34" charset="0"/>
              </a:rPr>
              <a:t>Vareli Sakhangayi (Tuiza 1-12)</a:t>
            </a:r>
          </a:p>
        </p:txBody>
      </p:sp>
      <p:sp>
        <p:nvSpPr>
          <p:cNvPr id="31753" name="Rectangle 9">
            <a:extLst>
              <a:ext uri="{FF2B5EF4-FFF2-40B4-BE49-F238E27FC236}">
                <a16:creationId xmlns:a16="http://schemas.microsoft.com/office/drawing/2014/main" id="{53DDEAF2-67BA-0A3D-5DD7-1367FC00D843}"/>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648202" name="Rectangle 10">
            <a:extLst>
              <a:ext uri="{FF2B5EF4-FFF2-40B4-BE49-F238E27FC236}">
                <a16:creationId xmlns:a16="http://schemas.microsoft.com/office/drawing/2014/main" id="{F4F39FFE-FD30-9E3E-4008-FB7F6EC389DE}"/>
              </a:ext>
            </a:extLst>
          </p:cNvPr>
          <p:cNvSpPr>
            <a:spLocks noChangeArrowheads="1"/>
          </p:cNvSpPr>
          <p:nvPr/>
        </p:nvSpPr>
        <p:spPr bwMode="auto">
          <a:xfrm>
            <a:off x="2700338" y="3195638"/>
            <a:ext cx="369093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000" i="1">
                <a:solidFill>
                  <a:srgbClr val="000099"/>
                </a:solidFill>
                <a:latin typeface="Helvetica" panose="020B0604020202020204" pitchFamily="34" charset="0"/>
              </a:rPr>
              <a:t>  Ngalung Kakhane – </a:t>
            </a:r>
          </a:p>
          <a:p>
            <a:pPr algn="ctr">
              <a:defRPr/>
            </a:pPr>
            <a:r>
              <a:rPr lang="en-US" altLang="en-US" sz="2000" i="1">
                <a:solidFill>
                  <a:srgbClr val="000099"/>
                </a:solidFill>
                <a:latin typeface="Helvetica" panose="020B0604020202020204" pitchFamily="34" charset="0"/>
              </a:rPr>
              <a:t>Mili Sakhangayi (Tuiza 13-17)</a:t>
            </a:r>
          </a:p>
        </p:txBody>
      </p:sp>
      <p:sp>
        <p:nvSpPr>
          <p:cNvPr id="31755" name="Rectangle 11">
            <a:extLst>
              <a:ext uri="{FF2B5EF4-FFF2-40B4-BE49-F238E27FC236}">
                <a16:creationId xmlns:a16="http://schemas.microsoft.com/office/drawing/2014/main" id="{B3B6DBF0-A698-C10A-9EE7-F04CA4508A57}"/>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648204" name="Rectangle 12">
            <a:extLst>
              <a:ext uri="{FF2B5EF4-FFF2-40B4-BE49-F238E27FC236}">
                <a16:creationId xmlns:a16="http://schemas.microsoft.com/office/drawing/2014/main" id="{8B4600F7-84BA-A2B8-844B-74EF4AEDB38B}"/>
              </a:ext>
            </a:extLst>
          </p:cNvPr>
          <p:cNvSpPr>
            <a:spLocks noChangeArrowheads="1"/>
          </p:cNvSpPr>
          <p:nvPr/>
        </p:nvSpPr>
        <p:spPr bwMode="auto">
          <a:xfrm>
            <a:off x="2965450" y="4346575"/>
            <a:ext cx="3213100"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rgbClr val="000099"/>
                </a:solidFill>
                <a:latin typeface="Helvetica" panose="020B0604020202020204" pitchFamily="34" charset="0"/>
              </a:rPr>
              <a:t>KAPIKASANG 21-24: </a:t>
            </a:r>
          </a:p>
          <a:p>
            <a:pPr algn="ctr">
              <a:defRPr/>
            </a:pPr>
            <a:r>
              <a:rPr lang="en-US" altLang="en-US" sz="2500">
                <a:solidFill>
                  <a:srgbClr val="000099"/>
                </a:solidFill>
                <a:latin typeface="Helvetica" panose="020B0604020202020204" pitchFamily="34" charset="0"/>
              </a:rPr>
              <a:t>YARUIWUI AINBING</a:t>
            </a:r>
            <a:endParaRPr lang="en-US" altLang="en-US" sz="1900">
              <a:solidFill>
                <a:srgbClr val="000099"/>
              </a:solidFill>
              <a:latin typeface="Helvetica" panose="020B0604020202020204" pitchFamily="34" charset="0"/>
            </a:endParaRPr>
          </a:p>
        </p:txBody>
      </p:sp>
      <p:sp>
        <p:nvSpPr>
          <p:cNvPr id="648205" name="Rectangle 13">
            <a:extLst>
              <a:ext uri="{FF2B5EF4-FFF2-40B4-BE49-F238E27FC236}">
                <a16:creationId xmlns:a16="http://schemas.microsoft.com/office/drawing/2014/main" id="{8A3B9D8A-D652-DDF8-F7C2-4F07448AF329}"/>
              </a:ext>
            </a:extLst>
          </p:cNvPr>
          <p:cNvSpPr>
            <a:spLocks noChangeArrowheads="1"/>
          </p:cNvSpPr>
          <p:nvPr/>
        </p:nvSpPr>
        <p:spPr bwMode="auto">
          <a:xfrm>
            <a:off x="2365375" y="5286375"/>
            <a:ext cx="44084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chemeClr val="folHlink"/>
                </a:solidFill>
                <a:latin typeface="Helvetica" panose="020B0604020202020204" pitchFamily="34" charset="0"/>
              </a:rPr>
              <a:t>KAPIKASANG 25-31: </a:t>
            </a:r>
          </a:p>
          <a:p>
            <a:pPr algn="ctr">
              <a:defRPr/>
            </a:pPr>
            <a:r>
              <a:rPr lang="en-US" altLang="en-US" sz="2500">
                <a:latin typeface="Helvetica" panose="020B0604020202020204" pitchFamily="34" charset="0"/>
              </a:rPr>
              <a:t>TABERNACLEWUI AINBING</a:t>
            </a:r>
            <a:endParaRPr lang="en-US" altLang="en-US" sz="1900">
              <a:solidFill>
                <a:schemeClr val="folHlink"/>
              </a:solidFill>
              <a:latin typeface="Helvetica" panose="020B0604020202020204" pitchFamily="34" charset="0"/>
            </a:endParaRPr>
          </a:p>
        </p:txBody>
      </p:sp>
      <p:sp>
        <p:nvSpPr>
          <p:cNvPr id="31758" name="Rectangle 14">
            <a:extLst>
              <a:ext uri="{FF2B5EF4-FFF2-40B4-BE49-F238E27FC236}">
                <a16:creationId xmlns:a16="http://schemas.microsoft.com/office/drawing/2014/main" id="{B04425A0-57A7-594F-8B99-5B55F4CF3CFF}"/>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31759" name="Rectangle 15">
            <a:extLst>
              <a:ext uri="{FF2B5EF4-FFF2-40B4-BE49-F238E27FC236}">
                <a16:creationId xmlns:a16="http://schemas.microsoft.com/office/drawing/2014/main" id="{AC418CF1-6BC9-4BB6-1A61-A643B662315C}"/>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31760" name="Rectangle 16">
            <a:extLst>
              <a:ext uri="{FF2B5EF4-FFF2-40B4-BE49-F238E27FC236}">
                <a16:creationId xmlns:a16="http://schemas.microsoft.com/office/drawing/2014/main" id="{3BAD23D8-6858-E915-11B7-CF8F7E9C226F}"/>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31761" name="Rectangle 17">
            <a:extLst>
              <a:ext uri="{FF2B5EF4-FFF2-40B4-BE49-F238E27FC236}">
                <a16:creationId xmlns:a16="http://schemas.microsoft.com/office/drawing/2014/main" id="{89EC5B16-C360-A49D-DD3F-4AA1761B3A82}"/>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648210" name="Rectangle 18">
            <a:extLst>
              <a:ext uri="{FF2B5EF4-FFF2-40B4-BE49-F238E27FC236}">
                <a16:creationId xmlns:a16="http://schemas.microsoft.com/office/drawing/2014/main" id="{0C27587F-83D1-99E8-C340-3DAF3268D1C0}"/>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48212" name="Rectangle 20">
            <a:extLst>
              <a:ext uri="{FF2B5EF4-FFF2-40B4-BE49-F238E27FC236}">
                <a16:creationId xmlns:a16="http://schemas.microsoft.com/office/drawing/2014/main" id="{D4861842-E6E8-2EAD-E1E8-EE422CC4B1BD}"/>
              </a:ext>
            </a:extLst>
          </p:cNvPr>
          <p:cNvSpPr>
            <a:spLocks noChangeArrowheads="1"/>
          </p:cNvSpPr>
          <p:nvPr/>
        </p:nvSpPr>
        <p:spPr bwMode="auto">
          <a:xfrm>
            <a:off x="2795588" y="1008063"/>
            <a:ext cx="356076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900">
                <a:solidFill>
                  <a:srgbClr val="000099"/>
                </a:solidFill>
                <a:latin typeface="Helvetica" panose="020B0604020202020204" pitchFamily="34" charset="0"/>
              </a:rPr>
              <a:t>SHONGZA KAPIKASANG 20: </a:t>
            </a:r>
          </a:p>
          <a:p>
            <a:pPr algn="ctr">
              <a:defRPr/>
            </a:pPr>
            <a:r>
              <a:rPr lang="en-US" altLang="en-US" sz="2500">
                <a:solidFill>
                  <a:srgbClr val="000099"/>
                </a:solidFill>
                <a:latin typeface="Helvetica" panose="020B0604020202020204" pitchFamily="34" charset="0"/>
              </a:rPr>
              <a:t>MOSESWUI AIN</a:t>
            </a:r>
            <a:endParaRPr lang="en-US" altLang="en-US" sz="1900">
              <a:solidFill>
                <a:srgbClr val="000099"/>
              </a:solidFill>
              <a:latin typeface="Helvetica" panose="020B0604020202020204" pitchFamily="34" charset="0"/>
            </a:endParaRPr>
          </a:p>
        </p:txBody>
      </p:sp>
      <p:sp>
        <p:nvSpPr>
          <p:cNvPr id="648213" name="Text Box 21">
            <a:extLst>
              <a:ext uri="{FF2B5EF4-FFF2-40B4-BE49-F238E27FC236}">
                <a16:creationId xmlns:a16="http://schemas.microsoft.com/office/drawing/2014/main" id="{4AFEFE3E-5DB7-E89B-F1CF-5FEFB2F87C42}"/>
              </a:ext>
            </a:extLst>
          </p:cNvPr>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0">
                <a:solidFill>
                  <a:srgbClr val="000099"/>
                </a:solidFill>
                <a:latin typeface="Times New Roman" panose="02020603050405020304" pitchFamily="18" charset="0"/>
              </a:rPr>
              <a:t>“A”</a:t>
            </a:r>
          </a:p>
        </p:txBody>
      </p:sp>
      <p:sp>
        <p:nvSpPr>
          <p:cNvPr id="648214" name="Text Box 22">
            <a:extLst>
              <a:ext uri="{FF2B5EF4-FFF2-40B4-BE49-F238E27FC236}">
                <a16:creationId xmlns:a16="http://schemas.microsoft.com/office/drawing/2014/main" id="{2BDEEA92-83B4-F8BA-21D9-8F624323589B}"/>
              </a:ext>
            </a:extLst>
          </p:cNvPr>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b="0">
                <a:solidFill>
                  <a:srgbClr val="000099"/>
                </a:solidFill>
                <a:latin typeface="Times New Roman" panose="02020603050405020304" pitchFamily="18" charset="0"/>
              </a:rPr>
              <a:t>“Y”</a:t>
            </a:r>
          </a:p>
        </p:txBody>
      </p:sp>
      <p:sp>
        <p:nvSpPr>
          <p:cNvPr id="648215" name="Text Box 23">
            <a:extLst>
              <a:ext uri="{FF2B5EF4-FFF2-40B4-BE49-F238E27FC236}">
                <a16:creationId xmlns:a16="http://schemas.microsoft.com/office/drawing/2014/main" id="{0358B6BD-379E-94D4-D040-015A64E15CDA}"/>
              </a:ext>
            </a:extLst>
          </p:cNvPr>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6600" b="0">
                <a:solidFill>
                  <a:schemeClr val="folHlink"/>
                </a:solidFill>
                <a:latin typeface="Times New Roman" panose="02020603050405020304" pitchFamily="18" charset="0"/>
              </a:rPr>
              <a:t>“P”</a:t>
            </a:r>
          </a:p>
        </p:txBody>
      </p:sp>
      <p:sp>
        <p:nvSpPr>
          <p:cNvPr id="648216" name="Text Box 24">
            <a:extLst>
              <a:ext uri="{FF2B5EF4-FFF2-40B4-BE49-F238E27FC236}">
                <a16:creationId xmlns:a16="http://schemas.microsoft.com/office/drawing/2014/main" id="{73EDC91F-58D8-5128-2DE8-BB849158116C}"/>
              </a:ext>
            </a:extLst>
          </p:cNvPr>
          <p:cNvSpPr txBox="1">
            <a:spLocks noChangeArrowheads="1"/>
          </p:cNvSpPr>
          <p:nvPr/>
        </p:nvSpPr>
        <p:spPr bwMode="auto">
          <a:xfrm>
            <a:off x="23749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solidFill>
                  <a:srgbClr val="000099"/>
                </a:solidFill>
                <a:latin typeface="Times New Roman" panose="02020603050405020304" pitchFamily="18" charset="0"/>
              </a:rPr>
              <a:t>“Ningkhami Thara”</a:t>
            </a:r>
          </a:p>
        </p:txBody>
      </p:sp>
      <p:grpSp>
        <p:nvGrpSpPr>
          <p:cNvPr id="2" name="Group 25">
            <a:extLst>
              <a:ext uri="{FF2B5EF4-FFF2-40B4-BE49-F238E27FC236}">
                <a16:creationId xmlns:a16="http://schemas.microsoft.com/office/drawing/2014/main" id="{85333978-F4D7-D044-CA3D-2978EB90CDF6}"/>
              </a:ext>
            </a:extLst>
          </p:cNvPr>
          <p:cNvGrpSpPr>
            <a:grpSpLocks/>
          </p:cNvGrpSpPr>
          <p:nvPr/>
        </p:nvGrpSpPr>
        <p:grpSpPr bwMode="auto">
          <a:xfrm>
            <a:off x="1841500" y="2286000"/>
            <a:ext cx="1612900" cy="3786188"/>
            <a:chOff x="1160" y="1440"/>
            <a:chExt cx="1016" cy="2385"/>
          </a:xfrm>
        </p:grpSpPr>
        <p:sp>
          <p:nvSpPr>
            <p:cNvPr id="648218" name="Line 26">
              <a:extLst>
                <a:ext uri="{FF2B5EF4-FFF2-40B4-BE49-F238E27FC236}">
                  <a16:creationId xmlns:a16="http://schemas.microsoft.com/office/drawing/2014/main" id="{A115A092-B3E5-A1DB-1919-EC2BF268BDB1}"/>
                </a:ext>
              </a:extLst>
            </p:cNvPr>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8219" name="Line 27">
              <a:extLst>
                <a:ext uri="{FF2B5EF4-FFF2-40B4-BE49-F238E27FC236}">
                  <a16:creationId xmlns:a16="http://schemas.microsoft.com/office/drawing/2014/main" id="{1F8732A7-F240-49A0-8AB8-309491E6AFA5}"/>
                </a:ext>
              </a:extLst>
            </p:cNvPr>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8220" name="Line 28">
              <a:extLst>
                <a:ext uri="{FF2B5EF4-FFF2-40B4-BE49-F238E27FC236}">
                  <a16:creationId xmlns:a16="http://schemas.microsoft.com/office/drawing/2014/main" id="{3F4D9AF2-B63C-E484-7693-C4EA977704F1}"/>
                </a:ext>
              </a:extLst>
            </p:cNvPr>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48221" name="Rectangle 29">
            <a:extLst>
              <a:ext uri="{FF2B5EF4-FFF2-40B4-BE49-F238E27FC236}">
                <a16:creationId xmlns:a16="http://schemas.microsoft.com/office/drawing/2014/main" id="{C7DC21EE-70E8-D29B-64FF-7DCA47AB4C68}"/>
              </a:ext>
            </a:extLst>
          </p:cNvPr>
          <p:cNvSpPr>
            <a:spLocks noChangeArrowheads="1"/>
          </p:cNvSpPr>
          <p:nvPr/>
        </p:nvSpPr>
        <p:spPr bwMode="auto">
          <a:xfrm>
            <a:off x="25495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a:solidFill>
                <a:schemeClr val="folHlink"/>
              </a:solidFill>
              <a:latin typeface="Helvetica" pitchFamily="2" charset="0"/>
            </a:endParaRPr>
          </a:p>
        </p:txBody>
      </p:sp>
      <p:sp>
        <p:nvSpPr>
          <p:cNvPr id="648222" name="Text Box 30">
            <a:extLst>
              <a:ext uri="{FF2B5EF4-FFF2-40B4-BE49-F238E27FC236}">
                <a16:creationId xmlns:a16="http://schemas.microsoft.com/office/drawing/2014/main" id="{D4DBD969-CC8D-CD01-4B07-8E2AF7D837D8}"/>
              </a:ext>
            </a:extLst>
          </p:cNvPr>
          <p:cNvSpPr txBox="1">
            <a:spLocks noChangeArrowheads="1"/>
          </p:cNvSpPr>
          <p:nvPr/>
        </p:nvSpPr>
        <p:spPr bwMode="auto">
          <a:xfrm>
            <a:off x="209550" y="6175375"/>
            <a:ext cx="408463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a:solidFill>
                  <a:schemeClr val="folHlink"/>
                </a:solidFill>
                <a:latin typeface="Helvetica" charset="0"/>
                <a:ea typeface="ＭＳ Ｐゴシック" charset="-128"/>
                <a:cs typeface="ＭＳ Ｐゴシック" charset="-128"/>
              </a:rPr>
              <a:t>PHANIT PHANAO</a:t>
            </a:r>
          </a:p>
        </p:txBody>
      </p:sp>
      <p:grpSp>
        <p:nvGrpSpPr>
          <p:cNvPr id="31771" name="Group 31">
            <a:extLst>
              <a:ext uri="{FF2B5EF4-FFF2-40B4-BE49-F238E27FC236}">
                <a16:creationId xmlns:a16="http://schemas.microsoft.com/office/drawing/2014/main" id="{DB063FC8-AE33-E902-69DD-1A25B8AA1343}"/>
              </a:ext>
            </a:extLst>
          </p:cNvPr>
          <p:cNvGrpSpPr>
            <a:grpSpLocks/>
          </p:cNvGrpSpPr>
          <p:nvPr/>
        </p:nvGrpSpPr>
        <p:grpSpPr bwMode="auto">
          <a:xfrm>
            <a:off x="7127875" y="304800"/>
            <a:ext cx="1470025" cy="1638300"/>
            <a:chOff x="4490" y="192"/>
            <a:chExt cx="926" cy="1032"/>
          </a:xfrm>
        </p:grpSpPr>
        <p:sp>
          <p:nvSpPr>
            <p:cNvPr id="648224" name="Rectangle 32">
              <a:extLst>
                <a:ext uri="{FF2B5EF4-FFF2-40B4-BE49-F238E27FC236}">
                  <a16:creationId xmlns:a16="http://schemas.microsoft.com/office/drawing/2014/main" id="{5DB71A2A-FE4A-E0BD-7B89-15C9B3EEDD17}"/>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48225" name="Oval 33">
              <a:extLst>
                <a:ext uri="{FF2B5EF4-FFF2-40B4-BE49-F238E27FC236}">
                  <a16:creationId xmlns:a16="http://schemas.microsoft.com/office/drawing/2014/main" id="{AE641CD5-D477-8D6B-0644-32B2CB6E7AB9}"/>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48226" name="Rectangle 34">
              <a:extLst>
                <a:ext uri="{FF2B5EF4-FFF2-40B4-BE49-F238E27FC236}">
                  <a16:creationId xmlns:a16="http://schemas.microsoft.com/office/drawing/2014/main" id="{E00089E5-DCD3-3225-8252-2C4F68C71E98}"/>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48227" name="Rectangle 35">
              <a:extLst>
                <a:ext uri="{FF2B5EF4-FFF2-40B4-BE49-F238E27FC236}">
                  <a16:creationId xmlns:a16="http://schemas.microsoft.com/office/drawing/2014/main" id="{7277B6BE-9DA8-B84A-6512-93F09BFD3362}"/>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48228" name="Oval 36">
              <a:extLst>
                <a:ext uri="{FF2B5EF4-FFF2-40B4-BE49-F238E27FC236}">
                  <a16:creationId xmlns:a16="http://schemas.microsoft.com/office/drawing/2014/main" id="{04AB20E1-9D77-8F44-D805-8A2B00B4A78C}"/>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48229" name="Rectangle 37">
              <a:extLst>
                <a:ext uri="{FF2B5EF4-FFF2-40B4-BE49-F238E27FC236}">
                  <a16:creationId xmlns:a16="http://schemas.microsoft.com/office/drawing/2014/main" id="{0B757943-245E-CCB1-BCDC-22824A0CD6E7}"/>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1798" name="Rectangle 38">
              <a:extLst>
                <a:ext uri="{FF2B5EF4-FFF2-40B4-BE49-F238E27FC236}">
                  <a16:creationId xmlns:a16="http://schemas.microsoft.com/office/drawing/2014/main" id="{FCB0C572-E410-90C5-9C84-945FD74F5CB3}"/>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1799" name="Rectangle 39">
              <a:extLst>
                <a:ext uri="{FF2B5EF4-FFF2-40B4-BE49-F238E27FC236}">
                  <a16:creationId xmlns:a16="http://schemas.microsoft.com/office/drawing/2014/main" id="{88B0FD40-5486-8E0E-ED52-D52965F7B749}"/>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1772" name="Text Box 40">
            <a:extLst>
              <a:ext uri="{FF2B5EF4-FFF2-40B4-BE49-F238E27FC236}">
                <a16:creationId xmlns:a16="http://schemas.microsoft.com/office/drawing/2014/main" id="{7B95474D-9D56-310F-1925-C804D48BE7F1}"/>
              </a:ext>
            </a:extLst>
          </p:cNvPr>
          <p:cNvSpPr txBox="1">
            <a:spLocks noChangeArrowheads="1"/>
          </p:cNvSpPr>
          <p:nvPr/>
        </p:nvSpPr>
        <p:spPr bwMode="auto">
          <a:xfrm>
            <a:off x="3155950" y="2905125"/>
            <a:ext cx="4405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b="0"/>
          </a:p>
          <a:p>
            <a:pPr>
              <a:spcBef>
                <a:spcPct val="50000"/>
              </a:spcBef>
            </a:pPr>
            <a:endParaRPr lang="en-US" altLang="en-US" b="0"/>
          </a:p>
          <a:p>
            <a:pPr>
              <a:spcBef>
                <a:spcPct val="50000"/>
              </a:spcBef>
            </a:pPr>
            <a:endParaRPr lang="en-US" altLang="en-US" b="0"/>
          </a:p>
        </p:txBody>
      </p:sp>
      <p:sp>
        <p:nvSpPr>
          <p:cNvPr id="648233" name="Text Box 41">
            <a:extLst>
              <a:ext uri="{FF2B5EF4-FFF2-40B4-BE49-F238E27FC236}">
                <a16:creationId xmlns:a16="http://schemas.microsoft.com/office/drawing/2014/main" id="{1D980609-19BD-8C2C-B00E-F364C7FECD3A}"/>
              </a:ext>
            </a:extLst>
          </p:cNvPr>
          <p:cNvSpPr txBox="1">
            <a:spLocks noChangeArrowheads="1"/>
          </p:cNvSpPr>
          <p:nvPr/>
        </p:nvSpPr>
        <p:spPr bwMode="auto">
          <a:xfrm>
            <a:off x="3224213" y="2589213"/>
            <a:ext cx="50514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latin typeface="Comic Sans MS" charset="0"/>
                <a:ea typeface="ＭＳ Ｐゴシック" charset="-128"/>
                <a:cs typeface="ＭＳ Ｐゴシック" charset="-128"/>
              </a:rPr>
              <a:t>Khamataiya Ainbing</a:t>
            </a:r>
          </a:p>
        </p:txBody>
      </p:sp>
      <p:sp>
        <p:nvSpPr>
          <p:cNvPr id="648234" name="Text Box 42">
            <a:extLst>
              <a:ext uri="{FF2B5EF4-FFF2-40B4-BE49-F238E27FC236}">
                <a16:creationId xmlns:a16="http://schemas.microsoft.com/office/drawing/2014/main" id="{0D3A69FB-D1DF-D960-4A46-61DFC4080E7F}"/>
              </a:ext>
            </a:extLst>
          </p:cNvPr>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latin typeface="Comic Sans MS" charset="0"/>
                <a:ea typeface="ＭＳ Ｐゴシック" charset="-128"/>
                <a:cs typeface="ＭＳ Ｐゴシック" charset="-128"/>
              </a:rPr>
              <a:t>Khokharumwui kasa-khava</a:t>
            </a:r>
          </a:p>
        </p:txBody>
      </p:sp>
      <p:sp>
        <p:nvSpPr>
          <p:cNvPr id="648235" name="Text Box 43">
            <a:extLst>
              <a:ext uri="{FF2B5EF4-FFF2-40B4-BE49-F238E27FC236}">
                <a16:creationId xmlns:a16="http://schemas.microsoft.com/office/drawing/2014/main" id="{C85B9BF8-ADB8-5D72-E7BE-B1E28E313928}"/>
              </a:ext>
            </a:extLst>
          </p:cNvPr>
          <p:cNvSpPr txBox="1">
            <a:spLocks noChangeArrowheads="1"/>
          </p:cNvSpPr>
          <p:nvPr/>
        </p:nvSpPr>
        <p:spPr bwMode="auto">
          <a:xfrm>
            <a:off x="3797300" y="4341813"/>
            <a:ext cx="3960813" cy="9461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latin typeface="Comic Sans MS" charset="0"/>
                <a:ea typeface="ＭＳ Ｐゴシック" charset="-128"/>
                <a:cs typeface="ＭＳ Ｐゴシック" charset="-128"/>
              </a:rPr>
              <a:t>Kharing-kharakwui chizakhami</a:t>
            </a:r>
          </a:p>
        </p:txBody>
      </p:sp>
      <p:sp>
        <p:nvSpPr>
          <p:cNvPr id="648236" name="Rectangle 44">
            <a:extLst>
              <a:ext uri="{FF2B5EF4-FFF2-40B4-BE49-F238E27FC236}">
                <a16:creationId xmlns:a16="http://schemas.microsoft.com/office/drawing/2014/main" id="{3EE309B0-AFFA-E9B8-5590-6DD65CABAB80}"/>
              </a:ext>
            </a:extLst>
          </p:cNvPr>
          <p:cNvSpPr>
            <a:spLocks noChangeArrowheads="1"/>
          </p:cNvSpPr>
          <p:nvPr/>
        </p:nvSpPr>
        <p:spPr bwMode="auto">
          <a:xfrm>
            <a:off x="2647950" y="23622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a:solidFill>
                <a:schemeClr val="folHlink"/>
              </a:solidFill>
              <a:latin typeface="Helvetica" pitchFamily="2" charset="0"/>
            </a:endParaRPr>
          </a:p>
        </p:txBody>
      </p:sp>
      <p:sp>
        <p:nvSpPr>
          <p:cNvPr id="648237" name="Text Box 45">
            <a:extLst>
              <a:ext uri="{FF2B5EF4-FFF2-40B4-BE49-F238E27FC236}">
                <a16:creationId xmlns:a16="http://schemas.microsoft.com/office/drawing/2014/main" id="{034465BA-43B5-7628-A383-70AF728C7557}"/>
              </a:ext>
            </a:extLst>
          </p:cNvPr>
          <p:cNvSpPr txBox="1">
            <a:spLocks noChangeArrowheads="1"/>
          </p:cNvSpPr>
          <p:nvPr/>
        </p:nvSpPr>
        <p:spPr bwMode="auto">
          <a:xfrm>
            <a:off x="2692400" y="2419350"/>
            <a:ext cx="5003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Ningkhami oko, Table kala Thaomeishong</a:t>
            </a:r>
          </a:p>
        </p:txBody>
      </p:sp>
      <p:sp>
        <p:nvSpPr>
          <p:cNvPr id="648238" name="Text Box 46">
            <a:extLst>
              <a:ext uri="{FF2B5EF4-FFF2-40B4-BE49-F238E27FC236}">
                <a16:creationId xmlns:a16="http://schemas.microsoft.com/office/drawing/2014/main" id="{F9E663B7-42CB-4D70-AE6A-3B591D47562B}"/>
              </a:ext>
            </a:extLst>
          </p:cNvPr>
          <p:cNvSpPr txBox="1">
            <a:spLocks noChangeArrowheads="1"/>
          </p:cNvSpPr>
          <p:nvPr/>
        </p:nvSpPr>
        <p:spPr bwMode="auto">
          <a:xfrm>
            <a:off x="2800350" y="2800350"/>
            <a:ext cx="47244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 Chi semkhavai kahangbing</a:t>
            </a:r>
          </a:p>
        </p:txBody>
      </p:sp>
      <p:sp>
        <p:nvSpPr>
          <p:cNvPr id="648239" name="Text Box 47">
            <a:extLst>
              <a:ext uri="{FF2B5EF4-FFF2-40B4-BE49-F238E27FC236}">
                <a16:creationId xmlns:a16="http://schemas.microsoft.com/office/drawing/2014/main" id="{A7BB6D83-827C-9FEB-D6FE-B7E681CF570D}"/>
              </a:ext>
            </a:extLst>
          </p:cNvPr>
          <p:cNvSpPr txBox="1">
            <a:spLocks noChangeArrowheads="1"/>
          </p:cNvSpPr>
          <p:nvPr/>
        </p:nvSpPr>
        <p:spPr bwMode="auto">
          <a:xfrm>
            <a:off x="2933700" y="3167063"/>
            <a:ext cx="4749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 Pithraiwui Hanphut kala Kayang</a:t>
            </a:r>
          </a:p>
        </p:txBody>
      </p:sp>
      <p:sp>
        <p:nvSpPr>
          <p:cNvPr id="648240" name="Text Box 48">
            <a:extLst>
              <a:ext uri="{FF2B5EF4-FFF2-40B4-BE49-F238E27FC236}">
                <a16:creationId xmlns:a16="http://schemas.microsoft.com/office/drawing/2014/main" id="{B5873036-13D1-866E-FBB1-011A6740DDD5}"/>
              </a:ext>
            </a:extLst>
          </p:cNvPr>
          <p:cNvSpPr txBox="1">
            <a:spLocks noChangeArrowheads="1"/>
          </p:cNvSpPr>
          <p:nvPr/>
        </p:nvSpPr>
        <p:spPr bwMode="auto">
          <a:xfrm>
            <a:off x="3132138" y="3576638"/>
            <a:ext cx="34290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 Chiwui Pangmonbing</a:t>
            </a:r>
          </a:p>
        </p:txBody>
      </p:sp>
      <p:sp>
        <p:nvSpPr>
          <p:cNvPr id="648241" name="Text Box 49">
            <a:extLst>
              <a:ext uri="{FF2B5EF4-FFF2-40B4-BE49-F238E27FC236}">
                <a16:creationId xmlns:a16="http://schemas.microsoft.com/office/drawing/2014/main" id="{A97DC433-FF28-0974-1AC7-C86EF1768852}"/>
              </a:ext>
            </a:extLst>
          </p:cNvPr>
          <p:cNvSpPr txBox="1">
            <a:spLocks noChangeArrowheads="1"/>
          </p:cNvSpPr>
          <p:nvPr/>
        </p:nvSpPr>
        <p:spPr bwMode="auto">
          <a:xfrm>
            <a:off x="3303588" y="4003675"/>
            <a:ext cx="42926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 Pangmon bingli tharkachikat</a:t>
            </a:r>
          </a:p>
        </p:txBody>
      </p:sp>
      <p:sp>
        <p:nvSpPr>
          <p:cNvPr id="648242" name="Text Box 50">
            <a:extLst>
              <a:ext uri="{FF2B5EF4-FFF2-40B4-BE49-F238E27FC236}">
                <a16:creationId xmlns:a16="http://schemas.microsoft.com/office/drawing/2014/main" id="{6A5AB577-3F30-0C38-5B74-DAF119CA529A}"/>
              </a:ext>
            </a:extLst>
          </p:cNvPr>
          <p:cNvSpPr txBox="1">
            <a:spLocks noChangeArrowheads="1"/>
          </p:cNvSpPr>
          <p:nvPr/>
        </p:nvSpPr>
        <p:spPr bwMode="auto">
          <a:xfrm>
            <a:off x="3521075" y="4410075"/>
            <a:ext cx="5257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Nganamkapha Hanphut kala Khokharuma-bing</a:t>
            </a:r>
          </a:p>
        </p:txBody>
      </p:sp>
      <p:sp>
        <p:nvSpPr>
          <p:cNvPr id="648243" name="Text Box 51">
            <a:extLst>
              <a:ext uri="{FF2B5EF4-FFF2-40B4-BE49-F238E27FC236}">
                <a16:creationId xmlns:a16="http://schemas.microsoft.com/office/drawing/2014/main" id="{FFD2F5D2-F90D-3CBB-B02A-31D72729A1AC}"/>
              </a:ext>
            </a:extLst>
          </p:cNvPr>
          <p:cNvSpPr txBox="1">
            <a:spLocks noChangeArrowheads="1"/>
          </p:cNvSpPr>
          <p:nvPr/>
        </p:nvSpPr>
        <p:spPr bwMode="auto">
          <a:xfrm>
            <a:off x="3686175" y="4873625"/>
            <a:ext cx="5257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chemeClr val="folHlink"/>
                </a:solidFill>
                <a:latin typeface="Helvetica" charset="0"/>
                <a:ea typeface="ＭＳ Ｐゴシック" charset="-128"/>
                <a:cs typeface="ＭＳ Ｐゴシック" charset="-128"/>
              </a:rPr>
              <a:t>Ot kasabing kala Sabbath...</a:t>
            </a:r>
          </a:p>
        </p:txBody>
      </p:sp>
      <p:sp>
        <p:nvSpPr>
          <p:cNvPr id="31784" name="Text Box 52">
            <a:extLst>
              <a:ext uri="{FF2B5EF4-FFF2-40B4-BE49-F238E27FC236}">
                <a16:creationId xmlns:a16="http://schemas.microsoft.com/office/drawing/2014/main" id="{29A09A0F-8C79-CF42-980A-F8F1AED40B22}"/>
              </a:ext>
            </a:extLst>
          </p:cNvPr>
          <p:cNvSpPr txBox="1">
            <a:spLocks noChangeArrowheads="1"/>
          </p:cNvSpPr>
          <p:nvPr/>
        </p:nvSpPr>
        <p:spPr bwMode="auto">
          <a:xfrm>
            <a:off x="8764588"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48245" name="Oval 53">
            <a:extLst>
              <a:ext uri="{FF2B5EF4-FFF2-40B4-BE49-F238E27FC236}">
                <a16:creationId xmlns:a16="http://schemas.microsoft.com/office/drawing/2014/main" id="{E73595B8-8CB6-6F74-BF57-024D755BFC90}"/>
              </a:ext>
            </a:extLst>
          </p:cNvPr>
          <p:cNvSpPr>
            <a:spLocks noChangeArrowheads="1"/>
          </p:cNvSpPr>
          <p:nvPr/>
        </p:nvSpPr>
        <p:spPr bwMode="auto">
          <a:xfrm>
            <a:off x="2251075" y="5546725"/>
            <a:ext cx="3216275"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31786" name="Text Box 54">
            <a:extLst>
              <a:ext uri="{FF2B5EF4-FFF2-40B4-BE49-F238E27FC236}">
                <a16:creationId xmlns:a16="http://schemas.microsoft.com/office/drawing/2014/main" id="{DA1BC3DF-AB00-57F0-3A78-38B6C27DAB19}"/>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648247" name="Rectangle 55">
            <a:extLst>
              <a:ext uri="{FF2B5EF4-FFF2-40B4-BE49-F238E27FC236}">
                <a16:creationId xmlns:a16="http://schemas.microsoft.com/office/drawing/2014/main" id="{F936AE16-6DCB-C117-7CA1-93466291B6C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1400">
                <a:effectLst>
                  <a:outerShdw blurRad="38100" dist="38100" dir="2700000" algn="tl">
                    <a:srgbClr val="000000"/>
                  </a:outerShdw>
                </a:effectLst>
                <a:latin typeface="Arial" panose="020B0604020202020204" pitchFamily="34" charset="0"/>
              </a:rPr>
              <a:t>  </a:t>
            </a:r>
            <a:endParaRPr lang="en-US" altLang="en-US" sz="1400">
              <a:effectLst>
                <a:outerShdw blurRad="38100" dist="38100" dir="2700000" algn="tl">
                  <a:srgbClr val="000000"/>
                </a:outerShdw>
              </a:effectLst>
            </a:endParaRPr>
          </a:p>
        </p:txBody>
      </p:sp>
      <p:sp>
        <p:nvSpPr>
          <p:cNvPr id="648248" name="Rectangle 56">
            <a:extLst>
              <a:ext uri="{FF2B5EF4-FFF2-40B4-BE49-F238E27FC236}">
                <a16:creationId xmlns:a16="http://schemas.microsoft.com/office/drawing/2014/main" id="{0C72CFBC-FF06-EE43-C840-794415922E6E}"/>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ea typeface="ＭＳ Ｐゴシック" charset="-128"/>
                <a:cs typeface="ＭＳ Ｐゴシック" charset="-128"/>
              </a:rPr>
              <a:t>08</a:t>
            </a:r>
          </a:p>
        </p:txBody>
      </p:sp>
      <p:sp>
        <p:nvSpPr>
          <p:cNvPr id="31789" name="Text Box 57">
            <a:extLst>
              <a:ext uri="{FF2B5EF4-FFF2-40B4-BE49-F238E27FC236}">
                <a16:creationId xmlns:a16="http://schemas.microsoft.com/office/drawing/2014/main" id="{9B3DD971-F6EC-EE08-0137-36AFD9D44C9B}"/>
              </a:ext>
            </a:extLst>
          </p:cNvPr>
          <p:cNvSpPr txBox="1">
            <a:spLocks noChangeArrowheads="1"/>
          </p:cNvSpPr>
          <p:nvPr/>
        </p:nvSpPr>
        <p:spPr bwMode="auto">
          <a:xfrm>
            <a:off x="8521700" y="6459538"/>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11</a:t>
            </a:r>
          </a:p>
        </p:txBody>
      </p:sp>
      <p:pic>
        <p:nvPicPr>
          <p:cNvPr id="648250" name="Picture 58" descr="The Tabernacle at Timna, bb n032300 sr">
            <a:extLst>
              <a:ext uri="{FF2B5EF4-FFF2-40B4-BE49-F238E27FC236}">
                <a16:creationId xmlns:a16="http://schemas.microsoft.com/office/drawing/2014/main" id="{618B4DF6-DC98-A96C-3530-7AD0E1C7D6E5}"/>
              </a:ext>
            </a:extLst>
          </p:cNvPr>
          <p:cNvPicPr preferRelativeResize="0">
            <a:picLocks noChangeAspect="1" noChangeArrowheads="1"/>
          </p:cNvPicPr>
          <p:nvPr>
            <p:custDataLst>
              <p:tags r:id="rId1"/>
            </p:custDataLst>
          </p:nvPr>
        </p:nvPicPr>
        <p:blipFill>
          <a:blip r:embed="rId4"/>
          <a:srcRect l="5986" t="10133" r="9976" b="13300"/>
          <a:stretch>
            <a:fillRect/>
          </a:stretch>
        </p:blipFill>
        <p:spPr bwMode="auto">
          <a:xfrm>
            <a:off x="442913" y="2127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a:extLst>
              <a:ext uri="{FF2B5EF4-FFF2-40B4-BE49-F238E27FC236}">
                <a16:creationId xmlns:a16="http://schemas.microsoft.com/office/drawing/2014/main" id="{EAA61FA6-F60D-E0C1-3C2A-0F8DDDD3F911}"/>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2800">
                <a:solidFill>
                  <a:schemeClr val="folHlink"/>
                </a:solidFill>
                <a:latin typeface="Helvetica" panose="020B0604020202020204" pitchFamily="34" charset="0"/>
              </a:rPr>
              <a:t>“MOSESWUI TUINGASHIT”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13766</TotalTime>
  <Words>9757</Words>
  <Application>Microsoft Macintosh PowerPoint</Application>
  <PresentationFormat>On-screen Show (4:3)</PresentationFormat>
  <Paragraphs>1684</Paragraphs>
  <Slides>87</Slides>
  <Notes>87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87</vt:i4>
      </vt:variant>
    </vt:vector>
  </HeadingPairs>
  <TitlesOfParts>
    <vt:vector size="103" baseType="lpstr">
      <vt:lpstr>Comic Sans MS</vt:lpstr>
      <vt:lpstr>ＭＳ Ｐゴシック</vt:lpstr>
      <vt:lpstr>Arial</vt:lpstr>
      <vt:lpstr>Times New Roman</vt:lpstr>
      <vt:lpstr>Times</vt:lpstr>
      <vt:lpstr>Monotype Sorts</vt:lpstr>
      <vt:lpstr>Helvetica</vt:lpstr>
      <vt:lpstr>Krone</vt:lpstr>
      <vt:lpstr>Kosher-Normal</vt:lpstr>
      <vt:lpstr>HallmarkeCondBold</vt:lpstr>
      <vt:lpstr>Engravers MT</vt:lpstr>
      <vt:lpstr>Chicago</vt:lpstr>
      <vt:lpstr>Arial Black</vt:lpstr>
      <vt:lpstr>Gulim</vt:lpstr>
      <vt:lpstr>Pulse</vt:lpstr>
      <vt:lpstr>untitled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Tangkhul (India)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621</cp:revision>
  <dcterms:created xsi:type="dcterms:W3CDTF">2008-07-09T22:44:28Z</dcterms:created>
  <dcterms:modified xsi:type="dcterms:W3CDTF">2025-01-09T01:19:17Z</dcterms:modified>
</cp:coreProperties>
</file>