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 id="2147483651" r:id="rId2"/>
  </p:sldMasterIdLst>
  <p:notesMasterIdLst>
    <p:notesMasterId r:id="rId67"/>
  </p:notesMasterIdLst>
  <p:handoutMasterIdLst>
    <p:handoutMasterId r:id="rId68"/>
  </p:handoutMasterIdLst>
  <p:sldIdLst>
    <p:sldId id="702" r:id="rId3"/>
    <p:sldId id="701" r:id="rId4"/>
    <p:sldId id="700" r:id="rId5"/>
    <p:sldId id="685" r:id="rId6"/>
    <p:sldId id="670" r:id="rId7"/>
    <p:sldId id="627" r:id="rId8"/>
    <p:sldId id="671" r:id="rId9"/>
    <p:sldId id="681" r:id="rId10"/>
    <p:sldId id="680" r:id="rId11"/>
    <p:sldId id="674" r:id="rId12"/>
    <p:sldId id="675" r:id="rId13"/>
    <p:sldId id="678" r:id="rId14"/>
    <p:sldId id="258" r:id="rId15"/>
    <p:sldId id="313" r:id="rId16"/>
    <p:sldId id="315" r:id="rId17"/>
    <p:sldId id="309" r:id="rId18"/>
    <p:sldId id="505" r:id="rId19"/>
    <p:sldId id="645" r:id="rId20"/>
    <p:sldId id="692" r:id="rId21"/>
    <p:sldId id="622" r:id="rId22"/>
    <p:sldId id="532" r:id="rId23"/>
    <p:sldId id="394" r:id="rId24"/>
    <p:sldId id="262" r:id="rId25"/>
    <p:sldId id="649" r:id="rId26"/>
    <p:sldId id="668" r:id="rId27"/>
    <p:sldId id="662" r:id="rId28"/>
    <p:sldId id="663" r:id="rId29"/>
    <p:sldId id="695" r:id="rId30"/>
    <p:sldId id="279" r:id="rId31"/>
    <p:sldId id="571" r:id="rId32"/>
    <p:sldId id="572" r:id="rId33"/>
    <p:sldId id="536" r:id="rId34"/>
    <p:sldId id="698" r:id="rId35"/>
    <p:sldId id="699" r:id="rId36"/>
    <p:sldId id="553" r:id="rId37"/>
    <p:sldId id="643" r:id="rId38"/>
    <p:sldId id="612" r:id="rId39"/>
    <p:sldId id="696" r:id="rId40"/>
    <p:sldId id="636" r:id="rId41"/>
    <p:sldId id="615" r:id="rId42"/>
    <p:sldId id="626" r:id="rId43"/>
    <p:sldId id="616" r:id="rId44"/>
    <p:sldId id="620" r:id="rId45"/>
    <p:sldId id="683" r:id="rId46"/>
    <p:sldId id="621" r:id="rId47"/>
    <p:sldId id="598" r:id="rId48"/>
    <p:sldId id="599" r:id="rId49"/>
    <p:sldId id="617" r:id="rId50"/>
    <p:sldId id="325" r:id="rId51"/>
    <p:sldId id="618" r:id="rId52"/>
    <p:sldId id="286" r:id="rId53"/>
    <p:sldId id="464" r:id="rId54"/>
    <p:sldId id="465" r:id="rId55"/>
    <p:sldId id="466" r:id="rId56"/>
    <p:sldId id="619" r:id="rId57"/>
    <p:sldId id="606" r:id="rId58"/>
    <p:sldId id="330" r:id="rId59"/>
    <p:sldId id="467" r:id="rId60"/>
    <p:sldId id="644" r:id="rId61"/>
    <p:sldId id="455" r:id="rId62"/>
    <p:sldId id="290" r:id="rId63"/>
    <p:sldId id="407" r:id="rId64"/>
    <p:sldId id="607" r:id="rId65"/>
    <p:sldId id="609" r:id="rId6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16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16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2" autoAdjust="0"/>
    <p:restoredTop sz="94694"/>
  </p:normalViewPr>
  <p:slideViewPr>
    <p:cSldViewPr snapToGrid="0">
      <p:cViewPr varScale="1">
        <p:scale>
          <a:sx n="121" d="100"/>
          <a:sy n="121" d="100"/>
        </p:scale>
        <p:origin x="1856" y="176"/>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7D4EF9AF-C05B-874B-AA78-21C3220E98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pitchFamily="-108" charset="0"/>
                <a:ea typeface="ＭＳ Ｐゴシック" pitchFamily="-108" charset="-128"/>
                <a:cs typeface="+mn-cs"/>
              </a:defRPr>
            </a:lvl1pPr>
          </a:lstStyle>
          <a:p>
            <a:pPr>
              <a:defRPr/>
            </a:pPr>
            <a:endParaRPr lang="en-US"/>
          </a:p>
        </p:txBody>
      </p:sp>
      <p:sp>
        <p:nvSpPr>
          <p:cNvPr id="531459" name="Rectangle 3">
            <a:extLst>
              <a:ext uri="{FF2B5EF4-FFF2-40B4-BE49-F238E27FC236}">
                <a16:creationId xmlns:a16="http://schemas.microsoft.com/office/drawing/2014/main" id="{FB3FA311-9663-5369-037F-D6991A452DD0}"/>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pitchFamily="-108" charset="0"/>
                <a:ea typeface="ＭＳ Ｐゴシック" pitchFamily="-108" charset="-128"/>
                <a:cs typeface="+mn-cs"/>
              </a:defRPr>
            </a:lvl1pPr>
          </a:lstStyle>
          <a:p>
            <a:pPr>
              <a:defRPr/>
            </a:pPr>
            <a:endParaRPr lang="en-US"/>
          </a:p>
        </p:txBody>
      </p:sp>
      <p:sp>
        <p:nvSpPr>
          <p:cNvPr id="531460" name="Rectangle 4">
            <a:extLst>
              <a:ext uri="{FF2B5EF4-FFF2-40B4-BE49-F238E27FC236}">
                <a16:creationId xmlns:a16="http://schemas.microsoft.com/office/drawing/2014/main" id="{546CF2E4-AA5E-B9BA-A8C4-2CD21CA4C4D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pitchFamily="-108" charset="0"/>
                <a:ea typeface="ＭＳ Ｐゴシック" pitchFamily="-108" charset="-128"/>
                <a:cs typeface="+mn-cs"/>
              </a:defRPr>
            </a:lvl1pPr>
          </a:lstStyle>
          <a:p>
            <a:pPr>
              <a:defRPr/>
            </a:pPr>
            <a:endParaRPr lang="en-US"/>
          </a:p>
        </p:txBody>
      </p:sp>
      <p:sp>
        <p:nvSpPr>
          <p:cNvPr id="531461" name="Rectangle 5">
            <a:extLst>
              <a:ext uri="{FF2B5EF4-FFF2-40B4-BE49-F238E27FC236}">
                <a16:creationId xmlns:a16="http://schemas.microsoft.com/office/drawing/2014/main" id="{939D0F0F-0652-8B36-D364-A2E30F8CE557}"/>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Comic Sans MS" panose="030F0702030302020204" pitchFamily="66" charset="0"/>
              </a:defRPr>
            </a:lvl1pPr>
          </a:lstStyle>
          <a:p>
            <a:pPr>
              <a:defRPr/>
            </a:pPr>
            <a:fld id="{2613E8AA-9178-0E4C-8899-FEFF685E8B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ED8E0B8-5BB9-B792-66FE-2C64D653FBA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pitchFamily="-108" charset="0"/>
                <a:ea typeface="ＭＳ Ｐゴシック" pitchFamily="-108" charset="-128"/>
                <a:cs typeface="+mn-cs"/>
              </a:defRPr>
            </a:lvl1pPr>
          </a:lstStyle>
          <a:p>
            <a:pPr>
              <a:defRPr/>
            </a:pPr>
            <a:endParaRPr lang="en-US"/>
          </a:p>
        </p:txBody>
      </p:sp>
      <p:sp>
        <p:nvSpPr>
          <p:cNvPr id="12291" name="Rectangle 3">
            <a:extLst>
              <a:ext uri="{FF2B5EF4-FFF2-40B4-BE49-F238E27FC236}">
                <a16:creationId xmlns:a16="http://schemas.microsoft.com/office/drawing/2014/main" id="{FC312199-EEE4-79C7-BE7A-173AA9010B61}"/>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pitchFamily="-108" charset="0"/>
                <a:ea typeface="ＭＳ Ｐゴシック" pitchFamily="-108" charset="-128"/>
                <a:cs typeface="+mn-cs"/>
              </a:defRPr>
            </a:lvl1pPr>
          </a:lstStyle>
          <a:p>
            <a:pPr>
              <a:defRPr/>
            </a:pPr>
            <a:endParaRPr lang="en-US"/>
          </a:p>
        </p:txBody>
      </p:sp>
      <p:sp>
        <p:nvSpPr>
          <p:cNvPr id="14340" name="Rectangle 4">
            <a:extLst>
              <a:ext uri="{FF2B5EF4-FFF2-40B4-BE49-F238E27FC236}">
                <a16:creationId xmlns:a16="http://schemas.microsoft.com/office/drawing/2014/main" id="{7111F8CD-E747-EB0E-A3C8-04164AFFDFA0}"/>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10CF7C57-8221-E304-494C-D30757F72AD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2535A7A8-246F-A559-4A24-5A85D0A5320A}"/>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pitchFamily="-108" charset="0"/>
                <a:ea typeface="ＭＳ Ｐゴシック" pitchFamily="-108" charset="-128"/>
                <a:cs typeface="+mn-cs"/>
              </a:defRPr>
            </a:lvl1pPr>
          </a:lstStyle>
          <a:p>
            <a:pPr>
              <a:defRPr/>
            </a:pPr>
            <a:endParaRPr lang="en-US"/>
          </a:p>
        </p:txBody>
      </p:sp>
      <p:sp>
        <p:nvSpPr>
          <p:cNvPr id="12295" name="Rectangle 7">
            <a:extLst>
              <a:ext uri="{FF2B5EF4-FFF2-40B4-BE49-F238E27FC236}">
                <a16:creationId xmlns:a16="http://schemas.microsoft.com/office/drawing/2014/main" id="{D6AB3446-FD56-367A-45A4-AB15902EA70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panose="02020603050405020304" pitchFamily="18" charset="0"/>
              </a:defRPr>
            </a:lvl1pPr>
          </a:lstStyle>
          <a:p>
            <a:pPr>
              <a:defRPr/>
            </a:pPr>
            <a:fld id="{309BC82E-C89A-0A48-9DA4-0C0FB2DDD5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CAD56F6-7B39-90F4-FCB7-42CC2DB35C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5FCC252-4BB6-4F4B-B94F-34FD95608616}" type="slidenum">
              <a:rPr lang="en-US" altLang="en-US" sz="1200" b="0">
                <a:latin typeface="Times" panose="020F0502020204030204" pitchFamily="34" charset="0"/>
              </a:rPr>
              <a:pPr/>
              <a:t>1</a:t>
            </a:fld>
            <a:endParaRPr lang="en-US" altLang="en-US" sz="1200" b="0">
              <a:latin typeface="Times" panose="020F0502020204030204" pitchFamily="34" charset="0"/>
            </a:endParaRPr>
          </a:p>
        </p:txBody>
      </p:sp>
      <p:sp>
        <p:nvSpPr>
          <p:cNvPr id="17411" name="Rectangle 2">
            <a:extLst>
              <a:ext uri="{FF2B5EF4-FFF2-40B4-BE49-F238E27FC236}">
                <a16:creationId xmlns:a16="http://schemas.microsoft.com/office/drawing/2014/main" id="{6D6EDD92-13EC-9D9A-8F47-8E07DF0EE95A}"/>
              </a:ext>
            </a:extLst>
          </p:cNvPr>
          <p:cNvSpPr>
            <a:spLocks noChangeArrowheads="1" noTextEdit="1"/>
          </p:cNvSpPr>
          <p:nvPr>
            <p:ph type="sldImg"/>
          </p:nvPr>
        </p:nvSpPr>
        <p:spPr>
          <a:ln/>
        </p:spPr>
      </p:sp>
      <p:sp>
        <p:nvSpPr>
          <p:cNvPr id="17412" name="Rectangle 3">
            <a:extLst>
              <a:ext uri="{FF2B5EF4-FFF2-40B4-BE49-F238E27FC236}">
                <a16:creationId xmlns:a16="http://schemas.microsoft.com/office/drawing/2014/main" id="{741B0FDE-C3EA-07E6-928C-56250DF47B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The answer is, yes. The ideas ARE there.  And we call them, our BIBLICAL BEDROCK...because in that deepest stratum of biblical meaning, revelation and understanding...</a:t>
            </a:r>
          </a:p>
          <a:p>
            <a:r>
              <a:rPr lang="en-US" altLang="en-US" b="1">
                <a:solidFill>
                  <a:srgbClr val="000000"/>
                </a:solidFill>
                <a:latin typeface="Times" panose="020F0502020204030204" pitchFamily="34" charset="0"/>
                <a:ea typeface="ＭＳ Ｐゴシック" panose="020B0600070205080204" pitchFamily="34" charset="-128"/>
              </a:rPr>
              <a:t>////	….that's where it all begins.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A4A39B6-953D-AE62-FDF4-C56599BEDD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E0A1F71-CEB7-2D4F-A649-D6198CD5FDB7}" type="slidenum">
              <a:rPr lang="en-US" altLang="en-US" sz="1200" b="0">
                <a:latin typeface="Times" panose="020F0502020204030204" pitchFamily="34" charset="0"/>
              </a:rPr>
              <a:pPr/>
              <a:t>10</a:t>
            </a:fld>
            <a:endParaRPr lang="en-US" altLang="en-US" sz="1200" b="0">
              <a:latin typeface="Times" panose="020F0502020204030204" pitchFamily="34" charset="0"/>
            </a:endParaRPr>
          </a:p>
        </p:txBody>
      </p:sp>
      <p:sp>
        <p:nvSpPr>
          <p:cNvPr id="35843" name="Rectangle 2">
            <a:extLst>
              <a:ext uri="{FF2B5EF4-FFF2-40B4-BE49-F238E27FC236}">
                <a16:creationId xmlns:a16="http://schemas.microsoft.com/office/drawing/2014/main" id="{12D1E748-B578-D8D6-3754-50813779E853}"/>
              </a:ext>
            </a:extLst>
          </p:cNvPr>
          <p:cNvSpPr>
            <a:spLocks noChangeArrowheads="1" noTextEdit="1"/>
          </p:cNvSpPr>
          <p:nvPr>
            <p:ph type="sldImg"/>
          </p:nvPr>
        </p:nvSpPr>
        <p:spPr>
          <a:ln/>
        </p:spPr>
      </p:sp>
      <p:sp>
        <p:nvSpPr>
          <p:cNvPr id="35844" name="Rectangle 3">
            <a:extLst>
              <a:ext uri="{FF2B5EF4-FFF2-40B4-BE49-F238E27FC236}">
                <a16:creationId xmlns:a16="http://schemas.microsoft.com/office/drawing/2014/main" id="{E153558E-AEC3-3ECC-D713-72A06BD069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Then we added five additional threads to represent the main events of the troubling END-TIMES scenario.  The vast majority of the Body of Christ agrees – at least -- on these five future events.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0DF5DFF-A592-729C-292C-EA2C2B5F6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E877164-016E-4943-8A18-6B87FB6C58EB}" type="slidenum">
              <a:rPr lang="en-US" altLang="en-US" sz="1200" b="0">
                <a:latin typeface="Times" panose="020F0502020204030204" pitchFamily="34" charset="0"/>
              </a:rPr>
              <a:pPr/>
              <a:t>11</a:t>
            </a:fld>
            <a:endParaRPr lang="en-US" altLang="en-US" sz="1200" b="0">
              <a:latin typeface="Times" panose="020F0502020204030204" pitchFamily="34" charset="0"/>
            </a:endParaRPr>
          </a:p>
        </p:txBody>
      </p:sp>
      <p:sp>
        <p:nvSpPr>
          <p:cNvPr id="37891" name="Rectangle 2">
            <a:extLst>
              <a:ext uri="{FF2B5EF4-FFF2-40B4-BE49-F238E27FC236}">
                <a16:creationId xmlns:a16="http://schemas.microsoft.com/office/drawing/2014/main" id="{A0E5A651-CE9B-C386-1045-330E9A790513}"/>
              </a:ext>
            </a:extLst>
          </p:cNvPr>
          <p:cNvSpPr>
            <a:spLocks noChangeArrowheads="1" noTextEdit="1"/>
          </p:cNvSpPr>
          <p:nvPr>
            <p:ph type="sldImg"/>
          </p:nvPr>
        </p:nvSpPr>
        <p:spPr>
          <a:ln/>
        </p:spPr>
      </p:sp>
      <p:sp>
        <p:nvSpPr>
          <p:cNvPr id="37892" name="Rectangle 3">
            <a:extLst>
              <a:ext uri="{FF2B5EF4-FFF2-40B4-BE49-F238E27FC236}">
                <a16:creationId xmlns:a16="http://schemas.microsoft.com/office/drawing/2014/main" id="{59C275B5-5D9E-DD91-D1FD-EC72BB6DA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the marriage supper of the Lamb…	</a:t>
            </a:r>
          </a:p>
          <a:p>
            <a:r>
              <a:rPr lang="en-US" altLang="en-US" b="1">
                <a:solidFill>
                  <a:srgbClr val="000000"/>
                </a:solidFill>
                <a:latin typeface="Times" panose="020F0502020204030204" pitchFamily="34" charset="0"/>
                <a:ea typeface="ＭＳ Ｐゴシック" panose="020B0600070205080204" pitchFamily="34" charset="-128"/>
              </a:rPr>
              <a:t>////	the second coming of Christ</a:t>
            </a:r>
          </a:p>
          <a:p>
            <a:r>
              <a:rPr lang="en-US" altLang="en-US" b="1">
                <a:solidFill>
                  <a:srgbClr val="000000"/>
                </a:solidFill>
                <a:latin typeface="Times" panose="020F0502020204030204" pitchFamily="34" charset="0"/>
                <a:ea typeface="ＭＳ Ｐゴシック" panose="020B0600070205080204" pitchFamily="34" charset="-128"/>
              </a:rPr>
              <a:t>////	his thousand-year reign on earth…the Millennium…</a:t>
            </a:r>
          </a:p>
          <a:p>
            <a:r>
              <a:rPr lang="en-US" altLang="en-US" b="1">
                <a:solidFill>
                  <a:srgbClr val="000000"/>
                </a:solidFill>
                <a:latin typeface="Times" panose="020F0502020204030204" pitchFamily="34" charset="0"/>
                <a:ea typeface="ＭＳ Ｐゴシック" panose="020B0600070205080204" pitchFamily="34" charset="-128"/>
              </a:rPr>
              <a:t>////	followed by the Great White Throne Judgment, </a:t>
            </a:r>
          </a:p>
          <a:p>
            <a:r>
              <a:rPr lang="en-US" altLang="en-US" b="1">
                <a:solidFill>
                  <a:srgbClr val="000000"/>
                </a:solidFill>
                <a:latin typeface="Times" panose="020F0502020204030204" pitchFamily="34" charset="0"/>
                <a:ea typeface="ＭＳ Ｐゴシック" panose="020B0600070205080204" pitchFamily="34" charset="-128"/>
              </a:rPr>
              <a:t>////	culminating in that event that climaxes them all… the New Heaven and the New Earth.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05B018F-0779-0F05-3970-1E8AAF310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D1AE3E3-1BD2-A449-B33E-7B3C253EEA75}" type="slidenum">
              <a:rPr lang="en-US" altLang="en-US" sz="1200" b="0">
                <a:latin typeface="Times" panose="020F0502020204030204" pitchFamily="34" charset="0"/>
              </a:rPr>
              <a:pPr/>
              <a:t>12</a:t>
            </a:fld>
            <a:endParaRPr lang="en-US" altLang="en-US" sz="1200" b="0">
              <a:latin typeface="Times" panose="020F0502020204030204" pitchFamily="34" charset="0"/>
            </a:endParaRPr>
          </a:p>
        </p:txBody>
      </p:sp>
      <p:sp>
        <p:nvSpPr>
          <p:cNvPr id="39939" name="Rectangle 2">
            <a:extLst>
              <a:ext uri="{FF2B5EF4-FFF2-40B4-BE49-F238E27FC236}">
                <a16:creationId xmlns:a16="http://schemas.microsoft.com/office/drawing/2014/main" id="{ED5492D0-9EB9-78E3-BA9A-C9C052BAA71E}"/>
              </a:ext>
            </a:extLst>
          </p:cNvPr>
          <p:cNvSpPr>
            <a:spLocks noChangeArrowheads="1" noTextEdit="1"/>
          </p:cNvSpPr>
          <p:nvPr>
            <p:ph type="sldImg"/>
          </p:nvPr>
        </p:nvSpPr>
        <p:spPr>
          <a:ln/>
        </p:spPr>
      </p:sp>
      <p:sp>
        <p:nvSpPr>
          <p:cNvPr id="39940" name="Rectangle 3">
            <a:extLst>
              <a:ext uri="{FF2B5EF4-FFF2-40B4-BE49-F238E27FC236}">
                <a16:creationId xmlns:a16="http://schemas.microsoft.com/office/drawing/2014/main" id="{94C271D0-C179-EBF3-0BB1-710F982E87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Now…bring back to mind those strong bands of the covenants that we wove into that fabric of the Bible's chronology...Those covenants…unconditional promises from God…we believe are continuing to run at this very time.  Those strong bands of the Old Testament promises are, in order, </a:t>
            </a:r>
          </a:p>
          <a:p>
            <a:r>
              <a:rPr lang="en-US" altLang="en-US" b="1">
                <a:solidFill>
                  <a:srgbClr val="000000"/>
                </a:solidFill>
                <a:latin typeface="Times" panose="020F0502020204030204" pitchFamily="34" charset="0"/>
                <a:ea typeface="ＭＳ Ｐゴシック" panose="020B0600070205080204" pitchFamily="34" charset="-128"/>
              </a:rPr>
              <a:t>////	THE ABRAHAMIC COVENANT...Genesis 12 and 15…</a:t>
            </a:r>
          </a:p>
          <a:p>
            <a:r>
              <a:rPr lang="en-US" altLang="en-US" b="1">
                <a:solidFill>
                  <a:srgbClr val="000000"/>
                </a:solidFill>
                <a:latin typeface="Times" panose="020F0502020204030204" pitchFamily="34" charset="0"/>
                <a:ea typeface="ＭＳ Ｐゴシック" panose="020B0600070205080204" pitchFamily="34" charset="-128"/>
              </a:rPr>
              <a:t>////	THE LAND COVENANT...Deuteronomy 30</a:t>
            </a:r>
          </a:p>
          <a:p>
            <a:r>
              <a:rPr lang="en-US" altLang="en-US" b="1">
                <a:solidFill>
                  <a:srgbClr val="000000"/>
                </a:solidFill>
                <a:latin typeface="Times" panose="020F0502020204030204" pitchFamily="34" charset="0"/>
                <a:ea typeface="ＭＳ Ｐゴシック" panose="020B0600070205080204" pitchFamily="34" charset="-128"/>
              </a:rPr>
              <a:t>////	THE DAVIDIC COVENANT…2 Samuel 7…and</a:t>
            </a:r>
          </a:p>
          <a:p>
            <a:r>
              <a:rPr lang="en-US" altLang="en-US" b="1">
                <a:solidFill>
                  <a:srgbClr val="000000"/>
                </a:solidFill>
                <a:latin typeface="Times" panose="020F0502020204030204" pitchFamily="34" charset="0"/>
                <a:ea typeface="ＭＳ Ｐゴシック" panose="020B0600070205080204" pitchFamily="34" charset="-128"/>
              </a:rPr>
              <a:t>////	the great NEW COVENANT…Jeremiah 31.</a:t>
            </a:r>
          </a:p>
          <a:p>
            <a:r>
              <a:rPr lang="en-US" altLang="en-US" b="1">
                <a:solidFill>
                  <a:srgbClr val="000000"/>
                </a:solidFill>
                <a:latin typeface="Times" panose="020F0502020204030204" pitchFamily="34" charset="0"/>
                <a:ea typeface="ＭＳ Ｐゴシック" panose="020B0600070205080204" pitchFamily="34" charset="-128"/>
              </a:rPr>
              <a:t>Taken together, all these grand events bring to a </a:t>
            </a:r>
          </a:p>
          <a:p>
            <a:r>
              <a:rPr lang="en-US" altLang="en-US" b="1">
                <a:solidFill>
                  <a:srgbClr val="000000"/>
                </a:solidFill>
                <a:latin typeface="Times" panose="020F0502020204030204" pitchFamily="34" charset="0"/>
                <a:ea typeface="ＭＳ Ｐゴシック" panose="020B0600070205080204" pitchFamily="34" charset="-128"/>
              </a:rPr>
              <a:t>////	close earth’s history and the climax of all those glorious promises – and their complete fulfillment – made from God to old Abraham so long ago.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1E664FB-C2A9-BE97-ED76-82DDC4B9C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9839172-DE6A-BC42-83C5-B4509F40A8AD}" type="slidenum">
              <a:rPr lang="en-US" altLang="en-US" sz="1200" b="0">
                <a:latin typeface="Times" panose="020F0502020204030204" pitchFamily="34" charset="0"/>
              </a:rPr>
              <a:pPr/>
              <a:t>13</a:t>
            </a:fld>
            <a:endParaRPr lang="en-US" altLang="en-US" sz="1200" b="0">
              <a:latin typeface="Times" panose="020F0502020204030204" pitchFamily="34" charset="0"/>
            </a:endParaRPr>
          </a:p>
        </p:txBody>
      </p:sp>
      <p:sp>
        <p:nvSpPr>
          <p:cNvPr id="41987" name="Rectangle 2">
            <a:extLst>
              <a:ext uri="{FF2B5EF4-FFF2-40B4-BE49-F238E27FC236}">
                <a16:creationId xmlns:a16="http://schemas.microsoft.com/office/drawing/2014/main" id="{0CCF84B0-EB97-3300-B87D-D30B8D3C4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altLang="en-US" b="1">
                <a:solidFill>
                  <a:srgbClr val="000000"/>
                </a:solidFill>
                <a:latin typeface="Times" panose="020F0502020204030204" pitchFamily="34" charset="0"/>
                <a:ea typeface="ＭＳ Ｐゴシック" panose="020B0600070205080204" pitchFamily="34" charset="-128"/>
              </a:rPr>
              <a:t>SO...to further explore all this...let's get into THE BACKBONE OF BIBLICAL REVELATION...GOD'S UNCONDITIONAL COVENANTAL PROGRAM.</a:t>
            </a:r>
          </a:p>
        </p:txBody>
      </p:sp>
      <p:sp>
        <p:nvSpPr>
          <p:cNvPr id="41988" name="Rectangle 3">
            <a:extLst>
              <a:ext uri="{FF2B5EF4-FFF2-40B4-BE49-F238E27FC236}">
                <a16:creationId xmlns:a16="http://schemas.microsoft.com/office/drawing/2014/main" id="{A73660A6-3E1A-22F2-16B6-911638177ABF}"/>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CCD35E3-EADE-1C53-8376-FC9B4FDA33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C7F232A-9F11-A545-A096-9A42661A857D}" type="slidenum">
              <a:rPr lang="en-US" altLang="en-US" sz="1200" b="0">
                <a:latin typeface="Times" panose="020F0502020204030204" pitchFamily="34" charset="0"/>
              </a:rPr>
              <a:pPr/>
              <a:t>14</a:t>
            </a:fld>
            <a:endParaRPr lang="en-US" altLang="en-US" sz="1200" b="0">
              <a:latin typeface="Times" panose="020F0502020204030204" pitchFamily="34" charset="0"/>
            </a:endParaRPr>
          </a:p>
        </p:txBody>
      </p:sp>
      <p:sp>
        <p:nvSpPr>
          <p:cNvPr id="44035" name="Rectangle 2">
            <a:extLst>
              <a:ext uri="{FF2B5EF4-FFF2-40B4-BE49-F238E27FC236}">
                <a16:creationId xmlns:a16="http://schemas.microsoft.com/office/drawing/2014/main" id="{6EB852F8-6E71-127C-DF43-04D064553475}"/>
              </a:ext>
            </a:extLst>
          </p:cNvPr>
          <p:cNvSpPr>
            <a:spLocks noChangeArrowheads="1" noTextEdit="1"/>
          </p:cNvSpPr>
          <p:nvPr>
            <p:ph type="sldImg"/>
          </p:nvPr>
        </p:nvSpPr>
        <p:spPr>
          <a:ln/>
        </p:spPr>
      </p:sp>
      <p:sp>
        <p:nvSpPr>
          <p:cNvPr id="44036" name="Rectangle 3">
            <a:extLst>
              <a:ext uri="{FF2B5EF4-FFF2-40B4-BE49-F238E27FC236}">
                <a16:creationId xmlns:a16="http://schemas.microsoft.com/office/drawing/2014/main" id="{BB76771B-2783-3B58-35C6-AC2CFB6E1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Here's another good quote to think about...it's by Christian author Don Richardson, a writer of wide and long experience on the mission field...a missionary who is also an expert linguist.  Don Richardson wrote...in his book ETERNITY IN THEIR HEARTS…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AF91C83-D7BE-B9AB-2FE2-6AD1C4B4F4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C5A4013-07F3-9B4C-A525-643B2251715A}" type="slidenum">
              <a:rPr lang="en-US" altLang="en-US" sz="1200" b="0">
                <a:latin typeface="Times" panose="020F0502020204030204" pitchFamily="34" charset="0"/>
              </a:rPr>
              <a:pPr/>
              <a:t>15</a:t>
            </a:fld>
            <a:endParaRPr lang="en-US" altLang="en-US" sz="1200" b="0">
              <a:latin typeface="Times" panose="020F0502020204030204" pitchFamily="34" charset="0"/>
            </a:endParaRPr>
          </a:p>
        </p:txBody>
      </p:sp>
      <p:sp>
        <p:nvSpPr>
          <p:cNvPr id="46083" name="Rectangle 2">
            <a:extLst>
              <a:ext uri="{FF2B5EF4-FFF2-40B4-BE49-F238E27FC236}">
                <a16:creationId xmlns:a16="http://schemas.microsoft.com/office/drawing/2014/main" id="{EDCAE7B2-6475-5C2F-4303-7C52B52B6FD5}"/>
              </a:ext>
            </a:extLst>
          </p:cNvPr>
          <p:cNvSpPr>
            <a:spLocks noChangeArrowheads="1" noTextEdit="1"/>
          </p:cNvSpPr>
          <p:nvPr>
            <p:ph type="sldImg"/>
          </p:nvPr>
        </p:nvSpPr>
        <p:spPr>
          <a:ln/>
        </p:spPr>
      </p:sp>
      <p:sp>
        <p:nvSpPr>
          <p:cNvPr id="46084" name="Rectangle 3">
            <a:extLst>
              <a:ext uri="{FF2B5EF4-FFF2-40B4-BE49-F238E27FC236}">
                <a16:creationId xmlns:a16="http://schemas.microsoft.com/office/drawing/2014/main" id="{B5E8C9CB-16A2-4EF4-0C33-3049EC242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a:solidFill>
                  <a:srgbClr val="000000"/>
                </a:solidFill>
                <a:latin typeface="Times New Roman" panose="02020603050405020304" pitchFamily="18" charset="0"/>
                <a:ea typeface="ＭＳ Ｐゴシック" panose="020B0600070205080204" pitchFamily="34" charset="-128"/>
              </a:rPr>
              <a:t>“The Abrahamic Covenant</a:t>
            </a:r>
            <a:r>
              <a:rPr lang="en-US" altLang="en-US" b="1">
                <a:solidFill>
                  <a:srgbClr val="000000"/>
                </a:solidFill>
                <a:latin typeface="Times New Roman" panose="02020603050405020304" pitchFamily="18" charset="0"/>
                <a:ea typeface="ＭＳ Ｐゴシック" panose="020B0600070205080204" pitchFamily="34" charset="-128"/>
              </a:rPr>
              <a:t>...is the very backbone of the Bible – the spinal column of special revelation. Teaching which does not acknowledge that spinal column will inevitably have a certain spinelessness about it. </a:t>
            </a:r>
          </a:p>
          <a:p>
            <a:r>
              <a:rPr lang="en-US" altLang="en-US" b="1" u="sng">
                <a:solidFill>
                  <a:srgbClr val="000000"/>
                </a:solidFill>
                <a:latin typeface="Times New Roman" panose="02020603050405020304" pitchFamily="18" charset="0"/>
                <a:ea typeface="ＭＳ Ｐゴシック" panose="020B0600070205080204" pitchFamily="34" charset="-128"/>
              </a:rPr>
              <a:t>////	It will – quite literally – lack backbone</a:t>
            </a:r>
            <a:r>
              <a:rPr lang="en-US" altLang="en-US" b="1">
                <a:solidFill>
                  <a:srgbClr val="000000"/>
                </a:solidFill>
                <a:latin typeface="Times New Roman" panose="02020603050405020304" pitchFamily="18" charset="0"/>
                <a:ea typeface="ＭＳ Ｐゴシック" panose="020B0600070205080204" pitchFamily="34" charset="-128"/>
              </a:rPr>
              <a:t>. And it will tend to leave Christians less motivated than they would otherwise be to …</a:t>
            </a:r>
          </a:p>
          <a:p>
            <a:r>
              <a:rPr lang="en-US" altLang="en-US" b="1">
                <a:solidFill>
                  <a:srgbClr val="000000"/>
                </a:solidFill>
                <a:latin typeface="Times New Roman" panose="02020603050405020304" pitchFamily="18" charset="0"/>
                <a:ea typeface="ＭＳ Ｐゴシック" panose="020B0600070205080204" pitchFamily="34" charset="-128"/>
              </a:rPr>
              <a:t>////	…pass on </a:t>
            </a:r>
            <a:r>
              <a:rPr lang="en-US" altLang="en-US" b="1" u="sng">
                <a:solidFill>
                  <a:srgbClr val="000000"/>
                </a:solidFill>
                <a:latin typeface="Times New Roman" panose="02020603050405020304" pitchFamily="18" charset="0"/>
                <a:ea typeface="ＭＳ Ｐゴシック" panose="020B0600070205080204" pitchFamily="34" charset="-128"/>
              </a:rPr>
              <a:t>the blessing</a:t>
            </a:r>
            <a:r>
              <a:rPr lang="en-US" altLang="en-US" b="1">
                <a:solidFill>
                  <a:srgbClr val="000000"/>
                </a:solidFill>
                <a:latin typeface="Times New Roman" panose="02020603050405020304" pitchFamily="18" charset="0"/>
                <a:ea typeface="ＭＳ Ｐゴシック" panose="020B0600070205080204" pitchFamily="34" charset="-128"/>
              </a:rPr>
              <a:t> they have received, not merely to their own kind of people, but to all people on earth.”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BEA992B-5B32-7D84-7F8A-0DD7E9D1C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CBB5A85-C2FC-184C-97D5-ABDEB3BBA130}" type="slidenum">
              <a:rPr lang="en-US" altLang="en-US" sz="1200" b="0">
                <a:latin typeface="Times" panose="020F0502020204030204" pitchFamily="34" charset="0"/>
              </a:rPr>
              <a:pPr/>
              <a:t>16</a:t>
            </a:fld>
            <a:endParaRPr lang="en-US" altLang="en-US" sz="1200" b="0">
              <a:latin typeface="Times" panose="020F0502020204030204" pitchFamily="34" charset="0"/>
            </a:endParaRPr>
          </a:p>
        </p:txBody>
      </p:sp>
      <p:sp>
        <p:nvSpPr>
          <p:cNvPr id="48131" name="Rectangle 2">
            <a:extLst>
              <a:ext uri="{FF2B5EF4-FFF2-40B4-BE49-F238E27FC236}">
                <a16:creationId xmlns:a16="http://schemas.microsoft.com/office/drawing/2014/main" id="{DBCC6B1F-D1E2-1E65-F641-3DF74A2E9C14}"/>
              </a:ext>
            </a:extLst>
          </p:cNvPr>
          <p:cNvSpPr>
            <a:spLocks noChangeArrowheads="1" noTextEdit="1"/>
          </p:cNvSpPr>
          <p:nvPr>
            <p:ph type="sldImg"/>
          </p:nvPr>
        </p:nvSpPr>
        <p:spPr>
          <a:ln/>
        </p:spPr>
      </p:sp>
      <p:sp>
        <p:nvSpPr>
          <p:cNvPr id="48132" name="Rectangle 3">
            <a:extLst>
              <a:ext uri="{FF2B5EF4-FFF2-40B4-BE49-F238E27FC236}">
                <a16:creationId xmlns:a16="http://schemas.microsoft.com/office/drawing/2014/main" id="{FC5E8F06-8324-E9F8-3685-018CF165A2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let's put some parts of a Biblical puzzle together.  There will be several pieces to work with.  Begin with Study Help #10.</a:t>
            </a:r>
          </a:p>
          <a:p>
            <a:r>
              <a:rPr lang="en-US" altLang="en-US" b="1">
                <a:solidFill>
                  <a:srgbClr val="000000"/>
                </a:solidFill>
                <a:latin typeface="Times New Roman" panose="02020603050405020304" pitchFamily="18" charset="0"/>
                <a:ea typeface="ＭＳ Ｐゴシック" panose="020B0600070205080204" pitchFamily="34" charset="-128"/>
              </a:rPr>
              <a:t>////	Starting with some ideas about that common little English word, SIN.</a:t>
            </a:r>
          </a:p>
          <a:p>
            <a:r>
              <a:rPr lang="en-US" altLang="en-US" b="1">
                <a:solidFill>
                  <a:srgbClr val="000000"/>
                </a:solidFill>
                <a:latin typeface="Times New Roman" panose="02020603050405020304" pitchFamily="18" charset="0"/>
                <a:ea typeface="ＭＳ Ｐゴシック" panose="020B0600070205080204" pitchFamily="34" charset="-128"/>
              </a:rPr>
              <a:t>////	In both the Hebrew of the Old Testament and the Greek of the New...both words which, in English, are translated SIN ... actually have much wider meanings…such as…</a:t>
            </a:r>
          </a:p>
          <a:p>
            <a:r>
              <a:rPr lang="en-US" altLang="en-US" b="1">
                <a:solidFill>
                  <a:srgbClr val="000000"/>
                </a:solidFill>
                <a:latin typeface="Times New Roman" panose="02020603050405020304" pitchFamily="18" charset="0"/>
                <a:ea typeface="ＭＳ Ｐゴシック" panose="020B0600070205080204" pitchFamily="34" charset="-128"/>
              </a:rPr>
              <a:t>////	MISBEHAVIOR...</a:t>
            </a:r>
          </a:p>
          <a:p>
            <a:r>
              <a:rPr lang="en-US" altLang="en-US" b="1">
                <a:solidFill>
                  <a:srgbClr val="000000"/>
                </a:solidFill>
                <a:latin typeface="Times New Roman" panose="02020603050405020304" pitchFamily="18" charset="0"/>
                <a:ea typeface="ＭＳ Ｐゴシック" panose="020B0600070205080204" pitchFamily="34" charset="-128"/>
              </a:rPr>
              <a:t>////	INIQUITY...</a:t>
            </a:r>
          </a:p>
          <a:p>
            <a:r>
              <a:rPr lang="en-US" altLang="en-US" b="1">
                <a:solidFill>
                  <a:srgbClr val="000000"/>
                </a:solidFill>
                <a:latin typeface="Times New Roman" panose="02020603050405020304" pitchFamily="18" charset="0"/>
                <a:ea typeface="ＭＳ Ｐゴシック" panose="020B0600070205080204" pitchFamily="34" charset="-128"/>
              </a:rPr>
              <a:t>////	TRANSGRESSION...</a:t>
            </a:r>
          </a:p>
          <a:p>
            <a:r>
              <a:rPr lang="en-US" altLang="en-US" b="1">
                <a:solidFill>
                  <a:srgbClr val="000000"/>
                </a:solidFill>
                <a:latin typeface="Times New Roman" panose="02020603050405020304" pitchFamily="18" charset="0"/>
                <a:ea typeface="ＭＳ Ｐゴシック" panose="020B0600070205080204" pitchFamily="34" charset="-128"/>
              </a:rPr>
              <a:t>////	WICKEDNESS...</a:t>
            </a:r>
          </a:p>
          <a:p>
            <a:r>
              <a:rPr lang="en-US" altLang="en-US" b="1">
                <a:solidFill>
                  <a:srgbClr val="000000"/>
                </a:solidFill>
                <a:latin typeface="Times New Roman" panose="02020603050405020304" pitchFamily="18" charset="0"/>
                <a:ea typeface="ＭＳ Ｐゴシック" panose="020B0600070205080204" pitchFamily="34" charset="-128"/>
              </a:rPr>
              <a:t>////	TRESPASS...</a:t>
            </a:r>
          </a:p>
          <a:p>
            <a:r>
              <a:rPr lang="en-US" altLang="en-US" b="1">
                <a:solidFill>
                  <a:srgbClr val="000000"/>
                </a:solidFill>
                <a:latin typeface="Times New Roman" panose="02020603050405020304" pitchFamily="18" charset="0"/>
                <a:ea typeface="ＭＳ Ｐゴシック" panose="020B0600070205080204" pitchFamily="34" charset="-128"/>
              </a:rPr>
              <a:t>////	and EVIL...</a:t>
            </a:r>
          </a:p>
          <a:p>
            <a:r>
              <a:rPr lang="en-US" altLang="en-US" b="1">
                <a:solidFill>
                  <a:srgbClr val="000000"/>
                </a:solidFill>
                <a:latin typeface="Times New Roman" panose="02020603050405020304" pitchFamily="18" charset="0"/>
                <a:ea typeface="ＭＳ Ｐゴシック" panose="020B0600070205080204" pitchFamily="34" charset="-128"/>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4A61925-186E-78D3-A463-45A6818F88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7895910-4A89-804C-8188-0C4873724669}" type="slidenum">
              <a:rPr lang="en-US" altLang="en-US" sz="1200" b="0">
                <a:latin typeface="Times" panose="020F0502020204030204" pitchFamily="34" charset="0"/>
              </a:rPr>
              <a:pPr/>
              <a:t>17</a:t>
            </a:fld>
            <a:endParaRPr lang="en-US" altLang="en-US" sz="1200" b="0">
              <a:latin typeface="Times" panose="020F0502020204030204" pitchFamily="34" charset="0"/>
            </a:endParaRPr>
          </a:p>
        </p:txBody>
      </p:sp>
      <p:sp>
        <p:nvSpPr>
          <p:cNvPr id="50179" name="Rectangle 2">
            <a:extLst>
              <a:ext uri="{FF2B5EF4-FFF2-40B4-BE49-F238E27FC236}">
                <a16:creationId xmlns:a16="http://schemas.microsoft.com/office/drawing/2014/main" id="{DDBE593B-6FA1-678A-E6F4-E2C1E5338699}"/>
              </a:ext>
            </a:extLst>
          </p:cNvPr>
          <p:cNvSpPr>
            <a:spLocks noChangeArrowheads="1" noTextEdit="1"/>
          </p:cNvSpPr>
          <p:nvPr>
            <p:ph type="sldImg"/>
          </p:nvPr>
        </p:nvSpPr>
        <p:spPr>
          <a:ln/>
        </p:spPr>
      </p:sp>
      <p:sp>
        <p:nvSpPr>
          <p:cNvPr id="50180" name="Rectangle 3">
            <a:extLst>
              <a:ext uri="{FF2B5EF4-FFF2-40B4-BE49-F238E27FC236}">
                <a16:creationId xmlns:a16="http://schemas.microsoft.com/office/drawing/2014/main" id="{57515671-1745-4A8C-8E11-FDE257E176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But there is also a phrase common to both the Hebrew and the Greek </a:t>
            </a:r>
          </a:p>
          <a:p>
            <a:r>
              <a:rPr lang="en-US" altLang="en-US" b="1">
                <a:solidFill>
                  <a:srgbClr val="000000"/>
                </a:solidFill>
                <a:latin typeface="Times New Roman" panose="02020603050405020304" pitchFamily="18" charset="0"/>
                <a:ea typeface="ＭＳ Ｐゴシック" panose="020B0600070205080204" pitchFamily="34" charset="-128"/>
              </a:rPr>
              <a:t>for the word that in English is translated as SIN.</a:t>
            </a: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the phrase is...TO MISS THE MARK…even as an archer might miss the mark of the target's bull's eye.</a:t>
            </a: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But you are probably thinking…where or what in the world…in the biblical sense...is that kind of mark?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34D79A5-9032-95A5-A381-4A62D71108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BA6BA9D-8084-4E4C-A4FF-E2965C7AC09C}" type="slidenum">
              <a:rPr lang="en-US" altLang="en-US" sz="1200" b="0">
                <a:latin typeface="Times" panose="020F0502020204030204" pitchFamily="34" charset="0"/>
              </a:rPr>
              <a:pPr/>
              <a:t>18</a:t>
            </a:fld>
            <a:endParaRPr lang="en-US" altLang="en-US" sz="1200" b="0">
              <a:latin typeface="Times" panose="020F0502020204030204" pitchFamily="34" charset="0"/>
            </a:endParaRPr>
          </a:p>
        </p:txBody>
      </p:sp>
      <p:sp>
        <p:nvSpPr>
          <p:cNvPr id="52227" name="Rectangle 2">
            <a:extLst>
              <a:ext uri="{FF2B5EF4-FFF2-40B4-BE49-F238E27FC236}">
                <a16:creationId xmlns:a16="http://schemas.microsoft.com/office/drawing/2014/main" id="{58F23767-37ED-4122-EB2C-E4FF293F8F1C}"/>
              </a:ext>
            </a:extLst>
          </p:cNvPr>
          <p:cNvSpPr>
            <a:spLocks noChangeArrowheads="1" noTextEdit="1"/>
          </p:cNvSpPr>
          <p:nvPr>
            <p:ph type="sldImg"/>
          </p:nvPr>
        </p:nvSpPr>
        <p:spPr>
          <a:ln/>
        </p:spPr>
      </p:sp>
      <p:sp>
        <p:nvSpPr>
          <p:cNvPr id="52228" name="Rectangle 3">
            <a:extLst>
              <a:ext uri="{FF2B5EF4-FFF2-40B4-BE49-F238E27FC236}">
                <a16:creationId xmlns:a16="http://schemas.microsoft.com/office/drawing/2014/main" id="{AD457648-8E81-5398-786D-4B7619B7E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Well…for that plumb line of perfection…we go straight to Scripture.  And there we discover God's own mark or expectation for perfect human behavior.</a:t>
            </a:r>
          </a:p>
          <a:p>
            <a:r>
              <a:rPr lang="en-US" altLang="en-US" b="1">
                <a:solidFill>
                  <a:srgbClr val="000000"/>
                </a:solidFill>
                <a:latin typeface="Times New Roman" panose="02020603050405020304" pitchFamily="18" charset="0"/>
                <a:ea typeface="ＭＳ Ｐゴシック" panose="020B0600070205080204" pitchFamily="34" charset="-128"/>
              </a:rPr>
              <a:t>////	Jesus Himself said, “Be perfect, therefore, as your heavenly Father is perfect.” [Matthew 5:48]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080BD0D-5605-9246-8B8F-7CDCA28B9D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6F0EA47-81C8-384D-A38C-3E794C9DCD4F}" type="slidenum">
              <a:rPr lang="en-US" altLang="en-US" sz="1200" b="0">
                <a:latin typeface="Times" panose="020F0502020204030204" pitchFamily="34" charset="0"/>
              </a:rPr>
              <a:pPr/>
              <a:t>19</a:t>
            </a:fld>
            <a:endParaRPr lang="en-US" altLang="en-US" sz="1200" b="0">
              <a:latin typeface="Times" panose="020F0502020204030204" pitchFamily="34" charset="0"/>
            </a:endParaRPr>
          </a:p>
        </p:txBody>
      </p:sp>
      <p:sp>
        <p:nvSpPr>
          <p:cNvPr id="54275" name="Rectangle 2">
            <a:extLst>
              <a:ext uri="{FF2B5EF4-FFF2-40B4-BE49-F238E27FC236}">
                <a16:creationId xmlns:a16="http://schemas.microsoft.com/office/drawing/2014/main" id="{F6E33D4F-94C1-FEC2-0D01-488A4ACBD121}"/>
              </a:ext>
            </a:extLst>
          </p:cNvPr>
          <p:cNvSpPr>
            <a:spLocks noChangeArrowheads="1" noTextEdit="1"/>
          </p:cNvSpPr>
          <p:nvPr>
            <p:ph type="sldImg"/>
          </p:nvPr>
        </p:nvSpPr>
        <p:spPr>
          <a:ln/>
        </p:spPr>
      </p:sp>
      <p:sp>
        <p:nvSpPr>
          <p:cNvPr id="54276" name="Rectangle 3">
            <a:extLst>
              <a:ext uri="{FF2B5EF4-FFF2-40B4-BE49-F238E27FC236}">
                <a16:creationId xmlns:a16="http://schemas.microsoft.com/office/drawing/2014/main" id="{9202EC65-12E2-D59D-4B24-E66A7FAA1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With Study Help # 11…how exactly would you ever know the dimensions of “perfection?”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altLang="en-US" b="1">
                <a:solidFill>
                  <a:srgbClr val="000000"/>
                </a:solidFill>
                <a:latin typeface="Times" panose="020F0502020204030204" pitchFamily="34" charset="0"/>
                <a:ea typeface="ＭＳ Ｐゴシック" panose="020B0600070205080204" pitchFamily="34" charset="-128"/>
              </a:rPr>
              <a:t>////	….ALMIGHTY…</a:t>
            </a:r>
          </a:p>
          <a:p>
            <a:r>
              <a:rPr lang="en-US" altLang="en-US" b="1">
                <a:solidFill>
                  <a:srgbClr val="000000"/>
                </a:solidFill>
                <a:latin typeface="Times" panose="020F0502020204030204" pitchFamily="34" charset="0"/>
                <a:ea typeface="ＭＳ Ｐゴシック" panose="020B0600070205080204" pitchFamily="34" charset="-128"/>
              </a:rPr>
              <a:t>////	….COMFORTER…</a:t>
            </a:r>
          </a:p>
          <a:p>
            <a:r>
              <a:rPr lang="en-US" altLang="en-US" b="1">
                <a:solidFill>
                  <a:srgbClr val="000000"/>
                </a:solidFill>
                <a:latin typeface="Times" panose="020F0502020204030204" pitchFamily="34" charset="0"/>
                <a:ea typeface="ＭＳ Ｐゴシック" panose="020B0600070205080204" pitchFamily="34" charset="-128"/>
              </a:rPr>
              <a:t>////	….FAITHFUL AND TRUE…</a:t>
            </a:r>
          </a:p>
          <a:p>
            <a:r>
              <a:rPr lang="en-US" altLang="en-US" b="1">
                <a:solidFill>
                  <a:srgbClr val="000000"/>
                </a:solidFill>
                <a:latin typeface="Times" panose="020F0502020204030204" pitchFamily="34" charset="0"/>
                <a:ea typeface="ＭＳ Ｐゴシック" panose="020B0600070205080204" pitchFamily="34" charset="-128"/>
              </a:rPr>
              <a:t>////	….LAMB OF GOD…</a:t>
            </a:r>
          </a:p>
          <a:p>
            <a:r>
              <a:rPr lang="en-US" altLang="en-US" b="1">
                <a:solidFill>
                  <a:srgbClr val="000000"/>
                </a:solidFill>
                <a:latin typeface="Times" panose="020F0502020204030204" pitchFamily="34" charset="0"/>
                <a:ea typeface="ＭＳ Ｐゴシック" panose="020B0600070205080204" pitchFamily="34" charset="-128"/>
              </a:rPr>
              <a:t>////	….RIGHTEOUS ONE…</a:t>
            </a:r>
          </a:p>
          <a:p>
            <a:r>
              <a:rPr lang="en-US" altLang="en-US" b="1">
                <a:solidFill>
                  <a:srgbClr val="000000"/>
                </a:solidFill>
                <a:latin typeface="Times" panose="020F0502020204030204" pitchFamily="34" charset="0"/>
                <a:ea typeface="ＭＳ Ｐゴシック" panose="020B0600070205080204" pitchFamily="34" charset="-128"/>
              </a:rPr>
              <a:t>////	….TRUTH…</a:t>
            </a:r>
          </a:p>
          <a:p>
            <a:r>
              <a:rPr lang="en-US" altLang="en-US" b="1">
                <a:solidFill>
                  <a:srgbClr val="000000"/>
                </a:solidFill>
                <a:latin typeface="Times" panose="020F0502020204030204" pitchFamily="34" charset="0"/>
                <a:ea typeface="ＭＳ Ｐゴシック" panose="020B0600070205080204" pitchFamily="34" charset="-128"/>
              </a:rPr>
              <a:t>//// 	….AND THAT NAME ABOVE ALL NAMES……CHRIST THE LORD…JESUS Himself!  </a:t>
            </a:r>
          </a:p>
          <a:p>
            <a:r>
              <a:rPr lang="en-US" altLang="en-US" b="1">
                <a:solidFill>
                  <a:srgbClr val="000000"/>
                </a:solidFill>
                <a:latin typeface="Times" panose="020F0502020204030204" pitchFamily="34" charset="0"/>
                <a:ea typeface="ＭＳ Ｐゴシック" panose="020B0600070205080204" pitchFamily="34" charset="-128"/>
              </a:rPr>
              <a:t>These are some of the dimensions of expectation…to which none of us can compare.  Then the question remains…</a:t>
            </a:r>
          </a:p>
          <a:p>
            <a:r>
              <a:rPr lang="en-US" altLang="en-US" b="1">
                <a:solidFill>
                  <a:srgbClr val="000000"/>
                </a:solidFill>
                <a:latin typeface="Times" panose="020F0502020204030204" pitchFamily="34" charset="0"/>
                <a:ea typeface="ＭＳ Ｐゴシック" panose="020B0600070205080204" pitchFamily="34" charset="-128"/>
              </a:rPr>
              <a:t>////	DO WE…OR DO WE NOT…MISS THE MARK?   THAT’S why we need a Savior…Jesus Christ the Lord.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94D68D5-2CC0-C203-02EF-A2F98A44C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C009F53-E2A7-9D41-9C9D-23171E331F72}" type="slidenum">
              <a:rPr lang="en-US" altLang="en-US" sz="1200" b="0">
                <a:latin typeface="Times" panose="020F0502020204030204" pitchFamily="34" charset="0"/>
              </a:rPr>
              <a:pPr/>
              <a:t>2</a:t>
            </a:fld>
            <a:endParaRPr lang="en-US" altLang="en-US" sz="1200" b="0">
              <a:latin typeface="Times" panose="020F0502020204030204" pitchFamily="34" charset="0"/>
            </a:endParaRPr>
          </a:p>
        </p:txBody>
      </p:sp>
      <p:sp>
        <p:nvSpPr>
          <p:cNvPr id="19459" name="Rectangle 2">
            <a:extLst>
              <a:ext uri="{FF2B5EF4-FFF2-40B4-BE49-F238E27FC236}">
                <a16:creationId xmlns:a16="http://schemas.microsoft.com/office/drawing/2014/main" id="{1F78806D-ED2D-1023-7B46-E41F4496096D}"/>
              </a:ext>
            </a:extLst>
          </p:cNvPr>
          <p:cNvSpPr>
            <a:spLocks noChangeArrowheads="1" noTextEdit="1"/>
          </p:cNvSpPr>
          <p:nvPr>
            <p:ph type="sldImg"/>
          </p:nvPr>
        </p:nvSpPr>
        <p:spPr>
          <a:solidFill>
            <a:srgbClr val="FFFFFF"/>
          </a:solidFill>
          <a:ln/>
        </p:spPr>
      </p:sp>
      <p:sp>
        <p:nvSpPr>
          <p:cNvPr id="19460" name="Rectangle 3">
            <a:extLst>
              <a:ext uri="{FF2B5EF4-FFF2-40B4-BE49-F238E27FC236}">
                <a16:creationId xmlns:a16="http://schemas.microsoft.com/office/drawing/2014/main" id="{F23FB04E-EE47-F144-3CF6-773E5A2EE03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01B25E0-41AF-660B-06A2-8F136F469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787EC0C-76AC-4749-90DC-85422AC71183}" type="slidenum">
              <a:rPr lang="en-US" altLang="en-US" sz="1200" b="0">
                <a:latin typeface="Times" panose="020F0502020204030204" pitchFamily="34" charset="0"/>
              </a:rPr>
              <a:pPr/>
              <a:t>20</a:t>
            </a:fld>
            <a:endParaRPr lang="en-US" altLang="en-US" sz="1200" b="0">
              <a:latin typeface="Times" panose="020F0502020204030204" pitchFamily="34" charset="0"/>
            </a:endParaRPr>
          </a:p>
        </p:txBody>
      </p:sp>
      <p:sp>
        <p:nvSpPr>
          <p:cNvPr id="56323" name="Rectangle 2">
            <a:extLst>
              <a:ext uri="{FF2B5EF4-FFF2-40B4-BE49-F238E27FC236}">
                <a16:creationId xmlns:a16="http://schemas.microsoft.com/office/drawing/2014/main" id="{52DE7B25-3DD0-C63F-549A-132C26AC253E}"/>
              </a:ext>
            </a:extLst>
          </p:cNvPr>
          <p:cNvSpPr>
            <a:spLocks noChangeArrowheads="1" noTextEdit="1"/>
          </p:cNvSpPr>
          <p:nvPr>
            <p:ph type="sldImg"/>
          </p:nvPr>
        </p:nvSpPr>
        <p:spPr>
          <a:ln/>
        </p:spPr>
      </p:sp>
      <p:sp>
        <p:nvSpPr>
          <p:cNvPr id="56324" name="Rectangle 3">
            <a:extLst>
              <a:ext uri="{FF2B5EF4-FFF2-40B4-BE49-F238E27FC236}">
                <a16:creationId xmlns:a16="http://schemas.microsoft.com/office/drawing/2014/main" id="{75CFDC8E-1E21-F5F1-9A76-B6195322E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Another question then: WHO can measure up to such criteria?  How do we live life on this planet and NOT miss that mark?</a:t>
            </a:r>
          </a:p>
          <a:p>
            <a:r>
              <a:rPr lang="en-US" altLang="en-US" b="1">
                <a:solidFill>
                  <a:srgbClr val="000000"/>
                </a:solidFill>
                <a:latin typeface="Times New Roman" panose="02020603050405020304" pitchFamily="18" charset="0"/>
                <a:ea typeface="ＭＳ Ｐゴシック" panose="020B0600070205080204" pitchFamily="34" charset="-128"/>
              </a:rPr>
              <a:t>////	We have an answer to that. Paul summed it up clearly in Romans.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6B0BA37-2619-6C2F-7F33-8B2A8F610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107B69A-EFEF-0949-A701-97E920CF54D9}" type="slidenum">
              <a:rPr lang="en-US" altLang="en-US" sz="1200" b="0">
                <a:latin typeface="Times" panose="020F0502020204030204" pitchFamily="34" charset="0"/>
              </a:rPr>
              <a:pPr/>
              <a:t>21</a:t>
            </a:fld>
            <a:endParaRPr lang="en-US" altLang="en-US" sz="1200" b="0">
              <a:latin typeface="Times" panose="020F0502020204030204" pitchFamily="34" charset="0"/>
            </a:endParaRPr>
          </a:p>
        </p:txBody>
      </p:sp>
      <p:sp>
        <p:nvSpPr>
          <p:cNvPr id="58371" name="Rectangle 2">
            <a:extLst>
              <a:ext uri="{FF2B5EF4-FFF2-40B4-BE49-F238E27FC236}">
                <a16:creationId xmlns:a16="http://schemas.microsoft.com/office/drawing/2014/main" id="{3DC4DA11-5D29-D589-C31F-BFF5944A1C03}"/>
              </a:ext>
            </a:extLst>
          </p:cNvPr>
          <p:cNvSpPr>
            <a:spLocks noChangeArrowheads="1" noTextEdit="1"/>
          </p:cNvSpPr>
          <p:nvPr>
            <p:ph type="sldImg"/>
          </p:nvPr>
        </p:nvSpPr>
        <p:spPr>
          <a:ln/>
        </p:spPr>
      </p:sp>
      <p:sp>
        <p:nvSpPr>
          <p:cNvPr id="58372" name="Rectangle 3">
            <a:extLst>
              <a:ext uri="{FF2B5EF4-FFF2-40B4-BE49-F238E27FC236}">
                <a16:creationId xmlns:a16="http://schemas.microsoft.com/office/drawing/2014/main" id="{19FF39D3-7754-E635-55F1-689BCA1314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"FOR ALL HAVE SINNED AND FALL SHORT OF THE GLORY OF GOD."  AGAIN…ALL HAVE SINNED!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0977C89-BBD5-F52C-7C22-C450436412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D0F5382-9C54-E149-BDCD-64DAEE5961D4}" type="slidenum">
              <a:rPr lang="en-US" altLang="en-US" sz="1200" b="0">
                <a:latin typeface="Times" panose="020F0502020204030204" pitchFamily="34" charset="0"/>
              </a:rPr>
              <a:pPr/>
              <a:t>22</a:t>
            </a:fld>
            <a:endParaRPr lang="en-US" altLang="en-US" sz="1200" b="0">
              <a:latin typeface="Times" panose="020F0502020204030204" pitchFamily="34" charset="0"/>
            </a:endParaRPr>
          </a:p>
        </p:txBody>
      </p:sp>
      <p:sp>
        <p:nvSpPr>
          <p:cNvPr id="60419" name="Rectangle 2">
            <a:extLst>
              <a:ext uri="{FF2B5EF4-FFF2-40B4-BE49-F238E27FC236}">
                <a16:creationId xmlns:a16="http://schemas.microsoft.com/office/drawing/2014/main" id="{95460E59-5D93-6F0D-E500-C9084DB11F78}"/>
              </a:ext>
            </a:extLst>
          </p:cNvPr>
          <p:cNvSpPr>
            <a:spLocks noChangeArrowheads="1" noTextEdit="1"/>
          </p:cNvSpPr>
          <p:nvPr>
            <p:ph type="sldImg"/>
          </p:nvPr>
        </p:nvSpPr>
        <p:spPr>
          <a:ln/>
        </p:spPr>
      </p:sp>
      <p:sp>
        <p:nvSpPr>
          <p:cNvPr id="60420" name="Rectangle 3">
            <a:extLst>
              <a:ext uri="{FF2B5EF4-FFF2-40B4-BE49-F238E27FC236}">
                <a16:creationId xmlns:a16="http://schemas.microsoft.com/office/drawing/2014/main" id="{DFD70321-1003-F5CF-1DCF-FB7999B35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Now comes another puzzle piece...Study Help #12…this one is a matter of some interchangeable words.  Beginning with </a:t>
            </a:r>
          </a:p>
          <a:p>
            <a:r>
              <a:rPr lang="en-US" altLang="en-US" b="1">
                <a:solidFill>
                  <a:srgbClr val="000000"/>
                </a:solidFill>
                <a:latin typeface="Times New Roman" panose="02020603050405020304" pitchFamily="18" charset="0"/>
                <a:ea typeface="ＭＳ Ｐゴシック" panose="020B0600070205080204" pitchFamily="34" charset="-128"/>
              </a:rPr>
              <a:t>////	WILL.....then </a:t>
            </a:r>
          </a:p>
          <a:p>
            <a:r>
              <a:rPr lang="en-US" altLang="en-US" b="1">
                <a:solidFill>
                  <a:srgbClr val="000000"/>
                </a:solidFill>
                <a:latin typeface="Times New Roman" panose="02020603050405020304" pitchFamily="18" charset="0"/>
                <a:ea typeface="ＭＳ Ｐゴシック" panose="020B0600070205080204" pitchFamily="34" charset="-128"/>
              </a:rPr>
              <a:t>////	CONTRACT...followed by </a:t>
            </a:r>
          </a:p>
          <a:p>
            <a:r>
              <a:rPr lang="en-US" altLang="en-US" b="1">
                <a:solidFill>
                  <a:srgbClr val="000000"/>
                </a:solidFill>
                <a:latin typeface="Times New Roman" panose="02020603050405020304" pitchFamily="18" charset="0"/>
                <a:ea typeface="ＭＳ Ｐゴシック" panose="020B0600070205080204" pitchFamily="34" charset="-128"/>
              </a:rPr>
              <a:t>////	TESTAMENT...and finally </a:t>
            </a:r>
          </a:p>
          <a:p>
            <a:r>
              <a:rPr lang="en-US" altLang="en-US" b="1">
                <a:solidFill>
                  <a:srgbClr val="000000"/>
                </a:solidFill>
                <a:latin typeface="Times New Roman" panose="02020603050405020304" pitchFamily="18" charset="0"/>
                <a:ea typeface="ＭＳ Ｐゴシック" panose="020B0600070205080204" pitchFamily="34" charset="-128"/>
              </a:rPr>
              <a:t>////	COVENANT.</a:t>
            </a:r>
          </a:p>
          <a:p>
            <a:r>
              <a:rPr lang="en-US" altLang="en-US" b="1">
                <a:solidFill>
                  <a:srgbClr val="000000"/>
                </a:solidFill>
                <a:latin typeface="Times New Roman" panose="02020603050405020304" pitchFamily="18" charset="0"/>
                <a:ea typeface="ＭＳ Ｐゴシック" panose="020B0600070205080204" pitchFamily="34" charset="-128"/>
              </a:rPr>
              <a:t>Each of these terms has a legal idea behind its meaning. </a:t>
            </a:r>
          </a:p>
          <a:p>
            <a:r>
              <a:rPr lang="en-US" altLang="en-US" b="1">
                <a:solidFill>
                  <a:srgbClr val="000000"/>
                </a:solidFill>
                <a:latin typeface="Times New Roman" panose="02020603050405020304" pitchFamily="18" charset="0"/>
                <a:ea typeface="ＭＳ Ｐゴシック" panose="020B0600070205080204" pitchFamily="34" charset="-128"/>
              </a:rPr>
              <a:t>In fact, </a:t>
            </a:r>
          </a:p>
          <a:p>
            <a:r>
              <a:rPr lang="en-US" altLang="en-US" b="1">
                <a:solidFill>
                  <a:srgbClr val="000000"/>
                </a:solidFill>
                <a:latin typeface="Times New Roman" panose="02020603050405020304" pitchFamily="18" charset="0"/>
                <a:ea typeface="ＭＳ Ｐゴシック" panose="020B0600070205080204" pitchFamily="34" charset="-128"/>
              </a:rPr>
              <a:t>////	CONTRACT and TESTAMENT are interchangeable...as are </a:t>
            </a:r>
          </a:p>
          <a:p>
            <a:r>
              <a:rPr lang="en-US" altLang="en-US" b="1">
                <a:solidFill>
                  <a:srgbClr val="000000"/>
                </a:solidFill>
                <a:latin typeface="Times New Roman" panose="02020603050405020304" pitchFamily="18" charset="0"/>
                <a:ea typeface="ＭＳ Ｐゴシック" panose="020B0600070205080204" pitchFamily="34" charset="-128"/>
              </a:rPr>
              <a:t>////	TESTAMENT and WILL...then </a:t>
            </a:r>
          </a:p>
          <a:p>
            <a:r>
              <a:rPr lang="en-US" altLang="en-US" b="1">
                <a:solidFill>
                  <a:srgbClr val="000000"/>
                </a:solidFill>
                <a:latin typeface="Times New Roman" panose="02020603050405020304" pitchFamily="18" charset="0"/>
                <a:ea typeface="ＭＳ Ｐゴシック" panose="020B0600070205080204" pitchFamily="34" charset="-128"/>
              </a:rPr>
              <a:t>////	WILL and CONTRACT...and finally...each one...</a:t>
            </a:r>
          </a:p>
          <a:p>
            <a:r>
              <a:rPr lang="en-US" altLang="en-US" b="1">
                <a:solidFill>
                  <a:srgbClr val="000000"/>
                </a:solidFill>
                <a:latin typeface="Times New Roman" panose="02020603050405020304" pitchFamily="18" charset="0"/>
                <a:ea typeface="ＭＳ Ｐゴシック" panose="020B0600070205080204" pitchFamily="34" charset="-128"/>
              </a:rPr>
              <a:t>////	CONTRACT,</a:t>
            </a:r>
          </a:p>
          <a:p>
            <a:r>
              <a:rPr lang="en-US" altLang="en-US" b="1">
                <a:solidFill>
                  <a:srgbClr val="000000"/>
                </a:solidFill>
                <a:latin typeface="Times New Roman" panose="02020603050405020304" pitchFamily="18" charset="0"/>
                <a:ea typeface="ＭＳ Ｐゴシック" panose="020B0600070205080204" pitchFamily="34" charset="-128"/>
              </a:rPr>
              <a:t>////	TESTAMENT and</a:t>
            </a:r>
          </a:p>
          <a:p>
            <a:r>
              <a:rPr lang="en-US" altLang="en-US" b="1">
                <a:latin typeface="Times" panose="020F0502020204030204" pitchFamily="34" charset="0"/>
                <a:ea typeface="ＭＳ Ｐゴシック" panose="020B0600070205080204" pitchFamily="34" charset="-128"/>
              </a:rPr>
              <a:t>////	WILL…is an </a:t>
            </a:r>
            <a:r>
              <a:rPr lang="en-US" altLang="en-US" b="1">
                <a:solidFill>
                  <a:srgbClr val="000000"/>
                </a:solidFill>
                <a:latin typeface="Times New Roman" panose="02020603050405020304" pitchFamily="18" charset="0"/>
                <a:ea typeface="ＭＳ Ｐゴシック" panose="020B0600070205080204" pitchFamily="34" charset="-128"/>
              </a:rPr>
              <a:t>interchangeable term with </a:t>
            </a:r>
          </a:p>
          <a:p>
            <a:r>
              <a:rPr lang="en-US" altLang="en-US" b="1">
                <a:solidFill>
                  <a:srgbClr val="000000"/>
                </a:solidFill>
                <a:latin typeface="Times New Roman" panose="02020603050405020304" pitchFamily="18" charset="0"/>
                <a:ea typeface="ＭＳ Ｐゴシック" panose="020B0600070205080204" pitchFamily="34" charset="-128"/>
              </a:rPr>
              <a:t>////	COVENANT.  </a:t>
            </a:r>
          </a:p>
          <a:p>
            <a:r>
              <a:rPr lang="en-US" altLang="en-US" b="1">
                <a:solidFill>
                  <a:srgbClr val="000000"/>
                </a:solidFill>
                <a:latin typeface="Times" panose="020F0502020204030204" pitchFamily="34" charset="0"/>
                <a:ea typeface="ＭＳ Ｐゴシック" panose="020B0600070205080204" pitchFamily="34" charset="-128"/>
              </a:rPr>
              <a:t>So there is an enormous amount of contractual and legal nuance brought together in these four terms.  In other words, according to the dictionary, we could call the parts of our Bible...God’s OLD </a:t>
            </a:r>
          </a:p>
          <a:p>
            <a:r>
              <a:rPr lang="en-US" altLang="en-US" b="1">
                <a:solidFill>
                  <a:srgbClr val="000000"/>
                </a:solidFill>
                <a:latin typeface="Times New Roman" panose="02020603050405020304" pitchFamily="18" charset="0"/>
                <a:ea typeface="ＭＳ Ｐゴシック" panose="020B0600070205080204" pitchFamily="34" charset="-128"/>
              </a:rPr>
              <a:t>////	….WILL…</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a:solidFill>
                  <a:srgbClr val="000000"/>
                </a:solidFill>
                <a:latin typeface="Times" panose="020F0502020204030204" pitchFamily="34" charset="0"/>
                <a:ea typeface="ＭＳ Ｐゴシック" panose="020B0600070205080204" pitchFamily="34" charset="-128"/>
              </a:rPr>
              <a:t>COVENANT...or</a:t>
            </a:r>
          </a:p>
          <a:p>
            <a:r>
              <a:rPr lang="en-US" altLang="en-US" b="1">
                <a:solidFill>
                  <a:srgbClr val="000000"/>
                </a:solidFill>
                <a:latin typeface="Times New Roman" panose="02020603050405020304" pitchFamily="18" charset="0"/>
                <a:ea typeface="ＭＳ Ｐゴシック" panose="020B0600070205080204" pitchFamily="34" charset="-128"/>
              </a:rPr>
              <a:t>////	….CONTRACT…</a:t>
            </a:r>
            <a:endParaRPr lang="en-US" altLang="en-US" b="1">
              <a:solidFill>
                <a:srgbClr val="0000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In the same way…we could refer to God’s New</a:t>
            </a:r>
          </a:p>
          <a:p>
            <a:r>
              <a:rPr lang="en-US" altLang="en-US" b="1">
                <a:solidFill>
                  <a:srgbClr val="000000"/>
                </a:solidFill>
                <a:latin typeface="Times New Roman" panose="02020603050405020304" pitchFamily="18" charset="0"/>
                <a:ea typeface="ＭＳ Ｐゴシック" panose="020B0600070205080204" pitchFamily="34" charset="-128"/>
              </a:rPr>
              <a:t>////	….WILL</a:t>
            </a:r>
          </a:p>
          <a:p>
            <a:r>
              <a:rPr lang="en-US" altLang="en-US" b="1">
                <a:solidFill>
                  <a:srgbClr val="000000"/>
                </a:solidFill>
                <a:latin typeface="Times New Roman" panose="02020603050405020304" pitchFamily="18" charset="0"/>
                <a:ea typeface="ＭＳ Ｐゴシック" panose="020B0600070205080204" pitchFamily="34" charset="-128"/>
              </a:rPr>
              <a:t>////	….COVENANT or</a:t>
            </a:r>
          </a:p>
          <a:p>
            <a:r>
              <a:rPr lang="en-US" altLang="en-US" b="1">
                <a:solidFill>
                  <a:srgbClr val="000000"/>
                </a:solidFill>
                <a:latin typeface="Times New Roman" panose="02020603050405020304" pitchFamily="18" charset="0"/>
                <a:ea typeface="ＭＳ Ｐゴシック" panose="020B0600070205080204" pitchFamily="34" charset="-128"/>
              </a:rPr>
              <a:t>////	….CONTRACT</a:t>
            </a:r>
          </a:p>
          <a:p>
            <a:r>
              <a:rPr lang="en-US" altLang="en-US" b="1">
                <a:solidFill>
                  <a:srgbClr val="000000"/>
                </a:solidFill>
                <a:latin typeface="Times" panose="020F0502020204030204" pitchFamily="34" charset="0"/>
                <a:ea typeface="ＭＳ Ｐゴシック" panose="020B0600070205080204" pitchFamily="34" charset="-128"/>
              </a:rPr>
              <a:t>Interchangeable terms that give enormous insight into the depth and breadth of God’s legal arrangements with his Creation. With all these possibilities…it was the decision of earlier translators to use the older inclusive term TESTAMENT…giving us</a:t>
            </a:r>
          </a:p>
          <a:p>
            <a:r>
              <a:rPr lang="en-US" altLang="en-US" b="1">
                <a:solidFill>
                  <a:srgbClr val="000000"/>
                </a:solidFill>
                <a:latin typeface="Times New Roman" panose="02020603050405020304" pitchFamily="18" charset="0"/>
                <a:ea typeface="ＭＳ Ｐゴシック" panose="020B0600070205080204" pitchFamily="34" charset="-128"/>
              </a:rPr>
              <a:t>////	OLD TESTAMENT and</a:t>
            </a:r>
          </a:p>
          <a:p>
            <a:r>
              <a:rPr lang="en-US" altLang="en-US" b="1">
                <a:solidFill>
                  <a:srgbClr val="000000"/>
                </a:solidFill>
                <a:latin typeface="Times New Roman" panose="02020603050405020304" pitchFamily="18" charset="0"/>
                <a:ea typeface="ＭＳ Ｐゴシック" panose="020B0600070205080204" pitchFamily="34" charset="-128"/>
              </a:rPr>
              <a:t>////	NEW TESTAMENT.</a:t>
            </a:r>
          </a:p>
          <a:p>
            <a:r>
              <a:rPr lang="en-US" altLang="en-US" b="1">
                <a:solidFill>
                  <a:srgbClr val="000000"/>
                </a:solidFill>
                <a:latin typeface="Times New Roman" panose="02020603050405020304" pitchFamily="18" charset="0"/>
                <a:ea typeface="ＭＳ Ｐゴシック" panose="020B0600070205080204" pitchFamily="34" charset="-128"/>
              </a:rPr>
              <a:t>Then...with the idea of Biblical covenants and contracts in mind...think about this…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66DD6E2-9A7F-96CE-FAD4-4B32BD8B8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97E4595-4E06-3749-9F7E-52D1B094537D}" type="slidenum">
              <a:rPr lang="en-US" altLang="en-US" sz="1200" b="0">
                <a:latin typeface="Times" panose="020F0502020204030204" pitchFamily="34" charset="0"/>
              </a:rPr>
              <a:pPr/>
              <a:t>23</a:t>
            </a:fld>
            <a:endParaRPr lang="en-US" altLang="en-US" sz="1200" b="0">
              <a:latin typeface="Times" panose="020F0502020204030204" pitchFamily="34" charset="0"/>
            </a:endParaRPr>
          </a:p>
        </p:txBody>
      </p:sp>
      <p:sp>
        <p:nvSpPr>
          <p:cNvPr id="62467" name="Rectangle 2">
            <a:extLst>
              <a:ext uri="{FF2B5EF4-FFF2-40B4-BE49-F238E27FC236}">
                <a16:creationId xmlns:a16="http://schemas.microsoft.com/office/drawing/2014/main" id="{29987CA5-1704-AF73-B55E-7B66B1F3011F}"/>
              </a:ext>
            </a:extLst>
          </p:cNvPr>
          <p:cNvSpPr>
            <a:spLocks noChangeArrowheads="1" noTextEdit="1"/>
          </p:cNvSpPr>
          <p:nvPr>
            <p:ph type="sldImg"/>
          </p:nvPr>
        </p:nvSpPr>
        <p:spPr>
          <a:ln/>
        </p:spPr>
      </p:sp>
      <p:sp>
        <p:nvSpPr>
          <p:cNvPr id="62468" name="Rectangle 3">
            <a:extLst>
              <a:ext uri="{FF2B5EF4-FFF2-40B4-BE49-F238E27FC236}">
                <a16:creationId xmlns:a16="http://schemas.microsoft.com/office/drawing/2014/main" id="{A1BE1CA1-487F-4957-C478-B760499B5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social or financial situations in those ancient times where covenants and contracts were a prominent part of civil discourse.  As an example of ancient covenants, this situation…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388280C-BFB2-7F7D-4C24-4C91C9DCC1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A72DD19-870A-DB4D-9BED-9B3E28B94D38}" type="slidenum">
              <a:rPr lang="en-US" altLang="en-US" sz="1200" b="0">
                <a:latin typeface="Times" panose="020F0502020204030204" pitchFamily="34" charset="0"/>
              </a:rPr>
              <a:pPr/>
              <a:t>24</a:t>
            </a:fld>
            <a:endParaRPr lang="en-US" altLang="en-US" sz="1200" b="0">
              <a:latin typeface="Times" panose="020F0502020204030204" pitchFamily="34" charset="0"/>
            </a:endParaRPr>
          </a:p>
        </p:txBody>
      </p:sp>
      <p:sp>
        <p:nvSpPr>
          <p:cNvPr id="64515" name="Rectangle 2">
            <a:extLst>
              <a:ext uri="{FF2B5EF4-FFF2-40B4-BE49-F238E27FC236}">
                <a16:creationId xmlns:a16="http://schemas.microsoft.com/office/drawing/2014/main" id="{6D6FB57D-CD73-BF79-61F9-2DFFD31CD04A}"/>
              </a:ext>
            </a:extLst>
          </p:cNvPr>
          <p:cNvSpPr>
            <a:spLocks noChangeArrowheads="1" noTextEdit="1"/>
          </p:cNvSpPr>
          <p:nvPr>
            <p:ph type="sldImg"/>
          </p:nvPr>
        </p:nvSpPr>
        <p:spPr>
          <a:ln/>
        </p:spPr>
      </p:sp>
      <p:sp>
        <p:nvSpPr>
          <p:cNvPr id="64516" name="Rectangle 3">
            <a:extLst>
              <a:ext uri="{FF2B5EF4-FFF2-40B4-BE49-F238E27FC236}">
                <a16:creationId xmlns:a16="http://schemas.microsoft.com/office/drawing/2014/main" id="{4E2EBE5A-0F9B-90EA-88D9-438F7B7B3B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…with Study Help 13 in hand…suppose you own a herd of sheep…but you need additional land on which to graze that herd.</a:t>
            </a:r>
          </a:p>
          <a:p>
            <a:r>
              <a:rPr lang="en-US" altLang="en-US" b="1">
                <a:solidFill>
                  <a:srgbClr val="000000"/>
                </a:solidFill>
                <a:latin typeface="Times New Roman" panose="02020603050405020304" pitchFamily="18" charset="0"/>
                <a:ea typeface="ＭＳ Ｐゴシック" panose="020B0600070205080204" pitchFamily="34" charset="-128"/>
              </a:rPr>
              <a:t>////	On the other hand, your friend owns a very large range of land and is quite willing to make some of it available to fill your needs.</a:t>
            </a:r>
          </a:p>
          <a:p>
            <a:r>
              <a:rPr lang="en-US" altLang="en-US" b="1">
                <a:solidFill>
                  <a:srgbClr val="000000"/>
                </a:solidFill>
                <a:latin typeface="Times New Roman" panose="02020603050405020304" pitchFamily="18" charset="0"/>
                <a:ea typeface="ＭＳ Ｐゴシック" panose="020B0600070205080204" pitchFamily="34" charset="-128"/>
              </a:rPr>
              <a:t>How do you make that arrangement?</a:t>
            </a:r>
          </a:p>
          <a:p>
            <a:r>
              <a:rPr lang="en-US" altLang="en-US" b="1">
                <a:solidFill>
                  <a:srgbClr val="000000"/>
                </a:solidFill>
                <a:latin typeface="Times New Roman" panose="02020603050405020304" pitchFamily="18" charset="0"/>
                <a:ea typeface="ＭＳ Ｐゴシック" panose="020B0600070205080204" pitchFamily="34" charset="-128"/>
              </a:rPr>
              <a:t>In Biblical times…in one of four ways...such 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D1DD92F7-017F-DA08-A961-AB53B8BD2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21A3E0A-00CF-F643-9118-758192D5B44B}" type="slidenum">
              <a:rPr lang="en-US" altLang="en-US" sz="1200" b="0">
                <a:latin typeface="Times" panose="020F0502020204030204" pitchFamily="34" charset="0"/>
              </a:rPr>
              <a:pPr/>
              <a:t>25</a:t>
            </a:fld>
            <a:endParaRPr lang="en-US" altLang="en-US" sz="1200" b="0">
              <a:latin typeface="Times" panose="020F0502020204030204" pitchFamily="34" charset="0"/>
            </a:endParaRPr>
          </a:p>
        </p:txBody>
      </p:sp>
      <p:sp>
        <p:nvSpPr>
          <p:cNvPr id="66563" name="Rectangle 2">
            <a:extLst>
              <a:ext uri="{FF2B5EF4-FFF2-40B4-BE49-F238E27FC236}">
                <a16:creationId xmlns:a16="http://schemas.microsoft.com/office/drawing/2014/main" id="{159F73DC-3D27-45E7-734A-09F024FE53C2}"/>
              </a:ext>
            </a:extLst>
          </p:cNvPr>
          <p:cNvSpPr>
            <a:spLocks noChangeArrowheads="1" noTextEdit="1"/>
          </p:cNvSpPr>
          <p:nvPr>
            <p:ph type="sldImg"/>
          </p:nvPr>
        </p:nvSpPr>
        <p:spPr>
          <a:ln/>
        </p:spPr>
      </p:sp>
      <p:sp>
        <p:nvSpPr>
          <p:cNvPr id="66564" name="Rectangle 3">
            <a:extLst>
              <a:ext uri="{FF2B5EF4-FFF2-40B4-BE49-F238E27FC236}">
                <a16:creationId xmlns:a16="http://schemas.microsoft.com/office/drawing/2014/main" id="{10B3194F-606C-6480-72B9-3027735325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ancient HAND COVENANT…simply shaking hands…a basic gesture of understanding between people -- coming right on down to our own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8AD33A4-5DDE-59DD-C842-252B3DF426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DA78847B-6643-0242-B383-A923C3B99C2E}" type="slidenum">
              <a:rPr lang="en-US" altLang="en-US" sz="1200" b="0">
                <a:latin typeface="Times" panose="020F0502020204030204" pitchFamily="34" charset="0"/>
              </a:rPr>
              <a:pPr/>
              <a:t>26</a:t>
            </a:fld>
            <a:endParaRPr lang="en-US" altLang="en-US" sz="1200" b="0">
              <a:latin typeface="Times" panose="020F0502020204030204" pitchFamily="34" charset="0"/>
            </a:endParaRPr>
          </a:p>
        </p:txBody>
      </p:sp>
      <p:sp>
        <p:nvSpPr>
          <p:cNvPr id="68611" name="Rectangle 2">
            <a:extLst>
              <a:ext uri="{FF2B5EF4-FFF2-40B4-BE49-F238E27FC236}">
                <a16:creationId xmlns:a16="http://schemas.microsoft.com/office/drawing/2014/main" id="{7DEC0DB7-3BE4-6ECC-3E73-DCFE4C75C994}"/>
              </a:ext>
            </a:extLst>
          </p:cNvPr>
          <p:cNvSpPr>
            <a:spLocks noChangeArrowheads="1" noTextEdit="1"/>
          </p:cNvSpPr>
          <p:nvPr>
            <p:ph type="sldImg"/>
          </p:nvPr>
        </p:nvSpPr>
        <p:spPr>
          <a:ln/>
        </p:spPr>
      </p:sp>
      <p:sp>
        <p:nvSpPr>
          <p:cNvPr id="68612" name="Rectangle 3">
            <a:extLst>
              <a:ext uri="{FF2B5EF4-FFF2-40B4-BE49-F238E27FC236}">
                <a16:creationId xmlns:a16="http://schemas.microsoft.com/office/drawing/2014/main" id="{5A1F0103-E875-9A0A-6D3D-B5A4D527F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With slightly more symbolic permanence…though temporary…the SHOE COVENANT.  As a symbol of the agreement, each party exchanges a sandal, which will be retained by each...just as long as the agreement is in effect.  To cancel it all, we simply give back each other's sandal, and the agreement is concluded.  Things return to their original condition.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CE3A122-823E-3736-E8CD-5571DB78A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BCFE664-C15C-F14E-8B63-C25ED6704E36}" type="slidenum">
              <a:rPr lang="en-US" altLang="en-US" sz="1200" b="0">
                <a:latin typeface="Times" panose="020F0502020204030204" pitchFamily="34" charset="0"/>
              </a:rPr>
              <a:pPr/>
              <a:t>27</a:t>
            </a:fld>
            <a:endParaRPr lang="en-US" altLang="en-US" sz="1200" b="0">
              <a:latin typeface="Times" panose="020F0502020204030204" pitchFamily="34" charset="0"/>
            </a:endParaRPr>
          </a:p>
        </p:txBody>
      </p:sp>
      <p:sp>
        <p:nvSpPr>
          <p:cNvPr id="70659" name="Rectangle 2">
            <a:extLst>
              <a:ext uri="{FF2B5EF4-FFF2-40B4-BE49-F238E27FC236}">
                <a16:creationId xmlns:a16="http://schemas.microsoft.com/office/drawing/2014/main" id="{DA294714-E413-C61D-CF74-5A687537C205}"/>
              </a:ext>
            </a:extLst>
          </p:cNvPr>
          <p:cNvSpPr>
            <a:spLocks noChangeArrowheads="1" noTextEdit="1"/>
          </p:cNvSpPr>
          <p:nvPr>
            <p:ph type="sldImg"/>
          </p:nvPr>
        </p:nvSpPr>
        <p:spPr>
          <a:ln/>
        </p:spPr>
      </p:sp>
      <p:sp>
        <p:nvSpPr>
          <p:cNvPr id="70660" name="Rectangle 3">
            <a:extLst>
              <a:ext uri="{FF2B5EF4-FFF2-40B4-BE49-F238E27FC236}">
                <a16:creationId xmlns:a16="http://schemas.microsoft.com/office/drawing/2014/main" id="{F91FC9B4-DD6E-B831-1183-6B6ED834E4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altLang="en-US" b="1">
                <a:solidFill>
                  <a:srgbClr val="000000"/>
                </a:solidFill>
                <a:latin typeface="Times New Roman" panose="02020603050405020304" pitchFamily="18" charset="0"/>
                <a:ea typeface="ＭＳ Ｐゴシック" panose="020B0600070205080204" pitchFamily="34" charset="-128"/>
              </a:rPr>
              <a:t>////	But now, we come to the most important and far-reaching ancient covenant or contract agreement of them all.  This one we call a BLOOD COVENANT.</a:t>
            </a:r>
          </a:p>
          <a:p>
            <a:r>
              <a:rPr lang="en-US" altLang="en-US" b="1">
                <a:solidFill>
                  <a:srgbClr val="000000"/>
                </a:solidFill>
                <a:latin typeface="Times New Roman" panose="02020603050405020304" pitchFamily="18" charset="0"/>
                <a:ea typeface="ＭＳ Ｐゴシック" panose="020B0600070205080204" pitchFamily="34" charset="-128"/>
              </a:rPr>
              <a:t>The Blood Covenant worked like this:</a:t>
            </a:r>
          </a:p>
          <a:p>
            <a:r>
              <a:rPr lang="en-US" altLang="en-US" b="1">
                <a:solidFill>
                  <a:srgbClr val="000000"/>
                </a:solidFill>
                <a:latin typeface="Times New Roman" panose="02020603050405020304" pitchFamily="18" charset="0"/>
                <a:ea typeface="ＭＳ Ｐゴシック" panose="020B0600070205080204" pitchFamily="34" charset="-128"/>
              </a:rPr>
              <a:t>////	each of the parties to an agreement selects an animal, or animals, depending upon one’s personal wealth.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A5077699-8A22-DFC2-8861-2199688B5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21751F0-8821-EA40-BD14-4E151A633FCA}" type="slidenum">
              <a:rPr lang="en-US" altLang="en-US" sz="1200" b="0">
                <a:latin typeface="Times" panose="020F0502020204030204" pitchFamily="34" charset="0"/>
              </a:rPr>
              <a:pPr/>
              <a:t>28</a:t>
            </a:fld>
            <a:endParaRPr lang="en-US" altLang="en-US" sz="1200" b="0">
              <a:latin typeface="Times" panose="020F0502020204030204" pitchFamily="34" charset="0"/>
            </a:endParaRPr>
          </a:p>
        </p:txBody>
      </p:sp>
      <p:sp>
        <p:nvSpPr>
          <p:cNvPr id="72707" name="Rectangle 2">
            <a:extLst>
              <a:ext uri="{FF2B5EF4-FFF2-40B4-BE49-F238E27FC236}">
                <a16:creationId xmlns:a16="http://schemas.microsoft.com/office/drawing/2014/main" id="{4EE13810-62FE-6181-61CD-38E78960B43C}"/>
              </a:ext>
            </a:extLst>
          </p:cNvPr>
          <p:cNvSpPr>
            <a:spLocks noChangeArrowheads="1" noTextEdit="1"/>
          </p:cNvSpPr>
          <p:nvPr>
            <p:ph type="sldImg"/>
          </p:nvPr>
        </p:nvSpPr>
        <p:spPr>
          <a:ln/>
        </p:spPr>
      </p:sp>
      <p:sp>
        <p:nvSpPr>
          <p:cNvPr id="72708" name="Rectangle 3">
            <a:extLst>
              <a:ext uri="{FF2B5EF4-FFF2-40B4-BE49-F238E27FC236}">
                <a16:creationId xmlns:a16="http://schemas.microsoft.com/office/drawing/2014/main" id="{D0E75A94-2898-83E8-65AC-EA94A4197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animals are slaughtered and the carcasses spread about on the ground with a passage between them, </a:t>
            </a:r>
          </a:p>
          <a:p>
            <a:r>
              <a:rPr lang="en-US" altLang="en-US" b="1">
                <a:solidFill>
                  <a:srgbClr val="000000"/>
                </a:solidFill>
                <a:latin typeface="Times New Roman" panose="02020603050405020304" pitchFamily="18" charset="0"/>
                <a:ea typeface="ＭＳ Ｐゴシック" panose="020B0600070205080204" pitchFamily="34" charset="-128"/>
              </a:rPr>
              <a:t>////	…and then side-by-side, the parties walk together between the animal pieces.  Significant?  Yes…because blood has been spilled in behalf of the arrangement.  </a:t>
            </a:r>
          </a:p>
          <a:p>
            <a:r>
              <a:rPr lang="en-US" altLang="en-US" b="1">
                <a:solidFill>
                  <a:srgbClr val="000000"/>
                </a:solidFill>
                <a:latin typeface="Times New Roman" panose="02020603050405020304" pitchFamily="18" charset="0"/>
                <a:ea typeface="ＭＳ Ｐゴシック" panose="020B0600070205080204" pitchFamily="34" charset="-128"/>
              </a:rPr>
              <a:t>////	That BLOOD COVENANT then is utterly binding until the death of one of the parties!  In other words, there is no abrogating a blood covenant.  Why this emphasis?  Here’s a glimpse of that climactic scene in Genesis between Abraham and God: </a:t>
            </a:r>
          </a:p>
          <a:p>
            <a:r>
              <a:rPr lang="en-US" altLang="en-US" b="1">
                <a:solidFill>
                  <a:srgbClr val="000000"/>
                </a:solidFill>
                <a:latin typeface="Times New Roman" panose="02020603050405020304" pitchFamily="18" charset="0"/>
                <a:ea typeface="ＭＳ Ｐゴシック" panose="020B0600070205080204" pitchFamily="34" charset="-128"/>
              </a:rPr>
              <a:t>////	“[God] came down and made…or literally CUT…a formal treaty with Abraham (the Abrahamic Covenant.)  Since God could “swear” (confirm a covenant) by none greater, ‘He swore by Himself’ (Heb. 6:13).  In other words this was a unilateral covenant.  So its promises are absolutely sure.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CF7CEC4-BD8D-D458-EC78-5521C2905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6A773B4-A29C-B147-B0C7-E1F1C20FE09A}" type="slidenum">
              <a:rPr lang="en-US" altLang="en-US" sz="1200" b="0">
                <a:latin typeface="Times" panose="020F0502020204030204" pitchFamily="34" charset="0"/>
              </a:rPr>
              <a:pPr/>
              <a:t>29</a:t>
            </a:fld>
            <a:endParaRPr lang="en-US" altLang="en-US" sz="1200" b="0">
              <a:latin typeface="Times" panose="020F0502020204030204" pitchFamily="34" charset="0"/>
            </a:endParaRPr>
          </a:p>
        </p:txBody>
      </p:sp>
      <p:sp>
        <p:nvSpPr>
          <p:cNvPr id="74755" name="Rectangle 2">
            <a:extLst>
              <a:ext uri="{FF2B5EF4-FFF2-40B4-BE49-F238E27FC236}">
                <a16:creationId xmlns:a16="http://schemas.microsoft.com/office/drawing/2014/main" id="{0BAEDFB9-2BF7-B35B-2D66-8BB6EA5A4C34}"/>
              </a:ext>
            </a:extLst>
          </p:cNvPr>
          <p:cNvSpPr>
            <a:spLocks noChangeArrowheads="1" noTextEdit="1"/>
          </p:cNvSpPr>
          <p:nvPr>
            <p:ph type="sldImg"/>
          </p:nvPr>
        </p:nvSpPr>
        <p:spPr>
          <a:ln/>
        </p:spPr>
      </p:sp>
      <p:sp>
        <p:nvSpPr>
          <p:cNvPr id="74756" name="Rectangle 3">
            <a:extLst>
              <a:ext uri="{FF2B5EF4-FFF2-40B4-BE49-F238E27FC236}">
                <a16:creationId xmlns:a16="http://schemas.microsoft.com/office/drawing/2014/main" id="{BF526DEB-2604-FDAA-3868-331E5B55EE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the last puzzle piece...</a:t>
            </a:r>
          </a:p>
          <a:p>
            <a:r>
              <a:rPr lang="en-US" altLang="en-US" b="1">
                <a:solidFill>
                  <a:srgbClr val="000000"/>
                </a:solidFill>
                <a:latin typeface="Times New Roman" panose="02020603050405020304" pitchFamily="18" charset="0"/>
                <a:ea typeface="ＭＳ Ｐゴシック" panose="020B0600070205080204" pitchFamily="34" charset="-128"/>
              </a:rPr>
              <a:t>Here is a series of sights and events that are common to life in the United States at this time in the world’s history.  </a:t>
            </a:r>
          </a:p>
          <a:p>
            <a:r>
              <a:rPr lang="en-US" altLang="en-US" b="1">
                <a:solidFill>
                  <a:srgbClr val="000000"/>
                </a:solidFill>
                <a:latin typeface="Times New Roman" panose="02020603050405020304" pitchFamily="18" charset="0"/>
                <a:ea typeface="ＭＳ Ｐゴシック" panose="020B0600070205080204" pitchFamily="34" charset="-128"/>
              </a:rPr>
              <a:t>….And the majesty of the U.S. capitol building in Washington D.C.</a:t>
            </a:r>
          </a:p>
          <a:p>
            <a:r>
              <a:rPr lang="en-US" altLang="en-US" b="1">
                <a:solidFill>
                  <a:srgbClr val="000000"/>
                </a:solidFill>
                <a:latin typeface="Times New Roman" panose="02020603050405020304" pitchFamily="18" charset="0"/>
                <a:ea typeface="ＭＳ Ｐゴシック" panose="020B0600070205080204" pitchFamily="34" charset="-128"/>
              </a:rPr>
              <a:t>With all of these varied aspects of our contemporary life...</a:t>
            </a:r>
          </a:p>
          <a:p>
            <a:r>
              <a:rPr lang="en-US" altLang="en-US" b="1">
                <a:solidFill>
                  <a:srgbClr val="000000"/>
                </a:solidFill>
                <a:latin typeface="Times New Roman" panose="02020603050405020304" pitchFamily="18" charset="0"/>
                <a:ea typeface="ＭＳ Ｐゴシック" panose="020B0600070205080204" pitchFamily="34" charset="-128"/>
              </a:rPr>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6CCF0C3-EF6E-3C4A-16D3-40B61234A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6D2A9F2-57B7-C142-8C1C-5726075E4A4A}" type="slidenum">
              <a:rPr lang="en-US" altLang="en-US" sz="1200" b="0">
                <a:latin typeface="Times" panose="020F0502020204030204" pitchFamily="34" charset="0"/>
              </a:rPr>
              <a:pPr/>
              <a:t>3</a:t>
            </a:fld>
            <a:endParaRPr lang="en-US" altLang="en-US" sz="1200" b="0">
              <a:latin typeface="Times" panose="020F0502020204030204" pitchFamily="34" charset="0"/>
            </a:endParaRPr>
          </a:p>
        </p:txBody>
      </p:sp>
      <p:sp>
        <p:nvSpPr>
          <p:cNvPr id="21507" name="Rectangle 2">
            <a:extLst>
              <a:ext uri="{FF2B5EF4-FFF2-40B4-BE49-F238E27FC236}">
                <a16:creationId xmlns:a16="http://schemas.microsoft.com/office/drawing/2014/main" id="{7811BF9E-7982-9303-B150-7CBCE3DA7901}"/>
              </a:ext>
            </a:extLst>
          </p:cNvPr>
          <p:cNvSpPr>
            <a:spLocks noChangeArrowheads="1" noTextEdit="1"/>
          </p:cNvSpPr>
          <p:nvPr>
            <p:ph type="sldImg"/>
          </p:nvPr>
        </p:nvSpPr>
        <p:spPr>
          <a:xfrm>
            <a:off x="1152525" y="692150"/>
            <a:ext cx="4552950" cy="3416300"/>
          </a:xfrm>
          <a:solidFill>
            <a:srgbClr val="FFFFFF"/>
          </a:solidFill>
          <a:ln/>
        </p:spPr>
      </p:sp>
      <p:sp>
        <p:nvSpPr>
          <p:cNvPr id="21508" name="Rectangle 3">
            <a:extLst>
              <a:ext uri="{FF2B5EF4-FFF2-40B4-BE49-F238E27FC236}">
                <a16:creationId xmlns:a16="http://schemas.microsoft.com/office/drawing/2014/main" id="{232E0318-F352-AC3D-088F-A5040CB13110}"/>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A234392-B615-5F00-0D7A-77DAED037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571F0E5-3340-494B-8147-646D92D96851}" type="slidenum">
              <a:rPr lang="en-US" altLang="en-US" sz="1200" b="0">
                <a:latin typeface="Times" panose="020F0502020204030204" pitchFamily="34" charset="0"/>
              </a:rPr>
              <a:pPr/>
              <a:t>30</a:t>
            </a:fld>
            <a:endParaRPr lang="en-US" altLang="en-US" sz="1200" b="0">
              <a:latin typeface="Times" panose="020F0502020204030204" pitchFamily="34" charset="0"/>
            </a:endParaRPr>
          </a:p>
        </p:txBody>
      </p:sp>
      <p:sp>
        <p:nvSpPr>
          <p:cNvPr id="76803" name="Rectangle 2">
            <a:extLst>
              <a:ext uri="{FF2B5EF4-FFF2-40B4-BE49-F238E27FC236}">
                <a16:creationId xmlns:a16="http://schemas.microsoft.com/office/drawing/2014/main" id="{CC011580-3486-4EC8-4600-15A80ABCAE3B}"/>
              </a:ext>
            </a:extLst>
          </p:cNvPr>
          <p:cNvSpPr>
            <a:spLocks noChangeArrowheads="1" noTextEdit="1"/>
          </p:cNvSpPr>
          <p:nvPr>
            <p:ph type="sldImg"/>
          </p:nvPr>
        </p:nvSpPr>
        <p:spPr>
          <a:ln/>
        </p:spPr>
      </p:sp>
      <p:sp>
        <p:nvSpPr>
          <p:cNvPr id="76804" name="Rectangle 3">
            <a:extLst>
              <a:ext uri="{FF2B5EF4-FFF2-40B4-BE49-F238E27FC236}">
                <a16:creationId xmlns:a16="http://schemas.microsoft.com/office/drawing/2014/main" id="{1934EDED-556F-6085-4250-6D3FA27CE2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F1AECA76-40ED-9356-DCCE-AC6CE2565B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BA9297D-5D5E-8142-805B-CC51668C732F}" type="slidenum">
              <a:rPr lang="en-US" altLang="en-US" sz="1200" b="0">
                <a:latin typeface="Times" panose="020F0502020204030204" pitchFamily="34" charset="0"/>
              </a:rPr>
              <a:pPr/>
              <a:t>31</a:t>
            </a:fld>
            <a:endParaRPr lang="en-US" altLang="en-US" sz="1200" b="0">
              <a:latin typeface="Times" panose="020F0502020204030204" pitchFamily="34" charset="0"/>
            </a:endParaRPr>
          </a:p>
        </p:txBody>
      </p:sp>
      <p:sp>
        <p:nvSpPr>
          <p:cNvPr id="78851" name="Rectangle 2">
            <a:extLst>
              <a:ext uri="{FF2B5EF4-FFF2-40B4-BE49-F238E27FC236}">
                <a16:creationId xmlns:a16="http://schemas.microsoft.com/office/drawing/2014/main" id="{AC4CB023-3642-67D3-9EC6-727202B6C447}"/>
              </a:ext>
            </a:extLst>
          </p:cNvPr>
          <p:cNvSpPr>
            <a:spLocks noChangeArrowheads="1" noTextEdit="1"/>
          </p:cNvSpPr>
          <p:nvPr>
            <p:ph type="sldImg"/>
          </p:nvPr>
        </p:nvSpPr>
        <p:spPr>
          <a:ln/>
        </p:spPr>
      </p:sp>
      <p:sp>
        <p:nvSpPr>
          <p:cNvPr id="78852" name="Rectangle 3">
            <a:extLst>
              <a:ext uri="{FF2B5EF4-FFF2-40B4-BE49-F238E27FC236}">
                <a16:creationId xmlns:a16="http://schemas.microsoft.com/office/drawing/2014/main" id="{32DC7D77-5EDF-A396-3B82-00E90607B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A LEGAL DOCUMENT OF UNDERSTANDING BETWEEN MEN AND THEIR GOVERNMENTS.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D0880825-F52C-B2E8-31E6-ACC8F8331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3CC1CBE-6AC3-544D-B242-D9382AFF86D0}" type="slidenum">
              <a:rPr lang="en-US" altLang="en-US" sz="1200" b="0">
                <a:latin typeface="Times" panose="020F0502020204030204" pitchFamily="34" charset="0"/>
              </a:rPr>
              <a:pPr/>
              <a:t>32</a:t>
            </a:fld>
            <a:endParaRPr lang="en-US" altLang="en-US" sz="1200" b="0">
              <a:latin typeface="Times" panose="020F0502020204030204" pitchFamily="34" charset="0"/>
            </a:endParaRPr>
          </a:p>
        </p:txBody>
      </p:sp>
      <p:sp>
        <p:nvSpPr>
          <p:cNvPr id="80899" name="Rectangle 2">
            <a:extLst>
              <a:ext uri="{FF2B5EF4-FFF2-40B4-BE49-F238E27FC236}">
                <a16:creationId xmlns:a16="http://schemas.microsoft.com/office/drawing/2014/main" id="{C6F5F172-DCB3-9226-40F5-72DBCD765699}"/>
              </a:ext>
            </a:extLst>
          </p:cNvPr>
          <p:cNvSpPr>
            <a:spLocks noChangeArrowheads="1" noTextEdit="1"/>
          </p:cNvSpPr>
          <p:nvPr>
            <p:ph type="sldImg"/>
          </p:nvPr>
        </p:nvSpPr>
        <p:spPr>
          <a:ln/>
        </p:spPr>
      </p:sp>
      <p:sp>
        <p:nvSpPr>
          <p:cNvPr id="80900" name="Rectangle 3">
            <a:extLst>
              <a:ext uri="{FF2B5EF4-FFF2-40B4-BE49-F238E27FC236}">
                <a16:creationId xmlns:a16="http://schemas.microsoft.com/office/drawing/2014/main" id="{24B98502-361B-B6DE-B217-6F9F23261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think about all of these Biblical concepts, these ideas, the people, the events...all of them major parts of THE BIBLE…BASICALLY and THE QUICK CHRONOLOGY … the Bible's time and story lines we have moved through earlier…[DISSOLVING DIRECTLY INTO…]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4A8CE918-14A9-F266-F369-0E22D4049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DBC4151-CAEB-7E4B-85A0-CE6A3976DA84}" type="slidenum">
              <a:rPr lang="en-US" altLang="en-US" sz="1200" b="0">
                <a:latin typeface="Times" panose="020F0502020204030204" pitchFamily="34" charset="0"/>
              </a:rPr>
              <a:pPr/>
              <a:t>33</a:t>
            </a:fld>
            <a:endParaRPr lang="en-US" altLang="en-US" sz="1200" b="0">
              <a:latin typeface="Times" panose="020F0502020204030204" pitchFamily="34" charset="0"/>
            </a:endParaRPr>
          </a:p>
        </p:txBody>
      </p:sp>
      <p:sp>
        <p:nvSpPr>
          <p:cNvPr id="82947" name="Rectangle 2">
            <a:extLst>
              <a:ext uri="{FF2B5EF4-FFF2-40B4-BE49-F238E27FC236}">
                <a16:creationId xmlns:a16="http://schemas.microsoft.com/office/drawing/2014/main" id="{777B1F56-5E60-78C1-D135-FE8D6C7AA745}"/>
              </a:ext>
            </a:extLst>
          </p:cNvPr>
          <p:cNvSpPr>
            <a:spLocks noChangeArrowheads="1" noTextEdit="1"/>
          </p:cNvSpPr>
          <p:nvPr>
            <p:ph type="sldImg"/>
          </p:nvPr>
        </p:nvSpPr>
        <p:spPr>
          <a:ln/>
        </p:spPr>
      </p:sp>
      <p:sp>
        <p:nvSpPr>
          <p:cNvPr id="82948" name="Rectangle 3">
            <a:extLst>
              <a:ext uri="{FF2B5EF4-FFF2-40B4-BE49-F238E27FC236}">
                <a16:creationId xmlns:a16="http://schemas.microsoft.com/office/drawing/2014/main" id="{E7DA253F-DD1A-DB6D-A52F-84EAFA124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…including and culminating in the ministry of the Lord Jesus Christ!  Now comes another question…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53D4CD2A-F9DF-D76A-3E29-D625CD258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7CA9157-9101-C44C-9A82-A50CE59FC258}" type="slidenum">
              <a:rPr lang="en-US" altLang="en-US" sz="1200" b="0">
                <a:latin typeface="Times" panose="020F0502020204030204" pitchFamily="34" charset="0"/>
              </a:rPr>
              <a:pPr/>
              <a:t>34</a:t>
            </a:fld>
            <a:endParaRPr lang="en-US" altLang="en-US" sz="1200" b="0">
              <a:latin typeface="Times" panose="020F0502020204030204" pitchFamily="34" charset="0"/>
            </a:endParaRPr>
          </a:p>
        </p:txBody>
      </p:sp>
      <p:sp>
        <p:nvSpPr>
          <p:cNvPr id="84995" name="Rectangle 2">
            <a:extLst>
              <a:ext uri="{FF2B5EF4-FFF2-40B4-BE49-F238E27FC236}">
                <a16:creationId xmlns:a16="http://schemas.microsoft.com/office/drawing/2014/main" id="{6D86A496-BF0C-AC89-DDA8-DE0269047E1F}"/>
              </a:ext>
            </a:extLst>
          </p:cNvPr>
          <p:cNvSpPr>
            <a:spLocks noChangeArrowheads="1" noTextEdit="1"/>
          </p:cNvSpPr>
          <p:nvPr>
            <p:ph type="sldImg"/>
          </p:nvPr>
        </p:nvSpPr>
        <p:spPr>
          <a:ln/>
        </p:spPr>
      </p:sp>
      <p:sp>
        <p:nvSpPr>
          <p:cNvPr id="84996" name="Rectangle 3">
            <a:extLst>
              <a:ext uri="{FF2B5EF4-FFF2-40B4-BE49-F238E27FC236}">
                <a16:creationId xmlns:a16="http://schemas.microsoft.com/office/drawing/2014/main" id="{BD2B0817-8A52-661D-FF9A-1AE82AD86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Is there here, also, a connection, a combining principle, or perhaps even </a:t>
            </a:r>
            <a:r>
              <a:rPr lang="en-US" altLang="en-US" b="1" u="sng">
                <a:solidFill>
                  <a:srgbClr val="000000"/>
                </a:solidFill>
                <a:latin typeface="Times New Roman" panose="02020603050405020304" pitchFamily="18" charset="0"/>
                <a:ea typeface="ＭＳ Ｐゴシック" panose="020B0600070205080204" pitchFamily="34" charset="-128"/>
              </a:rPr>
              <a:t>A LEGAL DOCUMENT</a:t>
            </a:r>
            <a:r>
              <a:rPr lang="en-US" altLang="en-US" b="1">
                <a:solidFill>
                  <a:srgbClr val="000000"/>
                </a:solidFill>
                <a:latin typeface="Times New Roman" panose="02020603050405020304" pitchFamily="18" charset="0"/>
                <a:ea typeface="ＭＳ Ｐゴシック" panose="020B0600070205080204" pitchFamily="34" charset="-128"/>
              </a:rPr>
              <a:t> that would account for the Biblical events unfolding exactly as they did across the pages of Scripture?  Of course, there is!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1BE808F-3725-D054-294F-316048A1A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458D634-DD56-D04A-8641-B070B12CB84F}" type="slidenum">
              <a:rPr lang="en-US" altLang="en-US" sz="1200" b="0">
                <a:latin typeface="Times" panose="020F0502020204030204" pitchFamily="34" charset="0"/>
              </a:rPr>
              <a:pPr/>
              <a:t>35</a:t>
            </a:fld>
            <a:endParaRPr lang="en-US" altLang="en-US" sz="1200" b="0">
              <a:latin typeface="Times" panose="020F0502020204030204" pitchFamily="34" charset="0"/>
            </a:endParaRPr>
          </a:p>
        </p:txBody>
      </p:sp>
      <p:sp>
        <p:nvSpPr>
          <p:cNvPr id="87043" name="Rectangle 2">
            <a:extLst>
              <a:ext uri="{FF2B5EF4-FFF2-40B4-BE49-F238E27FC236}">
                <a16:creationId xmlns:a16="http://schemas.microsoft.com/office/drawing/2014/main" id="{58DCD1B9-C920-A2A5-7694-D6866778D507}"/>
              </a:ext>
            </a:extLst>
          </p:cNvPr>
          <p:cNvSpPr>
            <a:spLocks noChangeArrowheads="1" noTextEdit="1"/>
          </p:cNvSpPr>
          <p:nvPr>
            <p:ph type="sldImg"/>
          </p:nvPr>
        </p:nvSpPr>
        <p:spPr>
          <a:ln/>
        </p:spPr>
      </p:sp>
      <p:sp>
        <p:nvSpPr>
          <p:cNvPr id="87044" name="Rectangle 3">
            <a:extLst>
              <a:ext uri="{FF2B5EF4-FFF2-40B4-BE49-F238E27FC236}">
                <a16:creationId xmlns:a16="http://schemas.microsoft.com/office/drawing/2014/main" id="{7E1FDABD-DB95-2DE2-B6B5-32684C6C86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But first…let’s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altLang="en-US" b="1">
                <a:solidFill>
                  <a:srgbClr val="000000"/>
                </a:solidFill>
                <a:latin typeface="Times New Roman" panose="02020603050405020304" pitchFamily="18" charset="0"/>
                <a:ea typeface="ＭＳ Ｐゴシック" panose="020B0600070205080204" pitchFamily="34" charset="-128"/>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altLang="en-US" b="1">
                <a:solidFill>
                  <a:srgbClr val="000000"/>
                </a:solidFill>
                <a:latin typeface="Times New Roman" panose="02020603050405020304" pitchFamily="18" charset="0"/>
                <a:ea typeface="ＭＳ Ｐゴシック" panose="020B0600070205080204" pitchFamily="34" charset="-128"/>
              </a:rPr>
              <a:t>////	…preserving them in ceramic jars like this.  And they stayed right there –– in the caves –– undisturbed until 1947 when they were discovered by a shepherd boy searching for his wandering sheep.</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53C9D68-EE8B-75FC-8995-BE9B458DAD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B1FEF0B-9F9E-FF4D-8045-D7B0CC3A164F}" type="slidenum">
              <a:rPr lang="en-US" altLang="en-US" sz="1200" b="0">
                <a:latin typeface="Times" panose="020F0502020204030204" pitchFamily="34" charset="0"/>
              </a:rPr>
              <a:pPr/>
              <a:t>36</a:t>
            </a:fld>
            <a:endParaRPr lang="en-US" altLang="en-US" sz="1200" b="0">
              <a:latin typeface="Times" panose="020F0502020204030204" pitchFamily="34" charset="0"/>
            </a:endParaRPr>
          </a:p>
        </p:txBody>
      </p:sp>
      <p:sp>
        <p:nvSpPr>
          <p:cNvPr id="89091" name="Rectangle 2">
            <a:extLst>
              <a:ext uri="{FF2B5EF4-FFF2-40B4-BE49-F238E27FC236}">
                <a16:creationId xmlns:a16="http://schemas.microsoft.com/office/drawing/2014/main" id="{AC80A123-5C0D-0C44-1536-8E339EB1C67C}"/>
              </a:ext>
            </a:extLst>
          </p:cNvPr>
          <p:cNvSpPr>
            <a:spLocks noChangeArrowheads="1" noTextEdit="1"/>
          </p:cNvSpPr>
          <p:nvPr>
            <p:ph type="sldImg"/>
          </p:nvPr>
        </p:nvSpPr>
        <p:spPr>
          <a:ln/>
        </p:spPr>
      </p:sp>
      <p:sp>
        <p:nvSpPr>
          <p:cNvPr id="89092" name="Rectangle 3">
            <a:extLst>
              <a:ext uri="{FF2B5EF4-FFF2-40B4-BE49-F238E27FC236}">
                <a16:creationId xmlns:a16="http://schemas.microsoft.com/office/drawing/2014/main" id="{3197AEA0-82C7-259C-EDB6-E11272F1D8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Today, some of those ancient scrolls are preserved and displayed to the public in Jerusalem’s…</a:t>
            </a:r>
          </a:p>
          <a:p>
            <a:r>
              <a:rPr lang="en-US" altLang="en-US" b="1">
                <a:solidFill>
                  <a:srgbClr val="000000"/>
                </a:solidFill>
                <a:latin typeface="Times New Roman" panose="02020603050405020304" pitchFamily="18" charset="0"/>
                <a:ea typeface="ＭＳ Ｐゴシック" panose="020B0600070205080204" pitchFamily="34" charset="-128"/>
              </a:rPr>
              <a:t>////	…famed Shrine of the Book at Israel’s National Museum.</a:t>
            </a:r>
          </a:p>
          <a:p>
            <a:r>
              <a:rPr lang="en-US" altLang="en-US" b="1">
                <a:solidFill>
                  <a:srgbClr val="000000"/>
                </a:solidFill>
                <a:latin typeface="Times New Roman" panose="02020603050405020304" pitchFamily="18" charset="0"/>
                <a:ea typeface="ＭＳ Ｐゴシック" panose="020B0600070205080204" pitchFamily="34" charset="-128"/>
              </a:rPr>
              <a:t>////	So…from the caves…to the museum and to scroll researchers around the world…an enormous treasure of Essene writings has survived….held by many to be the most significant archeological discovery of the Twentieth Century.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0B4C8F8-A859-96E9-98D8-29E4B4A0B7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326BBEE-4E32-F540-99FD-07682DCCECD0}" type="slidenum">
              <a:rPr lang="en-US" altLang="en-US" sz="1200" b="0">
                <a:latin typeface="Times" panose="020F0502020204030204" pitchFamily="34" charset="0"/>
              </a:rPr>
              <a:pPr/>
              <a:t>37</a:t>
            </a:fld>
            <a:endParaRPr lang="en-US" altLang="en-US" sz="1200" b="0">
              <a:latin typeface="Times" panose="020F0502020204030204" pitchFamily="34" charset="0"/>
            </a:endParaRPr>
          </a:p>
        </p:txBody>
      </p:sp>
      <p:sp>
        <p:nvSpPr>
          <p:cNvPr id="91139" name="Rectangle 2">
            <a:extLst>
              <a:ext uri="{FF2B5EF4-FFF2-40B4-BE49-F238E27FC236}">
                <a16:creationId xmlns:a16="http://schemas.microsoft.com/office/drawing/2014/main" id="{180B92DA-72E9-AE53-7F6D-CD8879EEFA5E}"/>
              </a:ext>
            </a:extLst>
          </p:cNvPr>
          <p:cNvSpPr>
            <a:spLocks noChangeArrowheads="1" noTextEdit="1"/>
          </p:cNvSpPr>
          <p:nvPr>
            <p:ph type="sldImg"/>
          </p:nvPr>
        </p:nvSpPr>
        <p:spPr>
          <a:ln/>
        </p:spPr>
      </p:sp>
      <p:sp>
        <p:nvSpPr>
          <p:cNvPr id="91140" name="Rectangle 3">
            <a:extLst>
              <a:ext uri="{FF2B5EF4-FFF2-40B4-BE49-F238E27FC236}">
                <a16:creationId xmlns:a16="http://schemas.microsoft.com/office/drawing/2014/main" id="{3F34CF6C-1F0F-0B18-1875-FA6BB19E8A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Then…with this background inside Jerusalem’s Shrine of the Book, let’s explore the place of the Biblical legal understandings and promises between God and man…just as they have come down to us IN WRITING and preserved in the pages of Scripture in your own Bible.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C95CB886-F40D-9CCB-3000-75FF7FC7D8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3C2EF8C-B5CF-9746-BB30-DC3DE721B7FD}" type="slidenum">
              <a:rPr lang="en-US" altLang="en-US" sz="1200" b="0">
                <a:latin typeface="Times" panose="020F0502020204030204" pitchFamily="34" charset="0"/>
              </a:rPr>
              <a:pPr/>
              <a:t>38</a:t>
            </a:fld>
            <a:endParaRPr lang="en-US" altLang="en-US" sz="1200" b="0">
              <a:latin typeface="Times" panose="020F0502020204030204" pitchFamily="34" charset="0"/>
            </a:endParaRPr>
          </a:p>
        </p:txBody>
      </p:sp>
      <p:sp>
        <p:nvSpPr>
          <p:cNvPr id="93187" name="Rectangle 2">
            <a:extLst>
              <a:ext uri="{FF2B5EF4-FFF2-40B4-BE49-F238E27FC236}">
                <a16:creationId xmlns:a16="http://schemas.microsoft.com/office/drawing/2014/main" id="{042C459F-86FB-FF7F-45B9-603C416AFFF7}"/>
              </a:ext>
            </a:extLst>
          </p:cNvPr>
          <p:cNvSpPr>
            <a:spLocks noChangeArrowheads="1" noTextEdit="1"/>
          </p:cNvSpPr>
          <p:nvPr>
            <p:ph type="sldImg"/>
          </p:nvPr>
        </p:nvSpPr>
        <p:spPr>
          <a:ln/>
        </p:spPr>
      </p:sp>
      <p:sp>
        <p:nvSpPr>
          <p:cNvPr id="93188" name="Rectangle 3">
            <a:extLst>
              <a:ext uri="{FF2B5EF4-FFF2-40B4-BE49-F238E27FC236}">
                <a16:creationId xmlns:a16="http://schemas.microsoft.com/office/drawing/2014/main" id="{7CA9B7E9-9FC0-CEDD-5475-493291CC2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arrows on the side of the screen will guide us through Study Help #14…</a:t>
            </a:r>
          </a:p>
          <a:p>
            <a:r>
              <a:rPr lang="en-US" altLang="en-US" b="1">
                <a:solidFill>
                  <a:srgbClr val="000000"/>
                </a:solidFill>
                <a:latin typeface="Times New Roman" panose="02020603050405020304" pitchFamily="18" charset="0"/>
                <a:ea typeface="ＭＳ Ｐゴシック" panose="020B0600070205080204" pitchFamily="34" charset="-128"/>
              </a:rPr>
              <a:t>////	….as we develop…first… THE ABRAHAMIC COVENANT.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75C9650-7BCB-47FE-FDFC-58FC2AEF2A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7B23229-4071-0346-913F-D961024F4ACE}" type="slidenum">
              <a:rPr lang="en-US" altLang="en-US" sz="1200" b="0">
                <a:latin typeface="Times" panose="020F0502020204030204" pitchFamily="34" charset="0"/>
              </a:rPr>
              <a:pPr/>
              <a:t>39</a:t>
            </a:fld>
            <a:endParaRPr lang="en-US" altLang="en-US" sz="1200" b="0">
              <a:latin typeface="Times" panose="020F0502020204030204" pitchFamily="34" charset="0"/>
            </a:endParaRPr>
          </a:p>
        </p:txBody>
      </p:sp>
      <p:sp>
        <p:nvSpPr>
          <p:cNvPr id="95235" name="Rectangle 2">
            <a:extLst>
              <a:ext uri="{FF2B5EF4-FFF2-40B4-BE49-F238E27FC236}">
                <a16:creationId xmlns:a16="http://schemas.microsoft.com/office/drawing/2014/main" id="{E12D985D-D6DE-0D04-5ED1-FBDD6826C5E2}"/>
              </a:ext>
            </a:extLst>
          </p:cNvPr>
          <p:cNvSpPr>
            <a:spLocks noChangeArrowheads="1" noTextEdit="1"/>
          </p:cNvSpPr>
          <p:nvPr>
            <p:ph type="sldImg"/>
          </p:nvPr>
        </p:nvSpPr>
        <p:spPr>
          <a:ln/>
        </p:spPr>
      </p:sp>
      <p:sp>
        <p:nvSpPr>
          <p:cNvPr id="95236" name="Rectangle 3">
            <a:extLst>
              <a:ext uri="{FF2B5EF4-FFF2-40B4-BE49-F238E27FC236}">
                <a16:creationId xmlns:a16="http://schemas.microsoft.com/office/drawing/2014/main" id="{772CF04B-EFC2-1B98-8C52-0D9E78256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This is Richardson’s “VERY BACKBONE OF BIBLICAL REVELATION.”    GOD’S UNCONDITIONAL COVENANTAL PROGRAM BEGINS RIGHT HERE!</a:t>
            </a:r>
          </a:p>
          <a:p>
            <a:r>
              <a:rPr lang="en-US" altLang="en-US" b="1">
                <a:solidFill>
                  <a:srgbClr val="000000"/>
                </a:solidFill>
                <a:latin typeface="Times New Roman" panose="02020603050405020304" pitchFamily="18" charset="0"/>
                <a:ea typeface="ＭＳ Ｐゴシック" panose="020B0600070205080204" pitchFamily="34" charset="-128"/>
              </a:rPr>
              <a:t>That great ABRAHAMIC COVENANT....God's unconditional covenantal program of the ages was announced in two parts..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EA6360C-ADA5-5A43-0FC6-DC757520C5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2A3DAE8-A904-5844-BF51-B2AF52BBD383}" type="slidenum">
              <a:rPr lang="en-US" altLang="en-US" sz="1200" b="0">
                <a:latin typeface="Times" panose="020F0502020204030204" pitchFamily="34" charset="0"/>
              </a:rPr>
              <a:pPr/>
              <a:t>4</a:t>
            </a:fld>
            <a:endParaRPr lang="en-US" altLang="en-US" sz="1200" b="0">
              <a:latin typeface="Times" panose="020F0502020204030204" pitchFamily="34" charset="0"/>
            </a:endParaRPr>
          </a:p>
        </p:txBody>
      </p:sp>
      <p:sp>
        <p:nvSpPr>
          <p:cNvPr id="23555" name="Rectangle 2">
            <a:extLst>
              <a:ext uri="{FF2B5EF4-FFF2-40B4-BE49-F238E27FC236}">
                <a16:creationId xmlns:a16="http://schemas.microsoft.com/office/drawing/2014/main" id="{0962C485-B876-AE02-0E63-327DEC294381}"/>
              </a:ext>
            </a:extLst>
          </p:cNvPr>
          <p:cNvSpPr>
            <a:spLocks noChangeArrowheads="1" noTextEdit="1"/>
          </p:cNvSpPr>
          <p:nvPr>
            <p:ph type="sldImg"/>
          </p:nvPr>
        </p:nvSpPr>
        <p:spPr>
          <a:ln/>
        </p:spPr>
      </p:sp>
      <p:sp>
        <p:nvSpPr>
          <p:cNvPr id="23556" name="Rectangle 3">
            <a:extLst>
              <a:ext uri="{FF2B5EF4-FFF2-40B4-BE49-F238E27FC236}">
                <a16:creationId xmlns:a16="http://schemas.microsoft.com/office/drawing/2014/main" id="{D3D91D25-3AD1-5C43-2ABA-3DD4118E3D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SEGMENT TITLE: BIBLICAL BEDROCK (A)</a:t>
            </a:r>
          </a:p>
          <a:p>
            <a:r>
              <a:rPr lang="en-US" altLang="en-US" b="1">
                <a:solidFill>
                  <a:srgbClr val="000000"/>
                </a:solidFill>
                <a:latin typeface="Times" panose="020F0502020204030204" pitchFamily="34" charset="0"/>
                <a:ea typeface="ＭＳ Ｐゴシック" panose="020B0600070205080204" pitchFamily="34" charset="-128"/>
              </a:rPr>
              <a:t>In THE QUICK CHRONOLOGY we found THE WHAT of what happened in the great Biblical panorama.  Now it’s time to discover THE WHY of those world-shaping events.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282BEC1F-3902-D5B8-F266-C462DEFABB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A4795F09-C150-014D-808D-3363AC3FDE2A}" type="slidenum">
              <a:rPr lang="en-US" altLang="en-US" sz="1200" b="0">
                <a:latin typeface="Times" panose="020F0502020204030204" pitchFamily="34" charset="0"/>
              </a:rPr>
              <a:pPr/>
              <a:t>40</a:t>
            </a:fld>
            <a:endParaRPr lang="en-US" altLang="en-US" sz="1200" b="0">
              <a:latin typeface="Times" panose="020F0502020204030204" pitchFamily="34" charset="0"/>
            </a:endParaRPr>
          </a:p>
        </p:txBody>
      </p:sp>
      <p:sp>
        <p:nvSpPr>
          <p:cNvPr id="97283" name="Rectangle 2">
            <a:extLst>
              <a:ext uri="{FF2B5EF4-FFF2-40B4-BE49-F238E27FC236}">
                <a16:creationId xmlns:a16="http://schemas.microsoft.com/office/drawing/2014/main" id="{5C414380-62C5-4E43-5D50-24DFE313DEDD}"/>
              </a:ext>
            </a:extLst>
          </p:cNvPr>
          <p:cNvSpPr>
            <a:spLocks noChangeArrowheads="1" noTextEdit="1"/>
          </p:cNvSpPr>
          <p:nvPr>
            <p:ph type="sldImg"/>
          </p:nvPr>
        </p:nvSpPr>
        <p:spPr>
          <a:ln/>
        </p:spPr>
      </p:sp>
      <p:sp>
        <p:nvSpPr>
          <p:cNvPr id="97284" name="Rectangle 3">
            <a:extLst>
              <a:ext uri="{FF2B5EF4-FFF2-40B4-BE49-F238E27FC236}">
                <a16:creationId xmlns:a16="http://schemas.microsoft.com/office/drawing/2014/main" id="{F390B26C-A25A-4611-08DF-765A5497F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Guided on the Study Help by the arrows to the left…</a:t>
            </a:r>
          </a:p>
          <a:p>
            <a:r>
              <a:rPr lang="en-US" altLang="en-US" b="1">
                <a:solidFill>
                  <a:srgbClr val="000000"/>
                </a:solidFill>
                <a:latin typeface="Times New Roman" panose="02020603050405020304" pitchFamily="18" charset="0"/>
                <a:ea typeface="ＭＳ Ｐゴシック" panose="020B0600070205080204" pitchFamily="34" charset="-128"/>
              </a:rPr>
              <a:t>The Abrahamic Promises originate in two different locations in Genesis...</a:t>
            </a:r>
          </a:p>
          <a:p>
            <a:r>
              <a:rPr lang="en-US" altLang="en-US" b="1">
                <a:solidFill>
                  <a:srgbClr val="000000"/>
                </a:solidFill>
                <a:latin typeface="Times New Roman" panose="02020603050405020304" pitchFamily="18" charset="0"/>
                <a:ea typeface="ＭＳ Ｐゴシック" panose="020B0600070205080204" pitchFamily="34" charset="-128"/>
              </a:rPr>
              <a:t>////	First…Abraham received his famous CALL –– with its three promises –– in Genesis 12:1-3.  Remember the time frame: about 2000 B.C.</a:t>
            </a:r>
          </a:p>
          <a:p>
            <a:r>
              <a:rPr lang="en-US" altLang="en-US" b="1">
                <a:solidFill>
                  <a:srgbClr val="000000"/>
                </a:solidFill>
                <a:latin typeface="Times New Roman" panose="02020603050405020304" pitchFamily="18" charset="0"/>
                <a:ea typeface="ＭＳ Ｐゴシック" panose="020B0600070205080204" pitchFamily="34" charset="-128"/>
              </a:rPr>
              <a:t>////	Later on in Genesis 15:9-18, the actual Covenant is presented …in the form of a BLOOD COVENANT…as we described earlier…. followed by God –– in effect –– signing the actual COVENANT or contract between Himself and Abraham. </a:t>
            </a:r>
          </a:p>
          <a:p>
            <a:r>
              <a:rPr lang="en-US" altLang="en-US" b="1">
                <a:solidFill>
                  <a:srgbClr val="000000"/>
                </a:solidFill>
                <a:latin typeface="Times New Roman" panose="02020603050405020304" pitchFamily="18" charset="0"/>
                <a:ea typeface="ＭＳ Ｐゴシック" panose="020B0600070205080204" pitchFamily="34" charset="-128"/>
              </a:rPr>
              <a:t>So then…what ARE the features of that ancient promise.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7EF811FA-FE23-03AE-9317-F5353D551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F60A6E5-351B-6F43-9661-09E4844922FB}" type="slidenum">
              <a:rPr lang="en-US" altLang="en-US" sz="1200" b="0">
                <a:latin typeface="Times" panose="020F0502020204030204" pitchFamily="34" charset="0"/>
              </a:rPr>
              <a:pPr/>
              <a:t>41</a:t>
            </a:fld>
            <a:endParaRPr lang="en-US" altLang="en-US" sz="1200" b="0">
              <a:latin typeface="Times" panose="020F0502020204030204" pitchFamily="34" charset="0"/>
            </a:endParaRPr>
          </a:p>
        </p:txBody>
      </p:sp>
      <p:sp>
        <p:nvSpPr>
          <p:cNvPr id="99331" name="Rectangle 2">
            <a:extLst>
              <a:ext uri="{FF2B5EF4-FFF2-40B4-BE49-F238E27FC236}">
                <a16:creationId xmlns:a16="http://schemas.microsoft.com/office/drawing/2014/main" id="{15BD2F75-10CE-2F37-68AF-8524263A3286}"/>
              </a:ext>
            </a:extLst>
          </p:cNvPr>
          <p:cNvSpPr>
            <a:spLocks noChangeArrowheads="1" noTextEdit="1"/>
          </p:cNvSpPr>
          <p:nvPr>
            <p:ph type="sldImg"/>
          </p:nvPr>
        </p:nvSpPr>
        <p:spPr>
          <a:ln/>
        </p:spPr>
      </p:sp>
      <p:sp>
        <p:nvSpPr>
          <p:cNvPr id="99332" name="Rectangle 3">
            <a:extLst>
              <a:ext uri="{FF2B5EF4-FFF2-40B4-BE49-F238E27FC236}">
                <a16:creationId xmlns:a16="http://schemas.microsoft.com/office/drawing/2014/main" id="{A48DEB96-9621-CAA5-2351-29A713666B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Read along with this Covenant between God and Abraham as we touched on it much earlier...remember from Genesis 12: 1-3?</a:t>
            </a:r>
          </a:p>
          <a:p>
            <a:r>
              <a:rPr lang="en-US" altLang="en-US" b="1">
                <a:solidFill>
                  <a:srgbClr val="000000"/>
                </a:solidFill>
                <a:latin typeface="Times New Roman" panose="02020603050405020304" pitchFamily="18" charset="0"/>
                <a:ea typeface="ＭＳ Ｐゴシック" panose="020B0600070205080204" pitchFamily="34" charset="-128"/>
              </a:rPr>
              <a:t>////	….the L-S-B on the ABRAHAM File Folder.  The verses read…</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1</a:t>
            </a:r>
            <a:r>
              <a:rPr lang="en-US" altLang="en-US" b="1">
                <a:solidFill>
                  <a:srgbClr val="000000"/>
                </a:solidFill>
                <a:latin typeface="Times New Roman" panose="02020603050405020304" pitchFamily="18" charset="0"/>
                <a:ea typeface="ＭＳ Ｐゴシック" panose="020B0600070205080204" pitchFamily="34" charset="-128"/>
              </a:rPr>
              <a:t> “ The Lord had said to Abram, </a:t>
            </a:r>
          </a:p>
          <a:p>
            <a:pPr lvl="2"/>
            <a:r>
              <a:rPr lang="en-US" altLang="en-US" b="1">
                <a:solidFill>
                  <a:srgbClr val="000000"/>
                </a:solidFill>
                <a:latin typeface="Times New Roman" panose="02020603050405020304" pitchFamily="18" charset="0"/>
                <a:ea typeface="ＭＳ Ｐゴシック" panose="020B0600070205080204" pitchFamily="34" charset="-128"/>
              </a:rPr>
              <a:t>“Leave your country, your people and your father’s household, and go to the land I will show you.</a:t>
            </a:r>
          </a:p>
          <a:p>
            <a:r>
              <a:rPr lang="en-US" altLang="en-US" b="1">
                <a:solidFill>
                  <a:srgbClr val="000000"/>
                </a:solidFill>
                <a:latin typeface="Times New Roman" panose="02020603050405020304" pitchFamily="18" charset="0"/>
                <a:ea typeface="ＭＳ Ｐゴシック" panose="020B0600070205080204" pitchFamily="34" charset="-128"/>
              </a:rPr>
              <a:t>////	THIS IS THE PROMISE OF A LAND FOR THE ABRAHAM’S DESCENDANTS.</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2</a:t>
            </a:r>
            <a:r>
              <a:rPr lang="en-US" altLang="en-US" b="1">
                <a:solidFill>
                  <a:srgbClr val="000000"/>
                </a:solidFill>
                <a:latin typeface="Times New Roman" panose="02020603050405020304" pitchFamily="18" charset="0"/>
                <a:ea typeface="ＭＳ Ｐゴシック" panose="020B0600070205080204" pitchFamily="34" charset="-128"/>
              </a:rPr>
              <a:t>“I will make you into a great nation </a:t>
            </a:r>
          </a:p>
          <a:p>
            <a:r>
              <a:rPr lang="en-US" altLang="en-US" b="1">
                <a:solidFill>
                  <a:srgbClr val="000000"/>
                </a:solidFill>
                <a:latin typeface="Times New Roman" panose="02020603050405020304" pitchFamily="18" charset="0"/>
                <a:ea typeface="ＭＳ Ｐゴシック" panose="020B0600070205080204" pitchFamily="34" charset="-128"/>
              </a:rPr>
              <a:t>	      and I will bless you;</a:t>
            </a:r>
          </a:p>
          <a:p>
            <a:r>
              <a:rPr lang="en-US" altLang="en-US" b="1">
                <a:solidFill>
                  <a:srgbClr val="000000"/>
                </a:solidFill>
                <a:latin typeface="Times New Roman" panose="02020603050405020304" pitchFamily="18" charset="0"/>
                <a:ea typeface="ＭＳ Ｐゴシック" panose="020B0600070205080204" pitchFamily="34" charset="-128"/>
              </a:rPr>
              <a:t>	   I will make your name great,</a:t>
            </a:r>
          </a:p>
          <a:p>
            <a:r>
              <a:rPr lang="en-US" altLang="en-US" b="1">
                <a:solidFill>
                  <a:srgbClr val="000000"/>
                </a:solidFill>
                <a:latin typeface="Times New Roman" panose="02020603050405020304" pitchFamily="18" charset="0"/>
                <a:ea typeface="ＭＳ Ｐゴシック" panose="020B0600070205080204" pitchFamily="34" charset="-128"/>
              </a:rPr>
              <a:t>	      and you will be a blessing.</a:t>
            </a:r>
          </a:p>
          <a:p>
            <a:r>
              <a:rPr lang="en-US" altLang="en-US" b="1">
                <a:solidFill>
                  <a:srgbClr val="000000"/>
                </a:solidFill>
                <a:latin typeface="Times New Roman" panose="02020603050405020304" pitchFamily="18" charset="0"/>
                <a:ea typeface="ＭＳ Ｐゴシック" panose="020B0600070205080204" pitchFamily="34" charset="-128"/>
              </a:rPr>
              <a:t>////	THIS IS THE PROMISE OF A SEED, OR GREAT LINE OF DESCENDANTS, TO COME FROM HIM.</a:t>
            </a:r>
          </a:p>
          <a:p>
            <a:r>
              <a:rPr lang="en-US" altLang="en-US" b="1">
                <a:solidFill>
                  <a:srgbClr val="000000"/>
                </a:solidFill>
                <a:latin typeface="Times New Roman" panose="02020603050405020304" pitchFamily="18" charset="0"/>
                <a:ea typeface="ＭＳ Ｐゴシック" panose="020B0600070205080204" pitchFamily="34" charset="-128"/>
              </a:rPr>
              <a:t>////	 </a:t>
            </a:r>
            <a:r>
              <a:rPr lang="en-US" altLang="en-US" b="1" baseline="30000">
                <a:solidFill>
                  <a:srgbClr val="000000"/>
                </a:solidFill>
                <a:latin typeface="Times New Roman" panose="02020603050405020304" pitchFamily="18" charset="0"/>
                <a:ea typeface="ＭＳ Ｐゴシック" panose="020B0600070205080204" pitchFamily="34" charset="-128"/>
              </a:rPr>
              <a:t>3</a:t>
            </a:r>
            <a:r>
              <a:rPr lang="en-US" altLang="en-US" b="1">
                <a:solidFill>
                  <a:srgbClr val="000000"/>
                </a:solidFill>
                <a:latin typeface="Times New Roman" panose="02020603050405020304" pitchFamily="18" charset="0"/>
                <a:ea typeface="ＭＳ Ｐゴシック" panose="020B0600070205080204" pitchFamily="34" charset="-128"/>
              </a:rPr>
              <a:t> I will bless those who bless you,</a:t>
            </a:r>
          </a:p>
          <a:p>
            <a:r>
              <a:rPr lang="en-US" altLang="en-US" b="1">
                <a:solidFill>
                  <a:srgbClr val="000000"/>
                </a:solidFill>
                <a:latin typeface="Times New Roman" panose="02020603050405020304" pitchFamily="18" charset="0"/>
                <a:ea typeface="ＭＳ Ｐゴシック" panose="020B0600070205080204" pitchFamily="34" charset="-128"/>
              </a:rPr>
              <a:t>	      and whoever curses you I will curse;</a:t>
            </a:r>
          </a:p>
          <a:p>
            <a:r>
              <a:rPr lang="en-US" altLang="en-US" b="1">
                <a:solidFill>
                  <a:srgbClr val="000000"/>
                </a:solidFill>
                <a:latin typeface="Times New Roman" panose="02020603050405020304" pitchFamily="18" charset="0"/>
                <a:ea typeface="ＭＳ Ｐゴシック" panose="020B0600070205080204" pitchFamily="34" charset="-128"/>
              </a:rPr>
              <a:t>	 and all peoples on earth</a:t>
            </a:r>
          </a:p>
          <a:p>
            <a:r>
              <a:rPr lang="en-US" altLang="en-US" b="1">
                <a:solidFill>
                  <a:srgbClr val="000000"/>
                </a:solidFill>
                <a:latin typeface="Times New Roman" panose="02020603050405020304" pitchFamily="18" charset="0"/>
                <a:ea typeface="ＭＳ Ｐゴシック" panose="020B0600070205080204" pitchFamily="34" charset="-128"/>
              </a:rPr>
              <a:t>                will be blessed through you.”</a:t>
            </a:r>
          </a:p>
          <a:p>
            <a:r>
              <a:rPr lang="en-US" altLang="en-US" b="1">
                <a:solidFill>
                  <a:srgbClr val="000000"/>
                </a:solidFill>
                <a:latin typeface="Times New Roman" panose="02020603050405020304" pitchFamily="18" charset="0"/>
                <a:ea typeface="ＭＳ Ｐゴシック" panose="020B0600070205080204" pitchFamily="34" charset="-128"/>
              </a:rPr>
              <a:t>////	THIS IS THE BLESSING, THAT PART OF THE PROMISE THAT EXTENDS FAR BEYOND ABRAHAM’S LINE…OUT TO EVERY PERSON ON EARTH FROM THEN UNTIL THIS VERY DAY!</a:t>
            </a:r>
          </a:p>
          <a:p>
            <a:r>
              <a:rPr lang="en-US" altLang="en-US" b="1">
                <a:solidFill>
                  <a:srgbClr val="000000"/>
                </a:solidFill>
                <a:latin typeface="Times New Roman" panose="02020603050405020304" pitchFamily="18" charset="0"/>
                <a:ea typeface="ＭＳ Ｐゴシック" panose="020B0600070205080204" pitchFamily="34" charset="-128"/>
              </a:rPr>
              <a:t>////	The significant points of that promise are these... L…S…B… presenting to Abraham  </a:t>
            </a:r>
          </a:p>
          <a:p>
            <a:r>
              <a:rPr lang="en-US" altLang="en-US" b="1">
                <a:solidFill>
                  <a:srgbClr val="000000"/>
                </a:solidFill>
                <a:latin typeface="Times New Roman" panose="02020603050405020304" pitchFamily="18" charset="0"/>
                <a:ea typeface="ＭＳ Ｐゴシック" panose="020B0600070205080204" pitchFamily="34" charset="-128"/>
              </a:rPr>
              <a:t>A LAND...A SEED......AND A BLESSING!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944F51F-0ADF-3CD6-BED5-7D7225081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4E82C34-02DE-924C-A2E4-8486812D2896}" type="slidenum">
              <a:rPr lang="en-US" altLang="en-US" sz="1200" b="0">
                <a:latin typeface="Times" panose="020F0502020204030204" pitchFamily="34" charset="0"/>
              </a:rPr>
              <a:pPr/>
              <a:t>42</a:t>
            </a:fld>
            <a:endParaRPr lang="en-US" altLang="en-US" sz="1200" b="0">
              <a:latin typeface="Times" panose="020F0502020204030204" pitchFamily="34" charset="0"/>
            </a:endParaRPr>
          </a:p>
        </p:txBody>
      </p:sp>
      <p:sp>
        <p:nvSpPr>
          <p:cNvPr id="101379" name="Rectangle 2">
            <a:extLst>
              <a:ext uri="{FF2B5EF4-FFF2-40B4-BE49-F238E27FC236}">
                <a16:creationId xmlns:a16="http://schemas.microsoft.com/office/drawing/2014/main" id="{42B90262-C50A-9EC6-0BC7-19C2BB3F09A0}"/>
              </a:ext>
            </a:extLst>
          </p:cNvPr>
          <p:cNvSpPr>
            <a:spLocks noChangeArrowheads="1" noTextEdit="1"/>
          </p:cNvSpPr>
          <p:nvPr>
            <p:ph type="sldImg"/>
          </p:nvPr>
        </p:nvSpPr>
        <p:spPr>
          <a:ln/>
        </p:spPr>
      </p:sp>
      <p:sp>
        <p:nvSpPr>
          <p:cNvPr id="101380" name="Rectangle 3">
            <a:extLst>
              <a:ext uri="{FF2B5EF4-FFF2-40B4-BE49-F238E27FC236}">
                <a16:creationId xmlns:a16="http://schemas.microsoft.com/office/drawing/2014/main" id="{0B4C191D-0627-5A90-CAB0-EB3E535B1E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So…in outline…The LAND provision is stated in Genesis 12:1...</a:t>
            </a:r>
          </a:p>
          <a:p>
            <a:r>
              <a:rPr lang="en-US" altLang="en-US" b="1">
                <a:solidFill>
                  <a:srgbClr val="000000"/>
                </a:solidFill>
                <a:latin typeface="Times New Roman" panose="02020603050405020304" pitchFamily="18" charset="0"/>
                <a:ea typeface="ＭＳ Ｐゴシック" panose="020B0600070205080204" pitchFamily="34" charset="-128"/>
              </a:rPr>
              <a:t>////	The SEED aspect laid out in Genesis 12:2...</a:t>
            </a:r>
          </a:p>
          <a:p>
            <a:r>
              <a:rPr lang="en-US" altLang="en-US" b="1">
                <a:solidFill>
                  <a:srgbClr val="000000"/>
                </a:solidFill>
                <a:latin typeface="Times New Roman" panose="02020603050405020304" pitchFamily="18" charset="0"/>
                <a:ea typeface="ＭＳ Ｐゴシック" panose="020B0600070205080204" pitchFamily="34" charset="-128"/>
              </a:rPr>
              <a:t>////	And that world-girdling BLESSING provision in Genesis 12:3.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2CECC555-48BE-C476-40CF-06D1F95486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9197ECD-418E-FE4F-8770-1190AEDE38F1}" type="slidenum">
              <a:rPr lang="en-US" altLang="en-US" sz="1200" b="0">
                <a:latin typeface="Times" panose="020F0502020204030204" pitchFamily="34" charset="0"/>
              </a:rPr>
              <a:pPr/>
              <a:t>43</a:t>
            </a:fld>
            <a:endParaRPr lang="en-US" altLang="en-US" sz="1200" b="0">
              <a:latin typeface="Times" panose="020F0502020204030204" pitchFamily="34" charset="0"/>
            </a:endParaRPr>
          </a:p>
        </p:txBody>
      </p:sp>
      <p:sp>
        <p:nvSpPr>
          <p:cNvPr id="103427" name="Rectangle 2">
            <a:extLst>
              <a:ext uri="{FF2B5EF4-FFF2-40B4-BE49-F238E27FC236}">
                <a16:creationId xmlns:a16="http://schemas.microsoft.com/office/drawing/2014/main" id="{B4C41C5D-B6C4-0CBD-2F14-0511D145B5B5}"/>
              </a:ext>
            </a:extLst>
          </p:cNvPr>
          <p:cNvSpPr>
            <a:spLocks noChangeArrowheads="1" noTextEdit="1"/>
          </p:cNvSpPr>
          <p:nvPr>
            <p:ph type="sldImg"/>
          </p:nvPr>
        </p:nvSpPr>
        <p:spPr>
          <a:ln/>
        </p:spPr>
      </p:sp>
      <p:sp>
        <p:nvSpPr>
          <p:cNvPr id="103428" name="Rectangle 3">
            <a:extLst>
              <a:ext uri="{FF2B5EF4-FFF2-40B4-BE49-F238E27FC236}">
                <a16:creationId xmlns:a16="http://schemas.microsoft.com/office/drawing/2014/main" id="{DD4FBEE9-EBB4-6DBC-0ED3-54A742E1C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take another quick look at those astonishing verses one more time.  Two questions arise...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F0665FC-6CA8-6430-BB97-D74FD59FA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E089FBF7-2753-E149-98D2-7716B1565D5E}" type="slidenum">
              <a:rPr lang="en-US" altLang="en-US" sz="1200" b="0">
                <a:latin typeface="Times" panose="020F0502020204030204" pitchFamily="34" charset="0"/>
              </a:rPr>
              <a:pPr/>
              <a:t>44</a:t>
            </a:fld>
            <a:endParaRPr lang="en-US" altLang="en-US" sz="1200" b="0">
              <a:latin typeface="Times" panose="020F0502020204030204" pitchFamily="34" charset="0"/>
            </a:endParaRPr>
          </a:p>
        </p:txBody>
      </p:sp>
      <p:sp>
        <p:nvSpPr>
          <p:cNvPr id="105475" name="Rectangle 2">
            <a:extLst>
              <a:ext uri="{FF2B5EF4-FFF2-40B4-BE49-F238E27FC236}">
                <a16:creationId xmlns:a16="http://schemas.microsoft.com/office/drawing/2014/main" id="{D12C48C5-A941-DC56-DC14-2073E9C7EEA2}"/>
              </a:ext>
            </a:extLst>
          </p:cNvPr>
          <p:cNvSpPr>
            <a:spLocks noChangeArrowheads="1" noTextEdit="1"/>
          </p:cNvSpPr>
          <p:nvPr>
            <p:ph type="sldImg"/>
          </p:nvPr>
        </p:nvSpPr>
        <p:spPr>
          <a:ln/>
        </p:spPr>
      </p:sp>
      <p:sp>
        <p:nvSpPr>
          <p:cNvPr id="105476" name="Rectangle 3">
            <a:extLst>
              <a:ext uri="{FF2B5EF4-FFF2-40B4-BE49-F238E27FC236}">
                <a16:creationId xmlns:a16="http://schemas.microsoft.com/office/drawing/2014/main" id="{E308E7B1-B1E2-AA74-AE9A-E3519F40B9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FIRST… do we take them at their absolute face value…exactly what they say or mean?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911D979-0908-F588-606D-64F198BE3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AA1A250-8099-7F44-9DFD-CDBDD05EC73F}" type="slidenum">
              <a:rPr lang="en-US" altLang="en-US" sz="1200" b="0">
                <a:latin typeface="Times" panose="020F0502020204030204" pitchFamily="34" charset="0"/>
              </a:rPr>
              <a:pPr/>
              <a:t>45</a:t>
            </a:fld>
            <a:endParaRPr lang="en-US" altLang="en-US" sz="1200" b="0">
              <a:latin typeface="Times" panose="020F0502020204030204" pitchFamily="34" charset="0"/>
            </a:endParaRPr>
          </a:p>
        </p:txBody>
      </p:sp>
      <p:sp>
        <p:nvSpPr>
          <p:cNvPr id="107523" name="Rectangle 2">
            <a:extLst>
              <a:ext uri="{FF2B5EF4-FFF2-40B4-BE49-F238E27FC236}">
                <a16:creationId xmlns:a16="http://schemas.microsoft.com/office/drawing/2014/main" id="{A72A780C-BA1E-7482-2820-429646794AFD}"/>
              </a:ext>
            </a:extLst>
          </p:cNvPr>
          <p:cNvSpPr>
            <a:spLocks noChangeArrowheads="1" noTextEdit="1"/>
          </p:cNvSpPr>
          <p:nvPr>
            <p:ph type="sldImg"/>
          </p:nvPr>
        </p:nvSpPr>
        <p:spPr>
          <a:ln/>
        </p:spPr>
      </p:sp>
      <p:sp>
        <p:nvSpPr>
          <p:cNvPr id="107524" name="Rectangle 3">
            <a:extLst>
              <a:ext uri="{FF2B5EF4-FFF2-40B4-BE49-F238E27FC236}">
                <a16:creationId xmlns:a16="http://schemas.microsoft.com/office/drawing/2014/main" id="{EBABCAE9-080F-3AED-8C6B-C3EE201729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 are told plainly enough…God is promising Abraham and his descendants A LAND OF THEIR OWN…A GREAT NATION OF INDIVIDUALS…AND, THROUGH HIM, AN EVENTUAL BLESSING TO ALL FAMILIES OF THE EARTH!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F31D6ED-1507-5927-EF9D-812577C83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E67CAE6-5467-B04A-85F0-6FB7D7B87D2D}" type="slidenum">
              <a:rPr lang="en-US" altLang="en-US" sz="1200" b="0">
                <a:latin typeface="Times" panose="020F0502020204030204" pitchFamily="34" charset="0"/>
              </a:rPr>
              <a:pPr/>
              <a:t>46</a:t>
            </a:fld>
            <a:endParaRPr lang="en-US" altLang="en-US" sz="1200" b="0">
              <a:latin typeface="Times" panose="020F0502020204030204" pitchFamily="34" charset="0"/>
            </a:endParaRPr>
          </a:p>
        </p:txBody>
      </p:sp>
      <p:sp>
        <p:nvSpPr>
          <p:cNvPr id="109571" name="Rectangle 2">
            <a:extLst>
              <a:ext uri="{FF2B5EF4-FFF2-40B4-BE49-F238E27FC236}">
                <a16:creationId xmlns:a16="http://schemas.microsoft.com/office/drawing/2014/main" id="{8F6DA95F-185D-5A12-727C-752349EF5B87}"/>
              </a:ext>
            </a:extLst>
          </p:cNvPr>
          <p:cNvSpPr>
            <a:spLocks noChangeArrowheads="1" noTextEdit="1"/>
          </p:cNvSpPr>
          <p:nvPr>
            <p:ph type="sldImg"/>
          </p:nvPr>
        </p:nvSpPr>
        <p:spPr>
          <a:ln/>
        </p:spPr>
      </p:sp>
      <p:sp>
        <p:nvSpPr>
          <p:cNvPr id="109572" name="Rectangle 3">
            <a:extLst>
              <a:ext uri="{FF2B5EF4-FFF2-40B4-BE49-F238E27FC236}">
                <a16:creationId xmlns:a16="http://schemas.microsoft.com/office/drawing/2014/main" id="{5FECE5E7-0E82-7EED-86DD-A75D9DA5C4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Are these words as valid today as they were in Abraham’s time</a:t>
            </a:r>
          </a:p>
          <a:p>
            <a:r>
              <a:rPr lang="en-US" altLang="en-US" b="1">
                <a:solidFill>
                  <a:srgbClr val="000000"/>
                </a:solidFill>
                <a:latin typeface="Times New Roman" panose="02020603050405020304" pitchFamily="18" charset="0"/>
                <a:ea typeface="ＭＳ Ｐゴシック" panose="020B0600070205080204" pitchFamily="34" charset="-128"/>
              </a:rPr>
              <a:t>…some 4,000 years ago when first revealed to the patriarch?</a:t>
            </a:r>
          </a:p>
          <a:p>
            <a:r>
              <a:rPr lang="en-US" altLang="en-US" b="1">
                <a:solidFill>
                  <a:srgbClr val="000000"/>
                </a:solidFill>
                <a:latin typeface="Times New Roman" panose="02020603050405020304" pitchFamily="18" charset="0"/>
                <a:ea typeface="ＭＳ Ｐゴシック" panose="020B0600070205080204" pitchFamily="34" charset="-128"/>
              </a:rPr>
              <a:t>Of course, that's for you to answer…from your heart and from your intellect!  Our response to that question has deep implications for our faith in the infallibility of God’s Word…because…</a:t>
            </a:r>
            <a:endParaRPr lang="en-US" altLang="en-US" b="1">
              <a:solidFill>
                <a:srgbClr val="9933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New Roman" panose="02020603050405020304" pitchFamily="18" charset="0"/>
                <a:ea typeface="ＭＳ Ｐゴシック" panose="020B0600070205080204" pitchFamily="34" charset="-128"/>
              </a:rPr>
              <a:t>////	Otherwise…IF NOT…what other parts of the biblical record would you put aside as no longer valid…or adjust to your more comfortable preferences?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3E8363D4-B7E3-2CC5-7839-D99B78D171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1E5939E-F9F6-DF47-91DE-E641051CE43F}" type="slidenum">
              <a:rPr lang="en-US" altLang="en-US" sz="1200" b="0">
                <a:latin typeface="Times" panose="020F0502020204030204" pitchFamily="34" charset="0"/>
              </a:rPr>
              <a:pPr/>
              <a:t>47</a:t>
            </a:fld>
            <a:endParaRPr lang="en-US" altLang="en-US" sz="1200" b="0">
              <a:latin typeface="Times" panose="020F0502020204030204" pitchFamily="34" charset="0"/>
            </a:endParaRPr>
          </a:p>
        </p:txBody>
      </p:sp>
      <p:sp>
        <p:nvSpPr>
          <p:cNvPr id="111619" name="Rectangle 2">
            <a:extLst>
              <a:ext uri="{FF2B5EF4-FFF2-40B4-BE49-F238E27FC236}">
                <a16:creationId xmlns:a16="http://schemas.microsoft.com/office/drawing/2014/main" id="{6931B963-05BD-C31F-B84B-E44EBCF16EE4}"/>
              </a:ext>
            </a:extLst>
          </p:cNvPr>
          <p:cNvSpPr>
            <a:spLocks noChangeArrowheads="1" noTextEdit="1"/>
          </p:cNvSpPr>
          <p:nvPr>
            <p:ph type="sldImg"/>
          </p:nvPr>
        </p:nvSpPr>
        <p:spPr>
          <a:ln/>
        </p:spPr>
      </p:sp>
      <p:sp>
        <p:nvSpPr>
          <p:cNvPr id="111620" name="Rectangle 3">
            <a:extLst>
              <a:ext uri="{FF2B5EF4-FFF2-40B4-BE49-F238E27FC236}">
                <a16:creationId xmlns:a16="http://schemas.microsoft.com/office/drawing/2014/main" id="{B6F83605-29D7-A485-7F26-E84E942F9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 second question then follows: is there anything else at work here? Indeed…</a:t>
            </a:r>
          </a:p>
          <a:p>
            <a:r>
              <a:rPr lang="en-US" altLang="en-US" b="1">
                <a:solidFill>
                  <a:srgbClr val="000000"/>
                </a:solidFill>
                <a:latin typeface="Times New Roman" panose="02020603050405020304" pitchFamily="18" charset="0"/>
                <a:ea typeface="ＭＳ Ｐゴシック" panose="020B0600070205080204" pitchFamily="34" charset="-128"/>
              </a:rPr>
              <a:t>////	Emphatically YES!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5E138637-2D1E-69FB-8D51-76CA6123CE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965B241-9582-A544-83A3-D09004C183CC}" type="slidenum">
              <a:rPr lang="en-US" altLang="en-US" sz="1200" b="0">
                <a:latin typeface="Times" panose="020F0502020204030204" pitchFamily="34" charset="0"/>
              </a:rPr>
              <a:pPr/>
              <a:t>48</a:t>
            </a:fld>
            <a:endParaRPr lang="en-US" altLang="en-US" sz="1200" b="0">
              <a:latin typeface="Times" panose="020F0502020204030204" pitchFamily="34" charset="0"/>
            </a:endParaRPr>
          </a:p>
        </p:txBody>
      </p:sp>
      <p:sp>
        <p:nvSpPr>
          <p:cNvPr id="113667" name="Rectangle 2">
            <a:extLst>
              <a:ext uri="{FF2B5EF4-FFF2-40B4-BE49-F238E27FC236}">
                <a16:creationId xmlns:a16="http://schemas.microsoft.com/office/drawing/2014/main" id="{6E1F8772-7C3F-1718-3D8D-3D837F17D441}"/>
              </a:ext>
            </a:extLst>
          </p:cNvPr>
          <p:cNvSpPr>
            <a:spLocks noChangeArrowheads="1" noTextEdit="1"/>
          </p:cNvSpPr>
          <p:nvPr>
            <p:ph type="sldImg"/>
          </p:nvPr>
        </p:nvSpPr>
        <p:spPr>
          <a:ln/>
        </p:spPr>
      </p:sp>
      <p:sp>
        <p:nvSpPr>
          <p:cNvPr id="113668" name="Rectangle 3">
            <a:extLst>
              <a:ext uri="{FF2B5EF4-FFF2-40B4-BE49-F238E27FC236}">
                <a16:creationId xmlns:a16="http://schemas.microsoft.com/office/drawing/2014/main" id="{60C29B3E-7D81-668C-34D8-55C16D577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The scholars, the linguists and the teachers te</a:t>
            </a:r>
            <a:r>
              <a:rPr lang="en-US" altLang="en-US" b="1">
                <a:solidFill>
                  <a:srgbClr val="000000"/>
                </a:solidFill>
                <a:latin typeface="Times" panose="020F0502020204030204" pitchFamily="34" charset="0"/>
                <a:ea typeface="ＭＳ Ｐゴシック" panose="020B0600070205080204" pitchFamily="34" charset="-128"/>
              </a:rPr>
              <a:t>ll us that these words are ETERNAL in their application...an example is Genesis 13:15.  Are these words in effect even as you read them here?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C295C132-9893-0F86-E41D-70C7DBA877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356343C-F39A-314E-9437-9FBA3CF287DC}" type="slidenum">
              <a:rPr lang="en-US" altLang="en-US" sz="1200" b="0">
                <a:latin typeface="Times" panose="020F0502020204030204" pitchFamily="34" charset="0"/>
              </a:rPr>
              <a:pPr/>
              <a:t>49</a:t>
            </a:fld>
            <a:endParaRPr lang="en-US" altLang="en-US" sz="1200" b="0">
              <a:latin typeface="Times" panose="020F0502020204030204" pitchFamily="34" charset="0"/>
            </a:endParaRPr>
          </a:p>
        </p:txBody>
      </p:sp>
      <p:sp>
        <p:nvSpPr>
          <p:cNvPr id="115715" name="Rectangle 2">
            <a:extLst>
              <a:ext uri="{FF2B5EF4-FFF2-40B4-BE49-F238E27FC236}">
                <a16:creationId xmlns:a16="http://schemas.microsoft.com/office/drawing/2014/main" id="{C9C15929-510E-6564-C317-ADA14ABCA743}"/>
              </a:ext>
            </a:extLst>
          </p:cNvPr>
          <p:cNvSpPr>
            <a:spLocks noChangeArrowheads="1" noTextEdit="1"/>
          </p:cNvSpPr>
          <p:nvPr>
            <p:ph type="sldImg"/>
          </p:nvPr>
        </p:nvSpPr>
        <p:spPr>
          <a:ln/>
        </p:spPr>
      </p:sp>
      <p:sp>
        <p:nvSpPr>
          <p:cNvPr id="115716" name="Rectangle 3">
            <a:extLst>
              <a:ext uri="{FF2B5EF4-FFF2-40B4-BE49-F238E27FC236}">
                <a16:creationId xmlns:a16="http://schemas.microsoft.com/office/drawing/2014/main" id="{9AF38BA7-5744-20D8-9D30-FEE9F51F2F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God said..."All the land that you see I will give to you and your offspring FOREVER." </a:t>
            </a:r>
          </a:p>
          <a:p>
            <a:r>
              <a:rPr lang="en-US" altLang="en-US" b="1">
                <a:solidFill>
                  <a:srgbClr val="000000"/>
                </a:solidFill>
                <a:latin typeface="Times" panose="020F0502020204030204" pitchFamily="34" charset="0"/>
                <a:ea typeface="ＭＳ Ｐゴシック" panose="020B0600070205080204" pitchFamily="34" charset="-128"/>
              </a:rPr>
              <a:t>…Not a year...or a thousand years...but FOREVER…an unmistakable meaning in the Hebrew original.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D02678D-1623-AD88-77B0-FBC9DB36C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83D476FB-C311-AA4A-BCB9-05AE0B9A0E37}" type="slidenum">
              <a:rPr lang="en-US" altLang="en-US" sz="1200" b="0">
                <a:latin typeface="Times" panose="020F0502020204030204" pitchFamily="34" charset="0"/>
              </a:rPr>
              <a:pPr/>
              <a:t>5</a:t>
            </a:fld>
            <a:endParaRPr lang="en-US" altLang="en-US" sz="1200" b="0">
              <a:latin typeface="Times" panose="020F0502020204030204" pitchFamily="34" charset="0"/>
            </a:endParaRPr>
          </a:p>
        </p:txBody>
      </p:sp>
      <p:sp>
        <p:nvSpPr>
          <p:cNvPr id="25603" name="Rectangle 2">
            <a:extLst>
              <a:ext uri="{FF2B5EF4-FFF2-40B4-BE49-F238E27FC236}">
                <a16:creationId xmlns:a16="http://schemas.microsoft.com/office/drawing/2014/main" id="{C9868812-E257-D8FD-BB9C-F357AC3BACE0}"/>
              </a:ext>
            </a:extLst>
          </p:cNvPr>
          <p:cNvSpPr>
            <a:spLocks noChangeArrowheads="1" noTextEdit="1"/>
          </p:cNvSpPr>
          <p:nvPr>
            <p:ph type="sldImg"/>
          </p:nvPr>
        </p:nvSpPr>
        <p:spPr>
          <a:ln/>
        </p:spPr>
      </p:sp>
      <p:sp>
        <p:nvSpPr>
          <p:cNvPr id="25604" name="Rectangle 3">
            <a:extLst>
              <a:ext uri="{FF2B5EF4-FFF2-40B4-BE49-F238E27FC236}">
                <a16:creationId xmlns:a16="http://schemas.microsoft.com/office/drawing/2014/main" id="{372F8380-FEE8-9C79-7D15-95874B60F9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[AUTO SLIDE MONTAGE-BLUE GRAPHIC LOWER LEFT IS THE LAST]  </a:t>
            </a:r>
            <a:endParaRPr lang="en-US" altLang="en-US" b="1">
              <a:solidFill>
                <a:srgbClr val="993300"/>
              </a:solidFill>
              <a:latin typeface="Times" panose="020F0502020204030204" pitchFamily="34" charset="0"/>
              <a:ea typeface="ＭＳ Ｐゴシック" panose="020B0600070205080204" pitchFamily="34" charset="-128"/>
            </a:endParaRPr>
          </a:p>
          <a:p>
            <a:r>
              <a:rPr lang="en-US" altLang="en-US" b="1">
                <a:solidFill>
                  <a:srgbClr val="000000"/>
                </a:solidFill>
                <a:latin typeface="Times" panose="020F0502020204030204" pitchFamily="34" charset="0"/>
                <a:ea typeface="ＭＳ Ｐゴシック" panose="020B0600070205080204" pitchFamily="34" charset="-128"/>
              </a:rPr>
              <a:t>In everything we’ve encountered so far in THE BIBLE...BASICALLY, we have covered enormous epochs of time, a storyline of incredible dimension, presented to us in a collection of books that are unparalleled in divine authorship, human impact, and spiritual instruction. </a:t>
            </a:r>
          </a:p>
          <a:p>
            <a:r>
              <a:rPr lang="en-US" altLang="en-US" b="1">
                <a:solidFill>
                  <a:srgbClr val="000000"/>
                </a:solidFill>
                <a:latin typeface="Times" panose="020F0502020204030204" pitchFamily="34" charset="0"/>
                <a:ea typeface="ＭＳ Ｐゴシック" panose="020B0600070205080204" pitchFamily="34" charset="-128"/>
              </a:rPr>
              <a:t>So the question is this: what holds all this together?  Are there concepts or basic ideas that run straight through the progress of each </a:t>
            </a:r>
            <a:r>
              <a:rPr lang="en-US" altLang="en-US">
                <a:latin typeface="Times" panose="020F0502020204030204" pitchFamily="34" charset="0"/>
                <a:ea typeface="ＭＳ Ｐゴシック" panose="020B0600070205080204" pitchFamily="34" charset="-128"/>
              </a:rPr>
              <a:t>event and the presentation of each new revelation in God's unfolding program for Man?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938A450-0609-D326-89C2-8ADE7BF34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73836B20-539C-AD42-8E6D-BF6384E21FF8}" type="slidenum">
              <a:rPr lang="en-US" altLang="en-US" sz="1200" b="0">
                <a:latin typeface="Times" panose="020F0502020204030204" pitchFamily="34" charset="0"/>
              </a:rPr>
              <a:pPr/>
              <a:t>50</a:t>
            </a:fld>
            <a:endParaRPr lang="en-US" altLang="en-US" sz="1200" b="0">
              <a:latin typeface="Times" panose="020F0502020204030204" pitchFamily="34" charset="0"/>
            </a:endParaRPr>
          </a:p>
        </p:txBody>
      </p:sp>
      <p:sp>
        <p:nvSpPr>
          <p:cNvPr id="117763" name="Rectangle 2">
            <a:extLst>
              <a:ext uri="{FF2B5EF4-FFF2-40B4-BE49-F238E27FC236}">
                <a16:creationId xmlns:a16="http://schemas.microsoft.com/office/drawing/2014/main" id="{9D6F7797-636B-3844-D9F3-B606BD96B9C2}"/>
              </a:ext>
            </a:extLst>
          </p:cNvPr>
          <p:cNvSpPr>
            <a:spLocks noChangeArrowheads="1" noTextEdit="1"/>
          </p:cNvSpPr>
          <p:nvPr>
            <p:ph type="sldImg"/>
          </p:nvPr>
        </p:nvSpPr>
        <p:spPr>
          <a:ln/>
        </p:spPr>
      </p:sp>
      <p:sp>
        <p:nvSpPr>
          <p:cNvPr id="117764" name="Rectangle 3">
            <a:extLst>
              <a:ext uri="{FF2B5EF4-FFF2-40B4-BE49-F238E27FC236}">
                <a16:creationId xmlns:a16="http://schemas.microsoft.com/office/drawing/2014/main" id="{25D9B929-B110-DEB0-8722-E053AE730B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Following ETERNAL…then…the covenant promises are LITERAL.  They mean exactly what they say.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3AF7C6C-73AD-1357-1048-232E2BDAF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743DEFE-A384-0244-A51C-BDA4BCF09FF9}" type="slidenum">
              <a:rPr lang="en-US" altLang="en-US" sz="1200" b="0">
                <a:latin typeface="Times" panose="020F0502020204030204" pitchFamily="34" charset="0"/>
              </a:rPr>
              <a:pPr/>
              <a:t>51</a:t>
            </a:fld>
            <a:endParaRPr lang="en-US" altLang="en-US" sz="1200" b="0">
              <a:latin typeface="Times" panose="020F0502020204030204" pitchFamily="34" charset="0"/>
            </a:endParaRPr>
          </a:p>
        </p:txBody>
      </p:sp>
      <p:sp>
        <p:nvSpPr>
          <p:cNvPr id="119811" name="Rectangle 2">
            <a:extLst>
              <a:ext uri="{FF2B5EF4-FFF2-40B4-BE49-F238E27FC236}">
                <a16:creationId xmlns:a16="http://schemas.microsoft.com/office/drawing/2014/main" id="{4207D4DD-04D3-CDEB-62A6-0D6A4CBEA318}"/>
              </a:ext>
            </a:extLst>
          </p:cNvPr>
          <p:cNvSpPr>
            <a:spLocks noChangeArrowheads="1" noTextEdit="1"/>
          </p:cNvSpPr>
          <p:nvPr>
            <p:ph type="sldImg"/>
          </p:nvPr>
        </p:nvSpPr>
        <p:spPr>
          <a:ln/>
        </p:spPr>
      </p:sp>
      <p:sp>
        <p:nvSpPr>
          <p:cNvPr id="119812" name="Rectangle 3">
            <a:extLst>
              <a:ext uri="{FF2B5EF4-FFF2-40B4-BE49-F238E27FC236}">
                <a16:creationId xmlns:a16="http://schemas.microsoft.com/office/drawing/2014/main" id="{767C654B-7F56-51F4-B43B-FD74FCD7B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Look at the larger context of that FOREVER verse…Genesis 13: 14-17.  </a:t>
            </a:r>
          </a:p>
          <a:p>
            <a:r>
              <a:rPr lang="en-US" altLang="en-US" b="1">
                <a:solidFill>
                  <a:srgbClr val="000000"/>
                </a:solidFill>
                <a:latin typeface="Times New Roman" panose="02020603050405020304" pitchFamily="18" charset="0"/>
                <a:ea typeface="ＭＳ Ｐゴシック" panose="020B0600070205080204" pitchFamily="34" charset="-128"/>
              </a:rPr>
              <a:t>"The LORD said to Abram after Lot has parted from him, "lift up your eyes from where you are and look </a:t>
            </a:r>
            <a:r>
              <a:rPr lang="en-US" altLang="en-US" b="1" u="sng">
                <a:solidFill>
                  <a:srgbClr val="000000"/>
                </a:solidFill>
                <a:latin typeface="Times New Roman" panose="02020603050405020304" pitchFamily="18" charset="0"/>
                <a:ea typeface="ＭＳ Ｐゴシック" panose="020B0600070205080204" pitchFamily="34" charset="-128"/>
              </a:rPr>
              <a:t>north and south, east and west.”</a:t>
            </a:r>
            <a:r>
              <a:rPr lang="en-US" altLang="en-US" b="1">
                <a:solidFill>
                  <a:srgbClr val="000000"/>
                </a:solidFill>
                <a:latin typeface="Times New Roman" panose="02020603050405020304" pitchFamily="18" charset="0"/>
                <a:ea typeface="ＭＳ Ｐゴシック" panose="020B0600070205080204" pitchFamily="34" charset="-128"/>
              </a:rPr>
              <a:t>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A60528AB-1E5B-E002-1350-AF2FAD1F3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5F20730-2D7B-7F49-8838-CDAAA3121A85}" type="slidenum">
              <a:rPr lang="en-US" altLang="en-US" sz="1200" b="0">
                <a:latin typeface="Times" panose="020F0502020204030204" pitchFamily="34" charset="0"/>
              </a:rPr>
              <a:pPr/>
              <a:t>52</a:t>
            </a:fld>
            <a:endParaRPr lang="en-US" altLang="en-US" sz="1200" b="0">
              <a:latin typeface="Times" panose="020F0502020204030204" pitchFamily="34" charset="0"/>
            </a:endParaRPr>
          </a:p>
        </p:txBody>
      </p:sp>
      <p:sp>
        <p:nvSpPr>
          <p:cNvPr id="121859" name="Rectangle 2">
            <a:extLst>
              <a:ext uri="{FF2B5EF4-FFF2-40B4-BE49-F238E27FC236}">
                <a16:creationId xmlns:a16="http://schemas.microsoft.com/office/drawing/2014/main" id="{4ED45A9A-6549-31DD-6E34-E5DD8D518E8E}"/>
              </a:ext>
            </a:extLst>
          </p:cNvPr>
          <p:cNvSpPr>
            <a:spLocks noChangeArrowheads="1" noTextEdit="1"/>
          </p:cNvSpPr>
          <p:nvPr>
            <p:ph type="sldImg"/>
          </p:nvPr>
        </p:nvSpPr>
        <p:spPr>
          <a:ln/>
        </p:spPr>
      </p:sp>
      <p:sp>
        <p:nvSpPr>
          <p:cNvPr id="121860" name="Rectangle 3">
            <a:extLst>
              <a:ext uri="{FF2B5EF4-FFF2-40B4-BE49-F238E27FC236}">
                <a16:creationId xmlns:a16="http://schemas.microsoft.com/office/drawing/2014/main" id="{0CBBDDAF-C093-5B50-ACF3-2E978DEC5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All the land that you see I will give to you and your offspring </a:t>
            </a:r>
            <a:r>
              <a:rPr lang="en-US" altLang="en-US" b="1" u="sng">
                <a:solidFill>
                  <a:srgbClr val="000000"/>
                </a:solidFill>
                <a:latin typeface="Times New Roman" panose="02020603050405020304" pitchFamily="18" charset="0"/>
                <a:ea typeface="ＭＳ Ｐゴシック" panose="020B0600070205080204" pitchFamily="34" charset="-128"/>
              </a:rPr>
              <a:t>forever.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54DA49B3-1F4C-D7CA-4DF1-17A142D86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2F96724-C0AD-5E4B-9322-08B7C5F82F8F}" type="slidenum">
              <a:rPr lang="en-US" altLang="en-US" sz="1200" b="0">
                <a:latin typeface="Times" panose="020F0502020204030204" pitchFamily="34" charset="0"/>
              </a:rPr>
              <a:pPr/>
              <a:t>53</a:t>
            </a:fld>
            <a:endParaRPr lang="en-US" altLang="en-US" sz="1200" b="0">
              <a:latin typeface="Times" panose="020F0502020204030204" pitchFamily="34" charset="0"/>
            </a:endParaRPr>
          </a:p>
        </p:txBody>
      </p:sp>
      <p:sp>
        <p:nvSpPr>
          <p:cNvPr id="123907" name="Rectangle 2">
            <a:extLst>
              <a:ext uri="{FF2B5EF4-FFF2-40B4-BE49-F238E27FC236}">
                <a16:creationId xmlns:a16="http://schemas.microsoft.com/office/drawing/2014/main" id="{42B8192E-6956-B444-2B88-1533B847173E}"/>
              </a:ext>
            </a:extLst>
          </p:cNvPr>
          <p:cNvSpPr>
            <a:spLocks noChangeArrowheads="1" noTextEdit="1"/>
          </p:cNvSpPr>
          <p:nvPr>
            <p:ph type="sldImg"/>
          </p:nvPr>
        </p:nvSpPr>
        <p:spPr>
          <a:ln/>
        </p:spPr>
      </p:sp>
      <p:sp>
        <p:nvSpPr>
          <p:cNvPr id="123908" name="Rectangle 3">
            <a:extLst>
              <a:ext uri="{FF2B5EF4-FFF2-40B4-BE49-F238E27FC236}">
                <a16:creationId xmlns:a16="http://schemas.microsoft.com/office/drawing/2014/main" id="{4595500A-96B7-840E-D995-67F9572D28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I will make your offspring like the dust of the earth, so that if anyone could count the dust, then your offspring could be counted.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01F59697-530E-DB51-6EFF-CB70AB588A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6CBDC04-F279-CB4C-B990-F3D059A52F0E}" type="slidenum">
              <a:rPr lang="en-US" altLang="en-US" sz="1200" b="0">
                <a:latin typeface="Times" panose="020F0502020204030204" pitchFamily="34" charset="0"/>
              </a:rPr>
              <a:pPr/>
              <a:t>54</a:t>
            </a:fld>
            <a:endParaRPr lang="en-US" altLang="en-US" sz="1200" b="0">
              <a:latin typeface="Times" panose="020F0502020204030204" pitchFamily="34" charset="0"/>
            </a:endParaRPr>
          </a:p>
        </p:txBody>
      </p:sp>
      <p:sp>
        <p:nvSpPr>
          <p:cNvPr id="125955" name="Rectangle 2">
            <a:extLst>
              <a:ext uri="{FF2B5EF4-FFF2-40B4-BE49-F238E27FC236}">
                <a16:creationId xmlns:a16="http://schemas.microsoft.com/office/drawing/2014/main" id="{C67503E1-9032-71D9-8E6B-42BC3B4F7B5C}"/>
              </a:ext>
            </a:extLst>
          </p:cNvPr>
          <p:cNvSpPr>
            <a:spLocks noChangeArrowheads="1" noTextEdit="1"/>
          </p:cNvSpPr>
          <p:nvPr>
            <p:ph type="sldImg"/>
          </p:nvPr>
        </p:nvSpPr>
        <p:spPr>
          <a:ln/>
        </p:spPr>
      </p:sp>
      <p:sp>
        <p:nvSpPr>
          <p:cNvPr id="125956" name="Rectangle 3">
            <a:extLst>
              <a:ext uri="{FF2B5EF4-FFF2-40B4-BE49-F238E27FC236}">
                <a16:creationId xmlns:a16="http://schemas.microsoft.com/office/drawing/2014/main" id="{14852279-C3A4-7928-7004-368B24FFEC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Go, walk through the length and breadth of the land, for</a:t>
            </a:r>
          </a:p>
          <a:p>
            <a:r>
              <a:rPr lang="en-US" altLang="en-US" b="1" u="sng">
                <a:solidFill>
                  <a:srgbClr val="000000"/>
                </a:solidFill>
                <a:latin typeface="Times New Roman" panose="02020603050405020304" pitchFamily="18" charset="0"/>
                <a:ea typeface="ＭＳ Ｐゴシック" panose="020B0600070205080204" pitchFamily="34" charset="-128"/>
              </a:rPr>
              <a:t>I AM GIVING IT TO YOU.</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79A2031-D37E-50D7-F6FD-79686AFFB7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C82A0718-9327-9C40-B919-80F38AC3B2DE}" type="slidenum">
              <a:rPr lang="en-US" altLang="en-US" sz="1200" b="0">
                <a:latin typeface="Times" panose="020F0502020204030204" pitchFamily="34" charset="0"/>
              </a:rPr>
              <a:pPr/>
              <a:t>55</a:t>
            </a:fld>
            <a:endParaRPr lang="en-US" altLang="en-US" sz="1200" b="0">
              <a:latin typeface="Times" panose="020F0502020204030204" pitchFamily="34" charset="0"/>
            </a:endParaRPr>
          </a:p>
        </p:txBody>
      </p:sp>
      <p:sp>
        <p:nvSpPr>
          <p:cNvPr id="128003" name="Rectangle 2">
            <a:extLst>
              <a:ext uri="{FF2B5EF4-FFF2-40B4-BE49-F238E27FC236}">
                <a16:creationId xmlns:a16="http://schemas.microsoft.com/office/drawing/2014/main" id="{67BF6EA3-8701-8FED-D689-B2EE1E32A57B}"/>
              </a:ext>
            </a:extLst>
          </p:cNvPr>
          <p:cNvSpPr>
            <a:spLocks noChangeArrowheads="1" noTextEdit="1"/>
          </p:cNvSpPr>
          <p:nvPr>
            <p:ph type="sldImg"/>
          </p:nvPr>
        </p:nvSpPr>
        <p:spPr>
          <a:ln/>
        </p:spPr>
      </p:sp>
      <p:sp>
        <p:nvSpPr>
          <p:cNvPr id="128004" name="Rectangle 3">
            <a:extLst>
              <a:ext uri="{FF2B5EF4-FFF2-40B4-BE49-F238E27FC236}">
                <a16:creationId xmlns:a16="http://schemas.microsoft.com/office/drawing/2014/main" id="{E5208F40-73CF-4A5A-EB73-C5416E6144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Underlying every word of this additional information on the contract is the fact that God is giving the land – making the promises -- to Abraham and his descendants with no strings attached.  In other words...it is an UNCONDITIONAL COVENANT arrangement.  What does that imply… UNCONDITIONAL?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DB75E3C6-5CBD-D1E0-3B8B-2C62EFADF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45880E2-26A4-CB4C-AA89-5CD2C9B034D7}" type="slidenum">
              <a:rPr lang="en-US" altLang="en-US" sz="1200" b="0">
                <a:latin typeface="Times" panose="020F0502020204030204" pitchFamily="34" charset="0"/>
              </a:rPr>
              <a:pPr/>
              <a:t>56</a:t>
            </a:fld>
            <a:endParaRPr lang="en-US" altLang="en-US" sz="1200" b="0">
              <a:latin typeface="Times" panose="020F0502020204030204" pitchFamily="34" charset="0"/>
            </a:endParaRPr>
          </a:p>
        </p:txBody>
      </p:sp>
      <p:sp>
        <p:nvSpPr>
          <p:cNvPr id="130051" name="Rectangle 2">
            <a:extLst>
              <a:ext uri="{FF2B5EF4-FFF2-40B4-BE49-F238E27FC236}">
                <a16:creationId xmlns:a16="http://schemas.microsoft.com/office/drawing/2014/main" id="{1BAA40C1-9550-DC49-4AC4-FDD3EF6731C0}"/>
              </a:ext>
            </a:extLst>
          </p:cNvPr>
          <p:cNvSpPr>
            <a:spLocks noChangeArrowheads="1" noTextEdit="1"/>
          </p:cNvSpPr>
          <p:nvPr>
            <p:ph type="sldImg"/>
          </p:nvPr>
        </p:nvSpPr>
        <p:spPr>
          <a:ln/>
        </p:spPr>
      </p:sp>
      <p:sp>
        <p:nvSpPr>
          <p:cNvPr id="130052" name="Rectangle 3">
            <a:extLst>
              <a:ext uri="{FF2B5EF4-FFF2-40B4-BE49-F238E27FC236}">
                <a16:creationId xmlns:a16="http://schemas.microsoft.com/office/drawing/2014/main" id="{24F813F3-8624-D261-4367-F4B4316451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Think of these two crucial formulas:</a:t>
            </a:r>
          </a:p>
          <a:p>
            <a:r>
              <a:rPr lang="en-US" altLang="en-US" b="1">
                <a:solidFill>
                  <a:srgbClr val="000000"/>
                </a:solidFill>
                <a:latin typeface="Times New Roman" panose="02020603050405020304" pitchFamily="18" charset="0"/>
                <a:ea typeface="ＭＳ Ｐゴシック" panose="020B0600070205080204" pitchFamily="34" charset="-128"/>
              </a:rPr>
              <a:t>////	A CONDITIONAL agreement would be...</a:t>
            </a:r>
          </a:p>
          <a:p>
            <a:r>
              <a:rPr lang="en-US" altLang="en-US" b="1">
                <a:solidFill>
                  <a:srgbClr val="000000"/>
                </a:solidFill>
                <a:latin typeface="Times New Roman" panose="02020603050405020304" pitchFamily="18" charset="0"/>
                <a:ea typeface="ＭＳ Ｐゴシック" panose="020B0600070205080204" pitchFamily="34" charset="-128"/>
              </a:rPr>
              <a:t>////	"I will do THIS...if you will do THAT."</a:t>
            </a:r>
          </a:p>
          <a:p>
            <a:r>
              <a:rPr lang="en-US" altLang="en-US" b="1">
                <a:solidFill>
                  <a:srgbClr val="000000"/>
                </a:solidFill>
                <a:latin typeface="Times" panose="020F0502020204030204" pitchFamily="34" charset="0"/>
                <a:ea typeface="ＭＳ Ｐゴシック" panose="020B0600070205080204" pitchFamily="34" charset="-128"/>
              </a:rPr>
              <a:t>It’s a</a:t>
            </a:r>
            <a:r>
              <a:rPr lang="en-US" altLang="en-US" b="1">
                <a:solidFill>
                  <a:srgbClr val="000000"/>
                </a:solidFill>
                <a:latin typeface="Times New Roman" panose="02020603050405020304" pitchFamily="18" charset="0"/>
                <a:ea typeface="ＭＳ Ｐゴシック" panose="020B0600070205080204" pitchFamily="34" charset="-128"/>
              </a:rPr>
              <a:t>n agreement requiring mutual action on both sides of a bargain or agreement.</a:t>
            </a:r>
          </a:p>
          <a:p>
            <a:r>
              <a:rPr lang="en-US" altLang="en-US" b="1">
                <a:solidFill>
                  <a:srgbClr val="000000"/>
                </a:solidFill>
                <a:latin typeface="Times New Roman" panose="02020603050405020304" pitchFamily="18" charset="0"/>
                <a:ea typeface="ＭＳ Ｐゴシック" panose="020B0600070205080204" pitchFamily="34" charset="-128"/>
              </a:rPr>
              <a:t>////	However, for an UNCONDITIONAL agreement to be arranged,</a:t>
            </a:r>
          </a:p>
          <a:p>
            <a:r>
              <a:rPr lang="en-US" altLang="en-US" b="1">
                <a:solidFill>
                  <a:srgbClr val="000000"/>
                </a:solidFill>
                <a:latin typeface="Times New Roman" panose="02020603050405020304" pitchFamily="18" charset="0"/>
                <a:ea typeface="ＭＳ Ｐゴシック" panose="020B0600070205080204" pitchFamily="34" charset="-128"/>
              </a:rPr>
              <a:t>the formula must be…</a:t>
            </a:r>
          </a:p>
          <a:p>
            <a:r>
              <a:rPr lang="en-US" altLang="en-US" b="1">
                <a:solidFill>
                  <a:srgbClr val="000000"/>
                </a:solidFill>
                <a:latin typeface="Times New Roman" panose="02020603050405020304" pitchFamily="18" charset="0"/>
                <a:ea typeface="ＭＳ Ｐゴシック" panose="020B0600070205080204" pitchFamily="34" charset="-128"/>
              </a:rPr>
              <a:t>////	"I will do this or that NO MATTER WHAT YOU MIGHT DO in the meantime."</a:t>
            </a:r>
          </a:p>
          <a:p>
            <a:r>
              <a:rPr lang="en-US" altLang="en-US" b="1">
                <a:solidFill>
                  <a:srgbClr val="000000"/>
                </a:solidFill>
                <a:latin typeface="Times New Roman" panose="02020603050405020304" pitchFamily="18" charset="0"/>
                <a:ea typeface="ＭＳ Ｐゴシック" panose="020B0600070205080204" pitchFamily="34" charset="-128"/>
              </a:rPr>
              <a:t>It’s an agreement between two parties with one side of the agreement carrying out its end of the deal with absolutely nothing required – no action whatever -- on the part of the other.  </a:t>
            </a:r>
          </a:p>
          <a:p>
            <a:r>
              <a:rPr lang="en-US" altLang="en-US" b="1">
                <a:solidFill>
                  <a:srgbClr val="000000"/>
                </a:solidFill>
                <a:latin typeface="Times New Roman" panose="02020603050405020304" pitchFamily="18" charset="0"/>
                <a:ea typeface="ＭＳ Ｐゴシック" panose="020B0600070205080204" pitchFamily="34" charset="-128"/>
              </a:rPr>
              <a:t>////	THAT was and is the very heart and soul of the Abrahamic Covenant, Contract, Testament, or...in this case, God’s Will.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82D9164C-4CDB-9E00-D4EC-808CF7B1A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35B7E3E-340F-5F44-890A-3D41D629BF1A}" type="slidenum">
              <a:rPr lang="en-US" altLang="en-US" sz="1200" b="0">
                <a:latin typeface="Times" panose="020F0502020204030204" pitchFamily="34" charset="0"/>
              </a:rPr>
              <a:pPr/>
              <a:t>57</a:t>
            </a:fld>
            <a:endParaRPr lang="en-US" altLang="en-US" sz="1200" b="0">
              <a:latin typeface="Times" panose="020F0502020204030204" pitchFamily="34" charset="0"/>
            </a:endParaRPr>
          </a:p>
        </p:txBody>
      </p:sp>
      <p:sp>
        <p:nvSpPr>
          <p:cNvPr id="132099" name="Rectangle 2">
            <a:extLst>
              <a:ext uri="{FF2B5EF4-FFF2-40B4-BE49-F238E27FC236}">
                <a16:creationId xmlns:a16="http://schemas.microsoft.com/office/drawing/2014/main" id="{8B241C7E-BCD2-F981-106C-C692014E161B}"/>
              </a:ext>
            </a:extLst>
          </p:cNvPr>
          <p:cNvSpPr>
            <a:spLocks noChangeArrowheads="1" noTextEdit="1"/>
          </p:cNvSpPr>
          <p:nvPr>
            <p:ph type="sldImg"/>
          </p:nvPr>
        </p:nvSpPr>
        <p:spPr>
          <a:ln/>
        </p:spPr>
      </p:sp>
      <p:sp>
        <p:nvSpPr>
          <p:cNvPr id="132100" name="Rectangle 3">
            <a:extLst>
              <a:ext uri="{FF2B5EF4-FFF2-40B4-BE49-F238E27FC236}">
                <a16:creationId xmlns:a16="http://schemas.microsoft.com/office/drawing/2014/main" id="{354A1F4B-153C-DDB6-9F12-F932DD8C06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Now…for an event closer look…we’ll read Genesis 15: 9-18:</a:t>
            </a:r>
          </a:p>
          <a:p>
            <a:r>
              <a:rPr lang="en-US" altLang="en-US" b="1">
                <a:solidFill>
                  <a:srgbClr val="000000"/>
                </a:solidFill>
                <a:latin typeface="Times New Roman" panose="02020603050405020304" pitchFamily="18" charset="0"/>
                <a:ea typeface="ＭＳ Ｐゴシック" panose="020B0600070205080204" pitchFamily="34" charset="-128"/>
              </a:rPr>
              <a:t>////	It’s the scene of that blood covenant agreement between God and Abraham.  Here are two verses at the climax of the scene of signing the blood covenant –- a recognized legal contract in the culture of that day:</a:t>
            </a:r>
          </a:p>
          <a:p>
            <a:r>
              <a:rPr lang="en-US" altLang="en-US" b="1">
                <a:solidFill>
                  <a:srgbClr val="000000"/>
                </a:solidFill>
                <a:latin typeface="Times New Roman" panose="02020603050405020304" pitchFamily="18" charset="0"/>
                <a:ea typeface="ＭＳ Ｐゴシック" panose="020B0600070205080204" pitchFamily="34" charset="-128"/>
              </a:rPr>
              <a:t>////	“When the sun had set and darkness had fallen, a smoking firepot with a blazing torch appeared and passed between the pieces.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DDD29433-8539-F799-EB44-6F18358683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6454551-F7BC-C440-A8C6-CD7FA96D54C6}" type="slidenum">
              <a:rPr lang="en-US" altLang="en-US" sz="1200" b="0">
                <a:latin typeface="Times" panose="020F0502020204030204" pitchFamily="34" charset="0"/>
              </a:rPr>
              <a:pPr/>
              <a:t>58</a:t>
            </a:fld>
            <a:endParaRPr lang="en-US" altLang="en-US" sz="1200" b="0">
              <a:latin typeface="Times" panose="020F0502020204030204" pitchFamily="34" charset="0"/>
            </a:endParaRPr>
          </a:p>
        </p:txBody>
      </p:sp>
      <p:sp>
        <p:nvSpPr>
          <p:cNvPr id="134147" name="Rectangle 2">
            <a:extLst>
              <a:ext uri="{FF2B5EF4-FFF2-40B4-BE49-F238E27FC236}">
                <a16:creationId xmlns:a16="http://schemas.microsoft.com/office/drawing/2014/main" id="{781EB0F0-6F7D-C0D4-7129-D012FA1C4546}"/>
              </a:ext>
            </a:extLst>
          </p:cNvPr>
          <p:cNvSpPr>
            <a:spLocks noChangeArrowheads="1" noTextEdit="1"/>
          </p:cNvSpPr>
          <p:nvPr>
            <p:ph type="sldImg"/>
          </p:nvPr>
        </p:nvSpPr>
        <p:spPr>
          <a:ln/>
        </p:spPr>
      </p:sp>
      <p:sp>
        <p:nvSpPr>
          <p:cNvPr id="134148" name="Rectangle 3">
            <a:extLst>
              <a:ext uri="{FF2B5EF4-FFF2-40B4-BE49-F238E27FC236}">
                <a16:creationId xmlns:a16="http://schemas.microsoft.com/office/drawing/2014/main" id="{17AD62F8-6146-E40C-FB1B-8CB95976C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“On that day the Lord made a covenant with Abram and said, "To your descendants I give this land, from the river of Egypt to the great river, the Euphrates."</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8A762CA9-77E4-3CDA-491B-E1202418A6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9105D9C7-8535-FA41-BC28-CF672E67C5D2}" type="slidenum">
              <a:rPr lang="en-US" altLang="en-US" sz="1200" b="0">
                <a:latin typeface="Times" panose="020F0502020204030204" pitchFamily="34" charset="0"/>
              </a:rPr>
              <a:pPr/>
              <a:t>59</a:t>
            </a:fld>
            <a:endParaRPr lang="en-US" altLang="en-US" sz="1200" b="0">
              <a:latin typeface="Times" panose="020F0502020204030204" pitchFamily="34" charset="0"/>
            </a:endParaRPr>
          </a:p>
        </p:txBody>
      </p:sp>
      <p:sp>
        <p:nvSpPr>
          <p:cNvPr id="136195" name="Rectangle 2">
            <a:extLst>
              <a:ext uri="{FF2B5EF4-FFF2-40B4-BE49-F238E27FC236}">
                <a16:creationId xmlns:a16="http://schemas.microsoft.com/office/drawing/2014/main" id="{88E91783-8B3B-BA38-69C2-19F5CC218A2F}"/>
              </a:ext>
            </a:extLst>
          </p:cNvPr>
          <p:cNvSpPr>
            <a:spLocks noChangeArrowheads="1" noTextEdit="1"/>
          </p:cNvSpPr>
          <p:nvPr>
            <p:ph type="sldImg"/>
          </p:nvPr>
        </p:nvSpPr>
        <p:spPr>
          <a:ln/>
        </p:spPr>
      </p:sp>
      <p:sp>
        <p:nvSpPr>
          <p:cNvPr id="136196" name="Rectangle 3">
            <a:extLst>
              <a:ext uri="{FF2B5EF4-FFF2-40B4-BE49-F238E27FC236}">
                <a16:creationId xmlns:a16="http://schemas.microsoft.com/office/drawing/2014/main" id="{F280A9B6-0E31-51F2-D2C0-54DDC390F6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We defined it earlier…THE ABRAHAMIC COVENANT then was a unilateral blood-covenant-based contractual promise between God and himself toward his friend, Abraham.  </a:t>
            </a:r>
          </a:p>
          <a:p>
            <a:r>
              <a:rPr lang="en-US" altLang="en-US" b="1">
                <a:solidFill>
                  <a:srgbClr val="000000"/>
                </a:solidFill>
                <a:latin typeface="Times New Roman" panose="02020603050405020304" pitchFamily="18" charset="0"/>
                <a:ea typeface="ＭＳ Ｐゴシック" panose="020B0600070205080204" pitchFamily="34" charset="-128"/>
              </a:rPr>
              <a:t>////	Over in the New Testament this is made clear…Hebrews 6: 13 tells us….</a:t>
            </a:r>
          </a:p>
          <a:p>
            <a:r>
              <a:rPr lang="en-US" altLang="en-US" b="1">
                <a:solidFill>
                  <a:srgbClr val="000000"/>
                </a:solidFill>
                <a:latin typeface="Times New Roman" panose="02020603050405020304" pitchFamily="18" charset="0"/>
                <a:ea typeface="ＭＳ Ｐゴシック" panose="020B0600070205080204" pitchFamily="34" charset="-128"/>
              </a:rPr>
              <a:t>////	“When God made his promise to Abraham, since there was no one greater for him to swear by, he swore by himself…”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265A12C-243C-A322-F14A-ABEEBB8C1C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394D92B5-2DD3-BB49-8833-2929471D82AF}" type="slidenum">
              <a:rPr lang="en-US" altLang="en-US" sz="1200" b="0">
                <a:latin typeface="Times" panose="020F0502020204030204" pitchFamily="34" charset="0"/>
              </a:rPr>
              <a:pPr/>
              <a:t>6</a:t>
            </a:fld>
            <a:endParaRPr lang="en-US" altLang="en-US" sz="1200" b="0">
              <a:latin typeface="Times" panose="020F0502020204030204" pitchFamily="34" charset="0"/>
            </a:endParaRPr>
          </a:p>
        </p:txBody>
      </p:sp>
      <p:sp>
        <p:nvSpPr>
          <p:cNvPr id="27651" name="Rectangle 2">
            <a:extLst>
              <a:ext uri="{FF2B5EF4-FFF2-40B4-BE49-F238E27FC236}">
                <a16:creationId xmlns:a16="http://schemas.microsoft.com/office/drawing/2014/main" id="{0BD43FFF-442D-93F0-41B1-1AB4AFACBACD}"/>
              </a:ext>
            </a:extLst>
          </p:cNvPr>
          <p:cNvSpPr>
            <a:spLocks noChangeArrowheads="1" noTextEdit="1"/>
          </p:cNvSpPr>
          <p:nvPr>
            <p:ph type="sldImg"/>
          </p:nvPr>
        </p:nvSpPr>
        <p:spPr>
          <a:ln/>
        </p:spPr>
      </p:sp>
      <p:sp>
        <p:nvSpPr>
          <p:cNvPr id="27652" name="Rectangle 3">
            <a:extLst>
              <a:ext uri="{FF2B5EF4-FFF2-40B4-BE49-F238E27FC236}">
                <a16:creationId xmlns:a16="http://schemas.microsoft.com/office/drawing/2014/main" id="{4128312A-2BBB-8B3C-9133-7BF3FAC00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The answer is, yes. The ideas ARE there.  And we call them, our BIBLICAL BEDROCK...because in that deepest stratum of biblical meaning, revelation and understanding...</a:t>
            </a:r>
          </a:p>
          <a:p>
            <a:r>
              <a:rPr lang="en-US" altLang="en-US" b="1">
                <a:solidFill>
                  <a:srgbClr val="000000"/>
                </a:solidFill>
                <a:latin typeface="Times" panose="020F0502020204030204" pitchFamily="34" charset="0"/>
                <a:ea typeface="ＭＳ Ｐゴシック" panose="020B0600070205080204" pitchFamily="34" charset="-128"/>
              </a:rPr>
              <a:t>////	….that's where it all begins.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7876A225-2644-D9BA-0E4A-7CF271379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BE3FB4BC-E279-AC4F-97D9-0C3D1A88B5DA}" type="slidenum">
              <a:rPr lang="en-US" altLang="en-US" sz="1200" b="0">
                <a:latin typeface="Times" panose="020F0502020204030204" pitchFamily="34" charset="0"/>
              </a:rPr>
              <a:pPr/>
              <a:t>60</a:t>
            </a:fld>
            <a:endParaRPr lang="en-US" altLang="en-US" sz="1200" b="0">
              <a:latin typeface="Times" panose="020F0502020204030204" pitchFamily="34" charset="0"/>
            </a:endParaRPr>
          </a:p>
        </p:txBody>
      </p:sp>
      <p:sp>
        <p:nvSpPr>
          <p:cNvPr id="138243" name="Rectangle 2">
            <a:extLst>
              <a:ext uri="{FF2B5EF4-FFF2-40B4-BE49-F238E27FC236}">
                <a16:creationId xmlns:a16="http://schemas.microsoft.com/office/drawing/2014/main" id="{CC7DB4C8-0A8C-2AFE-800E-3E50BD179EAC}"/>
              </a:ext>
            </a:extLst>
          </p:cNvPr>
          <p:cNvSpPr>
            <a:spLocks noChangeArrowheads="1" noTextEdit="1"/>
          </p:cNvSpPr>
          <p:nvPr>
            <p:ph type="sldImg"/>
          </p:nvPr>
        </p:nvSpPr>
        <p:spPr>
          <a:ln/>
        </p:spPr>
      </p:sp>
      <p:sp>
        <p:nvSpPr>
          <p:cNvPr id="138244" name="Rectangle 3">
            <a:extLst>
              <a:ext uri="{FF2B5EF4-FFF2-40B4-BE49-F238E27FC236}">
                <a16:creationId xmlns:a16="http://schemas.microsoft.com/office/drawing/2014/main" id="{09510E9F-335C-D7E1-81F8-B4C22F65A2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So then...regarding these arrangements that God made with Abraham...</a:t>
            </a:r>
          </a:p>
          <a:p>
            <a:r>
              <a:rPr lang="en-US" altLang="en-US" b="1">
                <a:solidFill>
                  <a:srgbClr val="000000"/>
                </a:solidFill>
                <a:latin typeface="Times New Roman" panose="02020603050405020304" pitchFamily="18" charset="0"/>
                <a:ea typeface="ＭＳ Ｐゴシック" panose="020B0600070205080204" pitchFamily="34" charset="-128"/>
              </a:rPr>
              <a:t>////	The promises are </a:t>
            </a:r>
          </a:p>
          <a:p>
            <a:r>
              <a:rPr lang="en-US" altLang="en-US" b="1">
                <a:solidFill>
                  <a:srgbClr val="000000"/>
                </a:solidFill>
                <a:latin typeface="Times New Roman" panose="02020603050405020304" pitchFamily="18" charset="0"/>
                <a:ea typeface="ＭＳ Ｐゴシック" panose="020B0600070205080204" pitchFamily="34" charset="-128"/>
              </a:rPr>
              <a:t>////	ETERNAL in their duration...</a:t>
            </a:r>
          </a:p>
          <a:p>
            <a:r>
              <a:rPr lang="en-US" altLang="en-US" b="1">
                <a:solidFill>
                  <a:srgbClr val="000000"/>
                </a:solidFill>
                <a:latin typeface="Times New Roman" panose="02020603050405020304" pitchFamily="18" charset="0"/>
                <a:ea typeface="ＭＳ Ｐゴシック" panose="020B0600070205080204" pitchFamily="34" charset="-128"/>
              </a:rPr>
              <a:t>////	LITERAL in the meaning...</a:t>
            </a:r>
          </a:p>
          <a:p>
            <a:r>
              <a:rPr lang="en-US" altLang="en-US" b="1">
                <a:solidFill>
                  <a:srgbClr val="000000"/>
                </a:solidFill>
                <a:latin typeface="Times New Roman" panose="02020603050405020304" pitchFamily="18" charset="0"/>
                <a:ea typeface="ＭＳ Ｐゴシック" panose="020B0600070205080204" pitchFamily="34" charset="-128"/>
              </a:rPr>
              <a:t>////	and UNC</a:t>
            </a:r>
            <a:r>
              <a:rPr lang="en-US" altLang="en-US" b="1">
                <a:solidFill>
                  <a:srgbClr val="000000"/>
                </a:solidFill>
                <a:latin typeface="Times" panose="020F0502020204030204" pitchFamily="34" charset="0"/>
                <a:ea typeface="ＭＳ Ｐゴシック" panose="020B0600070205080204" pitchFamily="34" charset="-128"/>
              </a:rPr>
              <a:t>ONDITIONAL in their fulfillment.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AC19EE54-2384-7F74-F360-4F2986715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FC392A92-239E-364A-BA9B-ED61B992ADF2}" type="slidenum">
              <a:rPr lang="en-US" altLang="en-US" sz="1200" b="0">
                <a:latin typeface="Times" panose="020F0502020204030204" pitchFamily="34" charset="0"/>
              </a:rPr>
              <a:pPr/>
              <a:t>61</a:t>
            </a:fld>
            <a:endParaRPr lang="en-US" altLang="en-US" sz="1200" b="0">
              <a:latin typeface="Times" panose="020F0502020204030204" pitchFamily="34" charset="0"/>
            </a:endParaRPr>
          </a:p>
        </p:txBody>
      </p:sp>
      <p:sp>
        <p:nvSpPr>
          <p:cNvPr id="140291" name="Rectangle 2">
            <a:extLst>
              <a:ext uri="{FF2B5EF4-FFF2-40B4-BE49-F238E27FC236}">
                <a16:creationId xmlns:a16="http://schemas.microsoft.com/office/drawing/2014/main" id="{DF514D2A-E371-D818-686A-F58FBD05C116}"/>
              </a:ext>
            </a:extLst>
          </p:cNvPr>
          <p:cNvSpPr>
            <a:spLocks noChangeArrowheads="1" noTextEdit="1"/>
          </p:cNvSpPr>
          <p:nvPr>
            <p:ph type="sldImg"/>
          </p:nvPr>
        </p:nvSpPr>
        <p:spPr>
          <a:ln/>
        </p:spPr>
      </p:sp>
      <p:sp>
        <p:nvSpPr>
          <p:cNvPr id="140292" name="Rectangle 3">
            <a:extLst>
              <a:ext uri="{FF2B5EF4-FFF2-40B4-BE49-F238E27FC236}">
                <a16:creationId xmlns:a16="http://schemas.microsoft.com/office/drawing/2014/main" id="{2F218278-BD96-F0AB-637E-0F09F2DC8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Finally…a capstone to all that is revealed.  It’s there for us in a sentence of startling simplicity…at Genesis 15:6…we mentioned it in the ABRAHAM FILE FOLDER…</a:t>
            </a:r>
          </a:p>
          <a:p>
            <a:r>
              <a:rPr lang="en-US" altLang="en-US" b="1">
                <a:solidFill>
                  <a:srgbClr val="000000"/>
                </a:solidFill>
                <a:latin typeface="Times" panose="020F0502020204030204" pitchFamily="34" charset="0"/>
                <a:ea typeface="ＭＳ Ｐゴシック" panose="020B0600070205080204" pitchFamily="34" charset="-128"/>
              </a:rPr>
              <a:t>////	ABRAM BELIEVED THE LORD AND HE...[GOD]...CREDITED TO HIM AS RIGHTEOUSNESS.</a:t>
            </a:r>
          </a:p>
          <a:p>
            <a:r>
              <a:rPr lang="en-US" altLang="en-US" b="1">
                <a:solidFill>
                  <a:srgbClr val="000000"/>
                </a:solidFill>
                <a:latin typeface="Times" panose="020F0502020204030204" pitchFamily="34" charset="0"/>
                <a:ea typeface="ＭＳ Ｐゴシック" panose="020B0600070205080204" pitchFamily="34" charset="-128"/>
              </a:rPr>
              <a:t>Which gives us the powerful lesson: simple unquestioning belief in God's direction and provision is the proper definitio</a:t>
            </a:r>
            <a:r>
              <a:rPr lang="en-US" altLang="en-US" b="1">
                <a:solidFill>
                  <a:srgbClr val="000000"/>
                </a:solidFill>
                <a:latin typeface="Times New Roman" panose="02020603050405020304" pitchFamily="18" charset="0"/>
                <a:ea typeface="ＭＳ Ｐゴシック" panose="020B0600070205080204" pitchFamily="34" charset="-128"/>
              </a:rPr>
              <a:t>n for </a:t>
            </a: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righteousness in His sight.  And it's presented to us clearly in words that we can easily understand...which makes </a:t>
            </a:r>
          </a:p>
          <a:p>
            <a:r>
              <a:rPr lang="en-US" altLang="en-US" b="1">
                <a:solidFill>
                  <a:srgbClr val="000000"/>
                </a:solidFill>
                <a:latin typeface="Times" panose="020F0502020204030204" pitchFamily="34" charset="0"/>
                <a:ea typeface="ＭＳ Ｐゴシック" panose="020B0600070205080204" pitchFamily="34" charset="-128"/>
              </a:rPr>
              <a:t>////	</a:t>
            </a:r>
            <a:r>
              <a:rPr lang="en-US" altLang="en-US" b="1">
                <a:solidFill>
                  <a:srgbClr val="000000"/>
                </a:solidFill>
                <a:latin typeface="Times New Roman" panose="02020603050405020304" pitchFamily="18" charset="0"/>
                <a:ea typeface="ＭＳ Ｐゴシック" panose="020B0600070205080204" pitchFamily="34" charset="-128"/>
              </a:rPr>
              <a:t>Genesis 15:6 one of the Old Testament’s anchor points of basic evangelical </a:t>
            </a:r>
          </a:p>
          <a:p>
            <a:r>
              <a:rPr lang="en-US" altLang="en-US" b="1">
                <a:solidFill>
                  <a:srgbClr val="000000"/>
                </a:solidFill>
                <a:latin typeface="Times New Roman" panose="02020603050405020304" pitchFamily="18" charset="0"/>
                <a:ea typeface="ＭＳ Ｐゴシック" panose="020B0600070205080204" pitchFamily="34" charset="-128"/>
              </a:rPr>
              <a:t>theology.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29D80C91-D4A8-6F9D-9910-9BE05DEAA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59033CA-1078-454D-91A8-13BF74E663AB}" type="slidenum">
              <a:rPr lang="en-US" altLang="en-US" sz="1200" b="0">
                <a:latin typeface="Times" panose="020F0502020204030204" pitchFamily="34" charset="0"/>
              </a:rPr>
              <a:pPr/>
              <a:t>62</a:t>
            </a:fld>
            <a:endParaRPr lang="en-US" altLang="en-US" sz="1200" b="0">
              <a:latin typeface="Times" panose="020F0502020204030204" pitchFamily="34" charset="0"/>
            </a:endParaRPr>
          </a:p>
        </p:txBody>
      </p:sp>
      <p:sp>
        <p:nvSpPr>
          <p:cNvPr id="142339" name="Rectangle 2">
            <a:extLst>
              <a:ext uri="{FF2B5EF4-FFF2-40B4-BE49-F238E27FC236}">
                <a16:creationId xmlns:a16="http://schemas.microsoft.com/office/drawing/2014/main" id="{8F1AEFF9-A67D-4CD7-2506-2786DC556890}"/>
              </a:ext>
            </a:extLst>
          </p:cNvPr>
          <p:cNvSpPr>
            <a:spLocks noChangeArrowheads="1" noTextEdit="1"/>
          </p:cNvSpPr>
          <p:nvPr>
            <p:ph type="sldImg"/>
          </p:nvPr>
        </p:nvSpPr>
        <p:spPr>
          <a:ln/>
        </p:spPr>
      </p:sp>
      <p:sp>
        <p:nvSpPr>
          <p:cNvPr id="142340" name="Rectangle 3">
            <a:extLst>
              <a:ext uri="{FF2B5EF4-FFF2-40B4-BE49-F238E27FC236}">
                <a16:creationId xmlns:a16="http://schemas.microsoft.com/office/drawing/2014/main" id="{B29BFA5E-2CEC-3108-BA85-F3ABA8595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Now we must journey onto a side road for just a moment.  </a:t>
            </a:r>
          </a:p>
          <a:p>
            <a:r>
              <a:rPr lang="en-US" altLang="en-US" b="1">
                <a:solidFill>
                  <a:srgbClr val="000000"/>
                </a:solidFill>
                <a:latin typeface="Times New Roman" panose="02020603050405020304" pitchFamily="18" charset="0"/>
                <a:ea typeface="ＭＳ Ｐゴシック" panose="020B0600070205080204" pitchFamily="34" charset="-128"/>
              </a:rPr>
              <a:t>////	There is </a:t>
            </a:r>
            <a:r>
              <a:rPr lang="en-US" altLang="en-US" b="1" i="1" u="sng">
                <a:solidFill>
                  <a:srgbClr val="000000"/>
                </a:solidFill>
                <a:latin typeface="Times New Roman" panose="02020603050405020304" pitchFamily="18" charset="0"/>
                <a:ea typeface="ＭＳ Ｐゴシック" panose="020B0600070205080204" pitchFamily="34" charset="-128"/>
              </a:rPr>
              <a:t>another</a:t>
            </a:r>
            <a:r>
              <a:rPr lang="en-US" altLang="en-US" b="1">
                <a:solidFill>
                  <a:srgbClr val="000000"/>
                </a:solidFill>
                <a:latin typeface="Times New Roman" panose="02020603050405020304" pitchFamily="18" charset="0"/>
                <a:ea typeface="ＭＳ Ｐゴシック" panose="020B0600070205080204" pitchFamily="34" charset="-128"/>
              </a:rPr>
              <a:t> covenant in the Old Testament that you may have thought about already.  We must consider it briefly.  </a:t>
            </a:r>
          </a:p>
          <a:p>
            <a:r>
              <a:rPr lang="en-US" altLang="en-US" b="1">
                <a:solidFill>
                  <a:srgbClr val="000000"/>
                </a:solidFill>
                <a:latin typeface="Times New Roman" panose="02020603050405020304" pitchFamily="18" charset="0"/>
                <a:ea typeface="ＭＳ Ｐゴシック" panose="020B0600070205080204" pitchFamily="34" charset="-128"/>
              </a:rPr>
              <a:t>////	However, its circumstances and its elements are very different from those in the Abrahamic promises.  .  IT’S GOD’S SPECIAL ARRANGEMENT WITH MOSES!  This covenant is placed in the book of Exodus in the Old Testament…</a:t>
            </a:r>
          </a:p>
          <a:p>
            <a:r>
              <a:rPr lang="en-US" altLang="en-US" b="1">
                <a:solidFill>
                  <a:srgbClr val="000000"/>
                </a:solidFill>
                <a:latin typeface="Times New Roman" panose="02020603050405020304" pitchFamily="18" charset="0"/>
                <a:ea typeface="ＭＳ Ｐゴシック" panose="020B0600070205080204" pitchFamily="34" charset="-128"/>
              </a:rPr>
              <a:t>////	and is called THE MOSAIC COVENANT.  However…THE MOSAIC is NOT a part of that Abrahamic contract.   What about THIS arrangement?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E7A2951A-7248-575E-920D-5589D82329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1AEFF9C3-0A39-F045-BAE4-48D853A065C3}" type="slidenum">
              <a:rPr lang="en-US" altLang="en-US" sz="1200" b="0">
                <a:latin typeface="Times" panose="020F0502020204030204" pitchFamily="34" charset="0"/>
              </a:rPr>
              <a:pPr/>
              <a:t>63</a:t>
            </a:fld>
            <a:endParaRPr lang="en-US" altLang="en-US" sz="1200" b="0">
              <a:latin typeface="Times" panose="020F0502020204030204" pitchFamily="34" charset="0"/>
            </a:endParaRPr>
          </a:p>
        </p:txBody>
      </p:sp>
      <p:sp>
        <p:nvSpPr>
          <p:cNvPr id="144387" name="Rectangle 2">
            <a:extLst>
              <a:ext uri="{FF2B5EF4-FFF2-40B4-BE49-F238E27FC236}">
                <a16:creationId xmlns:a16="http://schemas.microsoft.com/office/drawing/2014/main" id="{2C210477-E9BE-5752-6CB8-F8CA16B07D4F}"/>
              </a:ext>
            </a:extLst>
          </p:cNvPr>
          <p:cNvSpPr>
            <a:spLocks noChangeArrowheads="1" noTextEdit="1"/>
          </p:cNvSpPr>
          <p:nvPr>
            <p:ph type="sldImg"/>
          </p:nvPr>
        </p:nvSpPr>
        <p:spPr>
          <a:ln/>
        </p:spPr>
      </p:sp>
      <p:sp>
        <p:nvSpPr>
          <p:cNvPr id="144388" name="Rectangle 3">
            <a:extLst>
              <a:ext uri="{FF2B5EF4-FFF2-40B4-BE49-F238E27FC236}">
                <a16:creationId xmlns:a16="http://schemas.microsoft.com/office/drawing/2014/main" id="{EA48248B-67E3-7ABD-317F-17CAD8E5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New Roman" panose="02020603050405020304" pitchFamily="18" charset="0"/>
                <a:ea typeface="ＭＳ Ｐゴシック" panose="020B0600070205080204" pitchFamily="34" charset="-128"/>
              </a:rPr>
              <a:t>In our next session we will work through THE MOSAIC COVENANT with Study Help #15.</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59B0E3E1-81BD-B828-FD22-01E4CA636D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6390EF8C-19F0-9E4C-A691-88C4BF165C72}" type="slidenum">
              <a:rPr lang="en-US" altLang="en-US" sz="1200" b="0">
                <a:latin typeface="Times" panose="020F0502020204030204" pitchFamily="34" charset="0"/>
              </a:rPr>
              <a:pPr/>
              <a:t>64</a:t>
            </a:fld>
            <a:endParaRPr lang="en-US" altLang="en-US" sz="1200" b="0">
              <a:latin typeface="Times" panose="020F0502020204030204" pitchFamily="34" charset="0"/>
            </a:endParaRPr>
          </a:p>
        </p:txBody>
      </p:sp>
      <p:sp>
        <p:nvSpPr>
          <p:cNvPr id="146435" name="Rectangle 2">
            <a:extLst>
              <a:ext uri="{FF2B5EF4-FFF2-40B4-BE49-F238E27FC236}">
                <a16:creationId xmlns:a16="http://schemas.microsoft.com/office/drawing/2014/main" id="{BF286EDA-7247-D4C8-C667-BF78E81E4D70}"/>
              </a:ext>
            </a:extLst>
          </p:cNvPr>
          <p:cNvSpPr>
            <a:spLocks noChangeArrowheads="1" noTextEdit="1"/>
          </p:cNvSpPr>
          <p:nvPr>
            <p:ph type="sldImg"/>
          </p:nvPr>
        </p:nvSpPr>
        <p:spPr>
          <a:ln/>
        </p:spPr>
      </p:sp>
      <p:sp>
        <p:nvSpPr>
          <p:cNvPr id="146436" name="Rectangle 3">
            <a:extLst>
              <a:ext uri="{FF2B5EF4-FFF2-40B4-BE49-F238E27FC236}">
                <a16:creationId xmlns:a16="http://schemas.microsoft.com/office/drawing/2014/main" id="{D29E1B46-6BD1-3C60-4DBE-D624E4C754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02ECCF0-FF50-AAFA-AB20-D6EA899DE6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006F1B21-AD0E-744D-8F88-DC7A256047A7}" type="slidenum">
              <a:rPr lang="en-US" altLang="en-US" sz="1200" b="0">
                <a:latin typeface="Times" panose="020F0502020204030204" pitchFamily="34" charset="0"/>
              </a:rPr>
              <a:pPr/>
              <a:t>7</a:t>
            </a:fld>
            <a:endParaRPr lang="en-US" altLang="en-US" sz="1200" b="0">
              <a:latin typeface="Times" panose="020F0502020204030204" pitchFamily="34" charset="0"/>
            </a:endParaRPr>
          </a:p>
        </p:txBody>
      </p:sp>
      <p:sp>
        <p:nvSpPr>
          <p:cNvPr id="29699" name="Rectangle 2">
            <a:extLst>
              <a:ext uri="{FF2B5EF4-FFF2-40B4-BE49-F238E27FC236}">
                <a16:creationId xmlns:a16="http://schemas.microsoft.com/office/drawing/2014/main" id="{FFE14A3C-4B3E-92F7-7191-5681C55F063A}"/>
              </a:ext>
            </a:extLst>
          </p:cNvPr>
          <p:cNvSpPr>
            <a:spLocks noChangeArrowheads="1" noTextEdit="1"/>
          </p:cNvSpPr>
          <p:nvPr>
            <p:ph type="sldImg"/>
          </p:nvPr>
        </p:nvSpPr>
        <p:spPr>
          <a:ln/>
        </p:spPr>
      </p:sp>
      <p:sp>
        <p:nvSpPr>
          <p:cNvPr id="29700" name="Rectangle 3">
            <a:extLst>
              <a:ext uri="{FF2B5EF4-FFF2-40B4-BE49-F238E27FC236}">
                <a16:creationId xmlns:a16="http://schemas.microsoft.com/office/drawing/2014/main" id="{527DE875-B786-AB41-1418-E1BD76881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Remember that imaginary loom we built and threaded in the JESUS FILE?  On Study Help #8 we called it "The Fabric of the Bible's Chronology.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42ACEE1-B569-C433-1498-6D99EA3DD4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55BF0082-5026-484D-9BC4-0A2FBDCAFF4E}" type="slidenum">
              <a:rPr lang="en-US" altLang="en-US" sz="1200" b="0">
                <a:latin typeface="Times" panose="020F0502020204030204" pitchFamily="34" charset="0"/>
              </a:rPr>
              <a:pPr/>
              <a:t>8</a:t>
            </a:fld>
            <a:endParaRPr lang="en-US" altLang="en-US" sz="1200" b="0">
              <a:latin typeface="Times" panose="020F0502020204030204" pitchFamily="34" charset="0"/>
            </a:endParaRPr>
          </a:p>
        </p:txBody>
      </p:sp>
      <p:sp>
        <p:nvSpPr>
          <p:cNvPr id="31747" name="Rectangle 2">
            <a:extLst>
              <a:ext uri="{FF2B5EF4-FFF2-40B4-BE49-F238E27FC236}">
                <a16:creationId xmlns:a16="http://schemas.microsoft.com/office/drawing/2014/main" id="{D7487E21-CE9A-9F85-0A65-D7A6E71AD478}"/>
              </a:ext>
            </a:extLst>
          </p:cNvPr>
          <p:cNvSpPr>
            <a:spLocks noChangeArrowheads="1" noTextEdit="1"/>
          </p:cNvSpPr>
          <p:nvPr>
            <p:ph type="sldImg"/>
          </p:nvPr>
        </p:nvSpPr>
        <p:spPr>
          <a:ln/>
        </p:spPr>
      </p:sp>
      <p:sp>
        <p:nvSpPr>
          <p:cNvPr id="31748" name="Rectangle 3">
            <a:extLst>
              <a:ext uri="{FF2B5EF4-FFF2-40B4-BE49-F238E27FC236}">
                <a16:creationId xmlns:a16="http://schemas.microsoft.com/office/drawing/2014/main" id="{A886D6DA-2273-46B5-59BC-21216FBB32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We prepared the loom with ten threads representing the C7SJ ideas…</a:t>
            </a:r>
          </a:p>
          <a:p>
            <a:r>
              <a:rPr lang="en-US" altLang="en-US" b="1">
                <a:solidFill>
                  <a:srgbClr val="000000"/>
                </a:solidFill>
                <a:latin typeface="Times" panose="020F0502020204030204" pitchFamily="34" charset="0"/>
                <a:ea typeface="ＭＳ Ｐゴシック" panose="020B0600070205080204" pitchFamily="34" charset="-128"/>
              </a:rPr>
              <a:t>////	…followed by those ten organizing words of THE BIBLE FILE.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77D18D4-4138-2538-8289-6EEACC404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fld id="{234F909F-1B7A-374E-8D7B-8111A0D2720D}" type="slidenum">
              <a:rPr lang="en-US" altLang="en-US" sz="1200" b="0">
                <a:latin typeface="Times" panose="020F0502020204030204" pitchFamily="34" charset="0"/>
              </a:rPr>
              <a:pPr/>
              <a:t>9</a:t>
            </a:fld>
            <a:endParaRPr lang="en-US" altLang="en-US" sz="1200" b="0">
              <a:latin typeface="Times" panose="020F0502020204030204" pitchFamily="34" charset="0"/>
            </a:endParaRPr>
          </a:p>
        </p:txBody>
      </p:sp>
      <p:sp>
        <p:nvSpPr>
          <p:cNvPr id="33795" name="Rectangle 2">
            <a:extLst>
              <a:ext uri="{FF2B5EF4-FFF2-40B4-BE49-F238E27FC236}">
                <a16:creationId xmlns:a16="http://schemas.microsoft.com/office/drawing/2014/main" id="{84490C50-5877-A59E-0629-9D2B2EE155B8}"/>
              </a:ext>
            </a:extLst>
          </p:cNvPr>
          <p:cNvSpPr>
            <a:spLocks noChangeArrowheads="1" noTextEdit="1"/>
          </p:cNvSpPr>
          <p:nvPr>
            <p:ph type="sldImg"/>
          </p:nvPr>
        </p:nvSpPr>
        <p:spPr>
          <a:ln/>
        </p:spPr>
      </p:sp>
      <p:sp>
        <p:nvSpPr>
          <p:cNvPr id="33796" name="Rectangle 3">
            <a:extLst>
              <a:ext uri="{FF2B5EF4-FFF2-40B4-BE49-F238E27FC236}">
                <a16:creationId xmlns:a16="http://schemas.microsoft.com/office/drawing/2014/main" id="{D1367093-CB69-C0A8-332E-2F3D2A80F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000000"/>
                </a:solidFill>
                <a:latin typeface="Times" panose="020F0502020204030204" pitchFamily="34" charset="0"/>
                <a:ea typeface="ＭＳ Ｐゴシック" panose="020B0600070205080204" pitchFamily="34" charset="-128"/>
              </a:rPr>
              <a:t>…CREATION,  ABRAHAM,  JOSEPH, MOSES,  JOSHUA,  ANARCHY,  ROYALTY,  CAPTIVITY,  SILENCE, and Jesus.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94A8A4-AF86-1F89-2AA5-6E63316256DA}"/>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latin typeface="Comic Sans MS" pitchFamily="-108" charset="0"/>
              <a:ea typeface="ＭＳ Ｐゴシック" pitchFamily="-108" charset="-128"/>
            </a:endParaRPr>
          </a:p>
        </p:txBody>
      </p:sp>
      <p:sp>
        <p:nvSpPr>
          <p:cNvPr id="3" name="Freeform 3">
            <a:extLst>
              <a:ext uri="{FF2B5EF4-FFF2-40B4-BE49-F238E27FC236}">
                <a16:creationId xmlns:a16="http://schemas.microsoft.com/office/drawing/2014/main" id="{DA1AFD65-C59F-7122-67EB-7AF11669EC07}"/>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4" name="Freeform 4">
            <a:extLst>
              <a:ext uri="{FF2B5EF4-FFF2-40B4-BE49-F238E27FC236}">
                <a16:creationId xmlns:a16="http://schemas.microsoft.com/office/drawing/2014/main" id="{F696CDFC-7B06-FBAB-DAFF-AB1E0725B195}"/>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5" name="Freeform 5">
            <a:extLst>
              <a:ext uri="{FF2B5EF4-FFF2-40B4-BE49-F238E27FC236}">
                <a16:creationId xmlns:a16="http://schemas.microsoft.com/office/drawing/2014/main" id="{10B729CE-38DC-DBF7-62C0-9831189B1BF9}"/>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6" name="Freeform 6">
            <a:extLst>
              <a:ext uri="{FF2B5EF4-FFF2-40B4-BE49-F238E27FC236}">
                <a16:creationId xmlns:a16="http://schemas.microsoft.com/office/drawing/2014/main" id="{761EA43F-AAAE-9B62-316A-B682DCA9092E}"/>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7">
            <a:extLst>
              <a:ext uri="{FF2B5EF4-FFF2-40B4-BE49-F238E27FC236}">
                <a16:creationId xmlns:a16="http://schemas.microsoft.com/office/drawing/2014/main" id="{77C0A4CA-D7AE-114A-C609-D8A6F4BCE65A}"/>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8">
            <a:extLst>
              <a:ext uri="{FF2B5EF4-FFF2-40B4-BE49-F238E27FC236}">
                <a16:creationId xmlns:a16="http://schemas.microsoft.com/office/drawing/2014/main" id="{B40F81F0-15CE-16FE-B392-AD9A1675B5DB}"/>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9">
            <a:extLst>
              <a:ext uri="{FF2B5EF4-FFF2-40B4-BE49-F238E27FC236}">
                <a16:creationId xmlns:a16="http://schemas.microsoft.com/office/drawing/2014/main" id="{7B0EB9DB-C396-5AD5-5806-E59B3F68A238}"/>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0" name="Rectangle 13">
            <a:extLst>
              <a:ext uri="{FF2B5EF4-FFF2-40B4-BE49-F238E27FC236}">
                <a16:creationId xmlns:a16="http://schemas.microsoft.com/office/drawing/2014/main" id="{8672379E-6CFE-B529-5E3D-D7D81A4F26C6}"/>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pitchFamily="-108" charset="0"/>
                <a:ea typeface="ＭＳ Ｐゴシック" pitchFamily="-108" charset="-128"/>
                <a:cs typeface="+mn-cs"/>
              </a:defRPr>
            </a:lvl1pPr>
          </a:lstStyle>
          <a:p>
            <a:pPr>
              <a:defRPr/>
            </a:pPr>
            <a:endParaRPr lang="en-US"/>
          </a:p>
        </p:txBody>
      </p:sp>
      <p:sp>
        <p:nvSpPr>
          <p:cNvPr id="11" name="Rectangle 14">
            <a:extLst>
              <a:ext uri="{FF2B5EF4-FFF2-40B4-BE49-F238E27FC236}">
                <a16:creationId xmlns:a16="http://schemas.microsoft.com/office/drawing/2014/main" id="{11EA4DD1-2B7C-247D-220C-8134FD9B3077}"/>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pitchFamily="-108" charset="0"/>
                <a:ea typeface="ＭＳ Ｐゴシック" pitchFamily="-108" charset="-128"/>
                <a:cs typeface="+mn-cs"/>
              </a:defRPr>
            </a:lvl1pPr>
          </a:lstStyle>
          <a:p>
            <a:pPr>
              <a:defRPr/>
            </a:pPr>
            <a:endParaRPr lang="en-US"/>
          </a:p>
        </p:txBody>
      </p:sp>
      <p:sp>
        <p:nvSpPr>
          <p:cNvPr id="12" name="Rectangle 15">
            <a:extLst>
              <a:ext uri="{FF2B5EF4-FFF2-40B4-BE49-F238E27FC236}">
                <a16:creationId xmlns:a16="http://schemas.microsoft.com/office/drawing/2014/main" id="{04005B1C-BCB1-70CF-28A7-6D82286E21B0}"/>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panose="02020603050405020304" pitchFamily="18" charset="0"/>
              </a:defRPr>
            </a:lvl1pPr>
          </a:lstStyle>
          <a:p>
            <a:pPr>
              <a:defRPr/>
            </a:pPr>
            <a:fld id="{B604505A-C4EA-0B47-ACC4-12F91B4CFD53}" type="slidenum">
              <a:rPr lang="en-US" altLang="en-US"/>
              <a:pPr>
                <a:defRPr/>
              </a:pPr>
              <a:t>‹#›</a:t>
            </a:fld>
            <a:endParaRPr lang="en-US" altLang="en-US"/>
          </a:p>
        </p:txBody>
      </p:sp>
    </p:spTree>
    <p:extLst>
      <p:ext uri="{BB962C8B-B14F-4D97-AF65-F5344CB8AC3E}">
        <p14:creationId xmlns:p14="http://schemas.microsoft.com/office/powerpoint/2010/main" val="417675765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9DACD0CF-3B8A-3171-48B2-76FD582D5AFD}"/>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9">
            <a:extLst>
              <a:ext uri="{FF2B5EF4-FFF2-40B4-BE49-F238E27FC236}">
                <a16:creationId xmlns:a16="http://schemas.microsoft.com/office/drawing/2014/main" id="{602F3FEC-5C11-DD41-1FF3-D735AB086547}"/>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03104792"/>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39960981-8824-C8D9-532F-CA7976621EF0}"/>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9">
            <a:extLst>
              <a:ext uri="{FF2B5EF4-FFF2-40B4-BE49-F238E27FC236}">
                <a16:creationId xmlns:a16="http://schemas.microsoft.com/office/drawing/2014/main" id="{0CDE43F9-18BD-B567-38F8-28F0571A0A76}"/>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10131200"/>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0492196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871229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1793884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7617226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562091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2972784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612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7395861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265EE7DD-FC67-36F3-5243-F457E021F3C9}"/>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9">
            <a:extLst>
              <a:ext uri="{FF2B5EF4-FFF2-40B4-BE49-F238E27FC236}">
                <a16:creationId xmlns:a16="http://schemas.microsoft.com/office/drawing/2014/main" id="{C529B6E2-38FB-0834-587D-1B1A660476DC}"/>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14287341"/>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11128613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0237348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152801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81F13FE0-E4AB-17B2-6A97-8FB1037525CA}"/>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 name="Rectangle 29">
            <a:extLst>
              <a:ext uri="{FF2B5EF4-FFF2-40B4-BE49-F238E27FC236}">
                <a16:creationId xmlns:a16="http://schemas.microsoft.com/office/drawing/2014/main" id="{775C4565-F693-06D7-2828-6CC1789107E7}"/>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890293"/>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a:extLst>
              <a:ext uri="{FF2B5EF4-FFF2-40B4-BE49-F238E27FC236}">
                <a16:creationId xmlns:a16="http://schemas.microsoft.com/office/drawing/2014/main" id="{AED77BA4-68D1-2999-FFE8-7A2B0925BE11}"/>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9">
            <a:extLst>
              <a:ext uri="{FF2B5EF4-FFF2-40B4-BE49-F238E27FC236}">
                <a16:creationId xmlns:a16="http://schemas.microsoft.com/office/drawing/2014/main" id="{B72A98F5-7D0E-DE6E-0480-8040233CA41A}"/>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47588521"/>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a:extLst>
              <a:ext uri="{FF2B5EF4-FFF2-40B4-BE49-F238E27FC236}">
                <a16:creationId xmlns:a16="http://schemas.microsoft.com/office/drawing/2014/main" id="{41E0A493-A7E7-9344-E627-BD843E18B616}"/>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8" name="Rectangle 29">
            <a:extLst>
              <a:ext uri="{FF2B5EF4-FFF2-40B4-BE49-F238E27FC236}">
                <a16:creationId xmlns:a16="http://schemas.microsoft.com/office/drawing/2014/main" id="{FDA1751A-D9F6-DE0D-062E-3F9A106E9728}"/>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57957809"/>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a:extLst>
              <a:ext uri="{FF2B5EF4-FFF2-40B4-BE49-F238E27FC236}">
                <a16:creationId xmlns:a16="http://schemas.microsoft.com/office/drawing/2014/main" id="{FD538F2E-EA04-C230-41F2-7269DFE9E451}"/>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4" name="Rectangle 29">
            <a:extLst>
              <a:ext uri="{FF2B5EF4-FFF2-40B4-BE49-F238E27FC236}">
                <a16:creationId xmlns:a16="http://schemas.microsoft.com/office/drawing/2014/main" id="{C1AEDA1B-3964-8CF7-7898-7F0F1FEA5502}"/>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530555787"/>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id="{F19FB934-8895-D563-3FB1-A44583BE6956}"/>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3" name="Rectangle 29">
            <a:extLst>
              <a:ext uri="{FF2B5EF4-FFF2-40B4-BE49-F238E27FC236}">
                <a16:creationId xmlns:a16="http://schemas.microsoft.com/office/drawing/2014/main" id="{A7AE816B-C850-7673-DE7F-F49477C10A2D}"/>
              </a:ext>
            </a:extLst>
          </p:cNvPr>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9.7.05a.</a:t>
            </a:r>
          </a:p>
        </p:txBody>
      </p:sp>
    </p:spTree>
    <p:extLst>
      <p:ext uri="{BB962C8B-B14F-4D97-AF65-F5344CB8AC3E}">
        <p14:creationId xmlns:p14="http://schemas.microsoft.com/office/powerpoint/2010/main" val="2363591261"/>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a:extLst>
              <a:ext uri="{FF2B5EF4-FFF2-40B4-BE49-F238E27FC236}">
                <a16:creationId xmlns:a16="http://schemas.microsoft.com/office/drawing/2014/main" id="{86AECB0D-1C63-584C-4B87-B39B1A15EA12}"/>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9">
            <a:extLst>
              <a:ext uri="{FF2B5EF4-FFF2-40B4-BE49-F238E27FC236}">
                <a16:creationId xmlns:a16="http://schemas.microsoft.com/office/drawing/2014/main" id="{76ADE03C-2663-93AF-D286-702AA58B792D}"/>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644745793"/>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a:extLst>
              <a:ext uri="{FF2B5EF4-FFF2-40B4-BE49-F238E27FC236}">
                <a16:creationId xmlns:a16="http://schemas.microsoft.com/office/drawing/2014/main" id="{8AC19EDA-CDE3-15CC-6AF0-52F235C80629}"/>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 name="Rectangle 29">
            <a:extLst>
              <a:ext uri="{FF2B5EF4-FFF2-40B4-BE49-F238E27FC236}">
                <a16:creationId xmlns:a16="http://schemas.microsoft.com/office/drawing/2014/main" id="{BA4C2C22-31D2-11A1-A81E-5447823E93AB}"/>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74642908"/>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a:extLst>
              <a:ext uri="{FF2B5EF4-FFF2-40B4-BE49-F238E27FC236}">
                <a16:creationId xmlns:a16="http://schemas.microsoft.com/office/drawing/2014/main" id="{BE53A04A-DFD8-195F-B6F9-E3E09384216C}"/>
              </a:ext>
            </a:extLst>
          </p:cNvPr>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2077" name="Rectangle 29">
            <a:extLst>
              <a:ext uri="{FF2B5EF4-FFF2-40B4-BE49-F238E27FC236}">
                <a16:creationId xmlns:a16="http://schemas.microsoft.com/office/drawing/2014/main" id="{BE91C092-98E4-3F3D-3495-25039484E2F2}"/>
              </a:ext>
            </a:extLst>
          </p:cNvPr>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 bg1="dk2" tx1="lt1" bg2="dk1" tx2="lt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62FCA2B-55BC-7BDB-0842-E83B68F94949}"/>
              </a:ext>
            </a:extLst>
          </p:cNvPr>
          <p:cNvGrpSpPr>
            <a:grpSpLocks/>
          </p:cNvGrpSpPr>
          <p:nvPr/>
        </p:nvGrpSpPr>
        <p:grpSpPr bwMode="auto">
          <a:xfrm>
            <a:off x="0" y="0"/>
            <a:ext cx="9132888" cy="6845300"/>
            <a:chOff x="0" y="0"/>
            <a:chExt cx="5753" cy="4312"/>
          </a:xfrm>
        </p:grpSpPr>
        <p:sp>
          <p:nvSpPr>
            <p:cNvPr id="2053" name="Rectangle 3">
              <a:extLst>
                <a:ext uri="{FF2B5EF4-FFF2-40B4-BE49-F238E27FC236}">
                  <a16:creationId xmlns:a16="http://schemas.microsoft.com/office/drawing/2014/main" id="{92EAF0BB-F3F0-61BD-F77C-7ABB1FF71B53}"/>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054" name="Group 4">
              <a:extLst>
                <a:ext uri="{FF2B5EF4-FFF2-40B4-BE49-F238E27FC236}">
                  <a16:creationId xmlns:a16="http://schemas.microsoft.com/office/drawing/2014/main" id="{5E7C91BB-4E5C-8649-B06A-40518D2B8D5B}"/>
                </a:ext>
              </a:extLst>
            </p:cNvPr>
            <p:cNvGrpSpPr>
              <a:grpSpLocks/>
            </p:cNvGrpSpPr>
            <p:nvPr/>
          </p:nvGrpSpPr>
          <p:grpSpPr bwMode="auto">
            <a:xfrm>
              <a:off x="246" y="204"/>
              <a:ext cx="5271" cy="3889"/>
              <a:chOff x="246" y="204"/>
              <a:chExt cx="5271" cy="3889"/>
            </a:xfrm>
          </p:grpSpPr>
          <p:sp>
            <p:nvSpPr>
              <p:cNvPr id="647173" name="Rectangle 5">
                <a:extLst>
                  <a:ext uri="{FF2B5EF4-FFF2-40B4-BE49-F238E27FC236}">
                    <a16:creationId xmlns:a16="http://schemas.microsoft.com/office/drawing/2014/main" id="{1D52EA7B-9C71-A86A-AD69-66D0CC22C7DF}"/>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2060" name="Freeform 6">
                <a:extLst>
                  <a:ext uri="{FF2B5EF4-FFF2-40B4-BE49-F238E27FC236}">
                    <a16:creationId xmlns:a16="http://schemas.microsoft.com/office/drawing/2014/main" id="{15DBC909-41DA-93BC-E34E-A19A1708C67D}"/>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7">
                <a:extLst>
                  <a:ext uri="{FF2B5EF4-FFF2-40B4-BE49-F238E27FC236}">
                    <a16:creationId xmlns:a16="http://schemas.microsoft.com/office/drawing/2014/main" id="{191CC279-06B3-E593-F7C2-DEE78FDA90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8">
                <a:extLst>
                  <a:ext uri="{FF2B5EF4-FFF2-40B4-BE49-F238E27FC236}">
                    <a16:creationId xmlns:a16="http://schemas.microsoft.com/office/drawing/2014/main" id="{76B0D583-15F9-D98C-E69F-678D480FAB3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9">
                <a:extLst>
                  <a:ext uri="{FF2B5EF4-FFF2-40B4-BE49-F238E27FC236}">
                    <a16:creationId xmlns:a16="http://schemas.microsoft.com/office/drawing/2014/main" id="{C6EB8088-9347-8A43-0A51-1CD085AEEFF1}"/>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
                <a:extLst>
                  <a:ext uri="{FF2B5EF4-FFF2-40B4-BE49-F238E27FC236}">
                    <a16:creationId xmlns:a16="http://schemas.microsoft.com/office/drawing/2014/main" id="{015A0362-7611-B67D-90BE-B5E93392A7EB}"/>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1">
                <a:extLst>
                  <a:ext uri="{FF2B5EF4-FFF2-40B4-BE49-F238E27FC236}">
                    <a16:creationId xmlns:a16="http://schemas.microsoft.com/office/drawing/2014/main" id="{784100B8-7B72-55FF-3302-F9C80D541400}"/>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2">
                <a:extLst>
                  <a:ext uri="{FF2B5EF4-FFF2-40B4-BE49-F238E27FC236}">
                    <a16:creationId xmlns:a16="http://schemas.microsoft.com/office/drawing/2014/main" id="{D3D7867F-2D0C-CF94-6699-31A9A32D2ADA}"/>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3">
                <a:extLst>
                  <a:ext uri="{FF2B5EF4-FFF2-40B4-BE49-F238E27FC236}">
                    <a16:creationId xmlns:a16="http://schemas.microsoft.com/office/drawing/2014/main" id="{622E398B-E56D-A297-DFE3-EE851F5F537B}"/>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4">
                <a:extLst>
                  <a:ext uri="{FF2B5EF4-FFF2-40B4-BE49-F238E27FC236}">
                    <a16:creationId xmlns:a16="http://schemas.microsoft.com/office/drawing/2014/main" id="{133D1584-3B27-1D89-924B-0ED9539A52AF}"/>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5">
                <a:extLst>
                  <a:ext uri="{FF2B5EF4-FFF2-40B4-BE49-F238E27FC236}">
                    <a16:creationId xmlns:a16="http://schemas.microsoft.com/office/drawing/2014/main" id="{575E2D3F-2376-6C03-9E18-34E57321A4F2}"/>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6">
                <a:extLst>
                  <a:ext uri="{FF2B5EF4-FFF2-40B4-BE49-F238E27FC236}">
                    <a16:creationId xmlns:a16="http://schemas.microsoft.com/office/drawing/2014/main" id="{20392328-AA72-FDDB-8B27-89105D42FFB5}"/>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7">
                <a:extLst>
                  <a:ext uri="{FF2B5EF4-FFF2-40B4-BE49-F238E27FC236}">
                    <a16:creationId xmlns:a16="http://schemas.microsoft.com/office/drawing/2014/main" id="{D29EDA7C-8EBD-D325-EFDF-594FF6930F3D}"/>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8">
                <a:extLst>
                  <a:ext uri="{FF2B5EF4-FFF2-40B4-BE49-F238E27FC236}">
                    <a16:creationId xmlns:a16="http://schemas.microsoft.com/office/drawing/2014/main" id="{5C91EA7B-4A09-F6EA-FDCE-6AA2EB9F71D1}"/>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9">
                <a:extLst>
                  <a:ext uri="{FF2B5EF4-FFF2-40B4-BE49-F238E27FC236}">
                    <a16:creationId xmlns:a16="http://schemas.microsoft.com/office/drawing/2014/main" id="{89601420-7128-3984-C629-AED699C2798E}"/>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20">
                <a:extLst>
                  <a:ext uri="{FF2B5EF4-FFF2-40B4-BE49-F238E27FC236}">
                    <a16:creationId xmlns:a16="http://schemas.microsoft.com/office/drawing/2014/main" id="{621DC8E9-BB5A-05C3-E304-320517248278}"/>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21">
                <a:extLst>
                  <a:ext uri="{FF2B5EF4-FFF2-40B4-BE49-F238E27FC236}">
                    <a16:creationId xmlns:a16="http://schemas.microsoft.com/office/drawing/2014/main" id="{D9F51E34-792B-9691-D83F-C6B99E226680}"/>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22">
                <a:extLst>
                  <a:ext uri="{FF2B5EF4-FFF2-40B4-BE49-F238E27FC236}">
                    <a16:creationId xmlns:a16="http://schemas.microsoft.com/office/drawing/2014/main" id="{6768BC82-D21D-CC07-A2EB-A674482C18D2}"/>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23">
                <a:extLst>
                  <a:ext uri="{FF2B5EF4-FFF2-40B4-BE49-F238E27FC236}">
                    <a16:creationId xmlns:a16="http://schemas.microsoft.com/office/drawing/2014/main" id="{1723277C-3D78-4878-4620-A7815784C207}"/>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24">
                <a:extLst>
                  <a:ext uri="{FF2B5EF4-FFF2-40B4-BE49-F238E27FC236}">
                    <a16:creationId xmlns:a16="http://schemas.microsoft.com/office/drawing/2014/main" id="{C0684D19-6DAB-EE9E-51F6-00BC736F28C2}"/>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25">
                <a:extLst>
                  <a:ext uri="{FF2B5EF4-FFF2-40B4-BE49-F238E27FC236}">
                    <a16:creationId xmlns:a16="http://schemas.microsoft.com/office/drawing/2014/main" id="{F75DA4C6-E741-5E7E-224A-1124EE13E0AB}"/>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26">
                <a:extLst>
                  <a:ext uri="{FF2B5EF4-FFF2-40B4-BE49-F238E27FC236}">
                    <a16:creationId xmlns:a16="http://schemas.microsoft.com/office/drawing/2014/main" id="{759CB7D0-758E-226F-472B-F10EB6C332A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27">
                <a:extLst>
                  <a:ext uri="{FF2B5EF4-FFF2-40B4-BE49-F238E27FC236}">
                    <a16:creationId xmlns:a16="http://schemas.microsoft.com/office/drawing/2014/main" id="{D1AEBE2C-E919-7664-B3DA-193A4FB548D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28">
              <a:extLst>
                <a:ext uri="{FF2B5EF4-FFF2-40B4-BE49-F238E27FC236}">
                  <a16:creationId xmlns:a16="http://schemas.microsoft.com/office/drawing/2014/main" id="{7DF0F018-0708-694F-F6C7-FC424B558C5E}"/>
                </a:ext>
              </a:extLst>
            </p:cNvPr>
            <p:cNvGrpSpPr>
              <a:grpSpLocks/>
            </p:cNvGrpSpPr>
            <p:nvPr/>
          </p:nvGrpSpPr>
          <p:grpSpPr bwMode="auto">
            <a:xfrm>
              <a:off x="0" y="0"/>
              <a:ext cx="1246" cy="1232"/>
              <a:chOff x="0" y="0"/>
              <a:chExt cx="1246" cy="1232"/>
            </a:xfrm>
          </p:grpSpPr>
          <p:sp>
            <p:nvSpPr>
              <p:cNvPr id="2056" name="Rectangle 29">
                <a:extLst>
                  <a:ext uri="{FF2B5EF4-FFF2-40B4-BE49-F238E27FC236}">
                    <a16:creationId xmlns:a16="http://schemas.microsoft.com/office/drawing/2014/main" id="{338F633E-D80B-EFEC-C3CD-59B3260129C6}"/>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7" name="Rectangle 30">
                <a:extLst>
                  <a:ext uri="{FF2B5EF4-FFF2-40B4-BE49-F238E27FC236}">
                    <a16:creationId xmlns:a16="http://schemas.microsoft.com/office/drawing/2014/main" id="{AC097152-3FA4-A08D-8E64-8F276E6FAC5A}"/>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8" name="Rectangle 31">
                <a:extLst>
                  <a:ext uri="{FF2B5EF4-FFF2-40B4-BE49-F238E27FC236}">
                    <a16:creationId xmlns:a16="http://schemas.microsoft.com/office/drawing/2014/main" id="{0C7355EA-A4CC-0B87-F47D-CCA6CCF9A97A}"/>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742950" indent="-28575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grpSp>
      <p:sp>
        <p:nvSpPr>
          <p:cNvPr id="647200" name="Text Box 32">
            <a:extLst>
              <a:ext uri="{FF2B5EF4-FFF2-40B4-BE49-F238E27FC236}">
                <a16:creationId xmlns:a16="http://schemas.microsoft.com/office/drawing/2014/main" id="{4E8B0E9C-CBAC-CD9B-7C20-D3F0A0314C3E}"/>
              </a:ext>
            </a:extLst>
          </p:cNvPr>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1000">
                <a:solidFill>
                  <a:srgbClr val="FFFFFF"/>
                </a:solidFill>
                <a:latin typeface="Arial" panose="020B0604020202020204" pitchFamily="34" charset="0"/>
              </a:rPr>
              <a:t>©2006 TBBMI</a:t>
            </a:r>
          </a:p>
        </p:txBody>
      </p:sp>
      <p:sp>
        <p:nvSpPr>
          <p:cNvPr id="647201" name="Rectangle 33">
            <a:extLst>
              <a:ext uri="{FF2B5EF4-FFF2-40B4-BE49-F238E27FC236}">
                <a16:creationId xmlns:a16="http://schemas.microsoft.com/office/drawing/2014/main" id="{FD002B92-E2F3-58DE-DC5C-EB6F96ADC360}"/>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9.6.01.</a:t>
            </a:r>
          </a:p>
        </p:txBody>
      </p:sp>
    </p:spTree>
  </p:cSld>
  <p:clrMap bg1="dk2" tx1="lt1" bg2="dk1" tx2="lt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5.pn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8.xml"/><Relationship Id="rId7" Type="http://schemas.openxmlformats.org/officeDocument/2006/relationships/image" Target="../media/image33.emf"/><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oleObject" Target="../embeddings/oleObject4.bin"/><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2.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2.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5b-BEDRC#-1,1,%20"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a:extLst>
              <a:ext uri="{FF2B5EF4-FFF2-40B4-BE49-F238E27FC236}">
                <a16:creationId xmlns:a16="http://schemas.microsoft.com/office/drawing/2014/main" id="{98A7FADE-38D1-9811-289D-8A7F85934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61DF9B56-E26F-27C4-A9F8-498C4FF91BBC}"/>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Biblewui</a:t>
            </a:r>
          </a:p>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Ameikong</a:t>
            </a:r>
          </a:p>
        </p:txBody>
      </p:sp>
      <p:sp>
        <p:nvSpPr>
          <p:cNvPr id="540677" name="Text Box 5">
            <a:extLst>
              <a:ext uri="{FF2B5EF4-FFF2-40B4-BE49-F238E27FC236}">
                <a16:creationId xmlns:a16="http://schemas.microsoft.com/office/drawing/2014/main" id="{E84DA75D-E190-1BDA-567D-777AAFB7BFC0}"/>
              </a:ext>
            </a:extLst>
          </p:cNvPr>
          <p:cNvSpPr txBox="1">
            <a:spLocks noChangeArrowheads="1"/>
          </p:cNvSpPr>
          <p:nvPr/>
        </p:nvSpPr>
        <p:spPr bwMode="auto">
          <a:xfrm>
            <a:off x="7197725" y="4667250"/>
            <a:ext cx="1741488" cy="833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lnSpc>
                <a:spcPct val="55000"/>
              </a:lnSpc>
              <a:spcBef>
                <a:spcPct val="50000"/>
              </a:spcBef>
              <a:defRPr/>
            </a:pPr>
            <a:r>
              <a:rPr lang="en-US" sz="8000">
                <a:solidFill>
                  <a:schemeClr val="folHlink"/>
                </a:solidFill>
                <a:latin typeface="Helvetica" pitchFamily="-108" charset="0"/>
                <a:ea typeface="ＭＳ Ｐゴシック" pitchFamily="-108" charset="-128"/>
              </a:rPr>
              <a:t>1</a:t>
            </a:r>
            <a:endParaRPr lang="en-US" sz="8000" dirty="0">
              <a:solidFill>
                <a:schemeClr val="folHlink"/>
              </a:solidFill>
              <a:latin typeface="Helvetica" pitchFamily="-108" charset="0"/>
              <a:ea typeface="ＭＳ Ｐゴシック" pitchFamily="-108" charset="-128"/>
            </a:endParaRPr>
          </a:p>
        </p:txBody>
      </p:sp>
      <p:sp>
        <p:nvSpPr>
          <p:cNvPr id="16389" name="Text Box 6">
            <a:extLst>
              <a:ext uri="{FF2B5EF4-FFF2-40B4-BE49-F238E27FC236}">
                <a16:creationId xmlns:a16="http://schemas.microsoft.com/office/drawing/2014/main" id="{7DA5752A-697E-8BD1-5CDA-50DEF5306B95}"/>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6390" name="Text Box 13">
            <a:extLst>
              <a:ext uri="{FF2B5EF4-FFF2-40B4-BE49-F238E27FC236}">
                <a16:creationId xmlns:a16="http://schemas.microsoft.com/office/drawing/2014/main" id="{0CD4750F-12EA-C492-484C-9DB42652C9F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40686" name="Rectangle 14">
            <a:extLst>
              <a:ext uri="{FF2B5EF4-FFF2-40B4-BE49-F238E27FC236}">
                <a16:creationId xmlns:a16="http://schemas.microsoft.com/office/drawing/2014/main" id="{EF99F53B-8265-430C-FFEE-E5BCF0701B3C}"/>
              </a:ext>
            </a:extLst>
          </p:cNvPr>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40687" name="Rectangle 15">
            <a:extLst>
              <a:ext uri="{FF2B5EF4-FFF2-40B4-BE49-F238E27FC236}">
                <a16:creationId xmlns:a16="http://schemas.microsoft.com/office/drawing/2014/main" id="{D67CB458-99C9-EEE0-6072-818C835A4C17}"/>
              </a:ext>
            </a:extLst>
          </p:cNvPr>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04</a:t>
            </a:r>
          </a:p>
        </p:txBody>
      </p:sp>
      <p:sp>
        <p:nvSpPr>
          <p:cNvPr id="16393" name="Text Box 16">
            <a:extLst>
              <a:ext uri="{FF2B5EF4-FFF2-40B4-BE49-F238E27FC236}">
                <a16:creationId xmlns:a16="http://schemas.microsoft.com/office/drawing/2014/main" id="{6E779E2A-9CE1-02AB-0C02-A0810E2BFD82}"/>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descr="Walnut">
            <a:extLst>
              <a:ext uri="{FF2B5EF4-FFF2-40B4-BE49-F238E27FC236}">
                <a16:creationId xmlns:a16="http://schemas.microsoft.com/office/drawing/2014/main" id="{DF6AEC14-0ACD-6C25-62BF-538726D18F1A}"/>
              </a:ext>
            </a:extLst>
          </p:cNvPr>
          <p:cNvSpPr>
            <a:spLocks noChangeArrowheads="1"/>
          </p:cNvSpPr>
          <p:nvPr/>
        </p:nvSpPr>
        <p:spPr bwMode="auto">
          <a:xfrm>
            <a:off x="0" y="14288"/>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34819" name="Group 3">
            <a:extLst>
              <a:ext uri="{FF2B5EF4-FFF2-40B4-BE49-F238E27FC236}">
                <a16:creationId xmlns:a16="http://schemas.microsoft.com/office/drawing/2014/main" id="{0ABC6871-3B39-9E07-C8DC-193D56E7C9CD}"/>
              </a:ext>
            </a:extLst>
          </p:cNvPr>
          <p:cNvGrpSpPr>
            <a:grpSpLocks/>
          </p:cNvGrpSpPr>
          <p:nvPr/>
        </p:nvGrpSpPr>
        <p:grpSpPr bwMode="auto">
          <a:xfrm>
            <a:off x="8148638" y="4983163"/>
            <a:ext cx="168275" cy="177800"/>
            <a:chOff x="4317" y="868"/>
            <a:chExt cx="146" cy="700"/>
          </a:xfrm>
        </p:grpSpPr>
        <p:sp>
          <p:nvSpPr>
            <p:cNvPr id="34923" name="Rectangle 4">
              <a:extLst>
                <a:ext uri="{FF2B5EF4-FFF2-40B4-BE49-F238E27FC236}">
                  <a16:creationId xmlns:a16="http://schemas.microsoft.com/office/drawing/2014/main" id="{1CD7CA29-276D-D712-C422-DF1B86371E0B}"/>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4924" name="Rectangle 5">
              <a:extLst>
                <a:ext uri="{FF2B5EF4-FFF2-40B4-BE49-F238E27FC236}">
                  <a16:creationId xmlns:a16="http://schemas.microsoft.com/office/drawing/2014/main" id="{A0CA6BD9-2E1D-9DE4-D1F2-6EC322CAE99A}"/>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34820" name="Group 6">
            <a:extLst>
              <a:ext uri="{FF2B5EF4-FFF2-40B4-BE49-F238E27FC236}">
                <a16:creationId xmlns:a16="http://schemas.microsoft.com/office/drawing/2014/main" id="{B202F646-C1B0-9E9F-AA00-F4CAEB949DD7}"/>
              </a:ext>
            </a:extLst>
          </p:cNvPr>
          <p:cNvGrpSpPr>
            <a:grpSpLocks/>
          </p:cNvGrpSpPr>
          <p:nvPr/>
        </p:nvGrpSpPr>
        <p:grpSpPr bwMode="auto">
          <a:xfrm>
            <a:off x="1627188" y="2182813"/>
            <a:ext cx="6045200" cy="3983037"/>
            <a:chOff x="610" y="1163"/>
            <a:chExt cx="4583" cy="2701"/>
          </a:xfrm>
        </p:grpSpPr>
        <p:sp>
          <p:nvSpPr>
            <p:cNvPr id="34919" name="Rectangle 7" descr="Oak">
              <a:extLst>
                <a:ext uri="{FF2B5EF4-FFF2-40B4-BE49-F238E27FC236}">
                  <a16:creationId xmlns:a16="http://schemas.microsoft.com/office/drawing/2014/main" id="{4B61084B-53DC-2471-9DFA-5ECF4233A8D9}"/>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4920" name="Rectangle 8" descr="Oak">
              <a:extLst>
                <a:ext uri="{FF2B5EF4-FFF2-40B4-BE49-F238E27FC236}">
                  <a16:creationId xmlns:a16="http://schemas.microsoft.com/office/drawing/2014/main" id="{9FA93C5F-6DC0-3F8F-5577-C7FC5A8824D4}"/>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4921" name="Rectangle 9" descr="Oak">
              <a:extLst>
                <a:ext uri="{FF2B5EF4-FFF2-40B4-BE49-F238E27FC236}">
                  <a16:creationId xmlns:a16="http://schemas.microsoft.com/office/drawing/2014/main" id="{EB0F9EDF-2906-2920-6235-DFCE6FE27B01}"/>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4922" name="Rectangle 10" descr="Oak">
              <a:extLst>
                <a:ext uri="{FF2B5EF4-FFF2-40B4-BE49-F238E27FC236}">
                  <a16:creationId xmlns:a16="http://schemas.microsoft.com/office/drawing/2014/main" id="{2D99DFCE-4ED5-A729-D0FF-3C8464D29BA7}"/>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pic>
        <p:nvPicPr>
          <p:cNvPr id="34821" name="Picture 11">
            <a:extLst>
              <a:ext uri="{FF2B5EF4-FFF2-40B4-BE49-F238E27FC236}">
                <a16:creationId xmlns:a16="http://schemas.microsoft.com/office/drawing/2014/main" id="{E1B5ECC7-1895-129A-C5E5-B622EAFEF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2">
            <a:extLst>
              <a:ext uri="{FF2B5EF4-FFF2-40B4-BE49-F238E27FC236}">
                <a16:creationId xmlns:a16="http://schemas.microsoft.com/office/drawing/2014/main" id="{572034ED-E2C9-EB78-0AC7-F7D89F452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3" name="Group 13">
            <a:extLst>
              <a:ext uri="{FF2B5EF4-FFF2-40B4-BE49-F238E27FC236}">
                <a16:creationId xmlns:a16="http://schemas.microsoft.com/office/drawing/2014/main" id="{982DBF77-3807-C390-4C8C-690C412925E5}"/>
              </a:ext>
            </a:extLst>
          </p:cNvPr>
          <p:cNvGrpSpPr>
            <a:grpSpLocks/>
          </p:cNvGrpSpPr>
          <p:nvPr/>
        </p:nvGrpSpPr>
        <p:grpSpPr bwMode="auto">
          <a:xfrm>
            <a:off x="8148638" y="4983163"/>
            <a:ext cx="168275" cy="177800"/>
            <a:chOff x="4317" y="868"/>
            <a:chExt cx="146" cy="700"/>
          </a:xfrm>
        </p:grpSpPr>
        <p:sp>
          <p:nvSpPr>
            <p:cNvPr id="34917" name="Rectangle 14">
              <a:extLst>
                <a:ext uri="{FF2B5EF4-FFF2-40B4-BE49-F238E27FC236}">
                  <a16:creationId xmlns:a16="http://schemas.microsoft.com/office/drawing/2014/main" id="{6FD8F0DF-A744-8366-E2DF-42D57E707CA0}"/>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4918" name="Rectangle 15">
              <a:extLst>
                <a:ext uri="{FF2B5EF4-FFF2-40B4-BE49-F238E27FC236}">
                  <a16:creationId xmlns:a16="http://schemas.microsoft.com/office/drawing/2014/main" id="{776C6D82-A790-2044-230A-5B8C83613EA3}"/>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01104" name="Rectangle 16">
            <a:extLst>
              <a:ext uri="{FF2B5EF4-FFF2-40B4-BE49-F238E27FC236}">
                <a16:creationId xmlns:a16="http://schemas.microsoft.com/office/drawing/2014/main" id="{EAB5D499-A019-66E0-3465-3CD54F9EE20D}"/>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1105" name="Rectangle 17">
            <a:extLst>
              <a:ext uri="{FF2B5EF4-FFF2-40B4-BE49-F238E27FC236}">
                <a16:creationId xmlns:a16="http://schemas.microsoft.com/office/drawing/2014/main" id="{0A281342-2159-B2B8-D9BA-CCCFD9D99158}"/>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pic>
        <p:nvPicPr>
          <p:cNvPr id="601106" name="Picture 18">
            <a:extLst>
              <a:ext uri="{FF2B5EF4-FFF2-40B4-BE49-F238E27FC236}">
                <a16:creationId xmlns:a16="http://schemas.microsoft.com/office/drawing/2014/main" id="{EC600411-1E27-A89E-FEF7-B2A30351A630}"/>
              </a:ext>
            </a:extLst>
          </p:cNvPr>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ln w="9525">
            <a:noFill/>
            <a:miter lim="800000"/>
            <a:headEnd/>
            <a:tailEnd/>
          </a:ln>
          <a:effectLst>
            <a:outerShdw blurRad="63500" dist="38099" dir="2700000" algn="ctr" rotWithShape="0">
              <a:schemeClr val="accent2">
                <a:alpha val="74997"/>
              </a:schemeClr>
            </a:outerShdw>
          </a:effectLst>
        </p:spPr>
      </p:pic>
      <p:pic>
        <p:nvPicPr>
          <p:cNvPr id="601107" name="Picture 19">
            <a:extLst>
              <a:ext uri="{FF2B5EF4-FFF2-40B4-BE49-F238E27FC236}">
                <a16:creationId xmlns:a16="http://schemas.microsoft.com/office/drawing/2014/main" id="{FC6DC417-031F-A9AE-E533-2391FB9E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a:extLst>
              <a:ext uri="{FF2B5EF4-FFF2-40B4-BE49-F238E27FC236}">
                <a16:creationId xmlns:a16="http://schemas.microsoft.com/office/drawing/2014/main" id="{636DB88A-23DE-E19D-6D33-AE5A9653A4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a:extLst>
              <a:ext uri="{FF2B5EF4-FFF2-40B4-BE49-F238E27FC236}">
                <a16:creationId xmlns:a16="http://schemas.microsoft.com/office/drawing/2014/main" id="{7F711B59-9277-2756-66AA-650806B4F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2">
            <a:extLst>
              <a:ext uri="{FF2B5EF4-FFF2-40B4-BE49-F238E27FC236}">
                <a16:creationId xmlns:a16="http://schemas.microsoft.com/office/drawing/2014/main" id="{3D8FED50-A167-F194-DCAF-248950488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23">
            <a:extLst>
              <a:ext uri="{FF2B5EF4-FFF2-40B4-BE49-F238E27FC236}">
                <a16:creationId xmlns:a16="http://schemas.microsoft.com/office/drawing/2014/main" id="{E2FF4384-CA90-76A1-6A5C-BE3595A93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a:extLst>
              <a:ext uri="{FF2B5EF4-FFF2-40B4-BE49-F238E27FC236}">
                <a16:creationId xmlns:a16="http://schemas.microsoft.com/office/drawing/2014/main" id="{4461C575-D33F-B10A-1967-4F2F4E340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25">
            <a:extLst>
              <a:ext uri="{FF2B5EF4-FFF2-40B4-BE49-F238E27FC236}">
                <a16:creationId xmlns:a16="http://schemas.microsoft.com/office/drawing/2014/main" id="{722A7565-38CD-6397-8D29-880062CE8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26">
            <a:extLst>
              <a:ext uri="{FF2B5EF4-FFF2-40B4-BE49-F238E27FC236}">
                <a16:creationId xmlns:a16="http://schemas.microsoft.com/office/drawing/2014/main" id="{70409EA0-A7C5-1C16-051B-74AFDBC8D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a:extLst>
              <a:ext uri="{FF2B5EF4-FFF2-40B4-BE49-F238E27FC236}">
                <a16:creationId xmlns:a16="http://schemas.microsoft.com/office/drawing/2014/main" id="{144C18A8-2B83-6F22-8CC1-E5FCE87D3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28">
            <a:extLst>
              <a:ext uri="{FF2B5EF4-FFF2-40B4-BE49-F238E27FC236}">
                <a16:creationId xmlns:a16="http://schemas.microsoft.com/office/drawing/2014/main" id="{253FA9C5-9819-BB6A-2741-5E00B58AE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29">
            <a:extLst>
              <a:ext uri="{FF2B5EF4-FFF2-40B4-BE49-F238E27FC236}">
                <a16:creationId xmlns:a16="http://schemas.microsoft.com/office/drawing/2014/main" id="{5A1309F3-47EC-50A6-8023-E46C84278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30">
            <a:extLst>
              <a:ext uri="{FF2B5EF4-FFF2-40B4-BE49-F238E27FC236}">
                <a16:creationId xmlns:a16="http://schemas.microsoft.com/office/drawing/2014/main" id="{46FD22C5-ACF2-3BE0-89DC-A63B3B3BB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28B1F70F-2685-0288-D347-8A925AE6C053}"/>
              </a:ext>
            </a:extLst>
          </p:cNvPr>
          <p:cNvGrpSpPr>
            <a:grpSpLocks/>
          </p:cNvGrpSpPr>
          <p:nvPr/>
        </p:nvGrpSpPr>
        <p:grpSpPr bwMode="auto">
          <a:xfrm>
            <a:off x="5575300" y="3186113"/>
            <a:ext cx="1849438" cy="1658937"/>
            <a:chOff x="3512" y="2007"/>
            <a:chExt cx="1165" cy="1045"/>
          </a:xfrm>
        </p:grpSpPr>
        <p:sp>
          <p:nvSpPr>
            <p:cNvPr id="601120" name="AutoShape 32">
              <a:extLst>
                <a:ext uri="{FF2B5EF4-FFF2-40B4-BE49-F238E27FC236}">
                  <a16:creationId xmlns:a16="http://schemas.microsoft.com/office/drawing/2014/main" id="{A880EE95-DB91-6D7B-9B11-4F4CF356A221}"/>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21" name="Text Box 33">
              <a:extLst>
                <a:ext uri="{FF2B5EF4-FFF2-40B4-BE49-F238E27FC236}">
                  <a16:creationId xmlns:a16="http://schemas.microsoft.com/office/drawing/2014/main" id="{72C776FB-3A1F-12BF-A41A-2B8FB01B573D}"/>
                </a:ext>
              </a:extLst>
            </p:cNvPr>
            <p:cNvSpPr txBox="1">
              <a:spLocks noChangeArrowheads="1"/>
            </p:cNvSpPr>
            <p:nvPr/>
          </p:nvSpPr>
          <p:spPr bwMode="auto">
            <a:xfrm>
              <a:off x="3637" y="2175"/>
              <a:ext cx="1040"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latin typeface="Arial" panose="020B0604020202020204" pitchFamily="34" charset="0"/>
                </a:rPr>
                <a:t>KHANGACHANG ATAM</a:t>
              </a:r>
              <a:endParaRPr lang="en-US" altLang="en-US" sz="2800">
                <a:latin typeface="Arial" panose="020B0604020202020204" pitchFamily="34" charset="0"/>
              </a:endParaRPr>
            </a:p>
          </p:txBody>
        </p:sp>
      </p:grpSp>
      <p:grpSp>
        <p:nvGrpSpPr>
          <p:cNvPr id="34840" name="Group 38">
            <a:extLst>
              <a:ext uri="{FF2B5EF4-FFF2-40B4-BE49-F238E27FC236}">
                <a16:creationId xmlns:a16="http://schemas.microsoft.com/office/drawing/2014/main" id="{118A8640-CAE4-0F64-2522-45CD50CEE57D}"/>
              </a:ext>
            </a:extLst>
          </p:cNvPr>
          <p:cNvGrpSpPr>
            <a:grpSpLocks/>
          </p:cNvGrpSpPr>
          <p:nvPr/>
        </p:nvGrpSpPr>
        <p:grpSpPr bwMode="auto">
          <a:xfrm>
            <a:off x="1949450" y="2236788"/>
            <a:ext cx="5273675" cy="3898900"/>
            <a:chOff x="1228" y="1409"/>
            <a:chExt cx="3322" cy="2456"/>
          </a:xfrm>
        </p:grpSpPr>
        <p:grpSp>
          <p:nvGrpSpPr>
            <p:cNvPr id="34883" name="Group 39">
              <a:extLst>
                <a:ext uri="{FF2B5EF4-FFF2-40B4-BE49-F238E27FC236}">
                  <a16:creationId xmlns:a16="http://schemas.microsoft.com/office/drawing/2014/main" id="{85A6BD84-A778-B341-698E-29C581AD6DFA}"/>
                </a:ext>
              </a:extLst>
            </p:cNvPr>
            <p:cNvGrpSpPr>
              <a:grpSpLocks/>
            </p:cNvGrpSpPr>
            <p:nvPr/>
          </p:nvGrpSpPr>
          <p:grpSpPr bwMode="auto">
            <a:xfrm>
              <a:off x="1228" y="1409"/>
              <a:ext cx="3303" cy="119"/>
              <a:chOff x="1206" y="1392"/>
              <a:chExt cx="3303" cy="119"/>
            </a:xfrm>
          </p:grpSpPr>
          <p:sp>
            <p:nvSpPr>
              <p:cNvPr id="601128" name="AutoShape 40" descr="Cork">
                <a:extLst>
                  <a:ext uri="{FF2B5EF4-FFF2-40B4-BE49-F238E27FC236}">
                    <a16:creationId xmlns:a16="http://schemas.microsoft.com/office/drawing/2014/main" id="{3C4DACA0-C2BA-2809-3E44-42ED82CCDDF5}"/>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29" name="AutoShape 41" descr="Cork">
                <a:extLst>
                  <a:ext uri="{FF2B5EF4-FFF2-40B4-BE49-F238E27FC236}">
                    <a16:creationId xmlns:a16="http://schemas.microsoft.com/office/drawing/2014/main" id="{42CD6E2A-F219-C744-1CD6-505B2237410B}"/>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30" name="AutoShape 42" descr="Cork">
                <a:extLst>
                  <a:ext uri="{FF2B5EF4-FFF2-40B4-BE49-F238E27FC236}">
                    <a16:creationId xmlns:a16="http://schemas.microsoft.com/office/drawing/2014/main" id="{18233AC3-B969-AF85-0E46-78992D8CB178}"/>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31" name="AutoShape 43" descr="Cork">
                <a:extLst>
                  <a:ext uri="{FF2B5EF4-FFF2-40B4-BE49-F238E27FC236}">
                    <a16:creationId xmlns:a16="http://schemas.microsoft.com/office/drawing/2014/main" id="{35331625-F497-B2A8-9E51-B24456BB729B}"/>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32" name="AutoShape 44" descr="Cork">
                <a:extLst>
                  <a:ext uri="{FF2B5EF4-FFF2-40B4-BE49-F238E27FC236}">
                    <a16:creationId xmlns:a16="http://schemas.microsoft.com/office/drawing/2014/main" id="{C402E4C8-0A58-456A-ED9E-753169EEB1F9}"/>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33" name="AutoShape 45" descr="Cork">
                <a:extLst>
                  <a:ext uri="{FF2B5EF4-FFF2-40B4-BE49-F238E27FC236}">
                    <a16:creationId xmlns:a16="http://schemas.microsoft.com/office/drawing/2014/main" id="{F10E1797-A9DD-289D-F4EA-30BB380B4710}"/>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34" name="AutoShape 46" descr="Cork">
                <a:extLst>
                  <a:ext uri="{FF2B5EF4-FFF2-40B4-BE49-F238E27FC236}">
                    <a16:creationId xmlns:a16="http://schemas.microsoft.com/office/drawing/2014/main" id="{1FE44043-F77A-B231-DF65-1C0BE077EB83}"/>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35" name="AutoShape 47" descr="Cork">
                <a:extLst>
                  <a:ext uri="{FF2B5EF4-FFF2-40B4-BE49-F238E27FC236}">
                    <a16:creationId xmlns:a16="http://schemas.microsoft.com/office/drawing/2014/main" id="{BA381F5E-2ECB-10EB-B837-930C2FFD09F9}"/>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36" name="AutoShape 48" descr="Cork">
                <a:extLst>
                  <a:ext uri="{FF2B5EF4-FFF2-40B4-BE49-F238E27FC236}">
                    <a16:creationId xmlns:a16="http://schemas.microsoft.com/office/drawing/2014/main" id="{95083B3E-59B1-6FED-F19C-7A54874E60F3}"/>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37" name="AutoShape 49" descr="Cork">
                <a:extLst>
                  <a:ext uri="{FF2B5EF4-FFF2-40B4-BE49-F238E27FC236}">
                    <a16:creationId xmlns:a16="http://schemas.microsoft.com/office/drawing/2014/main" id="{3B6EA783-770C-F230-C314-8190F9C10C16}"/>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38" name="AutoShape 50" descr="Cork">
                <a:extLst>
                  <a:ext uri="{FF2B5EF4-FFF2-40B4-BE49-F238E27FC236}">
                    <a16:creationId xmlns:a16="http://schemas.microsoft.com/office/drawing/2014/main" id="{E8820D73-51C0-47BB-9445-895862B4744D}"/>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39" name="AutoShape 51" descr="Cork">
                <a:extLst>
                  <a:ext uri="{FF2B5EF4-FFF2-40B4-BE49-F238E27FC236}">
                    <a16:creationId xmlns:a16="http://schemas.microsoft.com/office/drawing/2014/main" id="{2A8A429C-0D29-5DF2-C357-678CA8F31B38}"/>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40" name="AutoShape 52" descr="Cork">
                <a:extLst>
                  <a:ext uri="{FF2B5EF4-FFF2-40B4-BE49-F238E27FC236}">
                    <a16:creationId xmlns:a16="http://schemas.microsoft.com/office/drawing/2014/main" id="{512A6821-D950-77AE-644F-F645BD92E3F2}"/>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41" name="AutoShape 53" descr="Cork">
                <a:extLst>
                  <a:ext uri="{FF2B5EF4-FFF2-40B4-BE49-F238E27FC236}">
                    <a16:creationId xmlns:a16="http://schemas.microsoft.com/office/drawing/2014/main" id="{26E2ABAF-F2A5-7847-9D34-DFEEFF56CD56}"/>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1142" name="AutoShape 54" descr="Cork">
                <a:extLst>
                  <a:ext uri="{FF2B5EF4-FFF2-40B4-BE49-F238E27FC236}">
                    <a16:creationId xmlns:a16="http://schemas.microsoft.com/office/drawing/2014/main" id="{D1800726-D52E-7671-11E4-E48513EB8BE9}"/>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34884" name="Group 55">
              <a:extLst>
                <a:ext uri="{FF2B5EF4-FFF2-40B4-BE49-F238E27FC236}">
                  <a16:creationId xmlns:a16="http://schemas.microsoft.com/office/drawing/2014/main" id="{DFC004BE-5C54-5FC8-E7B5-3A02923AA4CE}"/>
                </a:ext>
              </a:extLst>
            </p:cNvPr>
            <p:cNvGrpSpPr>
              <a:grpSpLocks/>
            </p:cNvGrpSpPr>
            <p:nvPr/>
          </p:nvGrpSpPr>
          <p:grpSpPr bwMode="auto">
            <a:xfrm>
              <a:off x="1243" y="3761"/>
              <a:ext cx="3307" cy="104"/>
              <a:chOff x="1231" y="3769"/>
              <a:chExt cx="3307" cy="104"/>
            </a:xfrm>
          </p:grpSpPr>
          <p:sp>
            <p:nvSpPr>
              <p:cNvPr id="601144" name="AutoShape 56" descr="Cork">
                <a:extLst>
                  <a:ext uri="{FF2B5EF4-FFF2-40B4-BE49-F238E27FC236}">
                    <a16:creationId xmlns:a16="http://schemas.microsoft.com/office/drawing/2014/main" id="{102C972A-F73C-770D-9D2E-0673FFAEECDF}"/>
                  </a:ext>
                </a:extLst>
              </p:cNvPr>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45" name="AutoShape 57" descr="Cork">
                <a:extLst>
                  <a:ext uri="{FF2B5EF4-FFF2-40B4-BE49-F238E27FC236}">
                    <a16:creationId xmlns:a16="http://schemas.microsoft.com/office/drawing/2014/main" id="{D89D2C18-5449-6420-BB88-B36968167466}"/>
                  </a:ext>
                </a:extLst>
              </p:cNvPr>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46" name="AutoShape 58" descr="Cork">
                <a:extLst>
                  <a:ext uri="{FF2B5EF4-FFF2-40B4-BE49-F238E27FC236}">
                    <a16:creationId xmlns:a16="http://schemas.microsoft.com/office/drawing/2014/main" id="{6828429F-4458-D6C7-A53E-FB0542B8534E}"/>
                  </a:ext>
                </a:extLst>
              </p:cNvPr>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47" name="AutoShape 59" descr="Cork">
                <a:extLst>
                  <a:ext uri="{FF2B5EF4-FFF2-40B4-BE49-F238E27FC236}">
                    <a16:creationId xmlns:a16="http://schemas.microsoft.com/office/drawing/2014/main" id="{C659317A-6AE6-73AF-A3EB-B7891FFFD96C}"/>
                  </a:ext>
                </a:extLst>
              </p:cNvPr>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48" name="AutoShape 60" descr="Cork">
                <a:extLst>
                  <a:ext uri="{FF2B5EF4-FFF2-40B4-BE49-F238E27FC236}">
                    <a16:creationId xmlns:a16="http://schemas.microsoft.com/office/drawing/2014/main" id="{CEFC7236-1283-AEF3-0DFE-2E385797C419}"/>
                  </a:ext>
                </a:extLst>
              </p:cNvPr>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49" name="AutoShape 61" descr="Cork">
                <a:extLst>
                  <a:ext uri="{FF2B5EF4-FFF2-40B4-BE49-F238E27FC236}">
                    <a16:creationId xmlns:a16="http://schemas.microsoft.com/office/drawing/2014/main" id="{7DA8B14E-E5CC-E7E3-C417-8A985BE974E6}"/>
                  </a:ext>
                </a:extLst>
              </p:cNvPr>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0" name="AutoShape 62" descr="Cork">
                <a:extLst>
                  <a:ext uri="{FF2B5EF4-FFF2-40B4-BE49-F238E27FC236}">
                    <a16:creationId xmlns:a16="http://schemas.microsoft.com/office/drawing/2014/main" id="{D794AA61-5B3B-ABDB-2992-D56C0C897B7A}"/>
                  </a:ext>
                </a:extLst>
              </p:cNvPr>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1" name="AutoShape 63" descr="Cork">
                <a:extLst>
                  <a:ext uri="{FF2B5EF4-FFF2-40B4-BE49-F238E27FC236}">
                    <a16:creationId xmlns:a16="http://schemas.microsoft.com/office/drawing/2014/main" id="{087DA397-085E-A291-1490-91C1915DBEDA}"/>
                  </a:ext>
                </a:extLst>
              </p:cNvPr>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2" name="AutoShape 64" descr="Cork">
                <a:extLst>
                  <a:ext uri="{FF2B5EF4-FFF2-40B4-BE49-F238E27FC236}">
                    <a16:creationId xmlns:a16="http://schemas.microsoft.com/office/drawing/2014/main" id="{ADDFBD30-41A8-1DAB-70A8-307EF8055377}"/>
                  </a:ext>
                </a:extLst>
              </p:cNvPr>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3" name="AutoShape 65" descr="Cork">
                <a:extLst>
                  <a:ext uri="{FF2B5EF4-FFF2-40B4-BE49-F238E27FC236}">
                    <a16:creationId xmlns:a16="http://schemas.microsoft.com/office/drawing/2014/main" id="{734EED20-7F36-0DD0-126E-36A2A54A2F31}"/>
                  </a:ext>
                </a:extLst>
              </p:cNvPr>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4" name="AutoShape 66" descr="Cork">
                <a:extLst>
                  <a:ext uri="{FF2B5EF4-FFF2-40B4-BE49-F238E27FC236}">
                    <a16:creationId xmlns:a16="http://schemas.microsoft.com/office/drawing/2014/main" id="{6BCEB9A5-A0A7-B85E-0269-6D022E080557}"/>
                  </a:ext>
                </a:extLst>
              </p:cNvPr>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5" name="AutoShape 67" descr="Cork">
                <a:extLst>
                  <a:ext uri="{FF2B5EF4-FFF2-40B4-BE49-F238E27FC236}">
                    <a16:creationId xmlns:a16="http://schemas.microsoft.com/office/drawing/2014/main" id="{94DF228E-960D-F4E2-B1C8-04DA2CDCCD23}"/>
                  </a:ext>
                </a:extLst>
              </p:cNvPr>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6" name="AutoShape 68" descr="Cork">
                <a:extLst>
                  <a:ext uri="{FF2B5EF4-FFF2-40B4-BE49-F238E27FC236}">
                    <a16:creationId xmlns:a16="http://schemas.microsoft.com/office/drawing/2014/main" id="{20143425-D8F3-FF20-99C1-78AE1179BFE6}"/>
                  </a:ext>
                </a:extLst>
              </p:cNvPr>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7" name="AutoShape 69" descr="Cork">
                <a:extLst>
                  <a:ext uri="{FF2B5EF4-FFF2-40B4-BE49-F238E27FC236}">
                    <a16:creationId xmlns:a16="http://schemas.microsoft.com/office/drawing/2014/main" id="{4B4C0455-A33B-476F-2C56-8BDC8114A38D}"/>
                  </a:ext>
                </a:extLst>
              </p:cNvPr>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1158" name="AutoShape 70" descr="Cork">
                <a:extLst>
                  <a:ext uri="{FF2B5EF4-FFF2-40B4-BE49-F238E27FC236}">
                    <a16:creationId xmlns:a16="http://schemas.microsoft.com/office/drawing/2014/main" id="{A6E6B426-C2E6-DA12-6759-6EC0D906C627}"/>
                  </a:ext>
                </a:extLst>
              </p:cNvPr>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sp>
        <p:nvSpPr>
          <p:cNvPr id="34841" name="Text Box 74">
            <a:extLst>
              <a:ext uri="{FF2B5EF4-FFF2-40B4-BE49-F238E27FC236}">
                <a16:creationId xmlns:a16="http://schemas.microsoft.com/office/drawing/2014/main" id="{FF55F1FD-C631-5FDF-9D2C-1798E75E23FE}"/>
              </a:ext>
            </a:extLst>
          </p:cNvPr>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400" b="0">
              <a:solidFill>
                <a:srgbClr val="FFE957"/>
              </a:solidFill>
            </a:endParaRPr>
          </a:p>
        </p:txBody>
      </p:sp>
      <p:sp>
        <p:nvSpPr>
          <p:cNvPr id="601187" name="Text Box 99">
            <a:extLst>
              <a:ext uri="{FF2B5EF4-FFF2-40B4-BE49-F238E27FC236}">
                <a16:creationId xmlns:a16="http://schemas.microsoft.com/office/drawing/2014/main" id="{0F988E4D-BCA6-1BB8-E3E6-DD61F2475B61}"/>
              </a:ext>
            </a:extLst>
          </p:cNvPr>
          <p:cNvSpPr txBox="1">
            <a:spLocks noChangeArrowheads="1"/>
          </p:cNvSpPr>
          <p:nvPr/>
        </p:nvSpPr>
        <p:spPr bwMode="auto">
          <a:xfrm>
            <a:off x="120650" y="0"/>
            <a:ext cx="4151313"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 BIBLE THOTRINCHANWUI MARAM </a:t>
            </a:r>
            <a:endParaRPr lang="en-US" altLang="en-US" sz="2000">
              <a:latin typeface="Arial" panose="020B0604020202020204" pitchFamily="34" charset="0"/>
            </a:endParaRPr>
          </a:p>
        </p:txBody>
      </p:sp>
      <p:grpSp>
        <p:nvGrpSpPr>
          <p:cNvPr id="34843" name="Group 111">
            <a:extLst>
              <a:ext uri="{FF2B5EF4-FFF2-40B4-BE49-F238E27FC236}">
                <a16:creationId xmlns:a16="http://schemas.microsoft.com/office/drawing/2014/main" id="{90DB3ACE-9A3F-8EBF-93E6-A545D373B3D0}"/>
              </a:ext>
            </a:extLst>
          </p:cNvPr>
          <p:cNvGrpSpPr>
            <a:grpSpLocks/>
          </p:cNvGrpSpPr>
          <p:nvPr/>
        </p:nvGrpSpPr>
        <p:grpSpPr bwMode="auto">
          <a:xfrm>
            <a:off x="1419225" y="2779713"/>
            <a:ext cx="3932238" cy="2730500"/>
            <a:chOff x="894" y="1751"/>
            <a:chExt cx="2477" cy="1720"/>
          </a:xfrm>
        </p:grpSpPr>
        <p:sp>
          <p:nvSpPr>
            <p:cNvPr id="601188" name="AutoShape 100">
              <a:extLst>
                <a:ext uri="{FF2B5EF4-FFF2-40B4-BE49-F238E27FC236}">
                  <a16:creationId xmlns:a16="http://schemas.microsoft.com/office/drawing/2014/main" id="{FB23ABF1-C8C4-9266-391D-6FE47F6E5BB6}"/>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08" charset="0"/>
                <a:ea typeface="ＭＳ Ｐゴシック" pitchFamily="-108" charset="-128"/>
              </a:endParaRPr>
            </a:p>
          </p:txBody>
        </p:sp>
        <p:sp>
          <p:nvSpPr>
            <p:cNvPr id="601189" name="Text Box 101">
              <a:extLst>
                <a:ext uri="{FF2B5EF4-FFF2-40B4-BE49-F238E27FC236}">
                  <a16:creationId xmlns:a16="http://schemas.microsoft.com/office/drawing/2014/main" id="{7B45CBE2-F93A-9E62-B81F-6E5BAD73BB98}"/>
                </a:ext>
              </a:extLst>
            </p:cNvPr>
            <p:cNvSpPr txBox="1">
              <a:spLocks noChangeArrowheads="1"/>
            </p:cNvSpPr>
            <p:nvPr/>
          </p:nvSpPr>
          <p:spPr bwMode="auto">
            <a:xfrm>
              <a:off x="894" y="1831"/>
              <a:ext cx="1943" cy="18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a:solidFill>
                    <a:srgbClr val="F09F32"/>
                  </a:solidFill>
                  <a:latin typeface="Arial" panose="020B0604020202020204" pitchFamily="34" charset="0"/>
                </a:rPr>
                <a:t>OKATHUI KASEM</a:t>
              </a:r>
              <a:endParaRPr lang="en-US" altLang="en-US">
                <a:solidFill>
                  <a:srgbClr val="00DFCA"/>
                </a:solidFill>
                <a:latin typeface="Arial" panose="020B0604020202020204" pitchFamily="34" charset="0"/>
              </a:endParaRPr>
            </a:p>
          </p:txBody>
        </p:sp>
        <p:sp>
          <p:nvSpPr>
            <p:cNvPr id="601190" name="Text Box 102">
              <a:extLst>
                <a:ext uri="{FF2B5EF4-FFF2-40B4-BE49-F238E27FC236}">
                  <a16:creationId xmlns:a16="http://schemas.microsoft.com/office/drawing/2014/main" id="{2BC3EEF2-D56F-3F54-52FB-AE4CFD7A270C}"/>
                </a:ext>
              </a:extLst>
            </p:cNvPr>
            <p:cNvSpPr txBox="1">
              <a:spLocks noChangeArrowheads="1"/>
            </p:cNvSpPr>
            <p:nvPr/>
          </p:nvSpPr>
          <p:spPr bwMode="auto">
            <a:xfrm>
              <a:off x="1386" y="2023"/>
              <a:ext cx="1104" cy="135"/>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a:solidFill>
                    <a:srgbClr val="FC030C"/>
                  </a:solidFill>
                  <a:latin typeface="Arial" panose="020B0604020202020204" pitchFamily="34" charset="0"/>
                </a:rPr>
                <a:t>ABRAHAM     </a:t>
              </a:r>
              <a:endParaRPr lang="en-US" altLang="en-US">
                <a:solidFill>
                  <a:srgbClr val="00DFCA"/>
                </a:solidFill>
                <a:latin typeface="Arial" panose="020B0604020202020204" pitchFamily="34" charset="0"/>
              </a:endParaRPr>
            </a:p>
          </p:txBody>
        </p:sp>
        <p:sp>
          <p:nvSpPr>
            <p:cNvPr id="601191" name="Text Box 103">
              <a:extLst>
                <a:ext uri="{FF2B5EF4-FFF2-40B4-BE49-F238E27FC236}">
                  <a16:creationId xmlns:a16="http://schemas.microsoft.com/office/drawing/2014/main" id="{775C784F-A679-ADA6-D3D2-212B82C688D9}"/>
                </a:ext>
              </a:extLst>
            </p:cNvPr>
            <p:cNvSpPr txBox="1">
              <a:spLocks noChangeArrowheads="1"/>
            </p:cNvSpPr>
            <p:nvPr/>
          </p:nvSpPr>
          <p:spPr bwMode="auto">
            <a:xfrm>
              <a:off x="1467" y="2142"/>
              <a:ext cx="985" cy="18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a:solidFill>
                    <a:srgbClr val="FC030C"/>
                  </a:solidFill>
                  <a:latin typeface="Arial" panose="020B0604020202020204" pitchFamily="34" charset="0"/>
                </a:rPr>
                <a:t>JOSEPH</a:t>
              </a:r>
              <a:endParaRPr lang="en-US" altLang="en-US">
                <a:solidFill>
                  <a:srgbClr val="00DFCA"/>
                </a:solidFill>
                <a:latin typeface="Arial" panose="020B0604020202020204" pitchFamily="34" charset="0"/>
              </a:endParaRPr>
            </a:p>
          </p:txBody>
        </p:sp>
        <p:sp>
          <p:nvSpPr>
            <p:cNvPr id="601192" name="Text Box 104">
              <a:extLst>
                <a:ext uri="{FF2B5EF4-FFF2-40B4-BE49-F238E27FC236}">
                  <a16:creationId xmlns:a16="http://schemas.microsoft.com/office/drawing/2014/main" id="{B4520F77-7E71-C95D-588E-CE475F3752CA}"/>
                </a:ext>
              </a:extLst>
            </p:cNvPr>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MOSES</a:t>
              </a:r>
              <a:endParaRPr lang="en-US" altLang="en-US">
                <a:solidFill>
                  <a:srgbClr val="00DFCA"/>
                </a:solidFill>
                <a:latin typeface="Arial" panose="020B0604020202020204" pitchFamily="34" charset="0"/>
              </a:endParaRPr>
            </a:p>
          </p:txBody>
        </p:sp>
        <p:sp>
          <p:nvSpPr>
            <p:cNvPr id="601193" name="Text Box 105">
              <a:extLst>
                <a:ext uri="{FF2B5EF4-FFF2-40B4-BE49-F238E27FC236}">
                  <a16:creationId xmlns:a16="http://schemas.microsoft.com/office/drawing/2014/main" id="{F4D9404C-86FC-B42E-823A-1BCF7C2B4CA6}"/>
                </a:ext>
              </a:extLst>
            </p:cNvPr>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JOSHUA</a:t>
              </a:r>
              <a:endParaRPr lang="en-US" altLang="en-US">
                <a:solidFill>
                  <a:srgbClr val="00DFCA"/>
                </a:solidFill>
                <a:latin typeface="Arial" panose="020B0604020202020204" pitchFamily="34" charset="0"/>
              </a:endParaRPr>
            </a:p>
          </p:txBody>
        </p:sp>
        <p:sp>
          <p:nvSpPr>
            <p:cNvPr id="601194" name="Text Box 106">
              <a:extLst>
                <a:ext uri="{FF2B5EF4-FFF2-40B4-BE49-F238E27FC236}">
                  <a16:creationId xmlns:a16="http://schemas.microsoft.com/office/drawing/2014/main" id="{1C6A4DE5-5245-1F29-8984-894D8E54F637}"/>
                </a:ext>
              </a:extLst>
            </p:cNvPr>
            <p:cNvSpPr txBox="1">
              <a:spLocks noChangeArrowheads="1"/>
            </p:cNvSpPr>
            <p:nvPr/>
          </p:nvSpPr>
          <p:spPr bwMode="auto">
            <a:xfrm>
              <a:off x="1473" y="2587"/>
              <a:ext cx="1688" cy="19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ROTKHAMARAT</a:t>
              </a:r>
              <a:endParaRPr lang="en-US" altLang="en-US">
                <a:solidFill>
                  <a:srgbClr val="00DFCA"/>
                </a:solidFill>
                <a:latin typeface="Arial" panose="020B0604020202020204" pitchFamily="34" charset="0"/>
              </a:endParaRPr>
            </a:p>
          </p:txBody>
        </p:sp>
        <p:sp>
          <p:nvSpPr>
            <p:cNvPr id="601195" name="Text Box 107">
              <a:extLst>
                <a:ext uri="{FF2B5EF4-FFF2-40B4-BE49-F238E27FC236}">
                  <a16:creationId xmlns:a16="http://schemas.microsoft.com/office/drawing/2014/main" id="{8ECF8F97-713D-57BD-439B-288CF13B7659}"/>
                </a:ext>
              </a:extLst>
            </p:cNvPr>
            <p:cNvSpPr txBox="1">
              <a:spLocks noChangeArrowheads="1"/>
            </p:cNvSpPr>
            <p:nvPr/>
          </p:nvSpPr>
          <p:spPr bwMode="auto">
            <a:xfrm>
              <a:off x="2044" y="2936"/>
              <a:ext cx="1060" cy="15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0000"/>
                </a:lnSpc>
                <a:spcBef>
                  <a:spcPct val="50000"/>
                </a:spcBef>
                <a:defRPr/>
              </a:pPr>
              <a:r>
                <a:rPr lang="en-US" altLang="en-US">
                  <a:solidFill>
                    <a:srgbClr val="1ADE31"/>
                  </a:solidFill>
                  <a:latin typeface="Arial" panose="020B0604020202020204" pitchFamily="34" charset="0"/>
                </a:rPr>
                <a:t>NARKAHAI</a:t>
              </a:r>
              <a:endParaRPr lang="en-US" altLang="en-US">
                <a:solidFill>
                  <a:srgbClr val="00DFCA"/>
                </a:solidFill>
                <a:latin typeface="Arial" panose="020B0604020202020204" pitchFamily="34" charset="0"/>
              </a:endParaRPr>
            </a:p>
          </p:txBody>
        </p:sp>
        <p:sp>
          <p:nvSpPr>
            <p:cNvPr id="601196" name="Text Box 108">
              <a:extLst>
                <a:ext uri="{FF2B5EF4-FFF2-40B4-BE49-F238E27FC236}">
                  <a16:creationId xmlns:a16="http://schemas.microsoft.com/office/drawing/2014/main" id="{83440176-1F0D-C956-612D-D9FBF05C199E}"/>
                </a:ext>
              </a:extLst>
            </p:cNvPr>
            <p:cNvSpPr txBox="1">
              <a:spLocks noChangeArrowheads="1"/>
            </p:cNvSpPr>
            <p:nvPr/>
          </p:nvSpPr>
          <p:spPr bwMode="auto">
            <a:xfrm>
              <a:off x="2410" y="3115"/>
              <a:ext cx="716" cy="33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000">
                  <a:latin typeface="Arial" panose="020B0604020202020204" pitchFamily="34" charset="0"/>
                </a:rPr>
                <a:t>                     JESU</a:t>
              </a:r>
              <a:endParaRPr lang="en-US" altLang="en-US">
                <a:solidFill>
                  <a:srgbClr val="00DFCA"/>
                </a:solidFill>
                <a:latin typeface="Arial" panose="020B0604020202020204" pitchFamily="34" charset="0"/>
              </a:endParaRPr>
            </a:p>
          </p:txBody>
        </p:sp>
        <p:sp>
          <p:nvSpPr>
            <p:cNvPr id="601197" name="Text Box 109">
              <a:extLst>
                <a:ext uri="{FF2B5EF4-FFF2-40B4-BE49-F238E27FC236}">
                  <a16:creationId xmlns:a16="http://schemas.microsoft.com/office/drawing/2014/main" id="{D4ADD12D-6CDF-4E9F-ED73-B3FFEA6177A1}"/>
                </a:ext>
              </a:extLst>
            </p:cNvPr>
            <p:cNvSpPr txBox="1">
              <a:spLocks noChangeArrowheads="1"/>
            </p:cNvSpPr>
            <p:nvPr/>
          </p:nvSpPr>
          <p:spPr bwMode="auto">
            <a:xfrm>
              <a:off x="2166" y="3100"/>
              <a:ext cx="903" cy="15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lnSpc>
                  <a:spcPct val="60000"/>
                </a:lnSpc>
                <a:spcBef>
                  <a:spcPct val="50000"/>
                </a:spcBef>
                <a:defRPr/>
              </a:pPr>
              <a:r>
                <a:rPr lang="en-US" dirty="0">
                  <a:solidFill>
                    <a:srgbClr val="00DFCA"/>
                  </a:solidFill>
                  <a:latin typeface="Arial" charset="0"/>
                  <a:ea typeface="ＭＳ Ｐゴシック" pitchFamily="-108" charset="-128"/>
                </a:rPr>
                <a:t>VARI KAHAI</a:t>
              </a:r>
            </a:p>
          </p:txBody>
        </p:sp>
        <p:sp>
          <p:nvSpPr>
            <p:cNvPr id="601198" name="Text Box 110">
              <a:extLst>
                <a:ext uri="{FF2B5EF4-FFF2-40B4-BE49-F238E27FC236}">
                  <a16:creationId xmlns:a16="http://schemas.microsoft.com/office/drawing/2014/main" id="{CA61D279-9E76-2C61-4270-1AC14B28D491}"/>
                </a:ext>
              </a:extLst>
            </p:cNvPr>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WUNGNAO</a:t>
              </a:r>
              <a:endParaRPr lang="en-US" altLang="en-US">
                <a:solidFill>
                  <a:srgbClr val="00DFCA"/>
                </a:solidFill>
                <a:latin typeface="Arial" panose="020B0604020202020204" pitchFamily="34" charset="0"/>
              </a:endParaRPr>
            </a:p>
          </p:txBody>
        </p:sp>
      </p:grpSp>
      <p:sp>
        <p:nvSpPr>
          <p:cNvPr id="34844" name="Text Box 112">
            <a:extLst>
              <a:ext uri="{FF2B5EF4-FFF2-40B4-BE49-F238E27FC236}">
                <a16:creationId xmlns:a16="http://schemas.microsoft.com/office/drawing/2014/main" id="{1004C800-0EE4-E621-9731-C4A4670CEED1}"/>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1201" name="Rectangle 113">
            <a:extLst>
              <a:ext uri="{FF2B5EF4-FFF2-40B4-BE49-F238E27FC236}">
                <a16:creationId xmlns:a16="http://schemas.microsoft.com/office/drawing/2014/main" id="{27A0C185-7C9A-1005-ECD9-8D1166635838}"/>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601202" name="Rectangle 114">
            <a:extLst>
              <a:ext uri="{FF2B5EF4-FFF2-40B4-BE49-F238E27FC236}">
                <a16:creationId xmlns:a16="http://schemas.microsoft.com/office/drawing/2014/main" id="{844F4C4B-DAE3-C4D0-A23F-44D69BE53197}"/>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08</a:t>
            </a:r>
          </a:p>
        </p:txBody>
      </p:sp>
      <p:grpSp>
        <p:nvGrpSpPr>
          <p:cNvPr id="34847" name="Group 115">
            <a:extLst>
              <a:ext uri="{FF2B5EF4-FFF2-40B4-BE49-F238E27FC236}">
                <a16:creationId xmlns:a16="http://schemas.microsoft.com/office/drawing/2014/main" id="{48D65A05-902C-46F0-8914-F7F8377D1539}"/>
              </a:ext>
            </a:extLst>
          </p:cNvPr>
          <p:cNvGrpSpPr>
            <a:grpSpLocks/>
          </p:cNvGrpSpPr>
          <p:nvPr/>
        </p:nvGrpSpPr>
        <p:grpSpPr bwMode="auto">
          <a:xfrm>
            <a:off x="1885950" y="549275"/>
            <a:ext cx="3810000" cy="1871663"/>
            <a:chOff x="1188" y="346"/>
            <a:chExt cx="2400" cy="1179"/>
          </a:xfrm>
        </p:grpSpPr>
        <p:sp>
          <p:nvSpPr>
            <p:cNvPr id="601204" name="Rectangle 116">
              <a:extLst>
                <a:ext uri="{FF2B5EF4-FFF2-40B4-BE49-F238E27FC236}">
                  <a16:creationId xmlns:a16="http://schemas.microsoft.com/office/drawing/2014/main" id="{79967CB9-CE0D-EE88-9906-8C13A1D380D2}"/>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1205" name="Rectangle 117">
              <a:extLst>
                <a:ext uri="{FF2B5EF4-FFF2-40B4-BE49-F238E27FC236}">
                  <a16:creationId xmlns:a16="http://schemas.microsoft.com/office/drawing/2014/main" id="{E3E40039-B031-1CBD-5096-5A5CE33C53EA}"/>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1206" name="Text Box 118">
              <a:extLst>
                <a:ext uri="{FF2B5EF4-FFF2-40B4-BE49-F238E27FC236}">
                  <a16:creationId xmlns:a16="http://schemas.microsoft.com/office/drawing/2014/main" id="{00256286-95B2-FE88-9FC4-AA7751263E17}"/>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pitchFamily="-108" charset="0"/>
                  <a:ea typeface="ＭＳ Ｐゴシック" pitchFamily="-108" charset="-128"/>
                </a:rPr>
                <a:t>J</a:t>
              </a:r>
            </a:p>
          </p:txBody>
        </p:sp>
        <p:grpSp>
          <p:nvGrpSpPr>
            <p:cNvPr id="34851" name="Group 119">
              <a:extLst>
                <a:ext uri="{FF2B5EF4-FFF2-40B4-BE49-F238E27FC236}">
                  <a16:creationId xmlns:a16="http://schemas.microsoft.com/office/drawing/2014/main" id="{D914C316-8B22-4973-7000-5595B5AD2A67}"/>
                </a:ext>
              </a:extLst>
            </p:cNvPr>
            <p:cNvGrpSpPr>
              <a:grpSpLocks/>
            </p:cNvGrpSpPr>
            <p:nvPr/>
          </p:nvGrpSpPr>
          <p:grpSpPr bwMode="auto">
            <a:xfrm>
              <a:off x="1686" y="824"/>
              <a:ext cx="1242" cy="358"/>
              <a:chOff x="1686" y="824"/>
              <a:chExt cx="1242" cy="358"/>
            </a:xfrm>
          </p:grpSpPr>
          <p:sp>
            <p:nvSpPr>
              <p:cNvPr id="601208" name="Rectangle 120">
                <a:extLst>
                  <a:ext uri="{FF2B5EF4-FFF2-40B4-BE49-F238E27FC236}">
                    <a16:creationId xmlns:a16="http://schemas.microsoft.com/office/drawing/2014/main" id="{C55FB873-4D77-22DE-B236-B087F06836A1}"/>
                  </a:ext>
                </a:extLst>
              </p:cNvPr>
              <p:cNvSpPr>
                <a:spLocks noChangeArrowheads="1"/>
              </p:cNvSpPr>
              <p:nvPr/>
            </p:nvSpPr>
            <p:spPr bwMode="auto">
              <a:xfrm>
                <a:off x="1686" y="833"/>
                <a:ext cx="43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01209" name="Rectangle 121">
                <a:extLst>
                  <a:ext uri="{FF2B5EF4-FFF2-40B4-BE49-F238E27FC236}">
                    <a16:creationId xmlns:a16="http://schemas.microsoft.com/office/drawing/2014/main" id="{08B15080-E940-E71F-706B-B1FFC32B1390}"/>
                  </a:ext>
                </a:extLst>
              </p:cNvPr>
              <p:cNvSpPr>
                <a:spLocks noChangeArrowheads="1"/>
              </p:cNvSpPr>
              <p:nvPr/>
            </p:nvSpPr>
            <p:spPr bwMode="auto">
              <a:xfrm>
                <a:off x="2241" y="824"/>
                <a:ext cx="68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34852" name="Group 122">
              <a:extLst>
                <a:ext uri="{FF2B5EF4-FFF2-40B4-BE49-F238E27FC236}">
                  <a16:creationId xmlns:a16="http://schemas.microsoft.com/office/drawing/2014/main" id="{5C22F34B-F0DA-F4CD-14CD-8998B32520AA}"/>
                </a:ext>
              </a:extLst>
            </p:cNvPr>
            <p:cNvGrpSpPr>
              <a:grpSpLocks/>
            </p:cNvGrpSpPr>
            <p:nvPr/>
          </p:nvGrpSpPr>
          <p:grpSpPr bwMode="auto">
            <a:xfrm>
              <a:off x="1188" y="1175"/>
              <a:ext cx="1967" cy="249"/>
              <a:chOff x="1188" y="1175"/>
              <a:chExt cx="1967" cy="249"/>
            </a:xfrm>
          </p:grpSpPr>
          <p:grpSp>
            <p:nvGrpSpPr>
              <p:cNvPr id="34860" name="Group 123">
                <a:extLst>
                  <a:ext uri="{FF2B5EF4-FFF2-40B4-BE49-F238E27FC236}">
                    <a16:creationId xmlns:a16="http://schemas.microsoft.com/office/drawing/2014/main" id="{58CE4AAF-58DB-6BF9-22A5-96C3C25AC5B0}"/>
                  </a:ext>
                </a:extLst>
              </p:cNvPr>
              <p:cNvGrpSpPr>
                <a:grpSpLocks/>
              </p:cNvGrpSpPr>
              <p:nvPr/>
            </p:nvGrpSpPr>
            <p:grpSpPr bwMode="auto">
              <a:xfrm>
                <a:off x="1188" y="1175"/>
                <a:ext cx="1751" cy="249"/>
                <a:chOff x="1188" y="1175"/>
                <a:chExt cx="1751" cy="249"/>
              </a:xfrm>
            </p:grpSpPr>
            <p:sp>
              <p:nvSpPr>
                <p:cNvPr id="601212" name="Rectangle 124">
                  <a:extLst>
                    <a:ext uri="{FF2B5EF4-FFF2-40B4-BE49-F238E27FC236}">
                      <a16:creationId xmlns:a16="http://schemas.microsoft.com/office/drawing/2014/main" id="{4032958E-A361-CC88-2BFD-6D1F79F5BA54}"/>
                    </a:ext>
                  </a:extLst>
                </p:cNvPr>
                <p:cNvSpPr>
                  <a:spLocks noChangeArrowheads="1"/>
                </p:cNvSpPr>
                <p:nvPr/>
              </p:nvSpPr>
              <p:spPr bwMode="auto">
                <a:xfrm>
                  <a:off x="1188" y="1179"/>
                  <a:ext cx="15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01213" name="Rectangle 125">
                  <a:extLst>
                    <a:ext uri="{FF2B5EF4-FFF2-40B4-BE49-F238E27FC236}">
                      <a16:creationId xmlns:a16="http://schemas.microsoft.com/office/drawing/2014/main" id="{469A14E6-89BB-7A6A-F74F-70EB27EB213F}"/>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01214" name="Rectangle 126">
                  <a:extLst>
                    <a:ext uri="{FF2B5EF4-FFF2-40B4-BE49-F238E27FC236}">
                      <a16:creationId xmlns:a16="http://schemas.microsoft.com/office/drawing/2014/main" id="{3EFA5435-E552-BE82-5EA2-392508855C65}"/>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1215" name="Rectangle 127">
                  <a:extLst>
                    <a:ext uri="{FF2B5EF4-FFF2-40B4-BE49-F238E27FC236}">
                      <a16:creationId xmlns:a16="http://schemas.microsoft.com/office/drawing/2014/main" id="{FC750BCB-0033-8740-562B-3EDD37B75096}"/>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01216" name="Rectangle 128">
                  <a:extLst>
                    <a:ext uri="{FF2B5EF4-FFF2-40B4-BE49-F238E27FC236}">
                      <a16:creationId xmlns:a16="http://schemas.microsoft.com/office/drawing/2014/main" id="{F8860EE1-14EB-360F-8EDA-F0EF0A482FC7}"/>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1217" name="Rectangle 129">
                  <a:extLst>
                    <a:ext uri="{FF2B5EF4-FFF2-40B4-BE49-F238E27FC236}">
                      <a16:creationId xmlns:a16="http://schemas.microsoft.com/office/drawing/2014/main" id="{6571E21A-ADF3-E8F0-9F28-6FE277EFE37E}"/>
                    </a:ext>
                  </a:extLst>
                </p:cNvPr>
                <p:cNvSpPr>
                  <a:spLocks noChangeArrowheads="1"/>
                </p:cNvSpPr>
                <p:nvPr/>
              </p:nvSpPr>
              <p:spPr bwMode="auto">
                <a:xfrm>
                  <a:off x="2335" y="1183"/>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01218" name="Rectangle 130">
                  <a:extLst>
                    <a:ext uri="{FF2B5EF4-FFF2-40B4-BE49-F238E27FC236}">
                      <a16:creationId xmlns:a16="http://schemas.microsoft.com/office/drawing/2014/main" id="{8FA2404F-5D74-AC33-3932-4D64D93CC29F}"/>
                    </a:ext>
                  </a:extLst>
                </p:cNvPr>
                <p:cNvSpPr>
                  <a:spLocks noChangeArrowheads="1"/>
                </p:cNvSpPr>
                <p:nvPr/>
              </p:nvSpPr>
              <p:spPr bwMode="auto">
                <a:xfrm>
                  <a:off x="2552" y="1183"/>
                  <a:ext cx="20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01219" name="Rectangle 131">
                  <a:extLst>
                    <a:ext uri="{FF2B5EF4-FFF2-40B4-BE49-F238E27FC236}">
                      <a16:creationId xmlns:a16="http://schemas.microsoft.com/office/drawing/2014/main" id="{4F1A214F-51A2-C762-80EC-0C72B3317BDE}"/>
                    </a:ext>
                  </a:extLst>
                </p:cNvPr>
                <p:cNvSpPr>
                  <a:spLocks noChangeArrowheads="1"/>
                </p:cNvSpPr>
                <p:nvPr/>
              </p:nvSpPr>
              <p:spPr bwMode="auto">
                <a:xfrm>
                  <a:off x="2781" y="1191"/>
                  <a:ext cx="15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01220" name="Rectangle 132">
                <a:extLst>
                  <a:ext uri="{FF2B5EF4-FFF2-40B4-BE49-F238E27FC236}">
                    <a16:creationId xmlns:a16="http://schemas.microsoft.com/office/drawing/2014/main" id="{7EAADEF1-3E43-9CF6-E3CF-2D093F9A69D4}"/>
                  </a:ext>
                </a:extLst>
              </p:cNvPr>
              <p:cNvSpPr>
                <a:spLocks noChangeArrowheads="1"/>
              </p:cNvSpPr>
              <p:nvPr/>
            </p:nvSpPr>
            <p:spPr bwMode="auto">
              <a:xfrm>
                <a:off x="3024" y="1184"/>
                <a:ext cx="13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34853" name="Group 133">
              <a:extLst>
                <a:ext uri="{FF2B5EF4-FFF2-40B4-BE49-F238E27FC236}">
                  <a16:creationId xmlns:a16="http://schemas.microsoft.com/office/drawing/2014/main" id="{75A73367-7188-B776-F961-CA3C9B7D04C7}"/>
                </a:ext>
              </a:extLst>
            </p:cNvPr>
            <p:cNvGrpSpPr>
              <a:grpSpLocks/>
            </p:cNvGrpSpPr>
            <p:nvPr/>
          </p:nvGrpSpPr>
          <p:grpSpPr bwMode="auto">
            <a:xfrm>
              <a:off x="2137" y="346"/>
              <a:ext cx="455" cy="692"/>
              <a:chOff x="2137" y="346"/>
              <a:chExt cx="455" cy="692"/>
            </a:xfrm>
          </p:grpSpPr>
          <p:grpSp>
            <p:nvGrpSpPr>
              <p:cNvPr id="34856" name="Group 134">
                <a:extLst>
                  <a:ext uri="{FF2B5EF4-FFF2-40B4-BE49-F238E27FC236}">
                    <a16:creationId xmlns:a16="http://schemas.microsoft.com/office/drawing/2014/main" id="{2BADFCA7-A36C-401F-954C-6CFEDFCF2A71}"/>
                  </a:ext>
                </a:extLst>
              </p:cNvPr>
              <p:cNvGrpSpPr>
                <a:grpSpLocks/>
              </p:cNvGrpSpPr>
              <p:nvPr/>
            </p:nvGrpSpPr>
            <p:grpSpPr bwMode="auto">
              <a:xfrm>
                <a:off x="2137" y="346"/>
                <a:ext cx="455" cy="692"/>
                <a:chOff x="1814" y="109"/>
                <a:chExt cx="455" cy="692"/>
              </a:xfrm>
            </p:grpSpPr>
            <p:sp>
              <p:nvSpPr>
                <p:cNvPr id="601223" name="Text Box 135">
                  <a:extLst>
                    <a:ext uri="{FF2B5EF4-FFF2-40B4-BE49-F238E27FC236}">
                      <a16:creationId xmlns:a16="http://schemas.microsoft.com/office/drawing/2014/main" id="{372C2579-6D49-065D-FC38-E70D4D73937A}"/>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pitchFamily="-108" charset="0"/>
                      <a:ea typeface="ＭＳ Ｐゴシック" pitchFamily="-108" charset="-128"/>
                    </a:rPr>
                    <a:t>7</a:t>
                  </a:r>
                </a:p>
              </p:txBody>
            </p:sp>
            <p:sp>
              <p:nvSpPr>
                <p:cNvPr id="601224" name="Line 136">
                  <a:extLst>
                    <a:ext uri="{FF2B5EF4-FFF2-40B4-BE49-F238E27FC236}">
                      <a16:creationId xmlns:a16="http://schemas.microsoft.com/office/drawing/2014/main" id="{76A4D062-3CBE-8B55-7DBC-A76C77363286}"/>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601225" name="Line 137">
                <a:extLst>
                  <a:ext uri="{FF2B5EF4-FFF2-40B4-BE49-F238E27FC236}">
                    <a16:creationId xmlns:a16="http://schemas.microsoft.com/office/drawing/2014/main" id="{ECAC5294-31B5-BCED-FCB9-E90772CEC8CC}"/>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sp>
          <p:nvSpPr>
            <p:cNvPr id="601226" name="Rectangle 138">
              <a:extLst>
                <a:ext uri="{FF2B5EF4-FFF2-40B4-BE49-F238E27FC236}">
                  <a16:creationId xmlns:a16="http://schemas.microsoft.com/office/drawing/2014/main" id="{60007C6B-DAFB-83E1-6A33-C3E44991C5ED}"/>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2400" b="0">
                <a:solidFill>
                  <a:srgbClr val="FDDC07"/>
                </a:solidFill>
                <a:latin typeface="Comic Sans MS" pitchFamily="-108" charset="0"/>
                <a:ea typeface="ＭＳ Ｐゴシック" pitchFamily="-108" charset="-128"/>
              </a:endParaRPr>
            </a:p>
          </p:txBody>
        </p:sp>
        <p:sp>
          <p:nvSpPr>
            <p:cNvPr id="601227" name="Rectangle 139">
              <a:extLst>
                <a:ext uri="{FF2B5EF4-FFF2-40B4-BE49-F238E27FC236}">
                  <a16:creationId xmlns:a16="http://schemas.microsoft.com/office/drawing/2014/main" id="{49367AF8-65CB-FEB7-16E7-F2E141D4A8DB}"/>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Walnut">
            <a:extLst>
              <a:ext uri="{FF2B5EF4-FFF2-40B4-BE49-F238E27FC236}">
                <a16:creationId xmlns:a16="http://schemas.microsoft.com/office/drawing/2014/main" id="{1D951AB3-4662-5B33-856F-AC09E5599424}"/>
              </a:ext>
            </a:extLst>
          </p:cNvPr>
          <p:cNvSpPr>
            <a:spLocks noChangeArrowheads="1"/>
          </p:cNvSpPr>
          <p:nvPr/>
        </p:nvSpPr>
        <p:spPr bwMode="auto">
          <a:xfrm>
            <a:off x="0" y="26988"/>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67" name="Rectangle 3">
            <a:extLst>
              <a:ext uri="{FF2B5EF4-FFF2-40B4-BE49-F238E27FC236}">
                <a16:creationId xmlns:a16="http://schemas.microsoft.com/office/drawing/2014/main" id="{598D43E7-D5BA-C946-AFBE-86A9B5E16C9F}"/>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6868" name="Rectangle 4">
            <a:extLst>
              <a:ext uri="{FF2B5EF4-FFF2-40B4-BE49-F238E27FC236}">
                <a16:creationId xmlns:a16="http://schemas.microsoft.com/office/drawing/2014/main" id="{0FE727A2-91D5-BBEE-F3AE-65CD8720C8E3}"/>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36869" name="Rectangle 5" descr="Oak">
            <a:extLst>
              <a:ext uri="{FF2B5EF4-FFF2-40B4-BE49-F238E27FC236}">
                <a16:creationId xmlns:a16="http://schemas.microsoft.com/office/drawing/2014/main" id="{E4AD9A58-276B-6581-9CFC-31C1459AB59E}"/>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6870" name="Rectangle 6" descr="Oak">
            <a:extLst>
              <a:ext uri="{FF2B5EF4-FFF2-40B4-BE49-F238E27FC236}">
                <a16:creationId xmlns:a16="http://schemas.microsoft.com/office/drawing/2014/main" id="{F334C69A-7894-7BBA-B727-3F38ABD6409A}"/>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71" name="Rectangle 30" descr="Oak">
            <a:extLst>
              <a:ext uri="{FF2B5EF4-FFF2-40B4-BE49-F238E27FC236}">
                <a16:creationId xmlns:a16="http://schemas.microsoft.com/office/drawing/2014/main" id="{63B39A63-85FD-FA96-96A5-15E4ACA9542D}"/>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36872" name="Picture 31">
            <a:extLst>
              <a:ext uri="{FF2B5EF4-FFF2-40B4-BE49-F238E27FC236}">
                <a16:creationId xmlns:a16="http://schemas.microsoft.com/office/drawing/2014/main" id="{F982F722-28FF-BC4D-07B6-7212367B4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32" descr="Oak">
            <a:extLst>
              <a:ext uri="{FF2B5EF4-FFF2-40B4-BE49-F238E27FC236}">
                <a16:creationId xmlns:a16="http://schemas.microsoft.com/office/drawing/2014/main" id="{774E4645-A9BC-8588-A73D-5D4E06BB90E4}"/>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pic>
        <p:nvPicPr>
          <p:cNvPr id="36874" name="Picture 146">
            <a:extLst>
              <a:ext uri="{FF2B5EF4-FFF2-40B4-BE49-F238E27FC236}">
                <a16:creationId xmlns:a16="http://schemas.microsoft.com/office/drawing/2014/main" id="{851B0FD6-3DDD-F5EE-D736-0069D4D8C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7">
            <a:extLst>
              <a:ext uri="{FF2B5EF4-FFF2-40B4-BE49-F238E27FC236}">
                <a16:creationId xmlns:a16="http://schemas.microsoft.com/office/drawing/2014/main" id="{B1554516-98F2-7FF8-528B-88B0EEED7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48">
            <a:extLst>
              <a:ext uri="{FF2B5EF4-FFF2-40B4-BE49-F238E27FC236}">
                <a16:creationId xmlns:a16="http://schemas.microsoft.com/office/drawing/2014/main" id="{8B3C6359-AF75-1076-8246-A40574555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Rectangle 33">
            <a:extLst>
              <a:ext uri="{FF2B5EF4-FFF2-40B4-BE49-F238E27FC236}">
                <a16:creationId xmlns:a16="http://schemas.microsoft.com/office/drawing/2014/main" id="{650E1D32-5DF1-5533-659A-932FFEE90AC0}"/>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6878" name="Rectangle 34">
            <a:extLst>
              <a:ext uri="{FF2B5EF4-FFF2-40B4-BE49-F238E27FC236}">
                <a16:creationId xmlns:a16="http://schemas.microsoft.com/office/drawing/2014/main" id="{CF3F7CAF-16A9-AE9F-F3B2-F7A23DDD4E03}"/>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602148" name="Rectangle 36">
            <a:extLst>
              <a:ext uri="{FF2B5EF4-FFF2-40B4-BE49-F238E27FC236}">
                <a16:creationId xmlns:a16="http://schemas.microsoft.com/office/drawing/2014/main" id="{14306643-BED2-548C-7BF7-65DEF3556A05}"/>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2149" name="Rectangle 37">
            <a:extLst>
              <a:ext uri="{FF2B5EF4-FFF2-40B4-BE49-F238E27FC236}">
                <a16:creationId xmlns:a16="http://schemas.microsoft.com/office/drawing/2014/main" id="{D8919C12-A4A1-F7A1-06F7-967DE321C6B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pic>
        <p:nvPicPr>
          <p:cNvPr id="602150" name="Picture 38">
            <a:extLst>
              <a:ext uri="{FF2B5EF4-FFF2-40B4-BE49-F238E27FC236}">
                <a16:creationId xmlns:a16="http://schemas.microsoft.com/office/drawing/2014/main" id="{3AD0E20D-A094-795D-C14D-183ECB6E8624}"/>
              </a:ext>
            </a:extLst>
          </p:cNvPr>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ln w="9525">
            <a:noFill/>
            <a:miter lim="800000"/>
            <a:headEnd/>
            <a:tailEnd/>
          </a:ln>
          <a:effectLst>
            <a:outerShdw blurRad="63500" dist="38099" dir="2700000" algn="ctr" rotWithShape="0">
              <a:schemeClr val="accent2">
                <a:alpha val="74997"/>
              </a:schemeClr>
            </a:outerShdw>
          </a:effectLst>
        </p:spPr>
      </p:pic>
      <p:pic>
        <p:nvPicPr>
          <p:cNvPr id="36882" name="Picture 39">
            <a:extLst>
              <a:ext uri="{FF2B5EF4-FFF2-40B4-BE49-F238E27FC236}">
                <a16:creationId xmlns:a16="http://schemas.microsoft.com/office/drawing/2014/main" id="{3DB41777-6EDC-FA24-6522-BBB340887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40">
            <a:extLst>
              <a:ext uri="{FF2B5EF4-FFF2-40B4-BE49-F238E27FC236}">
                <a16:creationId xmlns:a16="http://schemas.microsoft.com/office/drawing/2014/main" id="{86D75B77-31A6-F889-0A1C-8861A1F3F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41">
            <a:extLst>
              <a:ext uri="{FF2B5EF4-FFF2-40B4-BE49-F238E27FC236}">
                <a16:creationId xmlns:a16="http://schemas.microsoft.com/office/drawing/2014/main" id="{0016255F-6675-8A2D-4596-01B2C5CB5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42">
            <a:extLst>
              <a:ext uri="{FF2B5EF4-FFF2-40B4-BE49-F238E27FC236}">
                <a16:creationId xmlns:a16="http://schemas.microsoft.com/office/drawing/2014/main" id="{7EB0C8B7-91CF-6685-36A6-CC93947BF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43">
            <a:extLst>
              <a:ext uri="{FF2B5EF4-FFF2-40B4-BE49-F238E27FC236}">
                <a16:creationId xmlns:a16="http://schemas.microsoft.com/office/drawing/2014/main" id="{BFFBC31F-14B3-4F1A-AAB7-7C3B35806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56" name="Text Box 44">
            <a:extLst>
              <a:ext uri="{FF2B5EF4-FFF2-40B4-BE49-F238E27FC236}">
                <a16:creationId xmlns:a16="http://schemas.microsoft.com/office/drawing/2014/main" id="{6EBD22A7-927C-043C-3B05-5861466EFA6C}"/>
              </a:ext>
            </a:extLst>
          </p:cNvPr>
          <p:cNvSpPr txBox="1">
            <a:spLocks noChangeArrowheads="1"/>
          </p:cNvSpPr>
          <p:nvPr/>
        </p:nvSpPr>
        <p:spPr bwMode="auto">
          <a:xfrm>
            <a:off x="120650" y="0"/>
            <a:ext cx="4151313"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 BIBLE THOTRINCHANWUI MARAM </a:t>
            </a:r>
            <a:endParaRPr lang="en-US" altLang="en-US" sz="2000">
              <a:latin typeface="Arial" panose="020B0604020202020204" pitchFamily="34" charset="0"/>
            </a:endParaRPr>
          </a:p>
        </p:txBody>
      </p:sp>
      <p:pic>
        <p:nvPicPr>
          <p:cNvPr id="36888" name="Picture 62">
            <a:extLst>
              <a:ext uri="{FF2B5EF4-FFF2-40B4-BE49-F238E27FC236}">
                <a16:creationId xmlns:a16="http://schemas.microsoft.com/office/drawing/2014/main" id="{DEA8FFC9-370E-F96D-A1BD-6C4C16FDB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71">
            <a:extLst>
              <a:ext uri="{FF2B5EF4-FFF2-40B4-BE49-F238E27FC236}">
                <a16:creationId xmlns:a16="http://schemas.microsoft.com/office/drawing/2014/main" id="{EF41B392-6063-A9B3-0C4D-24A1BFF75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72">
            <a:extLst>
              <a:ext uri="{FF2B5EF4-FFF2-40B4-BE49-F238E27FC236}">
                <a16:creationId xmlns:a16="http://schemas.microsoft.com/office/drawing/2014/main" id="{146F310F-D934-DFAC-F321-3EA0CC10F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73">
            <a:extLst>
              <a:ext uri="{FF2B5EF4-FFF2-40B4-BE49-F238E27FC236}">
                <a16:creationId xmlns:a16="http://schemas.microsoft.com/office/drawing/2014/main" id="{817C6E5C-E491-A161-AA3B-7B6EBE33C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74">
            <a:extLst>
              <a:ext uri="{FF2B5EF4-FFF2-40B4-BE49-F238E27FC236}">
                <a16:creationId xmlns:a16="http://schemas.microsoft.com/office/drawing/2014/main" id="{AE7AC526-D628-407B-A69C-5F9EE325A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93" name="Group 82">
            <a:extLst>
              <a:ext uri="{FF2B5EF4-FFF2-40B4-BE49-F238E27FC236}">
                <a16:creationId xmlns:a16="http://schemas.microsoft.com/office/drawing/2014/main" id="{0AD4EA37-42FC-CC51-BCCE-1607D0FCBAA8}"/>
              </a:ext>
            </a:extLst>
          </p:cNvPr>
          <p:cNvGrpSpPr>
            <a:grpSpLocks/>
          </p:cNvGrpSpPr>
          <p:nvPr/>
        </p:nvGrpSpPr>
        <p:grpSpPr bwMode="auto">
          <a:xfrm>
            <a:off x="1949450" y="2236788"/>
            <a:ext cx="5273675" cy="3898900"/>
            <a:chOff x="1228" y="1409"/>
            <a:chExt cx="3322" cy="2456"/>
          </a:xfrm>
        </p:grpSpPr>
        <p:grpSp>
          <p:nvGrpSpPr>
            <p:cNvPr id="36943" name="Group 83">
              <a:extLst>
                <a:ext uri="{FF2B5EF4-FFF2-40B4-BE49-F238E27FC236}">
                  <a16:creationId xmlns:a16="http://schemas.microsoft.com/office/drawing/2014/main" id="{42AB6E60-9BB7-41BE-E492-C1505ED84DC7}"/>
                </a:ext>
              </a:extLst>
            </p:cNvPr>
            <p:cNvGrpSpPr>
              <a:grpSpLocks/>
            </p:cNvGrpSpPr>
            <p:nvPr/>
          </p:nvGrpSpPr>
          <p:grpSpPr bwMode="auto">
            <a:xfrm>
              <a:off x="1228" y="1409"/>
              <a:ext cx="3303" cy="119"/>
              <a:chOff x="1206" y="1392"/>
              <a:chExt cx="3303" cy="119"/>
            </a:xfrm>
          </p:grpSpPr>
          <p:sp>
            <p:nvSpPr>
              <p:cNvPr id="602196" name="AutoShape 84" descr="Cork">
                <a:extLst>
                  <a:ext uri="{FF2B5EF4-FFF2-40B4-BE49-F238E27FC236}">
                    <a16:creationId xmlns:a16="http://schemas.microsoft.com/office/drawing/2014/main" id="{B28F2A15-4709-1D77-8EB0-AB1BC80E561E}"/>
                  </a:ext>
                </a:extLst>
              </p:cNvPr>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197" name="AutoShape 85" descr="Cork">
                <a:extLst>
                  <a:ext uri="{FF2B5EF4-FFF2-40B4-BE49-F238E27FC236}">
                    <a16:creationId xmlns:a16="http://schemas.microsoft.com/office/drawing/2014/main" id="{4129D8F6-F734-887D-C2E4-68F18DDBFF16}"/>
                  </a:ext>
                </a:extLst>
              </p:cNvPr>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198" name="AutoShape 86" descr="Cork">
                <a:extLst>
                  <a:ext uri="{FF2B5EF4-FFF2-40B4-BE49-F238E27FC236}">
                    <a16:creationId xmlns:a16="http://schemas.microsoft.com/office/drawing/2014/main" id="{E4351775-9CB6-BD9D-3CFF-D199C7849208}"/>
                  </a:ext>
                </a:extLst>
              </p:cNvPr>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199" name="AutoShape 87" descr="Cork">
                <a:extLst>
                  <a:ext uri="{FF2B5EF4-FFF2-40B4-BE49-F238E27FC236}">
                    <a16:creationId xmlns:a16="http://schemas.microsoft.com/office/drawing/2014/main" id="{8ED13BF3-D4B5-240F-4BC0-D9B77E87CA4F}"/>
                  </a:ext>
                </a:extLst>
              </p:cNvPr>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00" name="AutoShape 88" descr="Cork">
                <a:extLst>
                  <a:ext uri="{FF2B5EF4-FFF2-40B4-BE49-F238E27FC236}">
                    <a16:creationId xmlns:a16="http://schemas.microsoft.com/office/drawing/2014/main" id="{2560FDB6-C16B-A6A6-DD57-3CA48EBBFBAA}"/>
                  </a:ext>
                </a:extLst>
              </p:cNvPr>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01" name="AutoShape 89" descr="Cork">
                <a:extLst>
                  <a:ext uri="{FF2B5EF4-FFF2-40B4-BE49-F238E27FC236}">
                    <a16:creationId xmlns:a16="http://schemas.microsoft.com/office/drawing/2014/main" id="{EDEB68EB-610C-0AD6-5755-C326163085D1}"/>
                  </a:ext>
                </a:extLst>
              </p:cNvPr>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02" name="AutoShape 90" descr="Cork">
                <a:extLst>
                  <a:ext uri="{FF2B5EF4-FFF2-40B4-BE49-F238E27FC236}">
                    <a16:creationId xmlns:a16="http://schemas.microsoft.com/office/drawing/2014/main" id="{22026864-4A9D-0B54-7F78-E1BA57CDA83D}"/>
                  </a:ext>
                </a:extLst>
              </p:cNvPr>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03" name="AutoShape 91" descr="Cork">
                <a:extLst>
                  <a:ext uri="{FF2B5EF4-FFF2-40B4-BE49-F238E27FC236}">
                    <a16:creationId xmlns:a16="http://schemas.microsoft.com/office/drawing/2014/main" id="{93332C44-EB70-2897-065F-B776CA3E437B}"/>
                  </a:ext>
                </a:extLst>
              </p:cNvPr>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04" name="AutoShape 92" descr="Cork">
                <a:extLst>
                  <a:ext uri="{FF2B5EF4-FFF2-40B4-BE49-F238E27FC236}">
                    <a16:creationId xmlns:a16="http://schemas.microsoft.com/office/drawing/2014/main" id="{B74AA410-DFEC-A484-9A8C-7AB54992DD4E}"/>
                  </a:ext>
                </a:extLst>
              </p:cNvPr>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05" name="AutoShape 93" descr="Cork">
                <a:extLst>
                  <a:ext uri="{FF2B5EF4-FFF2-40B4-BE49-F238E27FC236}">
                    <a16:creationId xmlns:a16="http://schemas.microsoft.com/office/drawing/2014/main" id="{85F7DA13-855D-0F4C-1F18-6A6ACEE79636}"/>
                  </a:ext>
                </a:extLst>
              </p:cNvPr>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06" name="AutoShape 94" descr="Cork">
                <a:extLst>
                  <a:ext uri="{FF2B5EF4-FFF2-40B4-BE49-F238E27FC236}">
                    <a16:creationId xmlns:a16="http://schemas.microsoft.com/office/drawing/2014/main" id="{0711009E-D21E-22EC-1428-DAF6E5F049F3}"/>
                  </a:ext>
                </a:extLst>
              </p:cNvPr>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07" name="AutoShape 95" descr="Cork">
                <a:extLst>
                  <a:ext uri="{FF2B5EF4-FFF2-40B4-BE49-F238E27FC236}">
                    <a16:creationId xmlns:a16="http://schemas.microsoft.com/office/drawing/2014/main" id="{1756842A-3619-5EE9-0FE2-0D948B36276A}"/>
                  </a:ext>
                </a:extLst>
              </p:cNvPr>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08" name="AutoShape 96" descr="Cork">
                <a:extLst>
                  <a:ext uri="{FF2B5EF4-FFF2-40B4-BE49-F238E27FC236}">
                    <a16:creationId xmlns:a16="http://schemas.microsoft.com/office/drawing/2014/main" id="{C9F4C499-53D6-C60A-2A4E-546E07E7A90D}"/>
                  </a:ext>
                </a:extLst>
              </p:cNvPr>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09" name="AutoShape 97" descr="Cork">
                <a:extLst>
                  <a:ext uri="{FF2B5EF4-FFF2-40B4-BE49-F238E27FC236}">
                    <a16:creationId xmlns:a16="http://schemas.microsoft.com/office/drawing/2014/main" id="{05D589EB-AED1-1CB4-354A-E660FDA2DAA2}"/>
                  </a:ext>
                </a:extLst>
              </p:cNvPr>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10" name="AutoShape 98" descr="Cork">
                <a:extLst>
                  <a:ext uri="{FF2B5EF4-FFF2-40B4-BE49-F238E27FC236}">
                    <a16:creationId xmlns:a16="http://schemas.microsoft.com/office/drawing/2014/main" id="{893F8BC9-2151-9FA7-E220-9BCAFE815E07}"/>
                  </a:ext>
                </a:extLst>
              </p:cNvPr>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36944" name="Group 99">
              <a:extLst>
                <a:ext uri="{FF2B5EF4-FFF2-40B4-BE49-F238E27FC236}">
                  <a16:creationId xmlns:a16="http://schemas.microsoft.com/office/drawing/2014/main" id="{68743C94-5949-B873-11FA-1FA8632DDC15}"/>
                </a:ext>
              </a:extLst>
            </p:cNvPr>
            <p:cNvGrpSpPr>
              <a:grpSpLocks/>
            </p:cNvGrpSpPr>
            <p:nvPr/>
          </p:nvGrpSpPr>
          <p:grpSpPr bwMode="auto">
            <a:xfrm>
              <a:off x="1243" y="3761"/>
              <a:ext cx="3307" cy="104"/>
              <a:chOff x="1231" y="3769"/>
              <a:chExt cx="3307" cy="104"/>
            </a:xfrm>
          </p:grpSpPr>
          <p:sp>
            <p:nvSpPr>
              <p:cNvPr id="602212" name="AutoShape 100" descr="Cork">
                <a:extLst>
                  <a:ext uri="{FF2B5EF4-FFF2-40B4-BE49-F238E27FC236}">
                    <a16:creationId xmlns:a16="http://schemas.microsoft.com/office/drawing/2014/main" id="{7C370804-DA4B-BD67-2540-EF3DACEE6217}"/>
                  </a:ext>
                </a:extLst>
              </p:cNvPr>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3" name="AutoShape 101" descr="Cork">
                <a:extLst>
                  <a:ext uri="{FF2B5EF4-FFF2-40B4-BE49-F238E27FC236}">
                    <a16:creationId xmlns:a16="http://schemas.microsoft.com/office/drawing/2014/main" id="{E49CA256-ABDC-2BEC-1438-4B25642BA467}"/>
                  </a:ext>
                </a:extLst>
              </p:cNvPr>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4" name="AutoShape 102" descr="Cork">
                <a:extLst>
                  <a:ext uri="{FF2B5EF4-FFF2-40B4-BE49-F238E27FC236}">
                    <a16:creationId xmlns:a16="http://schemas.microsoft.com/office/drawing/2014/main" id="{56113B33-8C1C-70D3-7497-98051CC71FF6}"/>
                  </a:ext>
                </a:extLst>
              </p:cNvPr>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5" name="AutoShape 103" descr="Cork">
                <a:extLst>
                  <a:ext uri="{FF2B5EF4-FFF2-40B4-BE49-F238E27FC236}">
                    <a16:creationId xmlns:a16="http://schemas.microsoft.com/office/drawing/2014/main" id="{DF6869FF-223C-86EC-B142-D4558FCB6963}"/>
                  </a:ext>
                </a:extLst>
              </p:cNvPr>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6" name="AutoShape 104" descr="Cork">
                <a:extLst>
                  <a:ext uri="{FF2B5EF4-FFF2-40B4-BE49-F238E27FC236}">
                    <a16:creationId xmlns:a16="http://schemas.microsoft.com/office/drawing/2014/main" id="{33EDE5F4-58DC-15FC-C6CB-F83052C278C3}"/>
                  </a:ext>
                </a:extLst>
              </p:cNvPr>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7" name="AutoShape 105" descr="Cork">
                <a:extLst>
                  <a:ext uri="{FF2B5EF4-FFF2-40B4-BE49-F238E27FC236}">
                    <a16:creationId xmlns:a16="http://schemas.microsoft.com/office/drawing/2014/main" id="{E91D9D0B-8EDD-ECC6-83E8-4888555FD0FD}"/>
                  </a:ext>
                </a:extLst>
              </p:cNvPr>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8" name="AutoShape 106" descr="Cork">
                <a:extLst>
                  <a:ext uri="{FF2B5EF4-FFF2-40B4-BE49-F238E27FC236}">
                    <a16:creationId xmlns:a16="http://schemas.microsoft.com/office/drawing/2014/main" id="{CA8ABB52-2FC9-DF9B-0180-DD1C4A6C82BA}"/>
                  </a:ext>
                </a:extLst>
              </p:cNvPr>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19" name="AutoShape 107" descr="Cork">
                <a:extLst>
                  <a:ext uri="{FF2B5EF4-FFF2-40B4-BE49-F238E27FC236}">
                    <a16:creationId xmlns:a16="http://schemas.microsoft.com/office/drawing/2014/main" id="{3400D5B6-EC36-934F-D6EF-D90581FF412D}"/>
                  </a:ext>
                </a:extLst>
              </p:cNvPr>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0" name="AutoShape 108" descr="Cork">
                <a:extLst>
                  <a:ext uri="{FF2B5EF4-FFF2-40B4-BE49-F238E27FC236}">
                    <a16:creationId xmlns:a16="http://schemas.microsoft.com/office/drawing/2014/main" id="{BFCD3197-A8BE-8163-4368-6F140A268DE7}"/>
                  </a:ext>
                </a:extLst>
              </p:cNvPr>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1" name="AutoShape 109" descr="Cork">
                <a:extLst>
                  <a:ext uri="{FF2B5EF4-FFF2-40B4-BE49-F238E27FC236}">
                    <a16:creationId xmlns:a16="http://schemas.microsoft.com/office/drawing/2014/main" id="{ACB6DB9B-62F2-77D3-29BB-2BEF27C72348}"/>
                  </a:ext>
                </a:extLst>
              </p:cNvPr>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2" name="AutoShape 110" descr="Cork">
                <a:extLst>
                  <a:ext uri="{FF2B5EF4-FFF2-40B4-BE49-F238E27FC236}">
                    <a16:creationId xmlns:a16="http://schemas.microsoft.com/office/drawing/2014/main" id="{50EC8A30-C845-0BB8-17CF-5324FBB947A0}"/>
                  </a:ext>
                </a:extLst>
              </p:cNvPr>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3" name="AutoShape 111" descr="Cork">
                <a:extLst>
                  <a:ext uri="{FF2B5EF4-FFF2-40B4-BE49-F238E27FC236}">
                    <a16:creationId xmlns:a16="http://schemas.microsoft.com/office/drawing/2014/main" id="{C33461A4-06E6-AF1D-165F-0D08BEE58DF5}"/>
                  </a:ext>
                </a:extLst>
              </p:cNvPr>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4" name="AutoShape 112" descr="Cork">
                <a:extLst>
                  <a:ext uri="{FF2B5EF4-FFF2-40B4-BE49-F238E27FC236}">
                    <a16:creationId xmlns:a16="http://schemas.microsoft.com/office/drawing/2014/main" id="{C0938E58-E50D-75A3-13D6-B0EED34EC403}"/>
                  </a:ext>
                </a:extLst>
              </p:cNvPr>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5" name="AutoShape 113" descr="Cork">
                <a:extLst>
                  <a:ext uri="{FF2B5EF4-FFF2-40B4-BE49-F238E27FC236}">
                    <a16:creationId xmlns:a16="http://schemas.microsoft.com/office/drawing/2014/main" id="{87ED6E5A-FA5E-BE29-0AB4-0D5333F512F6}"/>
                  </a:ext>
                </a:extLst>
              </p:cNvPr>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2226" name="AutoShape 114" descr="Cork">
                <a:extLst>
                  <a:ext uri="{FF2B5EF4-FFF2-40B4-BE49-F238E27FC236}">
                    <a16:creationId xmlns:a16="http://schemas.microsoft.com/office/drawing/2014/main" id="{3A2C046E-E603-DF54-21FD-48EB991420E3}"/>
                  </a:ext>
                </a:extLst>
              </p:cNvPr>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sp>
        <p:nvSpPr>
          <p:cNvPr id="602227" name="Rectangle 115">
            <a:extLst>
              <a:ext uri="{FF2B5EF4-FFF2-40B4-BE49-F238E27FC236}">
                <a16:creationId xmlns:a16="http://schemas.microsoft.com/office/drawing/2014/main" id="{D1554335-1FE5-27B5-461C-11B6BACCFB13}"/>
              </a:ext>
            </a:extLst>
          </p:cNvPr>
          <p:cNvSpPr>
            <a:spLocks noChangeArrowheads="1"/>
          </p:cNvSpPr>
          <p:nvPr/>
        </p:nvSpPr>
        <p:spPr bwMode="auto">
          <a:xfrm rot="-3654650">
            <a:off x="5022056" y="1261269"/>
            <a:ext cx="2395538" cy="152400"/>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ＭＳ Ｐゴシック" pitchFamily="-108" charset="-128"/>
              </a:rPr>
              <a:t> YAONAOWUI SAKAZA ZATKHANG</a:t>
            </a:r>
          </a:p>
        </p:txBody>
      </p:sp>
      <p:sp>
        <p:nvSpPr>
          <p:cNvPr id="602228" name="Rectangle 116">
            <a:extLst>
              <a:ext uri="{FF2B5EF4-FFF2-40B4-BE49-F238E27FC236}">
                <a16:creationId xmlns:a16="http://schemas.microsoft.com/office/drawing/2014/main" id="{EED4D069-6656-8559-9592-D9BE86281A24}"/>
              </a:ext>
            </a:extLst>
          </p:cNvPr>
          <p:cNvSpPr>
            <a:spLocks noChangeArrowheads="1"/>
          </p:cNvSpPr>
          <p:nvPr/>
        </p:nvSpPr>
        <p:spPr bwMode="auto">
          <a:xfrm rot="-3654650">
            <a:off x="5548313" y="1476375"/>
            <a:ext cx="1770062" cy="134938"/>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CHRISTAWUI  LATKHARA</a:t>
            </a:r>
            <a:endParaRPr lang="en-US" altLang="en-US" sz="1100">
              <a:solidFill>
                <a:srgbClr val="FFEA18"/>
              </a:solidFill>
              <a:latin typeface="Arial" panose="020B0604020202020204" pitchFamily="34" charset="0"/>
            </a:endParaRPr>
          </a:p>
        </p:txBody>
      </p:sp>
      <p:sp>
        <p:nvSpPr>
          <p:cNvPr id="602229" name="Rectangle 117">
            <a:extLst>
              <a:ext uri="{FF2B5EF4-FFF2-40B4-BE49-F238E27FC236}">
                <a16:creationId xmlns:a16="http://schemas.microsoft.com/office/drawing/2014/main" id="{FF9C934B-A75B-5746-286A-C40BDB200CBF}"/>
              </a:ext>
            </a:extLst>
          </p:cNvPr>
          <p:cNvSpPr>
            <a:spLocks noChangeArrowheads="1"/>
          </p:cNvSpPr>
          <p:nvPr/>
        </p:nvSpPr>
        <p:spPr bwMode="auto">
          <a:xfrm rot="-3654650">
            <a:off x="5664200" y="1257300"/>
            <a:ext cx="2459038" cy="134938"/>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08F220"/>
                </a:solidFill>
                <a:latin typeface="Arial" panose="020B0604020202020204" pitchFamily="34" charset="0"/>
              </a:rPr>
              <a:t> CHRISTANA OKATHUILI KHAMUNG</a:t>
            </a:r>
            <a:endParaRPr lang="en-US" altLang="en-US" sz="1100">
              <a:solidFill>
                <a:srgbClr val="FFEA18"/>
              </a:solidFill>
              <a:latin typeface="Arial" panose="020B0604020202020204" pitchFamily="34" charset="0"/>
            </a:endParaRPr>
          </a:p>
        </p:txBody>
      </p:sp>
      <p:sp>
        <p:nvSpPr>
          <p:cNvPr id="602230" name="Rectangle 118">
            <a:extLst>
              <a:ext uri="{FF2B5EF4-FFF2-40B4-BE49-F238E27FC236}">
                <a16:creationId xmlns:a16="http://schemas.microsoft.com/office/drawing/2014/main" id="{90E03936-9D52-5F36-B5E2-6CA1896AE2BE}"/>
              </a:ext>
            </a:extLst>
          </p:cNvPr>
          <p:cNvSpPr>
            <a:spLocks noChangeArrowheads="1"/>
          </p:cNvSpPr>
          <p:nvPr/>
        </p:nvSpPr>
        <p:spPr bwMode="auto">
          <a:xfrm rot="-3654650">
            <a:off x="5899944" y="900906"/>
            <a:ext cx="2986088" cy="304800"/>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a:lnSpc>
                <a:spcPct val="90000"/>
              </a:lnSpc>
              <a:defRPr/>
            </a:pPr>
            <a:r>
              <a:rPr lang="en-US" sz="1100" dirty="0">
                <a:latin typeface="Arial" charset="0"/>
                <a:ea typeface="ＭＳ Ｐゴシック" pitchFamily="-108" charset="-128"/>
              </a:rPr>
              <a:t>CHARSHI KAHAI WUNGPAMKHONG KAHAKVAWUI BICHAR</a:t>
            </a:r>
          </a:p>
        </p:txBody>
      </p:sp>
      <p:sp>
        <p:nvSpPr>
          <p:cNvPr id="602231" name="Rectangle 119">
            <a:extLst>
              <a:ext uri="{FF2B5EF4-FFF2-40B4-BE49-F238E27FC236}">
                <a16:creationId xmlns:a16="http://schemas.microsoft.com/office/drawing/2014/main" id="{BBDD7804-88F4-71A1-0BF3-97AEA20F18AC}"/>
              </a:ext>
            </a:extLst>
          </p:cNvPr>
          <p:cNvSpPr>
            <a:spLocks noChangeArrowheads="1"/>
          </p:cNvSpPr>
          <p:nvPr/>
        </p:nvSpPr>
        <p:spPr bwMode="auto">
          <a:xfrm rot="-3654650">
            <a:off x="6366669" y="1154906"/>
            <a:ext cx="2736850" cy="134938"/>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p>
            <a:pPr>
              <a:lnSpc>
                <a:spcPct val="80000"/>
              </a:lnSpc>
              <a:defRPr/>
            </a:pPr>
            <a:r>
              <a:rPr lang="en-US" sz="1100" dirty="0">
                <a:solidFill>
                  <a:srgbClr val="F87B57"/>
                </a:solidFill>
                <a:latin typeface="Arial" charset="0"/>
                <a:ea typeface="ＭＳ Ｐゴシック" pitchFamily="-108" charset="-128"/>
              </a:rPr>
              <a:t>KADHARA KAZINGRAM KALA OKATHUI</a:t>
            </a:r>
          </a:p>
        </p:txBody>
      </p:sp>
      <p:grpSp>
        <p:nvGrpSpPr>
          <p:cNvPr id="36899" name="Group 125">
            <a:extLst>
              <a:ext uri="{FF2B5EF4-FFF2-40B4-BE49-F238E27FC236}">
                <a16:creationId xmlns:a16="http://schemas.microsoft.com/office/drawing/2014/main" id="{38B31F48-A706-DCA4-9E7A-1E2741163EE1}"/>
              </a:ext>
            </a:extLst>
          </p:cNvPr>
          <p:cNvGrpSpPr>
            <a:grpSpLocks/>
          </p:cNvGrpSpPr>
          <p:nvPr/>
        </p:nvGrpSpPr>
        <p:grpSpPr bwMode="auto">
          <a:xfrm>
            <a:off x="5575300" y="3186113"/>
            <a:ext cx="1862138" cy="1658937"/>
            <a:chOff x="3512" y="2007"/>
            <a:chExt cx="1173" cy="1045"/>
          </a:xfrm>
        </p:grpSpPr>
        <p:sp>
          <p:nvSpPr>
            <p:cNvPr id="602238" name="AutoShape 126">
              <a:extLst>
                <a:ext uri="{FF2B5EF4-FFF2-40B4-BE49-F238E27FC236}">
                  <a16:creationId xmlns:a16="http://schemas.microsoft.com/office/drawing/2014/main" id="{B0D1E273-66B6-F228-8747-D157EDBDF513}"/>
                </a:ext>
              </a:extLst>
            </p:cNvPr>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2239" name="Text Box 127">
              <a:extLst>
                <a:ext uri="{FF2B5EF4-FFF2-40B4-BE49-F238E27FC236}">
                  <a16:creationId xmlns:a16="http://schemas.microsoft.com/office/drawing/2014/main" id="{864A9D45-60EB-EA92-CB9B-2031F06A506F}"/>
                </a:ext>
              </a:extLst>
            </p:cNvPr>
            <p:cNvSpPr txBox="1">
              <a:spLocks noChangeArrowheads="1"/>
            </p:cNvSpPr>
            <p:nvPr/>
          </p:nvSpPr>
          <p:spPr bwMode="auto">
            <a:xfrm>
              <a:off x="3637" y="2158"/>
              <a:ext cx="1048" cy="756"/>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latin typeface="Arial" panose="020B0604020202020204" pitchFamily="34" charset="0"/>
                </a:rPr>
                <a:t>KHANGACHANG  ATAM</a:t>
              </a:r>
              <a:endParaRPr lang="en-US" altLang="en-US" sz="2800">
                <a:latin typeface="Arial" panose="020B0604020202020204" pitchFamily="34" charset="0"/>
              </a:endParaRPr>
            </a:p>
          </p:txBody>
        </p:sp>
      </p:grpSp>
      <p:grpSp>
        <p:nvGrpSpPr>
          <p:cNvPr id="36900" name="Group 131">
            <a:extLst>
              <a:ext uri="{FF2B5EF4-FFF2-40B4-BE49-F238E27FC236}">
                <a16:creationId xmlns:a16="http://schemas.microsoft.com/office/drawing/2014/main" id="{43E083E3-8AE0-8DAA-CF88-C5107043D626}"/>
              </a:ext>
            </a:extLst>
          </p:cNvPr>
          <p:cNvGrpSpPr>
            <a:grpSpLocks/>
          </p:cNvGrpSpPr>
          <p:nvPr/>
        </p:nvGrpSpPr>
        <p:grpSpPr bwMode="auto">
          <a:xfrm>
            <a:off x="1706563" y="2779713"/>
            <a:ext cx="3644900" cy="2730500"/>
            <a:chOff x="1075" y="1751"/>
            <a:chExt cx="2296" cy="1720"/>
          </a:xfrm>
        </p:grpSpPr>
        <p:sp>
          <p:nvSpPr>
            <p:cNvPr id="602244" name="AutoShape 132">
              <a:extLst>
                <a:ext uri="{FF2B5EF4-FFF2-40B4-BE49-F238E27FC236}">
                  <a16:creationId xmlns:a16="http://schemas.microsoft.com/office/drawing/2014/main" id="{8A797839-3218-2BB0-4500-3FC27EFD6D3A}"/>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08" charset="0"/>
                <a:ea typeface="ＭＳ Ｐゴシック" pitchFamily="-108" charset="-128"/>
              </a:endParaRPr>
            </a:p>
          </p:txBody>
        </p:sp>
        <p:sp>
          <p:nvSpPr>
            <p:cNvPr id="602245" name="Text Box 133">
              <a:extLst>
                <a:ext uri="{FF2B5EF4-FFF2-40B4-BE49-F238E27FC236}">
                  <a16:creationId xmlns:a16="http://schemas.microsoft.com/office/drawing/2014/main" id="{6C4D28EA-A86E-E3F6-CD91-2623D47BAEAE}"/>
                </a:ext>
              </a:extLst>
            </p:cNvPr>
            <p:cNvSpPr txBox="1">
              <a:spLocks noChangeArrowheads="1"/>
            </p:cNvSpPr>
            <p:nvPr/>
          </p:nvSpPr>
          <p:spPr bwMode="auto">
            <a:xfrm>
              <a:off x="1075" y="1831"/>
              <a:ext cx="1771" cy="18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a:solidFill>
                    <a:srgbClr val="F09F32"/>
                  </a:solidFill>
                  <a:latin typeface="Arial" panose="020B0604020202020204" pitchFamily="34" charset="0"/>
                </a:rPr>
                <a:t>OKATHUI KASEM</a:t>
              </a:r>
              <a:endParaRPr lang="en-US" altLang="en-US">
                <a:solidFill>
                  <a:srgbClr val="00DFCA"/>
                </a:solidFill>
                <a:latin typeface="Arial" panose="020B0604020202020204" pitchFamily="34" charset="0"/>
              </a:endParaRPr>
            </a:p>
          </p:txBody>
        </p:sp>
        <p:sp>
          <p:nvSpPr>
            <p:cNvPr id="602246" name="Text Box 134">
              <a:extLst>
                <a:ext uri="{FF2B5EF4-FFF2-40B4-BE49-F238E27FC236}">
                  <a16:creationId xmlns:a16="http://schemas.microsoft.com/office/drawing/2014/main" id="{59C88C90-64A4-9F3D-0DA5-BEA6728AFA11}"/>
                </a:ext>
              </a:extLst>
            </p:cNvPr>
            <p:cNvSpPr txBox="1">
              <a:spLocks noChangeArrowheads="1"/>
            </p:cNvSpPr>
            <p:nvPr/>
          </p:nvSpPr>
          <p:spPr bwMode="auto">
            <a:xfrm>
              <a:off x="1386" y="2023"/>
              <a:ext cx="1104" cy="135"/>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a:solidFill>
                    <a:srgbClr val="FC030C"/>
                  </a:solidFill>
                  <a:latin typeface="Arial" panose="020B0604020202020204" pitchFamily="34" charset="0"/>
                </a:rPr>
                <a:t>ABRAHAM     </a:t>
              </a:r>
              <a:endParaRPr lang="en-US" altLang="en-US">
                <a:solidFill>
                  <a:srgbClr val="00DFCA"/>
                </a:solidFill>
                <a:latin typeface="Arial" panose="020B0604020202020204" pitchFamily="34" charset="0"/>
              </a:endParaRPr>
            </a:p>
          </p:txBody>
        </p:sp>
        <p:sp>
          <p:nvSpPr>
            <p:cNvPr id="602247" name="Text Box 135">
              <a:extLst>
                <a:ext uri="{FF2B5EF4-FFF2-40B4-BE49-F238E27FC236}">
                  <a16:creationId xmlns:a16="http://schemas.microsoft.com/office/drawing/2014/main" id="{9114ED80-9B39-310E-12BE-EB5EF429A1C7}"/>
                </a:ext>
              </a:extLst>
            </p:cNvPr>
            <p:cNvSpPr txBox="1">
              <a:spLocks noChangeArrowheads="1"/>
            </p:cNvSpPr>
            <p:nvPr/>
          </p:nvSpPr>
          <p:spPr bwMode="auto">
            <a:xfrm>
              <a:off x="1467" y="2142"/>
              <a:ext cx="985" cy="18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a:solidFill>
                    <a:srgbClr val="FC030C"/>
                  </a:solidFill>
                  <a:latin typeface="Arial" panose="020B0604020202020204" pitchFamily="34" charset="0"/>
                </a:rPr>
                <a:t>JOSEPH</a:t>
              </a:r>
              <a:endParaRPr lang="en-US" altLang="en-US">
                <a:solidFill>
                  <a:srgbClr val="00DFCA"/>
                </a:solidFill>
                <a:latin typeface="Arial" panose="020B0604020202020204" pitchFamily="34" charset="0"/>
              </a:endParaRPr>
            </a:p>
          </p:txBody>
        </p:sp>
        <p:sp>
          <p:nvSpPr>
            <p:cNvPr id="602248" name="Text Box 136">
              <a:extLst>
                <a:ext uri="{FF2B5EF4-FFF2-40B4-BE49-F238E27FC236}">
                  <a16:creationId xmlns:a16="http://schemas.microsoft.com/office/drawing/2014/main" id="{DC009EDF-2B4E-43EE-5553-5F7A2C2E9407}"/>
                </a:ext>
              </a:extLst>
            </p:cNvPr>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MOSES</a:t>
              </a:r>
              <a:endParaRPr lang="en-US" altLang="en-US">
                <a:solidFill>
                  <a:srgbClr val="00DFCA"/>
                </a:solidFill>
                <a:latin typeface="Arial" panose="020B0604020202020204" pitchFamily="34" charset="0"/>
              </a:endParaRPr>
            </a:p>
          </p:txBody>
        </p:sp>
        <p:sp>
          <p:nvSpPr>
            <p:cNvPr id="602249" name="Text Box 137">
              <a:extLst>
                <a:ext uri="{FF2B5EF4-FFF2-40B4-BE49-F238E27FC236}">
                  <a16:creationId xmlns:a16="http://schemas.microsoft.com/office/drawing/2014/main" id="{FDE7FA40-E0F1-607D-6C69-499AE8F1520A}"/>
                </a:ext>
              </a:extLst>
            </p:cNvPr>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JOSHUA</a:t>
              </a:r>
              <a:endParaRPr lang="en-US" altLang="en-US">
                <a:solidFill>
                  <a:srgbClr val="00DFCA"/>
                </a:solidFill>
                <a:latin typeface="Arial" panose="020B0604020202020204" pitchFamily="34" charset="0"/>
              </a:endParaRPr>
            </a:p>
          </p:txBody>
        </p:sp>
        <p:sp>
          <p:nvSpPr>
            <p:cNvPr id="602250" name="Text Box 138">
              <a:extLst>
                <a:ext uri="{FF2B5EF4-FFF2-40B4-BE49-F238E27FC236}">
                  <a16:creationId xmlns:a16="http://schemas.microsoft.com/office/drawing/2014/main" id="{DE3C1476-85ED-002A-225D-BA13D0492461}"/>
                </a:ext>
              </a:extLst>
            </p:cNvPr>
            <p:cNvSpPr txBox="1">
              <a:spLocks noChangeArrowheads="1"/>
            </p:cNvSpPr>
            <p:nvPr/>
          </p:nvSpPr>
          <p:spPr bwMode="auto">
            <a:xfrm>
              <a:off x="1473" y="2587"/>
              <a:ext cx="1688" cy="19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ROTKHAMARAT</a:t>
              </a:r>
              <a:endParaRPr lang="en-US" altLang="en-US">
                <a:solidFill>
                  <a:srgbClr val="00DFCA"/>
                </a:solidFill>
                <a:latin typeface="Arial" panose="020B0604020202020204" pitchFamily="34" charset="0"/>
              </a:endParaRPr>
            </a:p>
          </p:txBody>
        </p:sp>
        <p:sp>
          <p:nvSpPr>
            <p:cNvPr id="602251" name="Text Box 139">
              <a:extLst>
                <a:ext uri="{FF2B5EF4-FFF2-40B4-BE49-F238E27FC236}">
                  <a16:creationId xmlns:a16="http://schemas.microsoft.com/office/drawing/2014/main" id="{682A9EFF-FB62-C057-B2DD-E51FE5AE004C}"/>
                </a:ext>
              </a:extLst>
            </p:cNvPr>
            <p:cNvSpPr txBox="1">
              <a:spLocks noChangeArrowheads="1"/>
            </p:cNvSpPr>
            <p:nvPr/>
          </p:nvSpPr>
          <p:spPr bwMode="auto">
            <a:xfrm>
              <a:off x="2044" y="2936"/>
              <a:ext cx="1060" cy="15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0000"/>
                </a:lnSpc>
                <a:spcBef>
                  <a:spcPct val="50000"/>
                </a:spcBef>
                <a:defRPr/>
              </a:pPr>
              <a:r>
                <a:rPr lang="en-US" altLang="en-US">
                  <a:solidFill>
                    <a:srgbClr val="1ADE31"/>
                  </a:solidFill>
                  <a:latin typeface="Arial" panose="020B0604020202020204" pitchFamily="34" charset="0"/>
                </a:rPr>
                <a:t>NARKAHAI</a:t>
              </a:r>
              <a:endParaRPr lang="en-US" altLang="en-US">
                <a:solidFill>
                  <a:srgbClr val="00DFCA"/>
                </a:solidFill>
                <a:latin typeface="Arial" panose="020B0604020202020204" pitchFamily="34" charset="0"/>
              </a:endParaRPr>
            </a:p>
          </p:txBody>
        </p:sp>
        <p:sp>
          <p:nvSpPr>
            <p:cNvPr id="602252" name="Text Box 140">
              <a:extLst>
                <a:ext uri="{FF2B5EF4-FFF2-40B4-BE49-F238E27FC236}">
                  <a16:creationId xmlns:a16="http://schemas.microsoft.com/office/drawing/2014/main" id="{363E849E-8678-461D-515A-1EDD6B4FF551}"/>
                </a:ext>
              </a:extLst>
            </p:cNvPr>
            <p:cNvSpPr txBox="1">
              <a:spLocks noChangeArrowheads="1"/>
            </p:cNvSpPr>
            <p:nvPr/>
          </p:nvSpPr>
          <p:spPr bwMode="auto">
            <a:xfrm>
              <a:off x="2410" y="3115"/>
              <a:ext cx="716" cy="33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000">
                  <a:latin typeface="Arial" panose="020B0604020202020204" pitchFamily="34" charset="0"/>
                </a:rPr>
                <a:t>                     JESU</a:t>
              </a:r>
              <a:endParaRPr lang="en-US" altLang="en-US">
                <a:solidFill>
                  <a:srgbClr val="00DFCA"/>
                </a:solidFill>
                <a:latin typeface="Arial" panose="020B0604020202020204" pitchFamily="34" charset="0"/>
              </a:endParaRPr>
            </a:p>
          </p:txBody>
        </p:sp>
        <p:sp>
          <p:nvSpPr>
            <p:cNvPr id="602253" name="Text Box 141">
              <a:extLst>
                <a:ext uri="{FF2B5EF4-FFF2-40B4-BE49-F238E27FC236}">
                  <a16:creationId xmlns:a16="http://schemas.microsoft.com/office/drawing/2014/main" id="{3C4CD72D-3458-824D-C37F-54947F89DD89}"/>
                </a:ext>
              </a:extLst>
            </p:cNvPr>
            <p:cNvSpPr txBox="1">
              <a:spLocks noChangeArrowheads="1"/>
            </p:cNvSpPr>
            <p:nvPr/>
          </p:nvSpPr>
          <p:spPr bwMode="auto">
            <a:xfrm>
              <a:off x="2166" y="3100"/>
              <a:ext cx="903" cy="151"/>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lnSpc>
                  <a:spcPct val="60000"/>
                </a:lnSpc>
                <a:spcBef>
                  <a:spcPct val="50000"/>
                </a:spcBef>
                <a:defRPr/>
              </a:pPr>
              <a:r>
                <a:rPr lang="en-US" dirty="0">
                  <a:solidFill>
                    <a:srgbClr val="00DFCA"/>
                  </a:solidFill>
                  <a:latin typeface="Arial" charset="0"/>
                  <a:ea typeface="ＭＳ Ｐゴシック" pitchFamily="-108" charset="-128"/>
                </a:rPr>
                <a:t>VARI KAHAI</a:t>
              </a:r>
            </a:p>
          </p:txBody>
        </p:sp>
        <p:sp>
          <p:nvSpPr>
            <p:cNvPr id="602254" name="Text Box 142">
              <a:extLst>
                <a:ext uri="{FF2B5EF4-FFF2-40B4-BE49-F238E27FC236}">
                  <a16:creationId xmlns:a16="http://schemas.microsoft.com/office/drawing/2014/main" id="{5F42303F-DB78-6DC6-D850-5B669855D2EB}"/>
                </a:ext>
              </a:extLst>
            </p:cNvPr>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WUNGNAO</a:t>
              </a:r>
              <a:endParaRPr lang="en-US" altLang="en-US">
                <a:solidFill>
                  <a:srgbClr val="00DFCA"/>
                </a:solidFill>
                <a:latin typeface="Arial" panose="020B0604020202020204" pitchFamily="34" charset="0"/>
              </a:endParaRPr>
            </a:p>
          </p:txBody>
        </p:sp>
      </p:grpSp>
      <p:sp>
        <p:nvSpPr>
          <p:cNvPr id="36901" name="Text Box 143">
            <a:extLst>
              <a:ext uri="{FF2B5EF4-FFF2-40B4-BE49-F238E27FC236}">
                <a16:creationId xmlns:a16="http://schemas.microsoft.com/office/drawing/2014/main" id="{3F5EF1FD-2B64-9E92-8E9F-18AF542D364C}"/>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2256" name="Rectangle 144">
            <a:extLst>
              <a:ext uri="{FF2B5EF4-FFF2-40B4-BE49-F238E27FC236}">
                <a16:creationId xmlns:a16="http://schemas.microsoft.com/office/drawing/2014/main" id="{FC5DFCC3-A6E1-EF49-E03B-316209365FB3}"/>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602257" name="Rectangle 145">
            <a:extLst>
              <a:ext uri="{FF2B5EF4-FFF2-40B4-BE49-F238E27FC236}">
                <a16:creationId xmlns:a16="http://schemas.microsoft.com/office/drawing/2014/main" id="{1F018F01-284A-AA7F-0650-31209D06DCCF}"/>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09</a:t>
            </a:r>
          </a:p>
        </p:txBody>
      </p:sp>
      <p:sp>
        <p:nvSpPr>
          <p:cNvPr id="36904" name="Text Box 149">
            <a:extLst>
              <a:ext uri="{FF2B5EF4-FFF2-40B4-BE49-F238E27FC236}">
                <a16:creationId xmlns:a16="http://schemas.microsoft.com/office/drawing/2014/main" id="{E0E10464-9D2A-A085-8AC9-0941787EEB7C}"/>
              </a:ext>
            </a:extLst>
          </p:cNvPr>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4</a:t>
            </a:r>
          </a:p>
        </p:txBody>
      </p:sp>
      <p:grpSp>
        <p:nvGrpSpPr>
          <p:cNvPr id="36905" name="Group 150">
            <a:extLst>
              <a:ext uri="{FF2B5EF4-FFF2-40B4-BE49-F238E27FC236}">
                <a16:creationId xmlns:a16="http://schemas.microsoft.com/office/drawing/2014/main" id="{0087E649-0C87-91D2-1525-F04BBA83E2DC}"/>
              </a:ext>
            </a:extLst>
          </p:cNvPr>
          <p:cNvGrpSpPr>
            <a:grpSpLocks/>
          </p:cNvGrpSpPr>
          <p:nvPr/>
        </p:nvGrpSpPr>
        <p:grpSpPr bwMode="auto">
          <a:xfrm>
            <a:off x="1900238" y="549275"/>
            <a:ext cx="3810000" cy="1871663"/>
            <a:chOff x="1188" y="346"/>
            <a:chExt cx="2400" cy="1179"/>
          </a:xfrm>
        </p:grpSpPr>
        <p:sp>
          <p:nvSpPr>
            <p:cNvPr id="602263" name="Rectangle 151">
              <a:extLst>
                <a:ext uri="{FF2B5EF4-FFF2-40B4-BE49-F238E27FC236}">
                  <a16:creationId xmlns:a16="http://schemas.microsoft.com/office/drawing/2014/main" id="{E8FD01F1-13C2-99B0-AC39-20828A7F630F}"/>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2264" name="Rectangle 152">
              <a:extLst>
                <a:ext uri="{FF2B5EF4-FFF2-40B4-BE49-F238E27FC236}">
                  <a16:creationId xmlns:a16="http://schemas.microsoft.com/office/drawing/2014/main" id="{11E3B584-E07D-042F-9A80-8CFC6A75BE2F}"/>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2265" name="Text Box 153">
              <a:extLst>
                <a:ext uri="{FF2B5EF4-FFF2-40B4-BE49-F238E27FC236}">
                  <a16:creationId xmlns:a16="http://schemas.microsoft.com/office/drawing/2014/main" id="{AE1D5A93-E99B-E06B-AB96-F3DFDDE17F3C}"/>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pitchFamily="-108" charset="0"/>
                  <a:ea typeface="ＭＳ Ｐゴシック" pitchFamily="-108" charset="-128"/>
                </a:rPr>
                <a:t>J</a:t>
              </a:r>
            </a:p>
          </p:txBody>
        </p:sp>
        <p:grpSp>
          <p:nvGrpSpPr>
            <p:cNvPr id="36909" name="Group 154">
              <a:extLst>
                <a:ext uri="{FF2B5EF4-FFF2-40B4-BE49-F238E27FC236}">
                  <a16:creationId xmlns:a16="http://schemas.microsoft.com/office/drawing/2014/main" id="{7D1BD801-2BC7-CFA6-A56B-D37363604A28}"/>
                </a:ext>
              </a:extLst>
            </p:cNvPr>
            <p:cNvGrpSpPr>
              <a:grpSpLocks/>
            </p:cNvGrpSpPr>
            <p:nvPr/>
          </p:nvGrpSpPr>
          <p:grpSpPr bwMode="auto">
            <a:xfrm>
              <a:off x="1686" y="824"/>
              <a:ext cx="1242" cy="358"/>
              <a:chOff x="1686" y="824"/>
              <a:chExt cx="1242" cy="358"/>
            </a:xfrm>
          </p:grpSpPr>
          <p:sp>
            <p:nvSpPr>
              <p:cNvPr id="602267" name="Rectangle 155">
                <a:extLst>
                  <a:ext uri="{FF2B5EF4-FFF2-40B4-BE49-F238E27FC236}">
                    <a16:creationId xmlns:a16="http://schemas.microsoft.com/office/drawing/2014/main" id="{0129DDCD-F749-6A8E-0672-FD8021873D0E}"/>
                  </a:ext>
                </a:extLst>
              </p:cNvPr>
              <p:cNvSpPr>
                <a:spLocks noChangeArrowheads="1"/>
              </p:cNvSpPr>
              <p:nvPr/>
            </p:nvSpPr>
            <p:spPr bwMode="auto">
              <a:xfrm>
                <a:off x="1686" y="833"/>
                <a:ext cx="43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02268" name="Rectangle 156">
                <a:extLst>
                  <a:ext uri="{FF2B5EF4-FFF2-40B4-BE49-F238E27FC236}">
                    <a16:creationId xmlns:a16="http://schemas.microsoft.com/office/drawing/2014/main" id="{0E5F5DAE-916F-C672-DF03-8BCD166DF831}"/>
                  </a:ext>
                </a:extLst>
              </p:cNvPr>
              <p:cNvSpPr>
                <a:spLocks noChangeArrowheads="1"/>
              </p:cNvSpPr>
              <p:nvPr/>
            </p:nvSpPr>
            <p:spPr bwMode="auto">
              <a:xfrm>
                <a:off x="2241" y="824"/>
                <a:ext cx="68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36910" name="Group 157">
              <a:extLst>
                <a:ext uri="{FF2B5EF4-FFF2-40B4-BE49-F238E27FC236}">
                  <a16:creationId xmlns:a16="http://schemas.microsoft.com/office/drawing/2014/main" id="{722CB8D5-B9C2-008E-47E6-46FA9051C932}"/>
                </a:ext>
              </a:extLst>
            </p:cNvPr>
            <p:cNvGrpSpPr>
              <a:grpSpLocks/>
            </p:cNvGrpSpPr>
            <p:nvPr/>
          </p:nvGrpSpPr>
          <p:grpSpPr bwMode="auto">
            <a:xfrm>
              <a:off x="1188" y="1175"/>
              <a:ext cx="1967" cy="249"/>
              <a:chOff x="1188" y="1175"/>
              <a:chExt cx="1967" cy="249"/>
            </a:xfrm>
          </p:grpSpPr>
          <p:grpSp>
            <p:nvGrpSpPr>
              <p:cNvPr id="36918" name="Group 158">
                <a:extLst>
                  <a:ext uri="{FF2B5EF4-FFF2-40B4-BE49-F238E27FC236}">
                    <a16:creationId xmlns:a16="http://schemas.microsoft.com/office/drawing/2014/main" id="{1D5231CE-8805-694F-08A8-395BDD9C49B6}"/>
                  </a:ext>
                </a:extLst>
              </p:cNvPr>
              <p:cNvGrpSpPr>
                <a:grpSpLocks/>
              </p:cNvGrpSpPr>
              <p:nvPr/>
            </p:nvGrpSpPr>
            <p:grpSpPr bwMode="auto">
              <a:xfrm>
                <a:off x="1188" y="1175"/>
                <a:ext cx="1751" cy="249"/>
                <a:chOff x="1188" y="1175"/>
                <a:chExt cx="1751" cy="249"/>
              </a:xfrm>
            </p:grpSpPr>
            <p:sp>
              <p:nvSpPr>
                <p:cNvPr id="602271" name="Rectangle 159">
                  <a:extLst>
                    <a:ext uri="{FF2B5EF4-FFF2-40B4-BE49-F238E27FC236}">
                      <a16:creationId xmlns:a16="http://schemas.microsoft.com/office/drawing/2014/main" id="{1069AFEB-A81C-7136-4959-90330990900D}"/>
                    </a:ext>
                  </a:extLst>
                </p:cNvPr>
                <p:cNvSpPr>
                  <a:spLocks noChangeArrowheads="1"/>
                </p:cNvSpPr>
                <p:nvPr/>
              </p:nvSpPr>
              <p:spPr bwMode="auto">
                <a:xfrm>
                  <a:off x="1188" y="1179"/>
                  <a:ext cx="15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02272" name="Rectangle 160">
                  <a:extLst>
                    <a:ext uri="{FF2B5EF4-FFF2-40B4-BE49-F238E27FC236}">
                      <a16:creationId xmlns:a16="http://schemas.microsoft.com/office/drawing/2014/main" id="{C04B237C-2836-ABDF-B258-78BCB581BEFF}"/>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02273" name="Rectangle 161">
                  <a:extLst>
                    <a:ext uri="{FF2B5EF4-FFF2-40B4-BE49-F238E27FC236}">
                      <a16:creationId xmlns:a16="http://schemas.microsoft.com/office/drawing/2014/main" id="{8549618E-FC5B-8E58-41D3-CA72B68E886A}"/>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2274" name="Rectangle 162">
                  <a:extLst>
                    <a:ext uri="{FF2B5EF4-FFF2-40B4-BE49-F238E27FC236}">
                      <a16:creationId xmlns:a16="http://schemas.microsoft.com/office/drawing/2014/main" id="{3C715CEA-1A28-48A4-89FF-9218C935FFEB}"/>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02275" name="Rectangle 163">
                  <a:extLst>
                    <a:ext uri="{FF2B5EF4-FFF2-40B4-BE49-F238E27FC236}">
                      <a16:creationId xmlns:a16="http://schemas.microsoft.com/office/drawing/2014/main" id="{62647660-AD61-D84D-8284-C976C62899B4}"/>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2276" name="Rectangle 164">
                  <a:extLst>
                    <a:ext uri="{FF2B5EF4-FFF2-40B4-BE49-F238E27FC236}">
                      <a16:creationId xmlns:a16="http://schemas.microsoft.com/office/drawing/2014/main" id="{2AFEDC0E-3DE8-0200-7B84-EEE2D3FDED63}"/>
                    </a:ext>
                  </a:extLst>
                </p:cNvPr>
                <p:cNvSpPr>
                  <a:spLocks noChangeArrowheads="1"/>
                </p:cNvSpPr>
                <p:nvPr/>
              </p:nvSpPr>
              <p:spPr bwMode="auto">
                <a:xfrm>
                  <a:off x="2335" y="1183"/>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02277" name="Rectangle 165">
                  <a:extLst>
                    <a:ext uri="{FF2B5EF4-FFF2-40B4-BE49-F238E27FC236}">
                      <a16:creationId xmlns:a16="http://schemas.microsoft.com/office/drawing/2014/main" id="{91E6168F-B1FC-BA7D-DD43-58D693D675F9}"/>
                    </a:ext>
                  </a:extLst>
                </p:cNvPr>
                <p:cNvSpPr>
                  <a:spLocks noChangeArrowheads="1"/>
                </p:cNvSpPr>
                <p:nvPr/>
              </p:nvSpPr>
              <p:spPr bwMode="auto">
                <a:xfrm>
                  <a:off x="2552" y="1183"/>
                  <a:ext cx="20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02278" name="Rectangle 166">
                  <a:extLst>
                    <a:ext uri="{FF2B5EF4-FFF2-40B4-BE49-F238E27FC236}">
                      <a16:creationId xmlns:a16="http://schemas.microsoft.com/office/drawing/2014/main" id="{010B741E-AE44-8A7D-A26F-DF936E058E6E}"/>
                    </a:ext>
                  </a:extLst>
                </p:cNvPr>
                <p:cNvSpPr>
                  <a:spLocks noChangeArrowheads="1"/>
                </p:cNvSpPr>
                <p:nvPr/>
              </p:nvSpPr>
              <p:spPr bwMode="auto">
                <a:xfrm>
                  <a:off x="2781" y="1191"/>
                  <a:ext cx="15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02279" name="Rectangle 167">
                <a:extLst>
                  <a:ext uri="{FF2B5EF4-FFF2-40B4-BE49-F238E27FC236}">
                    <a16:creationId xmlns:a16="http://schemas.microsoft.com/office/drawing/2014/main" id="{C3BA53EE-9F67-F234-A914-F23EF034F23C}"/>
                  </a:ext>
                </a:extLst>
              </p:cNvPr>
              <p:cNvSpPr>
                <a:spLocks noChangeArrowheads="1"/>
              </p:cNvSpPr>
              <p:nvPr/>
            </p:nvSpPr>
            <p:spPr bwMode="auto">
              <a:xfrm>
                <a:off x="3024" y="1184"/>
                <a:ext cx="13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36911" name="Group 168">
              <a:extLst>
                <a:ext uri="{FF2B5EF4-FFF2-40B4-BE49-F238E27FC236}">
                  <a16:creationId xmlns:a16="http://schemas.microsoft.com/office/drawing/2014/main" id="{F7124DAD-007F-1D9D-58CB-606E5A7B5D50}"/>
                </a:ext>
              </a:extLst>
            </p:cNvPr>
            <p:cNvGrpSpPr>
              <a:grpSpLocks/>
            </p:cNvGrpSpPr>
            <p:nvPr/>
          </p:nvGrpSpPr>
          <p:grpSpPr bwMode="auto">
            <a:xfrm>
              <a:off x="2137" y="346"/>
              <a:ext cx="455" cy="692"/>
              <a:chOff x="2137" y="346"/>
              <a:chExt cx="455" cy="692"/>
            </a:xfrm>
          </p:grpSpPr>
          <p:grpSp>
            <p:nvGrpSpPr>
              <p:cNvPr id="36914" name="Group 169">
                <a:extLst>
                  <a:ext uri="{FF2B5EF4-FFF2-40B4-BE49-F238E27FC236}">
                    <a16:creationId xmlns:a16="http://schemas.microsoft.com/office/drawing/2014/main" id="{40D13E7B-049B-E65B-60BA-EF4F32E9608B}"/>
                  </a:ext>
                </a:extLst>
              </p:cNvPr>
              <p:cNvGrpSpPr>
                <a:grpSpLocks/>
              </p:cNvGrpSpPr>
              <p:nvPr/>
            </p:nvGrpSpPr>
            <p:grpSpPr bwMode="auto">
              <a:xfrm>
                <a:off x="2137" y="346"/>
                <a:ext cx="455" cy="692"/>
                <a:chOff x="1814" y="109"/>
                <a:chExt cx="455" cy="692"/>
              </a:xfrm>
            </p:grpSpPr>
            <p:sp>
              <p:nvSpPr>
                <p:cNvPr id="602282" name="Text Box 170">
                  <a:extLst>
                    <a:ext uri="{FF2B5EF4-FFF2-40B4-BE49-F238E27FC236}">
                      <a16:creationId xmlns:a16="http://schemas.microsoft.com/office/drawing/2014/main" id="{057F3233-C3A4-D8A6-3728-55882EBC1A70}"/>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latin typeface="Comic Sans MS" pitchFamily="-108" charset="0"/>
                      <a:ea typeface="ＭＳ Ｐゴシック" pitchFamily="-108" charset="-128"/>
                    </a:rPr>
                    <a:t>7</a:t>
                  </a:r>
                </a:p>
              </p:txBody>
            </p:sp>
            <p:sp>
              <p:nvSpPr>
                <p:cNvPr id="602283" name="Line 171">
                  <a:extLst>
                    <a:ext uri="{FF2B5EF4-FFF2-40B4-BE49-F238E27FC236}">
                      <a16:creationId xmlns:a16="http://schemas.microsoft.com/office/drawing/2014/main" id="{24242B53-B61D-4561-8C8C-D3A80B210A7D}"/>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602284" name="Line 172">
                <a:extLst>
                  <a:ext uri="{FF2B5EF4-FFF2-40B4-BE49-F238E27FC236}">
                    <a16:creationId xmlns:a16="http://schemas.microsoft.com/office/drawing/2014/main" id="{DDCB2236-C911-5F65-A900-B04200BF2D06}"/>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sp>
          <p:nvSpPr>
            <p:cNvPr id="602285" name="Rectangle 173">
              <a:extLst>
                <a:ext uri="{FF2B5EF4-FFF2-40B4-BE49-F238E27FC236}">
                  <a16:creationId xmlns:a16="http://schemas.microsoft.com/office/drawing/2014/main" id="{99921F95-1E34-5117-D0B0-BD513F42F722}"/>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2400" b="0">
                <a:solidFill>
                  <a:srgbClr val="FDDC07"/>
                </a:solidFill>
                <a:latin typeface="Comic Sans MS" pitchFamily="-108" charset="0"/>
                <a:ea typeface="ＭＳ Ｐゴシック" pitchFamily="-108" charset="-128"/>
              </a:endParaRPr>
            </a:p>
          </p:txBody>
        </p:sp>
        <p:sp>
          <p:nvSpPr>
            <p:cNvPr id="602286" name="Rectangle 174">
              <a:extLst>
                <a:ext uri="{FF2B5EF4-FFF2-40B4-BE49-F238E27FC236}">
                  <a16:creationId xmlns:a16="http://schemas.microsoft.com/office/drawing/2014/main" id="{0CE3D211-A732-25F3-4C49-AFCA4051769D}"/>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2227"/>
                                        </p:tgtEl>
                                        <p:attrNameLst>
                                          <p:attrName>style.visibility</p:attrName>
                                        </p:attrNameLst>
                                      </p:cBhvr>
                                      <p:to>
                                        <p:strVal val="visible"/>
                                      </p:to>
                                    </p:set>
                                    <p:anim calcmode="lin" valueType="num">
                                      <p:cBhvr additive="base">
                                        <p:cTn id="7" dur="500" fill="hold"/>
                                        <p:tgtEl>
                                          <p:spTgt spid="602227"/>
                                        </p:tgtEl>
                                        <p:attrNameLst>
                                          <p:attrName>ppt_x</p:attrName>
                                        </p:attrNameLst>
                                      </p:cBhvr>
                                      <p:tavLst>
                                        <p:tav tm="0">
                                          <p:val>
                                            <p:strVal val="#ppt_x"/>
                                          </p:val>
                                        </p:tav>
                                        <p:tav tm="100000">
                                          <p:val>
                                            <p:strVal val="#ppt_x"/>
                                          </p:val>
                                        </p:tav>
                                      </p:tavLst>
                                    </p:anim>
                                    <p:anim calcmode="lin" valueType="num">
                                      <p:cBhvr additive="base">
                                        <p:cTn id="8"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228"/>
                                        </p:tgtEl>
                                        <p:attrNameLst>
                                          <p:attrName>style.visibility</p:attrName>
                                        </p:attrNameLst>
                                      </p:cBhvr>
                                      <p:to>
                                        <p:strVal val="visible"/>
                                      </p:to>
                                    </p:set>
                                    <p:anim calcmode="lin" valueType="num">
                                      <p:cBhvr additive="base">
                                        <p:cTn id="13" dur="500" fill="hold"/>
                                        <p:tgtEl>
                                          <p:spTgt spid="602228"/>
                                        </p:tgtEl>
                                        <p:attrNameLst>
                                          <p:attrName>ppt_x</p:attrName>
                                        </p:attrNameLst>
                                      </p:cBhvr>
                                      <p:tavLst>
                                        <p:tav tm="0">
                                          <p:val>
                                            <p:strVal val="#ppt_x"/>
                                          </p:val>
                                        </p:tav>
                                        <p:tav tm="100000">
                                          <p:val>
                                            <p:strVal val="#ppt_x"/>
                                          </p:val>
                                        </p:tav>
                                      </p:tavLst>
                                    </p:anim>
                                    <p:anim calcmode="lin" valueType="num">
                                      <p:cBhvr additive="base">
                                        <p:cTn id="14"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229"/>
                                        </p:tgtEl>
                                        <p:attrNameLst>
                                          <p:attrName>style.visibility</p:attrName>
                                        </p:attrNameLst>
                                      </p:cBhvr>
                                      <p:to>
                                        <p:strVal val="visible"/>
                                      </p:to>
                                    </p:set>
                                    <p:anim calcmode="lin" valueType="num">
                                      <p:cBhvr additive="base">
                                        <p:cTn id="19" dur="500" fill="hold"/>
                                        <p:tgtEl>
                                          <p:spTgt spid="602229"/>
                                        </p:tgtEl>
                                        <p:attrNameLst>
                                          <p:attrName>ppt_x</p:attrName>
                                        </p:attrNameLst>
                                      </p:cBhvr>
                                      <p:tavLst>
                                        <p:tav tm="0">
                                          <p:val>
                                            <p:strVal val="#ppt_x"/>
                                          </p:val>
                                        </p:tav>
                                        <p:tav tm="100000">
                                          <p:val>
                                            <p:strVal val="#ppt_x"/>
                                          </p:val>
                                        </p:tav>
                                      </p:tavLst>
                                    </p:anim>
                                    <p:anim calcmode="lin" valueType="num">
                                      <p:cBhvr additive="base">
                                        <p:cTn id="20"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230"/>
                                        </p:tgtEl>
                                        <p:attrNameLst>
                                          <p:attrName>style.visibility</p:attrName>
                                        </p:attrNameLst>
                                      </p:cBhvr>
                                      <p:to>
                                        <p:strVal val="visible"/>
                                      </p:to>
                                    </p:set>
                                    <p:anim calcmode="lin" valueType="num">
                                      <p:cBhvr additive="base">
                                        <p:cTn id="25" dur="500" fill="hold"/>
                                        <p:tgtEl>
                                          <p:spTgt spid="602230"/>
                                        </p:tgtEl>
                                        <p:attrNameLst>
                                          <p:attrName>ppt_x</p:attrName>
                                        </p:attrNameLst>
                                      </p:cBhvr>
                                      <p:tavLst>
                                        <p:tav tm="0">
                                          <p:val>
                                            <p:strVal val="#ppt_x"/>
                                          </p:val>
                                        </p:tav>
                                        <p:tav tm="100000">
                                          <p:val>
                                            <p:strVal val="#ppt_x"/>
                                          </p:val>
                                        </p:tav>
                                      </p:tavLst>
                                    </p:anim>
                                    <p:anim calcmode="lin" valueType="num">
                                      <p:cBhvr additive="base">
                                        <p:cTn id="26"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231"/>
                                        </p:tgtEl>
                                        <p:attrNameLst>
                                          <p:attrName>style.visibility</p:attrName>
                                        </p:attrNameLst>
                                      </p:cBhvr>
                                      <p:to>
                                        <p:strVal val="visible"/>
                                      </p:to>
                                    </p:set>
                                    <p:anim calcmode="lin" valueType="num">
                                      <p:cBhvr additive="base">
                                        <p:cTn id="31" dur="500" fill="hold"/>
                                        <p:tgtEl>
                                          <p:spTgt spid="602231"/>
                                        </p:tgtEl>
                                        <p:attrNameLst>
                                          <p:attrName>ppt_x</p:attrName>
                                        </p:attrNameLst>
                                      </p:cBhvr>
                                      <p:tavLst>
                                        <p:tav tm="0">
                                          <p:val>
                                            <p:strVal val="#ppt_x"/>
                                          </p:val>
                                        </p:tav>
                                        <p:tav tm="100000">
                                          <p:val>
                                            <p:strVal val="#ppt_x"/>
                                          </p:val>
                                        </p:tav>
                                      </p:tavLst>
                                    </p:anim>
                                    <p:anim calcmode="lin" valueType="num">
                                      <p:cBhvr additive="base">
                                        <p:cTn id="32"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227" grpId="0" autoUpdateAnimBg="0"/>
      <p:bldP spid="602228" grpId="0" autoUpdateAnimBg="0"/>
      <p:bldP spid="602229" grpId="0" autoUpdateAnimBg="0"/>
      <p:bldP spid="602230" grpId="0" autoUpdateAnimBg="0"/>
      <p:bldP spid="6022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Walnut">
            <a:extLst>
              <a:ext uri="{FF2B5EF4-FFF2-40B4-BE49-F238E27FC236}">
                <a16:creationId xmlns:a16="http://schemas.microsoft.com/office/drawing/2014/main" id="{043765F5-81F7-31B1-765F-D2364F73EB1C}"/>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5" name="Rectangle 3">
            <a:extLst>
              <a:ext uri="{FF2B5EF4-FFF2-40B4-BE49-F238E27FC236}">
                <a16:creationId xmlns:a16="http://schemas.microsoft.com/office/drawing/2014/main" id="{C2728CBE-39D7-D4B7-3AA0-44ADAD3AA3D9}"/>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8916" name="Rectangle 4">
            <a:extLst>
              <a:ext uri="{FF2B5EF4-FFF2-40B4-BE49-F238E27FC236}">
                <a16:creationId xmlns:a16="http://schemas.microsoft.com/office/drawing/2014/main" id="{A34FAF78-0847-ADFB-613F-597DAF61D6FE}"/>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38917" name="Rectangle 5" descr="Oak">
            <a:extLst>
              <a:ext uri="{FF2B5EF4-FFF2-40B4-BE49-F238E27FC236}">
                <a16:creationId xmlns:a16="http://schemas.microsoft.com/office/drawing/2014/main" id="{E2D8147B-2902-4AF1-9E1D-00E2837D26E6}"/>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8918" name="Rectangle 6" descr="Oak">
            <a:extLst>
              <a:ext uri="{FF2B5EF4-FFF2-40B4-BE49-F238E27FC236}">
                <a16:creationId xmlns:a16="http://schemas.microsoft.com/office/drawing/2014/main" id="{9CAC4DB0-1C96-5B1F-768D-E2161E15A8F7}"/>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9" name="Rectangle 30" descr="Oak">
            <a:extLst>
              <a:ext uri="{FF2B5EF4-FFF2-40B4-BE49-F238E27FC236}">
                <a16:creationId xmlns:a16="http://schemas.microsoft.com/office/drawing/2014/main" id="{2D52A49E-D660-C7D4-0FB8-0775D5A90129}"/>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38920" name="Picture 31">
            <a:extLst>
              <a:ext uri="{FF2B5EF4-FFF2-40B4-BE49-F238E27FC236}">
                <a16:creationId xmlns:a16="http://schemas.microsoft.com/office/drawing/2014/main" id="{60C227AA-3E19-E78E-4C5E-DEBCEC7F6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32" descr="Oak">
            <a:extLst>
              <a:ext uri="{FF2B5EF4-FFF2-40B4-BE49-F238E27FC236}">
                <a16:creationId xmlns:a16="http://schemas.microsoft.com/office/drawing/2014/main" id="{BCCA077D-CFBE-7B48-66D6-C93211C0F26C}"/>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8922" name="Rectangle 33">
            <a:extLst>
              <a:ext uri="{FF2B5EF4-FFF2-40B4-BE49-F238E27FC236}">
                <a16:creationId xmlns:a16="http://schemas.microsoft.com/office/drawing/2014/main" id="{817A847C-D4A6-976D-3715-55F5A051540F}"/>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8923" name="Rectangle 34">
            <a:extLst>
              <a:ext uri="{FF2B5EF4-FFF2-40B4-BE49-F238E27FC236}">
                <a16:creationId xmlns:a16="http://schemas.microsoft.com/office/drawing/2014/main" id="{62445CAA-FAB5-99CA-F511-65213C379A89}"/>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38924" name="Picture 35">
            <a:extLst>
              <a:ext uri="{FF2B5EF4-FFF2-40B4-BE49-F238E27FC236}">
                <a16:creationId xmlns:a16="http://schemas.microsoft.com/office/drawing/2014/main" id="{8492AF47-BEEA-44F5-2304-408093575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0" name="Rectangle 36">
            <a:extLst>
              <a:ext uri="{FF2B5EF4-FFF2-40B4-BE49-F238E27FC236}">
                <a16:creationId xmlns:a16="http://schemas.microsoft.com/office/drawing/2014/main" id="{E60BA992-44EE-E17D-E01B-E1E42C552C64}"/>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5221" name="Rectangle 37">
            <a:extLst>
              <a:ext uri="{FF2B5EF4-FFF2-40B4-BE49-F238E27FC236}">
                <a16:creationId xmlns:a16="http://schemas.microsoft.com/office/drawing/2014/main" id="{8B5E5020-2F30-244C-9198-B9D1B32B3EEB}"/>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pic>
        <p:nvPicPr>
          <p:cNvPr id="605222" name="Picture 38">
            <a:extLst>
              <a:ext uri="{FF2B5EF4-FFF2-40B4-BE49-F238E27FC236}">
                <a16:creationId xmlns:a16="http://schemas.microsoft.com/office/drawing/2014/main" id="{738B6AF7-4ED6-0FAD-56EF-E040AF7DB904}"/>
              </a:ext>
            </a:extLst>
          </p:cNvPr>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ln w="9525">
            <a:noFill/>
            <a:miter lim="800000"/>
            <a:headEnd/>
            <a:tailEnd/>
          </a:ln>
          <a:effectLst>
            <a:outerShdw blurRad="63500" dist="38099" dir="2700000" algn="ctr" rotWithShape="0">
              <a:schemeClr val="accent2">
                <a:alpha val="74997"/>
              </a:schemeClr>
            </a:outerShdw>
          </a:effectLst>
        </p:spPr>
      </p:pic>
      <p:pic>
        <p:nvPicPr>
          <p:cNvPr id="38928" name="Picture 39">
            <a:extLst>
              <a:ext uri="{FF2B5EF4-FFF2-40B4-BE49-F238E27FC236}">
                <a16:creationId xmlns:a16="http://schemas.microsoft.com/office/drawing/2014/main" id="{95F53230-F1FA-2008-1ECE-3CD8A93930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40">
            <a:extLst>
              <a:ext uri="{FF2B5EF4-FFF2-40B4-BE49-F238E27FC236}">
                <a16:creationId xmlns:a16="http://schemas.microsoft.com/office/drawing/2014/main" id="{D98B6B58-71D8-7BF5-3EC4-5638ECCC11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41">
            <a:extLst>
              <a:ext uri="{FF2B5EF4-FFF2-40B4-BE49-F238E27FC236}">
                <a16:creationId xmlns:a16="http://schemas.microsoft.com/office/drawing/2014/main" id="{02735574-0BB5-3C40-BAC8-F4336672A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42">
            <a:extLst>
              <a:ext uri="{FF2B5EF4-FFF2-40B4-BE49-F238E27FC236}">
                <a16:creationId xmlns:a16="http://schemas.microsoft.com/office/drawing/2014/main" id="{D9195FC8-3E52-DC75-6B7D-61425D779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43">
            <a:extLst>
              <a:ext uri="{FF2B5EF4-FFF2-40B4-BE49-F238E27FC236}">
                <a16:creationId xmlns:a16="http://schemas.microsoft.com/office/drawing/2014/main" id="{BA47B25C-5A90-F5F7-59C3-0405CB513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8" name="Text Box 44">
            <a:extLst>
              <a:ext uri="{FF2B5EF4-FFF2-40B4-BE49-F238E27FC236}">
                <a16:creationId xmlns:a16="http://schemas.microsoft.com/office/drawing/2014/main" id="{C7666E83-9DB3-2FB7-A38C-8270811E3CCE}"/>
              </a:ext>
            </a:extLst>
          </p:cNvPr>
          <p:cNvSpPr txBox="1">
            <a:spLocks noChangeArrowheads="1"/>
          </p:cNvSpPr>
          <p:nvPr/>
        </p:nvSpPr>
        <p:spPr bwMode="auto">
          <a:xfrm>
            <a:off x="120650" y="0"/>
            <a:ext cx="4137025"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 BIBLE THOTRINCHANWUI           MARAM </a:t>
            </a:r>
            <a:endParaRPr lang="en-US" altLang="en-US" sz="2000">
              <a:latin typeface="Arial" panose="020B0604020202020204" pitchFamily="34" charset="0"/>
            </a:endParaRPr>
          </a:p>
        </p:txBody>
      </p:sp>
      <p:grpSp>
        <p:nvGrpSpPr>
          <p:cNvPr id="2" name="Group 45">
            <a:extLst>
              <a:ext uri="{FF2B5EF4-FFF2-40B4-BE49-F238E27FC236}">
                <a16:creationId xmlns:a16="http://schemas.microsoft.com/office/drawing/2014/main" id="{98944299-0E4B-E78E-E2A1-C6E0698A5481}"/>
              </a:ext>
            </a:extLst>
          </p:cNvPr>
          <p:cNvGrpSpPr>
            <a:grpSpLocks/>
          </p:cNvGrpSpPr>
          <p:nvPr/>
        </p:nvGrpSpPr>
        <p:grpSpPr bwMode="auto">
          <a:xfrm>
            <a:off x="2098675" y="2589213"/>
            <a:ext cx="6496050" cy="936625"/>
            <a:chOff x="1322" y="1631"/>
            <a:chExt cx="4092" cy="590"/>
          </a:xfrm>
        </p:grpSpPr>
        <p:pic>
          <p:nvPicPr>
            <p:cNvPr id="605230" name="Picture 46">
              <a:extLst>
                <a:ext uri="{FF2B5EF4-FFF2-40B4-BE49-F238E27FC236}">
                  <a16:creationId xmlns:a16="http://schemas.microsoft.com/office/drawing/2014/main" id="{56064DDC-604B-F911-4760-8F69F4A70FAE}"/>
                </a:ext>
              </a:extLst>
            </p:cNvPr>
            <p:cNvPicPr>
              <a:picLocks noChangeAspect="1" noChangeArrowheads="1"/>
            </p:cNvPicPr>
            <p:nvPr/>
          </p:nvPicPr>
          <p:blipFill>
            <a:blip r:embed="rId7">
              <a:lum contrast="48000"/>
            </a:blip>
            <a:srcRect/>
            <a:stretch>
              <a:fillRect/>
            </a:stretch>
          </p:blipFill>
          <p:spPr bwMode="auto">
            <a:xfrm rot="956">
              <a:off x="1322" y="1711"/>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1" name="Picture 47">
              <a:extLst>
                <a:ext uri="{FF2B5EF4-FFF2-40B4-BE49-F238E27FC236}">
                  <a16:creationId xmlns:a16="http://schemas.microsoft.com/office/drawing/2014/main" id="{85B6AED3-0F6F-1753-DB61-AC844844B2F9}"/>
                </a:ext>
              </a:extLst>
            </p:cNvPr>
            <p:cNvPicPr>
              <a:picLocks noChangeAspect="1" noChangeArrowheads="1"/>
            </p:cNvPicPr>
            <p:nvPr/>
          </p:nvPicPr>
          <p:blipFill>
            <a:blip r:embed="rId7">
              <a:lum contrast="48000"/>
            </a:blip>
            <a:srcRect/>
            <a:stretch>
              <a:fillRect/>
            </a:stretch>
          </p:blipFill>
          <p:spPr bwMode="auto">
            <a:xfrm rot="956">
              <a:off x="1362" y="1791"/>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2" name="Picture 48">
              <a:extLst>
                <a:ext uri="{FF2B5EF4-FFF2-40B4-BE49-F238E27FC236}">
                  <a16:creationId xmlns:a16="http://schemas.microsoft.com/office/drawing/2014/main" id="{7DB5EEFD-3AD5-2DB0-F4FC-71866AB73B93}"/>
                </a:ext>
              </a:extLst>
            </p:cNvPr>
            <p:cNvPicPr>
              <a:picLocks noChangeAspect="1" noChangeArrowheads="1"/>
            </p:cNvPicPr>
            <p:nvPr/>
          </p:nvPicPr>
          <p:blipFill>
            <a:blip r:embed="rId7">
              <a:lum contrast="48000"/>
            </a:blip>
            <a:srcRect/>
            <a:stretch>
              <a:fillRect/>
            </a:stretch>
          </p:blipFill>
          <p:spPr bwMode="auto">
            <a:xfrm rot="956">
              <a:off x="1330" y="1871"/>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3" name="Picture 49">
              <a:extLst>
                <a:ext uri="{FF2B5EF4-FFF2-40B4-BE49-F238E27FC236}">
                  <a16:creationId xmlns:a16="http://schemas.microsoft.com/office/drawing/2014/main" id="{1AFAB0EC-0388-2306-C791-E04028B200B9}"/>
                </a:ext>
              </a:extLst>
            </p:cNvPr>
            <p:cNvPicPr>
              <a:picLocks noChangeAspect="1" noChangeArrowheads="1"/>
            </p:cNvPicPr>
            <p:nvPr/>
          </p:nvPicPr>
          <p:blipFill>
            <a:blip r:embed="rId7">
              <a:lum contrast="48000"/>
            </a:blip>
            <a:srcRect/>
            <a:stretch>
              <a:fillRect/>
            </a:stretch>
          </p:blipFill>
          <p:spPr bwMode="auto">
            <a:xfrm rot="956">
              <a:off x="1354" y="1943"/>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4" name="Picture 50">
              <a:extLst>
                <a:ext uri="{FF2B5EF4-FFF2-40B4-BE49-F238E27FC236}">
                  <a16:creationId xmlns:a16="http://schemas.microsoft.com/office/drawing/2014/main" id="{52067E96-5D50-6B56-8DB6-0DAC6A97E475}"/>
                </a:ext>
              </a:extLst>
            </p:cNvPr>
            <p:cNvPicPr>
              <a:picLocks noChangeAspect="1" noChangeArrowheads="1"/>
            </p:cNvPicPr>
            <p:nvPr/>
          </p:nvPicPr>
          <p:blipFill>
            <a:blip r:embed="rId7">
              <a:lum contrast="48000"/>
            </a:blip>
            <a:srcRect/>
            <a:stretch>
              <a:fillRect/>
            </a:stretch>
          </p:blipFill>
          <p:spPr bwMode="auto">
            <a:xfrm rot="956">
              <a:off x="1330" y="2031"/>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5" name="Picture 51">
              <a:extLst>
                <a:ext uri="{FF2B5EF4-FFF2-40B4-BE49-F238E27FC236}">
                  <a16:creationId xmlns:a16="http://schemas.microsoft.com/office/drawing/2014/main" id="{98117515-3D21-1FB7-4213-2F9AD79F0D4C}"/>
                </a:ext>
              </a:extLst>
            </p:cNvPr>
            <p:cNvPicPr>
              <a:picLocks noChangeAspect="1" noChangeArrowheads="1"/>
            </p:cNvPicPr>
            <p:nvPr/>
          </p:nvPicPr>
          <p:blipFill>
            <a:blip r:embed="rId7">
              <a:lum contrast="48000"/>
            </a:blip>
            <a:srcRect/>
            <a:stretch>
              <a:fillRect/>
            </a:stretch>
          </p:blipFill>
          <p:spPr bwMode="auto">
            <a:xfrm rot="956">
              <a:off x="1351" y="1631"/>
              <a:ext cx="4052" cy="190"/>
            </a:xfrm>
            <a:prstGeom prst="rect">
              <a:avLst/>
            </a:prstGeom>
            <a:noFill/>
            <a:ln w="9525">
              <a:noFill/>
              <a:miter lim="800000"/>
              <a:headEnd/>
              <a:tailEnd/>
            </a:ln>
            <a:effectLst>
              <a:outerShdw blurRad="63500" dist="46662" dir="3284183" algn="ctr" rotWithShape="0">
                <a:srgbClr val="000000">
                  <a:alpha val="74997"/>
                </a:srgbClr>
              </a:outerShdw>
            </a:effectLst>
          </p:spPr>
        </p:pic>
      </p:grpSp>
      <p:grpSp>
        <p:nvGrpSpPr>
          <p:cNvPr id="3" name="Group 52">
            <a:extLst>
              <a:ext uri="{FF2B5EF4-FFF2-40B4-BE49-F238E27FC236}">
                <a16:creationId xmlns:a16="http://schemas.microsoft.com/office/drawing/2014/main" id="{E30360F5-F61D-33DA-BD5F-37371C562066}"/>
              </a:ext>
            </a:extLst>
          </p:cNvPr>
          <p:cNvGrpSpPr>
            <a:grpSpLocks/>
          </p:cNvGrpSpPr>
          <p:nvPr/>
        </p:nvGrpSpPr>
        <p:grpSpPr bwMode="auto">
          <a:xfrm>
            <a:off x="2836863" y="3608388"/>
            <a:ext cx="5664200" cy="669925"/>
            <a:chOff x="1787" y="2273"/>
            <a:chExt cx="3568" cy="422"/>
          </a:xfrm>
        </p:grpSpPr>
        <p:pic>
          <p:nvPicPr>
            <p:cNvPr id="605237" name="Picture 53">
              <a:extLst>
                <a:ext uri="{FF2B5EF4-FFF2-40B4-BE49-F238E27FC236}">
                  <a16:creationId xmlns:a16="http://schemas.microsoft.com/office/drawing/2014/main" id="{5FED42F4-B94C-BA78-DC2C-67546A65B3BF}"/>
                </a:ext>
              </a:extLst>
            </p:cNvPr>
            <p:cNvPicPr>
              <a:picLocks noChangeAspect="1" noChangeArrowheads="1"/>
            </p:cNvPicPr>
            <p:nvPr/>
          </p:nvPicPr>
          <p:blipFill>
            <a:blip r:embed="rId8">
              <a:lum bright="-18000" contrast="60000"/>
            </a:blip>
            <a:srcRect/>
            <a:stretch>
              <a:fillRect/>
            </a:stretch>
          </p:blipFill>
          <p:spPr bwMode="auto">
            <a:xfrm rot="956">
              <a:off x="1804" y="2273"/>
              <a:ext cx="3543"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8" name="Picture 54">
              <a:extLst>
                <a:ext uri="{FF2B5EF4-FFF2-40B4-BE49-F238E27FC236}">
                  <a16:creationId xmlns:a16="http://schemas.microsoft.com/office/drawing/2014/main" id="{9E31795D-EE38-C8F2-E427-C45A3EFACF15}"/>
                </a:ext>
              </a:extLst>
            </p:cNvPr>
            <p:cNvPicPr>
              <a:picLocks noChangeAspect="1" noChangeArrowheads="1"/>
            </p:cNvPicPr>
            <p:nvPr/>
          </p:nvPicPr>
          <p:blipFill>
            <a:blip r:embed="rId8">
              <a:lum bright="-18000" contrast="60000"/>
            </a:blip>
            <a:srcRect/>
            <a:stretch>
              <a:fillRect/>
            </a:stretch>
          </p:blipFill>
          <p:spPr bwMode="auto">
            <a:xfrm rot="956">
              <a:off x="1787" y="2353"/>
              <a:ext cx="3543"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39" name="Picture 55">
              <a:extLst>
                <a:ext uri="{FF2B5EF4-FFF2-40B4-BE49-F238E27FC236}">
                  <a16:creationId xmlns:a16="http://schemas.microsoft.com/office/drawing/2014/main" id="{2CA22D52-CD3E-F995-F6F1-4F7728E8BEA2}"/>
                </a:ext>
              </a:extLst>
            </p:cNvPr>
            <p:cNvPicPr>
              <a:picLocks noChangeAspect="1" noChangeArrowheads="1"/>
            </p:cNvPicPr>
            <p:nvPr/>
          </p:nvPicPr>
          <p:blipFill>
            <a:blip r:embed="rId8">
              <a:lum bright="-18000" contrast="60000"/>
            </a:blip>
            <a:srcRect/>
            <a:stretch>
              <a:fillRect/>
            </a:stretch>
          </p:blipFill>
          <p:spPr bwMode="auto">
            <a:xfrm rot="956">
              <a:off x="1812" y="2425"/>
              <a:ext cx="3543" cy="190"/>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40" name="Picture 56">
              <a:extLst>
                <a:ext uri="{FF2B5EF4-FFF2-40B4-BE49-F238E27FC236}">
                  <a16:creationId xmlns:a16="http://schemas.microsoft.com/office/drawing/2014/main" id="{00DE4081-5CFB-6E75-6CC0-B94093C5F9BB}"/>
                </a:ext>
              </a:extLst>
            </p:cNvPr>
            <p:cNvPicPr>
              <a:picLocks noChangeAspect="1" noChangeArrowheads="1"/>
            </p:cNvPicPr>
            <p:nvPr/>
          </p:nvPicPr>
          <p:blipFill>
            <a:blip r:embed="rId8">
              <a:lum bright="-18000" contrast="60000"/>
            </a:blip>
            <a:srcRect/>
            <a:stretch>
              <a:fillRect/>
            </a:stretch>
          </p:blipFill>
          <p:spPr bwMode="auto">
            <a:xfrm rot="956">
              <a:off x="1787" y="2505"/>
              <a:ext cx="3543" cy="190"/>
            </a:xfrm>
            <a:prstGeom prst="rect">
              <a:avLst/>
            </a:prstGeom>
            <a:noFill/>
            <a:ln w="9525">
              <a:noFill/>
              <a:miter lim="800000"/>
              <a:headEnd/>
              <a:tailEnd/>
            </a:ln>
            <a:effectLst>
              <a:outerShdw blurRad="63500" dist="46662" dir="3284183" algn="ctr" rotWithShape="0">
                <a:srgbClr val="000000">
                  <a:alpha val="74997"/>
                </a:srgbClr>
              </a:outerShdw>
            </a:effectLst>
          </p:spPr>
        </p:pic>
      </p:grpSp>
      <p:grpSp>
        <p:nvGrpSpPr>
          <p:cNvPr id="4" name="Group 57">
            <a:extLst>
              <a:ext uri="{FF2B5EF4-FFF2-40B4-BE49-F238E27FC236}">
                <a16:creationId xmlns:a16="http://schemas.microsoft.com/office/drawing/2014/main" id="{9BC730C4-F737-0520-499D-734571605375}"/>
              </a:ext>
            </a:extLst>
          </p:cNvPr>
          <p:cNvGrpSpPr>
            <a:grpSpLocks/>
          </p:cNvGrpSpPr>
          <p:nvPr/>
        </p:nvGrpSpPr>
        <p:grpSpPr bwMode="auto">
          <a:xfrm>
            <a:off x="3941763" y="4387850"/>
            <a:ext cx="4672012" cy="592138"/>
            <a:chOff x="2483" y="2764"/>
            <a:chExt cx="2943" cy="373"/>
          </a:xfrm>
        </p:grpSpPr>
        <p:pic>
          <p:nvPicPr>
            <p:cNvPr id="605242" name="Picture 58">
              <a:extLst>
                <a:ext uri="{FF2B5EF4-FFF2-40B4-BE49-F238E27FC236}">
                  <a16:creationId xmlns:a16="http://schemas.microsoft.com/office/drawing/2014/main" id="{26DBB563-FC9C-16FE-884A-4A0CCFEAED78}"/>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43" name="Picture 59">
              <a:extLst>
                <a:ext uri="{FF2B5EF4-FFF2-40B4-BE49-F238E27FC236}">
                  <a16:creationId xmlns:a16="http://schemas.microsoft.com/office/drawing/2014/main" id="{F31FA481-5B78-7F12-81F3-7BDA63BFE6E3}"/>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44" name="Picture 60">
              <a:extLst>
                <a:ext uri="{FF2B5EF4-FFF2-40B4-BE49-F238E27FC236}">
                  <a16:creationId xmlns:a16="http://schemas.microsoft.com/office/drawing/2014/main" id="{30A01BCE-71ED-34E9-833C-EF7DFE7C18A7}"/>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45" name="Picture 61">
              <a:extLst>
                <a:ext uri="{FF2B5EF4-FFF2-40B4-BE49-F238E27FC236}">
                  <a16:creationId xmlns:a16="http://schemas.microsoft.com/office/drawing/2014/main" id="{A6E9D8A8-F3E4-C15C-77BF-F77168F6EABB}"/>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ln w="9525">
              <a:noFill/>
              <a:miter lim="800000"/>
              <a:headEnd/>
              <a:tailEnd/>
            </a:ln>
            <a:effectLst>
              <a:outerShdw blurRad="63500" dist="46662" dir="3284183" algn="ctr" rotWithShape="0">
                <a:srgbClr val="000000">
                  <a:alpha val="74997"/>
                </a:srgbClr>
              </a:outerShdw>
            </a:effectLst>
          </p:spPr>
        </p:pic>
      </p:grpSp>
      <p:pic>
        <p:nvPicPr>
          <p:cNvPr id="38937" name="Picture 62">
            <a:extLst>
              <a:ext uri="{FF2B5EF4-FFF2-40B4-BE49-F238E27FC236}">
                <a16:creationId xmlns:a16="http://schemas.microsoft.com/office/drawing/2014/main" id="{AEE765A5-5AF5-51F1-0B8C-4CD1E4560F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a:extLst>
              <a:ext uri="{FF2B5EF4-FFF2-40B4-BE49-F238E27FC236}">
                <a16:creationId xmlns:a16="http://schemas.microsoft.com/office/drawing/2014/main" id="{087F3A02-3A3A-9CF9-531C-75B58EAB2133}"/>
              </a:ext>
            </a:extLst>
          </p:cNvPr>
          <p:cNvGrpSpPr>
            <a:grpSpLocks/>
          </p:cNvGrpSpPr>
          <p:nvPr/>
        </p:nvGrpSpPr>
        <p:grpSpPr bwMode="auto">
          <a:xfrm>
            <a:off x="3832225" y="5137150"/>
            <a:ext cx="4697413" cy="603250"/>
            <a:chOff x="2414" y="3236"/>
            <a:chExt cx="2959" cy="380"/>
          </a:xfrm>
        </p:grpSpPr>
        <p:pic>
          <p:nvPicPr>
            <p:cNvPr id="605248" name="Picture 64">
              <a:extLst>
                <a:ext uri="{FF2B5EF4-FFF2-40B4-BE49-F238E27FC236}">
                  <a16:creationId xmlns:a16="http://schemas.microsoft.com/office/drawing/2014/main" id="{901B3080-D48C-956B-B097-3EDAAD37A55D}"/>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49" name="Picture 65">
              <a:extLst>
                <a:ext uri="{FF2B5EF4-FFF2-40B4-BE49-F238E27FC236}">
                  <a16:creationId xmlns:a16="http://schemas.microsoft.com/office/drawing/2014/main" id="{A8740741-4887-EBAE-5E2D-15FD1088A8F4}"/>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50" name="Picture 66">
              <a:extLst>
                <a:ext uri="{FF2B5EF4-FFF2-40B4-BE49-F238E27FC236}">
                  <a16:creationId xmlns:a16="http://schemas.microsoft.com/office/drawing/2014/main" id="{85769D68-82EC-C67F-BEE1-22AE516A91F6}"/>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ln w="9525">
              <a:noFill/>
              <a:miter lim="800000"/>
              <a:headEnd/>
              <a:tailEnd/>
            </a:ln>
            <a:effectLst>
              <a:outerShdw blurRad="63500" dist="46662" dir="3284183" algn="ctr" rotWithShape="0">
                <a:srgbClr val="000000">
                  <a:alpha val="74997"/>
                </a:srgbClr>
              </a:outerShdw>
            </a:effectLst>
          </p:spPr>
        </p:pic>
        <p:pic>
          <p:nvPicPr>
            <p:cNvPr id="605251" name="Picture 67">
              <a:extLst>
                <a:ext uri="{FF2B5EF4-FFF2-40B4-BE49-F238E27FC236}">
                  <a16:creationId xmlns:a16="http://schemas.microsoft.com/office/drawing/2014/main" id="{49A9B64C-0398-53C8-F8EB-637550AC4FC4}"/>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ln w="9525">
              <a:noFill/>
              <a:miter lim="800000"/>
              <a:headEnd/>
              <a:tailEnd/>
            </a:ln>
            <a:effectLst>
              <a:outerShdw blurRad="63500" dist="46662" dir="3284183" algn="ctr" rotWithShape="0">
                <a:srgbClr val="000000">
                  <a:alpha val="74997"/>
                </a:srgbClr>
              </a:outerShdw>
            </a:effectLst>
          </p:spPr>
        </p:pic>
        <p:sp>
          <p:nvSpPr>
            <p:cNvPr id="605252" name="Text Box 68">
              <a:extLst>
                <a:ext uri="{FF2B5EF4-FFF2-40B4-BE49-F238E27FC236}">
                  <a16:creationId xmlns:a16="http://schemas.microsoft.com/office/drawing/2014/main" id="{ED85BB22-62A9-E1A7-14BD-4792616D3380}"/>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7"/>
                </a:srgbClr>
              </a:outerShdw>
            </a:effectLst>
          </p:spPr>
          <p:txBody>
            <a:bodyPr>
              <a:spAutoFit/>
            </a:bodyPr>
            <a:lstStyle/>
            <a:p>
              <a:pPr algn="ctr">
                <a:spcBef>
                  <a:spcPct val="50000"/>
                </a:spcBef>
                <a:defRPr/>
              </a:pPr>
              <a:endParaRPr lang="en-US" sz="2400" b="0">
                <a:solidFill>
                  <a:schemeClr val="accent2"/>
                </a:solidFill>
                <a:latin typeface="Arial Black" pitchFamily="-108" charset="0"/>
                <a:ea typeface="ＭＳ Ｐゴシック" pitchFamily="-108" charset="-128"/>
              </a:endParaRPr>
            </a:p>
          </p:txBody>
        </p:sp>
      </p:grpSp>
      <p:pic>
        <p:nvPicPr>
          <p:cNvPr id="38939" name="Picture 69">
            <a:extLst>
              <a:ext uri="{FF2B5EF4-FFF2-40B4-BE49-F238E27FC236}">
                <a16:creationId xmlns:a16="http://schemas.microsoft.com/office/drawing/2014/main" id="{F7259DDD-A769-3DCF-FEDD-B927B6FEB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Picture 70">
            <a:extLst>
              <a:ext uri="{FF2B5EF4-FFF2-40B4-BE49-F238E27FC236}">
                <a16:creationId xmlns:a16="http://schemas.microsoft.com/office/drawing/2014/main" id="{4E39C8F0-3296-B1FD-E01B-A4F8F254FA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Picture 71">
            <a:extLst>
              <a:ext uri="{FF2B5EF4-FFF2-40B4-BE49-F238E27FC236}">
                <a16:creationId xmlns:a16="http://schemas.microsoft.com/office/drawing/2014/main" id="{D8E3ACFC-2A03-B750-D7A0-3659BA5ADE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72">
            <a:extLst>
              <a:ext uri="{FF2B5EF4-FFF2-40B4-BE49-F238E27FC236}">
                <a16:creationId xmlns:a16="http://schemas.microsoft.com/office/drawing/2014/main" id="{79193147-FE8E-39FD-C623-4F638995F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73">
            <a:extLst>
              <a:ext uri="{FF2B5EF4-FFF2-40B4-BE49-F238E27FC236}">
                <a16:creationId xmlns:a16="http://schemas.microsoft.com/office/drawing/2014/main" id="{B23FCBF7-D86D-6DF3-3DE4-DA0D5DDD9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74">
            <a:extLst>
              <a:ext uri="{FF2B5EF4-FFF2-40B4-BE49-F238E27FC236}">
                <a16:creationId xmlns:a16="http://schemas.microsoft.com/office/drawing/2014/main" id="{3943A303-8968-E309-FCBE-6BA23565AE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9" name="Text Box 75">
            <a:extLst>
              <a:ext uri="{FF2B5EF4-FFF2-40B4-BE49-F238E27FC236}">
                <a16:creationId xmlns:a16="http://schemas.microsoft.com/office/drawing/2014/main" id="{6754E2FE-F6ED-1A56-741F-0908590D3554}"/>
              </a:ext>
            </a:extLst>
          </p:cNvPr>
          <p:cNvSpPr txBox="1">
            <a:spLocks noChangeArrowheads="1"/>
          </p:cNvSpPr>
          <p:nvPr/>
        </p:nvSpPr>
        <p:spPr bwMode="auto">
          <a:xfrm>
            <a:off x="2947988" y="3711575"/>
            <a:ext cx="4857750" cy="461963"/>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2400" b="0" dirty="0">
                <a:solidFill>
                  <a:schemeClr val="accent2"/>
                </a:solidFill>
                <a:latin typeface="Arial Black" pitchFamily="-108" charset="0"/>
                <a:ea typeface="ＭＳ Ｐゴシック" pitchFamily="-108" charset="-128"/>
              </a:rPr>
              <a:t>NGALEI TUINGASHIT</a:t>
            </a:r>
          </a:p>
        </p:txBody>
      </p:sp>
      <p:sp>
        <p:nvSpPr>
          <p:cNvPr id="605260" name="Text Box 76">
            <a:extLst>
              <a:ext uri="{FF2B5EF4-FFF2-40B4-BE49-F238E27FC236}">
                <a16:creationId xmlns:a16="http://schemas.microsoft.com/office/drawing/2014/main" id="{0C2050AB-A039-A4AF-1993-8FA9CDB6A572}"/>
              </a:ext>
            </a:extLst>
          </p:cNvPr>
          <p:cNvSpPr txBox="1">
            <a:spLocks noChangeArrowheads="1"/>
          </p:cNvSpPr>
          <p:nvPr/>
        </p:nvSpPr>
        <p:spPr bwMode="auto">
          <a:xfrm>
            <a:off x="2074863" y="2674938"/>
            <a:ext cx="6618287" cy="584200"/>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p>
            <a:pPr>
              <a:spcBef>
                <a:spcPct val="50000"/>
              </a:spcBef>
              <a:defRPr/>
            </a:pPr>
            <a:r>
              <a:rPr lang="en-US" sz="3200" b="0" dirty="0">
                <a:solidFill>
                  <a:schemeClr val="accent1"/>
                </a:solidFill>
                <a:latin typeface="Arial Black" pitchFamily="-108" charset="0"/>
                <a:ea typeface="ＭＳ Ｐゴシック" pitchFamily="-108" charset="-128"/>
              </a:rPr>
              <a:t>ABRAHAMWUI TUINGASHIT</a:t>
            </a:r>
          </a:p>
        </p:txBody>
      </p:sp>
      <p:sp>
        <p:nvSpPr>
          <p:cNvPr id="605261" name="Text Box 77">
            <a:extLst>
              <a:ext uri="{FF2B5EF4-FFF2-40B4-BE49-F238E27FC236}">
                <a16:creationId xmlns:a16="http://schemas.microsoft.com/office/drawing/2014/main" id="{2B521A70-A213-8CB0-46A0-78BAC1CC7220}"/>
              </a:ext>
            </a:extLst>
          </p:cNvPr>
          <p:cNvSpPr txBox="1">
            <a:spLocks noChangeArrowheads="1"/>
          </p:cNvSpPr>
          <p:nvPr/>
        </p:nvSpPr>
        <p:spPr bwMode="auto">
          <a:xfrm>
            <a:off x="3835400" y="5186363"/>
            <a:ext cx="4857750" cy="461962"/>
          </a:xfrm>
          <a:prstGeom prst="rect">
            <a:avLst/>
          </a:prstGeom>
          <a:noFill/>
          <a:ln w="12700">
            <a:noFill/>
            <a:miter lim="800000"/>
            <a:headEnd/>
            <a:tailEnd/>
          </a:ln>
          <a:effectLst>
            <a:outerShdw blurRad="63500" dist="46662" dir="3284183" algn="ctr" rotWithShape="0">
              <a:srgbClr val="AAAAAA">
                <a:alpha val="74997"/>
              </a:srgbClr>
            </a:outerShdw>
          </a:effectLst>
        </p:spPr>
        <p:txBody>
          <a:bodyPr>
            <a:spAutoFit/>
          </a:bodyPr>
          <a:lstStyle/>
          <a:p>
            <a:pPr algn="ctr">
              <a:spcBef>
                <a:spcPct val="50000"/>
              </a:spcBef>
              <a:defRPr/>
            </a:pPr>
            <a:r>
              <a:rPr lang="en-US" sz="2400" b="0" dirty="0">
                <a:solidFill>
                  <a:schemeClr val="accent2"/>
                </a:solidFill>
                <a:latin typeface="Arial Black" pitchFamily="-108" charset="0"/>
                <a:ea typeface="ＭＳ Ｐゴシック" pitchFamily="-108" charset="-128"/>
              </a:rPr>
              <a:t>KADHAR TUINGASHIT</a:t>
            </a:r>
          </a:p>
        </p:txBody>
      </p:sp>
      <p:sp>
        <p:nvSpPr>
          <p:cNvPr id="605262" name="Text Box 78">
            <a:extLst>
              <a:ext uri="{FF2B5EF4-FFF2-40B4-BE49-F238E27FC236}">
                <a16:creationId xmlns:a16="http://schemas.microsoft.com/office/drawing/2014/main" id="{387946E1-18D5-61E9-C143-2A736093B197}"/>
              </a:ext>
            </a:extLst>
          </p:cNvPr>
          <p:cNvSpPr txBox="1">
            <a:spLocks noChangeArrowheads="1"/>
          </p:cNvSpPr>
          <p:nvPr/>
        </p:nvSpPr>
        <p:spPr bwMode="auto">
          <a:xfrm>
            <a:off x="3779838" y="4421188"/>
            <a:ext cx="4873625" cy="461962"/>
          </a:xfrm>
          <a:prstGeom prst="rect">
            <a:avLst/>
          </a:prstGeom>
          <a:noFill/>
          <a:ln w="12700">
            <a:noFill/>
            <a:miter lim="800000"/>
            <a:headEnd/>
            <a:tailEnd/>
          </a:ln>
          <a:effectLst>
            <a:outerShdw blurRad="63500" dist="46662" dir="3284183" algn="ctr" rotWithShape="0">
              <a:srgbClr val="AAAAAA">
                <a:alpha val="74997"/>
              </a:srgbClr>
            </a:outerShdw>
          </a:effectLst>
        </p:spPr>
        <p:txBody>
          <a:bodyPr>
            <a:spAutoFit/>
          </a:bodyPr>
          <a:lstStyle/>
          <a:p>
            <a:pPr algn="ctr">
              <a:spcBef>
                <a:spcPct val="50000"/>
              </a:spcBef>
              <a:defRPr/>
            </a:pPr>
            <a:r>
              <a:rPr lang="en-US" sz="2400" b="0" dirty="0">
                <a:solidFill>
                  <a:schemeClr val="accent2"/>
                </a:solidFill>
                <a:latin typeface="Arial Black" pitchFamily="-108" charset="0"/>
                <a:ea typeface="ＭＳ Ｐゴシック" pitchFamily="-108" charset="-128"/>
              </a:rPr>
              <a:t>DAVIDWUI TUINGASHIT</a:t>
            </a:r>
          </a:p>
        </p:txBody>
      </p:sp>
      <p:sp>
        <p:nvSpPr>
          <p:cNvPr id="605263" name="Line 79">
            <a:extLst>
              <a:ext uri="{FF2B5EF4-FFF2-40B4-BE49-F238E27FC236}">
                <a16:creationId xmlns:a16="http://schemas.microsoft.com/office/drawing/2014/main" id="{38A88039-54AB-F324-8369-8DEC5C19E420}"/>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605264" name="Line 80">
            <a:extLst>
              <a:ext uri="{FF2B5EF4-FFF2-40B4-BE49-F238E27FC236}">
                <a16:creationId xmlns:a16="http://schemas.microsoft.com/office/drawing/2014/main" id="{AC137C8D-9AA0-EA5B-3ED0-F164D87430E4}"/>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605265" name="Line 81">
            <a:extLst>
              <a:ext uri="{FF2B5EF4-FFF2-40B4-BE49-F238E27FC236}">
                <a16:creationId xmlns:a16="http://schemas.microsoft.com/office/drawing/2014/main" id="{12C41C2F-12AD-8760-47E1-DABE9D829293}"/>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nvGrpSpPr>
          <p:cNvPr id="38952" name="Group 82">
            <a:extLst>
              <a:ext uri="{FF2B5EF4-FFF2-40B4-BE49-F238E27FC236}">
                <a16:creationId xmlns:a16="http://schemas.microsoft.com/office/drawing/2014/main" id="{25C048D8-3752-5337-3907-DB93AE86188E}"/>
              </a:ext>
            </a:extLst>
          </p:cNvPr>
          <p:cNvGrpSpPr>
            <a:grpSpLocks/>
          </p:cNvGrpSpPr>
          <p:nvPr/>
        </p:nvGrpSpPr>
        <p:grpSpPr bwMode="auto">
          <a:xfrm>
            <a:off x="1949450" y="2236788"/>
            <a:ext cx="5273675" cy="3898900"/>
            <a:chOff x="1228" y="1409"/>
            <a:chExt cx="3322" cy="2456"/>
          </a:xfrm>
        </p:grpSpPr>
        <p:grpSp>
          <p:nvGrpSpPr>
            <p:cNvPr id="38987" name="Group 83">
              <a:extLst>
                <a:ext uri="{FF2B5EF4-FFF2-40B4-BE49-F238E27FC236}">
                  <a16:creationId xmlns:a16="http://schemas.microsoft.com/office/drawing/2014/main" id="{3F373631-613F-A455-49BC-C032FBD96862}"/>
                </a:ext>
              </a:extLst>
            </p:cNvPr>
            <p:cNvGrpSpPr>
              <a:grpSpLocks/>
            </p:cNvGrpSpPr>
            <p:nvPr/>
          </p:nvGrpSpPr>
          <p:grpSpPr bwMode="auto">
            <a:xfrm>
              <a:off x="1228" y="1409"/>
              <a:ext cx="3303" cy="119"/>
              <a:chOff x="1206" y="1392"/>
              <a:chExt cx="3303" cy="119"/>
            </a:xfrm>
          </p:grpSpPr>
          <p:sp>
            <p:nvSpPr>
              <p:cNvPr id="605268" name="AutoShape 84" descr="Cork">
                <a:extLst>
                  <a:ext uri="{FF2B5EF4-FFF2-40B4-BE49-F238E27FC236}">
                    <a16:creationId xmlns:a16="http://schemas.microsoft.com/office/drawing/2014/main" id="{9E387328-2D12-79F5-C11F-10B4C6B85AF2}"/>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69" name="AutoShape 85" descr="Cork">
                <a:extLst>
                  <a:ext uri="{FF2B5EF4-FFF2-40B4-BE49-F238E27FC236}">
                    <a16:creationId xmlns:a16="http://schemas.microsoft.com/office/drawing/2014/main" id="{281EFCDD-4E17-1C0B-04CC-A1E8FAA8501B}"/>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70" name="AutoShape 86" descr="Cork">
                <a:extLst>
                  <a:ext uri="{FF2B5EF4-FFF2-40B4-BE49-F238E27FC236}">
                    <a16:creationId xmlns:a16="http://schemas.microsoft.com/office/drawing/2014/main" id="{6B9A13F5-6D5A-27AA-3089-5ABA157FC59A}"/>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71" name="AutoShape 87" descr="Cork">
                <a:extLst>
                  <a:ext uri="{FF2B5EF4-FFF2-40B4-BE49-F238E27FC236}">
                    <a16:creationId xmlns:a16="http://schemas.microsoft.com/office/drawing/2014/main" id="{4C3A92D9-A28E-2D52-0EB3-F3CF877AD3E1}"/>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72" name="AutoShape 88" descr="Cork">
                <a:extLst>
                  <a:ext uri="{FF2B5EF4-FFF2-40B4-BE49-F238E27FC236}">
                    <a16:creationId xmlns:a16="http://schemas.microsoft.com/office/drawing/2014/main" id="{8544FC7A-CA75-43C2-655D-FE85CF1C6559}"/>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73" name="AutoShape 89" descr="Cork">
                <a:extLst>
                  <a:ext uri="{FF2B5EF4-FFF2-40B4-BE49-F238E27FC236}">
                    <a16:creationId xmlns:a16="http://schemas.microsoft.com/office/drawing/2014/main" id="{236AC1BD-0B65-97DE-8C6A-0FA368104575}"/>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74" name="AutoShape 90" descr="Cork">
                <a:extLst>
                  <a:ext uri="{FF2B5EF4-FFF2-40B4-BE49-F238E27FC236}">
                    <a16:creationId xmlns:a16="http://schemas.microsoft.com/office/drawing/2014/main" id="{FFB593A6-A477-4E4E-9520-0A7CD3E48908}"/>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75" name="AutoShape 91" descr="Cork">
                <a:extLst>
                  <a:ext uri="{FF2B5EF4-FFF2-40B4-BE49-F238E27FC236}">
                    <a16:creationId xmlns:a16="http://schemas.microsoft.com/office/drawing/2014/main" id="{14D351FA-49C5-2B92-72D5-ECD1882502E0}"/>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76" name="AutoShape 92" descr="Cork">
                <a:extLst>
                  <a:ext uri="{FF2B5EF4-FFF2-40B4-BE49-F238E27FC236}">
                    <a16:creationId xmlns:a16="http://schemas.microsoft.com/office/drawing/2014/main" id="{FE54EB39-77CD-EE08-EE44-E8493A6EECD5}"/>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77" name="AutoShape 93" descr="Cork">
                <a:extLst>
                  <a:ext uri="{FF2B5EF4-FFF2-40B4-BE49-F238E27FC236}">
                    <a16:creationId xmlns:a16="http://schemas.microsoft.com/office/drawing/2014/main" id="{188185F2-1A7C-9DF1-B1DE-596CEA3D16D9}"/>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78" name="AutoShape 94" descr="Cork">
                <a:extLst>
                  <a:ext uri="{FF2B5EF4-FFF2-40B4-BE49-F238E27FC236}">
                    <a16:creationId xmlns:a16="http://schemas.microsoft.com/office/drawing/2014/main" id="{0F8F746C-3DF4-AD82-6456-47F53ED1AA98}"/>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79" name="AutoShape 95" descr="Cork">
                <a:extLst>
                  <a:ext uri="{FF2B5EF4-FFF2-40B4-BE49-F238E27FC236}">
                    <a16:creationId xmlns:a16="http://schemas.microsoft.com/office/drawing/2014/main" id="{8E1618C6-C2F4-EC95-68E1-27FD03EE8490}"/>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80" name="AutoShape 96" descr="Cork">
                <a:extLst>
                  <a:ext uri="{FF2B5EF4-FFF2-40B4-BE49-F238E27FC236}">
                    <a16:creationId xmlns:a16="http://schemas.microsoft.com/office/drawing/2014/main" id="{F5404459-C60B-18D8-F84A-C56E6998EEFF}"/>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81" name="AutoShape 97" descr="Cork">
                <a:extLst>
                  <a:ext uri="{FF2B5EF4-FFF2-40B4-BE49-F238E27FC236}">
                    <a16:creationId xmlns:a16="http://schemas.microsoft.com/office/drawing/2014/main" id="{A7187BD3-A7E3-2468-09FC-CDEDEC8A4B29}"/>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5282" name="AutoShape 98" descr="Cork">
                <a:extLst>
                  <a:ext uri="{FF2B5EF4-FFF2-40B4-BE49-F238E27FC236}">
                    <a16:creationId xmlns:a16="http://schemas.microsoft.com/office/drawing/2014/main" id="{17C59659-4428-5F98-65C9-201053C06460}"/>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38988" name="Group 99">
              <a:extLst>
                <a:ext uri="{FF2B5EF4-FFF2-40B4-BE49-F238E27FC236}">
                  <a16:creationId xmlns:a16="http://schemas.microsoft.com/office/drawing/2014/main" id="{EA3B6787-B7E7-7F70-C30A-C20C983F0158}"/>
                </a:ext>
              </a:extLst>
            </p:cNvPr>
            <p:cNvGrpSpPr>
              <a:grpSpLocks/>
            </p:cNvGrpSpPr>
            <p:nvPr/>
          </p:nvGrpSpPr>
          <p:grpSpPr bwMode="auto">
            <a:xfrm>
              <a:off x="1243" y="3761"/>
              <a:ext cx="3307" cy="104"/>
              <a:chOff x="1231" y="3769"/>
              <a:chExt cx="3307" cy="104"/>
            </a:xfrm>
          </p:grpSpPr>
          <p:sp>
            <p:nvSpPr>
              <p:cNvPr id="605284" name="AutoShape 100" descr="Cork">
                <a:extLst>
                  <a:ext uri="{FF2B5EF4-FFF2-40B4-BE49-F238E27FC236}">
                    <a16:creationId xmlns:a16="http://schemas.microsoft.com/office/drawing/2014/main" id="{75DBF9A1-91A2-AFA9-8625-7F099756273C}"/>
                  </a:ext>
                </a:extLst>
              </p:cNvPr>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85" name="AutoShape 101" descr="Cork">
                <a:extLst>
                  <a:ext uri="{FF2B5EF4-FFF2-40B4-BE49-F238E27FC236}">
                    <a16:creationId xmlns:a16="http://schemas.microsoft.com/office/drawing/2014/main" id="{A0D9AC5B-3071-9FD6-216B-521260C218D7}"/>
                  </a:ext>
                </a:extLst>
              </p:cNvPr>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86" name="AutoShape 102" descr="Cork">
                <a:extLst>
                  <a:ext uri="{FF2B5EF4-FFF2-40B4-BE49-F238E27FC236}">
                    <a16:creationId xmlns:a16="http://schemas.microsoft.com/office/drawing/2014/main" id="{4D119C87-026D-FF6C-9CD8-52E5EC1EF62D}"/>
                  </a:ext>
                </a:extLst>
              </p:cNvPr>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87" name="AutoShape 103" descr="Cork">
                <a:extLst>
                  <a:ext uri="{FF2B5EF4-FFF2-40B4-BE49-F238E27FC236}">
                    <a16:creationId xmlns:a16="http://schemas.microsoft.com/office/drawing/2014/main" id="{BC51E1E9-A29B-2826-286B-8F3899F35B1A}"/>
                  </a:ext>
                </a:extLst>
              </p:cNvPr>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88" name="AutoShape 104" descr="Cork">
                <a:extLst>
                  <a:ext uri="{FF2B5EF4-FFF2-40B4-BE49-F238E27FC236}">
                    <a16:creationId xmlns:a16="http://schemas.microsoft.com/office/drawing/2014/main" id="{C07809AB-F3A3-3E78-E176-A5C24C0FBF21}"/>
                  </a:ext>
                </a:extLst>
              </p:cNvPr>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89" name="AutoShape 105" descr="Cork">
                <a:extLst>
                  <a:ext uri="{FF2B5EF4-FFF2-40B4-BE49-F238E27FC236}">
                    <a16:creationId xmlns:a16="http://schemas.microsoft.com/office/drawing/2014/main" id="{99E38192-4E5D-784E-368A-625FE3021720}"/>
                  </a:ext>
                </a:extLst>
              </p:cNvPr>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0" name="AutoShape 106" descr="Cork">
                <a:extLst>
                  <a:ext uri="{FF2B5EF4-FFF2-40B4-BE49-F238E27FC236}">
                    <a16:creationId xmlns:a16="http://schemas.microsoft.com/office/drawing/2014/main" id="{80963207-E74B-9C6A-0985-DBCC6963A571}"/>
                  </a:ext>
                </a:extLst>
              </p:cNvPr>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1" name="AutoShape 107" descr="Cork">
                <a:extLst>
                  <a:ext uri="{FF2B5EF4-FFF2-40B4-BE49-F238E27FC236}">
                    <a16:creationId xmlns:a16="http://schemas.microsoft.com/office/drawing/2014/main" id="{D089E626-1163-7137-ACEE-6D5907E2C166}"/>
                  </a:ext>
                </a:extLst>
              </p:cNvPr>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2" name="AutoShape 108" descr="Cork">
                <a:extLst>
                  <a:ext uri="{FF2B5EF4-FFF2-40B4-BE49-F238E27FC236}">
                    <a16:creationId xmlns:a16="http://schemas.microsoft.com/office/drawing/2014/main" id="{C10C9136-566A-FBCA-B088-3279C5B69058}"/>
                  </a:ext>
                </a:extLst>
              </p:cNvPr>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3" name="AutoShape 109" descr="Cork">
                <a:extLst>
                  <a:ext uri="{FF2B5EF4-FFF2-40B4-BE49-F238E27FC236}">
                    <a16:creationId xmlns:a16="http://schemas.microsoft.com/office/drawing/2014/main" id="{9A408CBE-804F-D25A-9A7B-78996DD781EA}"/>
                  </a:ext>
                </a:extLst>
              </p:cNvPr>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4" name="AutoShape 110" descr="Cork">
                <a:extLst>
                  <a:ext uri="{FF2B5EF4-FFF2-40B4-BE49-F238E27FC236}">
                    <a16:creationId xmlns:a16="http://schemas.microsoft.com/office/drawing/2014/main" id="{EFF64C7C-D64C-94B5-38AD-EFD4FFAA65AB}"/>
                  </a:ext>
                </a:extLst>
              </p:cNvPr>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5" name="AutoShape 111" descr="Cork">
                <a:extLst>
                  <a:ext uri="{FF2B5EF4-FFF2-40B4-BE49-F238E27FC236}">
                    <a16:creationId xmlns:a16="http://schemas.microsoft.com/office/drawing/2014/main" id="{6732E82C-1511-310E-A8E3-37E60EEC16D2}"/>
                  </a:ext>
                </a:extLst>
              </p:cNvPr>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6" name="AutoShape 112" descr="Cork">
                <a:extLst>
                  <a:ext uri="{FF2B5EF4-FFF2-40B4-BE49-F238E27FC236}">
                    <a16:creationId xmlns:a16="http://schemas.microsoft.com/office/drawing/2014/main" id="{FEC6D32D-6B02-1376-B36E-C1B6DDABD57D}"/>
                  </a:ext>
                </a:extLst>
              </p:cNvPr>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7" name="AutoShape 113" descr="Cork">
                <a:extLst>
                  <a:ext uri="{FF2B5EF4-FFF2-40B4-BE49-F238E27FC236}">
                    <a16:creationId xmlns:a16="http://schemas.microsoft.com/office/drawing/2014/main" id="{BC21CF0E-C48F-CC5C-D9D0-691CB3517BD2}"/>
                  </a:ext>
                </a:extLst>
              </p:cNvPr>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5298" name="AutoShape 114" descr="Cork">
                <a:extLst>
                  <a:ext uri="{FF2B5EF4-FFF2-40B4-BE49-F238E27FC236}">
                    <a16:creationId xmlns:a16="http://schemas.microsoft.com/office/drawing/2014/main" id="{DEE15066-E8A9-CCA3-2F8E-31C4E9179780}"/>
                  </a:ext>
                </a:extLst>
              </p:cNvPr>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sp>
        <p:nvSpPr>
          <p:cNvPr id="605299" name="Rectangle 115">
            <a:extLst>
              <a:ext uri="{FF2B5EF4-FFF2-40B4-BE49-F238E27FC236}">
                <a16:creationId xmlns:a16="http://schemas.microsoft.com/office/drawing/2014/main" id="{E6DAF417-561C-1F36-B6C7-E526C9EBE162}"/>
              </a:ext>
            </a:extLst>
          </p:cNvPr>
          <p:cNvSpPr>
            <a:spLocks noChangeArrowheads="1"/>
          </p:cNvSpPr>
          <p:nvPr/>
        </p:nvSpPr>
        <p:spPr bwMode="auto">
          <a:xfrm rot="-3654650">
            <a:off x="4995862" y="1249363"/>
            <a:ext cx="2397125" cy="152400"/>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p>
            <a:pPr>
              <a:lnSpc>
                <a:spcPct val="90000"/>
              </a:lnSpc>
              <a:defRPr/>
            </a:pPr>
            <a:r>
              <a:rPr lang="en-US" sz="1100" dirty="0">
                <a:solidFill>
                  <a:srgbClr val="FFEA18"/>
                </a:solidFill>
                <a:latin typeface="Arial" charset="0"/>
                <a:ea typeface="ＭＳ Ｐゴシック" pitchFamily="-108" charset="-128"/>
              </a:rPr>
              <a:t> YAONAOWUI SAKAZA ZATKHANG</a:t>
            </a:r>
          </a:p>
        </p:txBody>
      </p:sp>
      <p:sp>
        <p:nvSpPr>
          <p:cNvPr id="605300" name="Rectangle 116">
            <a:extLst>
              <a:ext uri="{FF2B5EF4-FFF2-40B4-BE49-F238E27FC236}">
                <a16:creationId xmlns:a16="http://schemas.microsoft.com/office/drawing/2014/main" id="{AEE25298-B7D6-BA18-3E8C-302BED67A4A8}"/>
              </a:ext>
            </a:extLst>
          </p:cNvPr>
          <p:cNvSpPr>
            <a:spLocks noChangeArrowheads="1"/>
          </p:cNvSpPr>
          <p:nvPr/>
        </p:nvSpPr>
        <p:spPr bwMode="auto">
          <a:xfrm rot="-3654650">
            <a:off x="5580857" y="1475581"/>
            <a:ext cx="1731962" cy="136525"/>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11B0C5"/>
                </a:solidFill>
                <a:latin typeface="Arial" panose="020B0604020202020204" pitchFamily="34" charset="0"/>
              </a:rPr>
              <a:t>CHRISTAWUI LATKHARA</a:t>
            </a:r>
            <a:endParaRPr lang="en-US" altLang="en-US" sz="1100">
              <a:solidFill>
                <a:srgbClr val="FFEA18"/>
              </a:solidFill>
              <a:latin typeface="Arial" panose="020B0604020202020204" pitchFamily="34" charset="0"/>
            </a:endParaRPr>
          </a:p>
        </p:txBody>
      </p:sp>
      <p:sp>
        <p:nvSpPr>
          <p:cNvPr id="605301" name="Rectangle 117">
            <a:extLst>
              <a:ext uri="{FF2B5EF4-FFF2-40B4-BE49-F238E27FC236}">
                <a16:creationId xmlns:a16="http://schemas.microsoft.com/office/drawing/2014/main" id="{A113FF6C-E81B-AF93-0937-F691C62102CB}"/>
              </a:ext>
            </a:extLst>
          </p:cNvPr>
          <p:cNvSpPr>
            <a:spLocks noChangeArrowheads="1"/>
          </p:cNvSpPr>
          <p:nvPr/>
        </p:nvSpPr>
        <p:spPr bwMode="auto">
          <a:xfrm rot="-3654650">
            <a:off x="5664200" y="1257300"/>
            <a:ext cx="2459038" cy="134938"/>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80000"/>
              </a:lnSpc>
              <a:defRPr/>
            </a:pPr>
            <a:r>
              <a:rPr lang="en-US" altLang="en-US" sz="1100">
                <a:solidFill>
                  <a:srgbClr val="08F220"/>
                </a:solidFill>
                <a:latin typeface="Arial" panose="020B0604020202020204" pitchFamily="34" charset="0"/>
              </a:rPr>
              <a:t> CHRISTANA OKATHUILI KHAMUNG</a:t>
            </a:r>
            <a:endParaRPr lang="en-US" altLang="en-US" sz="1100">
              <a:solidFill>
                <a:srgbClr val="FFEA18"/>
              </a:solidFill>
              <a:latin typeface="Arial" panose="020B0604020202020204" pitchFamily="34" charset="0"/>
            </a:endParaRPr>
          </a:p>
        </p:txBody>
      </p:sp>
      <p:sp>
        <p:nvSpPr>
          <p:cNvPr id="605302" name="Rectangle 118">
            <a:extLst>
              <a:ext uri="{FF2B5EF4-FFF2-40B4-BE49-F238E27FC236}">
                <a16:creationId xmlns:a16="http://schemas.microsoft.com/office/drawing/2014/main" id="{35F85732-F42C-9E42-B681-A75FE8515CFB}"/>
              </a:ext>
            </a:extLst>
          </p:cNvPr>
          <p:cNvSpPr>
            <a:spLocks noChangeArrowheads="1"/>
          </p:cNvSpPr>
          <p:nvPr/>
        </p:nvSpPr>
        <p:spPr bwMode="auto">
          <a:xfrm rot="-3654650">
            <a:off x="5978524" y="989013"/>
            <a:ext cx="2743201" cy="304800"/>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a:lnSpc>
                <a:spcPct val="90000"/>
              </a:lnSpc>
              <a:defRPr/>
            </a:pPr>
            <a:r>
              <a:rPr lang="en-US" sz="1100" dirty="0">
                <a:latin typeface="Arial" charset="0"/>
                <a:ea typeface="ＭＳ Ｐゴシック" pitchFamily="-108" charset="-128"/>
              </a:rPr>
              <a:t>CHARSHI KAHAI WUNGPAMKHONG  KAHAKVAWUI BICHAR </a:t>
            </a:r>
          </a:p>
        </p:txBody>
      </p:sp>
      <p:sp>
        <p:nvSpPr>
          <p:cNvPr id="605303" name="Rectangle 119">
            <a:extLst>
              <a:ext uri="{FF2B5EF4-FFF2-40B4-BE49-F238E27FC236}">
                <a16:creationId xmlns:a16="http://schemas.microsoft.com/office/drawing/2014/main" id="{DE3C3DE3-C145-8D19-09C8-D6B180869F5E}"/>
              </a:ext>
            </a:extLst>
          </p:cNvPr>
          <p:cNvSpPr>
            <a:spLocks noChangeArrowheads="1"/>
          </p:cNvSpPr>
          <p:nvPr/>
        </p:nvSpPr>
        <p:spPr bwMode="auto">
          <a:xfrm rot="-3654650">
            <a:off x="6338094" y="962819"/>
            <a:ext cx="2968625" cy="134937"/>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a:lnSpc>
                <a:spcPct val="80000"/>
              </a:lnSpc>
              <a:defRPr/>
            </a:pPr>
            <a:r>
              <a:rPr lang="en-US" sz="1100" dirty="0">
                <a:solidFill>
                  <a:srgbClr val="F87B57"/>
                </a:solidFill>
                <a:latin typeface="Arial" charset="0"/>
                <a:ea typeface="ＭＳ Ｐゴシック" pitchFamily="-108" charset="-128"/>
              </a:rPr>
              <a:t>KADHARA KAZINGRAM KALA OKATHUI</a:t>
            </a:r>
          </a:p>
        </p:txBody>
      </p:sp>
      <p:sp>
        <p:nvSpPr>
          <p:cNvPr id="38958" name="Text Box 121">
            <a:extLst>
              <a:ext uri="{FF2B5EF4-FFF2-40B4-BE49-F238E27FC236}">
                <a16:creationId xmlns:a16="http://schemas.microsoft.com/office/drawing/2014/main" id="{4D5E34A6-745F-3E09-F1AD-F2CFB659DD6F}"/>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5306" name="Rectangle 122">
            <a:extLst>
              <a:ext uri="{FF2B5EF4-FFF2-40B4-BE49-F238E27FC236}">
                <a16:creationId xmlns:a16="http://schemas.microsoft.com/office/drawing/2014/main" id="{44D483F6-4BB6-2996-A838-94FB7098174A}"/>
              </a:ext>
            </a:extLst>
          </p:cNvPr>
          <p:cNvSpPr>
            <a:spLocks noChangeArrowheads="1"/>
          </p:cNvSpPr>
          <p:nvPr/>
        </p:nvSpPr>
        <p:spPr bwMode="auto">
          <a:xfrm>
            <a:off x="7534275" y="6526213"/>
            <a:ext cx="869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605307" name="Rectangle 123">
            <a:extLst>
              <a:ext uri="{FF2B5EF4-FFF2-40B4-BE49-F238E27FC236}">
                <a16:creationId xmlns:a16="http://schemas.microsoft.com/office/drawing/2014/main" id="{70365CEA-197E-EF1A-043F-4354D34FBB08}"/>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10</a:t>
            </a:r>
          </a:p>
        </p:txBody>
      </p:sp>
      <p:sp>
        <p:nvSpPr>
          <p:cNvPr id="38961" name="Text Box 125">
            <a:extLst>
              <a:ext uri="{FF2B5EF4-FFF2-40B4-BE49-F238E27FC236}">
                <a16:creationId xmlns:a16="http://schemas.microsoft.com/office/drawing/2014/main" id="{8C99B5A3-6254-3138-7963-6831F39A25DC}"/>
              </a:ext>
            </a:extLst>
          </p:cNvPr>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5</a:t>
            </a:r>
          </a:p>
        </p:txBody>
      </p:sp>
      <p:grpSp>
        <p:nvGrpSpPr>
          <p:cNvPr id="38962" name="Group 127">
            <a:extLst>
              <a:ext uri="{FF2B5EF4-FFF2-40B4-BE49-F238E27FC236}">
                <a16:creationId xmlns:a16="http://schemas.microsoft.com/office/drawing/2014/main" id="{F55235E0-ED3C-D3A5-B5E8-141423DCE56E}"/>
              </a:ext>
            </a:extLst>
          </p:cNvPr>
          <p:cNvGrpSpPr>
            <a:grpSpLocks/>
          </p:cNvGrpSpPr>
          <p:nvPr/>
        </p:nvGrpSpPr>
        <p:grpSpPr bwMode="auto">
          <a:xfrm>
            <a:off x="1927225" y="454025"/>
            <a:ext cx="3810000" cy="1871663"/>
            <a:chOff x="1188" y="346"/>
            <a:chExt cx="2400" cy="1179"/>
          </a:xfrm>
        </p:grpSpPr>
        <p:sp>
          <p:nvSpPr>
            <p:cNvPr id="605312" name="Rectangle 128">
              <a:extLst>
                <a:ext uri="{FF2B5EF4-FFF2-40B4-BE49-F238E27FC236}">
                  <a16:creationId xmlns:a16="http://schemas.microsoft.com/office/drawing/2014/main" id="{E0C9D3A9-D326-5EB8-190C-E046F0710056}"/>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5313" name="Rectangle 129">
              <a:extLst>
                <a:ext uri="{FF2B5EF4-FFF2-40B4-BE49-F238E27FC236}">
                  <a16:creationId xmlns:a16="http://schemas.microsoft.com/office/drawing/2014/main" id="{87CBC84B-C85F-7522-6B6C-5617E8E98F22}"/>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5314" name="Text Box 130">
              <a:extLst>
                <a:ext uri="{FF2B5EF4-FFF2-40B4-BE49-F238E27FC236}">
                  <a16:creationId xmlns:a16="http://schemas.microsoft.com/office/drawing/2014/main" id="{D1D061C5-E7DE-4F5A-93E1-AA4FA9AC0F96}"/>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pitchFamily="-108" charset="0"/>
                  <a:ea typeface="ＭＳ Ｐゴシック" pitchFamily="-108" charset="-128"/>
                </a:rPr>
                <a:t>J</a:t>
              </a:r>
            </a:p>
          </p:txBody>
        </p:sp>
        <p:grpSp>
          <p:nvGrpSpPr>
            <p:cNvPr id="38966" name="Group 131">
              <a:extLst>
                <a:ext uri="{FF2B5EF4-FFF2-40B4-BE49-F238E27FC236}">
                  <a16:creationId xmlns:a16="http://schemas.microsoft.com/office/drawing/2014/main" id="{AC431294-F533-029B-864A-8AF8A64AEC99}"/>
                </a:ext>
              </a:extLst>
            </p:cNvPr>
            <p:cNvGrpSpPr>
              <a:grpSpLocks/>
            </p:cNvGrpSpPr>
            <p:nvPr/>
          </p:nvGrpSpPr>
          <p:grpSpPr bwMode="auto">
            <a:xfrm>
              <a:off x="1686" y="824"/>
              <a:ext cx="1242" cy="358"/>
              <a:chOff x="1686" y="824"/>
              <a:chExt cx="1242" cy="358"/>
            </a:xfrm>
          </p:grpSpPr>
          <p:sp>
            <p:nvSpPr>
              <p:cNvPr id="605316" name="Rectangle 132">
                <a:extLst>
                  <a:ext uri="{FF2B5EF4-FFF2-40B4-BE49-F238E27FC236}">
                    <a16:creationId xmlns:a16="http://schemas.microsoft.com/office/drawing/2014/main" id="{556E1842-3238-EBB8-0843-D81A41A7351E}"/>
                  </a:ext>
                </a:extLst>
              </p:cNvPr>
              <p:cNvSpPr>
                <a:spLocks noChangeArrowheads="1"/>
              </p:cNvSpPr>
              <p:nvPr/>
            </p:nvSpPr>
            <p:spPr bwMode="auto">
              <a:xfrm>
                <a:off x="1686" y="833"/>
                <a:ext cx="43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05317" name="Rectangle 133">
                <a:extLst>
                  <a:ext uri="{FF2B5EF4-FFF2-40B4-BE49-F238E27FC236}">
                    <a16:creationId xmlns:a16="http://schemas.microsoft.com/office/drawing/2014/main" id="{C84E2419-7328-027D-100C-41DFCBFD22A1}"/>
                  </a:ext>
                </a:extLst>
              </p:cNvPr>
              <p:cNvSpPr>
                <a:spLocks noChangeArrowheads="1"/>
              </p:cNvSpPr>
              <p:nvPr/>
            </p:nvSpPr>
            <p:spPr bwMode="auto">
              <a:xfrm>
                <a:off x="2241" y="824"/>
                <a:ext cx="68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38967" name="Group 134">
              <a:extLst>
                <a:ext uri="{FF2B5EF4-FFF2-40B4-BE49-F238E27FC236}">
                  <a16:creationId xmlns:a16="http://schemas.microsoft.com/office/drawing/2014/main" id="{F3ADDC00-76ED-DF93-B970-73EB7AFFCF7E}"/>
                </a:ext>
              </a:extLst>
            </p:cNvPr>
            <p:cNvGrpSpPr>
              <a:grpSpLocks/>
            </p:cNvGrpSpPr>
            <p:nvPr/>
          </p:nvGrpSpPr>
          <p:grpSpPr bwMode="auto">
            <a:xfrm>
              <a:off x="1188" y="1175"/>
              <a:ext cx="1967" cy="249"/>
              <a:chOff x="1188" y="1175"/>
              <a:chExt cx="1967" cy="249"/>
            </a:xfrm>
          </p:grpSpPr>
          <p:grpSp>
            <p:nvGrpSpPr>
              <p:cNvPr id="38975" name="Group 135">
                <a:extLst>
                  <a:ext uri="{FF2B5EF4-FFF2-40B4-BE49-F238E27FC236}">
                    <a16:creationId xmlns:a16="http://schemas.microsoft.com/office/drawing/2014/main" id="{3ED43E89-BF2D-2E93-216D-EB673350D851}"/>
                  </a:ext>
                </a:extLst>
              </p:cNvPr>
              <p:cNvGrpSpPr>
                <a:grpSpLocks/>
              </p:cNvGrpSpPr>
              <p:nvPr/>
            </p:nvGrpSpPr>
            <p:grpSpPr bwMode="auto">
              <a:xfrm>
                <a:off x="1188" y="1175"/>
                <a:ext cx="1751" cy="249"/>
                <a:chOff x="1188" y="1175"/>
                <a:chExt cx="1751" cy="249"/>
              </a:xfrm>
            </p:grpSpPr>
            <p:sp>
              <p:nvSpPr>
                <p:cNvPr id="605320" name="Rectangle 136">
                  <a:extLst>
                    <a:ext uri="{FF2B5EF4-FFF2-40B4-BE49-F238E27FC236}">
                      <a16:creationId xmlns:a16="http://schemas.microsoft.com/office/drawing/2014/main" id="{D80F5C7C-4578-5BB8-F2CC-A15637BF0366}"/>
                    </a:ext>
                  </a:extLst>
                </p:cNvPr>
                <p:cNvSpPr>
                  <a:spLocks noChangeArrowheads="1"/>
                </p:cNvSpPr>
                <p:nvPr/>
              </p:nvSpPr>
              <p:spPr bwMode="auto">
                <a:xfrm>
                  <a:off x="1188" y="1179"/>
                  <a:ext cx="15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05321" name="Rectangle 137">
                  <a:extLst>
                    <a:ext uri="{FF2B5EF4-FFF2-40B4-BE49-F238E27FC236}">
                      <a16:creationId xmlns:a16="http://schemas.microsoft.com/office/drawing/2014/main" id="{30E92DB5-35F1-33CB-8202-36A16AC30F20}"/>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05322" name="Rectangle 138">
                  <a:extLst>
                    <a:ext uri="{FF2B5EF4-FFF2-40B4-BE49-F238E27FC236}">
                      <a16:creationId xmlns:a16="http://schemas.microsoft.com/office/drawing/2014/main" id="{9B2605E6-DE94-0387-8884-F49A1A191424}"/>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5323" name="Rectangle 139">
                  <a:extLst>
                    <a:ext uri="{FF2B5EF4-FFF2-40B4-BE49-F238E27FC236}">
                      <a16:creationId xmlns:a16="http://schemas.microsoft.com/office/drawing/2014/main" id="{918E5B58-8788-2F4C-FBC5-58EC4BAD79FB}"/>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05324" name="Rectangle 140">
                  <a:extLst>
                    <a:ext uri="{FF2B5EF4-FFF2-40B4-BE49-F238E27FC236}">
                      <a16:creationId xmlns:a16="http://schemas.microsoft.com/office/drawing/2014/main" id="{805AEAC4-CCAE-5D05-2B9B-C2490FC4C6F3}"/>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5325" name="Rectangle 141">
                  <a:extLst>
                    <a:ext uri="{FF2B5EF4-FFF2-40B4-BE49-F238E27FC236}">
                      <a16:creationId xmlns:a16="http://schemas.microsoft.com/office/drawing/2014/main" id="{459158F9-4F90-ADAE-C0A9-3E4FD9FFAA33}"/>
                    </a:ext>
                  </a:extLst>
                </p:cNvPr>
                <p:cNvSpPr>
                  <a:spLocks noChangeArrowheads="1"/>
                </p:cNvSpPr>
                <p:nvPr/>
              </p:nvSpPr>
              <p:spPr bwMode="auto">
                <a:xfrm>
                  <a:off x="2335" y="1183"/>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05326" name="Rectangle 142">
                  <a:extLst>
                    <a:ext uri="{FF2B5EF4-FFF2-40B4-BE49-F238E27FC236}">
                      <a16:creationId xmlns:a16="http://schemas.microsoft.com/office/drawing/2014/main" id="{E5CC56F5-E7D6-998C-25C5-1E1B2F5715D5}"/>
                    </a:ext>
                  </a:extLst>
                </p:cNvPr>
                <p:cNvSpPr>
                  <a:spLocks noChangeArrowheads="1"/>
                </p:cNvSpPr>
                <p:nvPr/>
              </p:nvSpPr>
              <p:spPr bwMode="auto">
                <a:xfrm>
                  <a:off x="2552" y="1183"/>
                  <a:ext cx="20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05327" name="Rectangle 143">
                  <a:extLst>
                    <a:ext uri="{FF2B5EF4-FFF2-40B4-BE49-F238E27FC236}">
                      <a16:creationId xmlns:a16="http://schemas.microsoft.com/office/drawing/2014/main" id="{89C1E737-2145-22E1-4EF8-87058E4364DF}"/>
                    </a:ext>
                  </a:extLst>
                </p:cNvPr>
                <p:cNvSpPr>
                  <a:spLocks noChangeArrowheads="1"/>
                </p:cNvSpPr>
                <p:nvPr/>
              </p:nvSpPr>
              <p:spPr bwMode="auto">
                <a:xfrm>
                  <a:off x="2781" y="1191"/>
                  <a:ext cx="15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05328" name="Rectangle 144">
                <a:extLst>
                  <a:ext uri="{FF2B5EF4-FFF2-40B4-BE49-F238E27FC236}">
                    <a16:creationId xmlns:a16="http://schemas.microsoft.com/office/drawing/2014/main" id="{EDD660BE-06BD-5D22-FD5B-0452E9D42623}"/>
                  </a:ext>
                </a:extLst>
              </p:cNvPr>
              <p:cNvSpPr>
                <a:spLocks noChangeArrowheads="1"/>
              </p:cNvSpPr>
              <p:nvPr/>
            </p:nvSpPr>
            <p:spPr bwMode="auto">
              <a:xfrm>
                <a:off x="3024" y="1184"/>
                <a:ext cx="13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38968" name="Group 145">
              <a:extLst>
                <a:ext uri="{FF2B5EF4-FFF2-40B4-BE49-F238E27FC236}">
                  <a16:creationId xmlns:a16="http://schemas.microsoft.com/office/drawing/2014/main" id="{B7D546A8-8D15-A24C-766A-17F4406FBCBE}"/>
                </a:ext>
              </a:extLst>
            </p:cNvPr>
            <p:cNvGrpSpPr>
              <a:grpSpLocks/>
            </p:cNvGrpSpPr>
            <p:nvPr/>
          </p:nvGrpSpPr>
          <p:grpSpPr bwMode="auto">
            <a:xfrm>
              <a:off x="2137" y="346"/>
              <a:ext cx="455" cy="692"/>
              <a:chOff x="2137" y="346"/>
              <a:chExt cx="455" cy="692"/>
            </a:xfrm>
          </p:grpSpPr>
          <p:grpSp>
            <p:nvGrpSpPr>
              <p:cNvPr id="38971" name="Group 146">
                <a:extLst>
                  <a:ext uri="{FF2B5EF4-FFF2-40B4-BE49-F238E27FC236}">
                    <a16:creationId xmlns:a16="http://schemas.microsoft.com/office/drawing/2014/main" id="{52E8F571-7260-8E12-3E64-5A4CB4D1D8A4}"/>
                  </a:ext>
                </a:extLst>
              </p:cNvPr>
              <p:cNvGrpSpPr>
                <a:grpSpLocks/>
              </p:cNvGrpSpPr>
              <p:nvPr/>
            </p:nvGrpSpPr>
            <p:grpSpPr bwMode="auto">
              <a:xfrm>
                <a:off x="2137" y="346"/>
                <a:ext cx="455" cy="692"/>
                <a:chOff x="1814" y="109"/>
                <a:chExt cx="455" cy="692"/>
              </a:xfrm>
            </p:grpSpPr>
            <p:sp>
              <p:nvSpPr>
                <p:cNvPr id="605331" name="Text Box 147">
                  <a:extLst>
                    <a:ext uri="{FF2B5EF4-FFF2-40B4-BE49-F238E27FC236}">
                      <a16:creationId xmlns:a16="http://schemas.microsoft.com/office/drawing/2014/main" id="{F7E4D164-DF3A-E8BB-BA17-C2182C9B3032}"/>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pitchFamily="-108" charset="0"/>
                      <a:ea typeface="ＭＳ Ｐゴシック" pitchFamily="-108" charset="-128"/>
                    </a:rPr>
                    <a:t>7</a:t>
                  </a:r>
                </a:p>
              </p:txBody>
            </p:sp>
            <p:sp>
              <p:nvSpPr>
                <p:cNvPr id="605332" name="Line 148">
                  <a:extLst>
                    <a:ext uri="{FF2B5EF4-FFF2-40B4-BE49-F238E27FC236}">
                      <a16:creationId xmlns:a16="http://schemas.microsoft.com/office/drawing/2014/main" id="{CE879422-18D9-52E3-3B3E-59C7C11958C2}"/>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605333" name="Line 149">
                <a:extLst>
                  <a:ext uri="{FF2B5EF4-FFF2-40B4-BE49-F238E27FC236}">
                    <a16:creationId xmlns:a16="http://schemas.microsoft.com/office/drawing/2014/main" id="{62217311-5E77-95D1-2CB9-1FB1C09408EE}"/>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sp>
          <p:nvSpPr>
            <p:cNvPr id="605334" name="Rectangle 150">
              <a:extLst>
                <a:ext uri="{FF2B5EF4-FFF2-40B4-BE49-F238E27FC236}">
                  <a16:creationId xmlns:a16="http://schemas.microsoft.com/office/drawing/2014/main" id="{5FE87C52-F7A2-F02E-D1FC-CE64CF219871}"/>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2400" b="0">
                <a:solidFill>
                  <a:srgbClr val="FDDC07"/>
                </a:solidFill>
                <a:latin typeface="Comic Sans MS" pitchFamily="-108" charset="0"/>
                <a:ea typeface="ＭＳ Ｐゴシック" pitchFamily="-108" charset="-128"/>
              </a:endParaRPr>
            </a:p>
          </p:txBody>
        </p:sp>
        <p:sp>
          <p:nvSpPr>
            <p:cNvPr id="605335" name="Rectangle 151">
              <a:extLst>
                <a:ext uri="{FF2B5EF4-FFF2-40B4-BE49-F238E27FC236}">
                  <a16:creationId xmlns:a16="http://schemas.microsoft.com/office/drawing/2014/main" id="{5268587E-C981-77B6-963A-A0B87747483F}"/>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a:extLst>
              <a:ext uri="{FF2B5EF4-FFF2-40B4-BE49-F238E27FC236}">
                <a16:creationId xmlns:a16="http://schemas.microsoft.com/office/drawing/2014/main" id="{C9B24B94-BB22-3D3C-74D1-95CFB2D3CB13}"/>
              </a:ext>
            </a:extLst>
          </p:cNvPr>
          <p:cNvSpPr txBox="1">
            <a:spLocks noChangeArrowheads="1"/>
          </p:cNvSpPr>
          <p:nvPr/>
        </p:nvSpPr>
        <p:spPr bwMode="auto">
          <a:xfrm>
            <a:off x="0" y="528638"/>
            <a:ext cx="9144000" cy="461962"/>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p>
            <a:pPr>
              <a:spcBef>
                <a:spcPct val="50000"/>
              </a:spcBef>
              <a:defRPr/>
            </a:pPr>
            <a:r>
              <a:rPr lang="en-US" sz="2400" i="1" dirty="0">
                <a:solidFill>
                  <a:schemeClr val="folHlink"/>
                </a:solidFill>
                <a:latin typeface="Times New Roman" pitchFamily="-108" charset="0"/>
                <a:ea typeface="ＭＳ Ｐゴシック" pitchFamily="-108" charset="-128"/>
              </a:rPr>
              <a:t>      BIBLELI PHONGKHAMIWUI AMEIKONG (KHAMATAIYA)</a:t>
            </a:r>
          </a:p>
        </p:txBody>
      </p:sp>
      <p:sp>
        <p:nvSpPr>
          <p:cNvPr id="10251" name="WordArt 11">
            <a:extLst>
              <a:ext uri="{FF2B5EF4-FFF2-40B4-BE49-F238E27FC236}">
                <a16:creationId xmlns:a16="http://schemas.microsoft.com/office/drawing/2014/main" id="{6B79A0B2-3118-CC7B-9658-17598A788632}"/>
              </a:ext>
            </a:extLst>
          </p:cNvPr>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latin typeface="Helvetica" pitchFamily="2" charset="0"/>
              </a:rPr>
              <a:t>Varena saphalungkikachi</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latin typeface="Helvetica" pitchFamily="2" charset="0"/>
              </a:rPr>
              <a:t>Tuingashitwui ranyei</a:t>
            </a:r>
          </a:p>
        </p:txBody>
      </p:sp>
      <p:sp>
        <p:nvSpPr>
          <p:cNvPr id="40964" name="Text Box 14">
            <a:extLst>
              <a:ext uri="{FF2B5EF4-FFF2-40B4-BE49-F238E27FC236}">
                <a16:creationId xmlns:a16="http://schemas.microsoft.com/office/drawing/2014/main" id="{3DB9BE23-EFC1-EF16-7AA3-7ED3EBC6701B}"/>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0259" name="Rectangle 19">
            <a:extLst>
              <a:ext uri="{FF2B5EF4-FFF2-40B4-BE49-F238E27FC236}">
                <a16:creationId xmlns:a16="http://schemas.microsoft.com/office/drawing/2014/main" id="{C19D8BC9-B871-920A-80E0-E7059B6F8BCD}"/>
              </a:ext>
            </a:extLst>
          </p:cNvPr>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CFCD0289-76CB-FAC3-F597-F6D3B72086E9}"/>
              </a:ext>
            </a:extLst>
          </p:cNvPr>
          <p:cNvSpPr>
            <a:spLocks noChangeArrowheads="1"/>
          </p:cNvSpPr>
          <p:nvPr/>
        </p:nvSpPr>
        <p:spPr bwMode="auto">
          <a:xfrm>
            <a:off x="327025" y="552450"/>
            <a:ext cx="8570913"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71684" name="Text Box 4">
            <a:extLst>
              <a:ext uri="{FF2B5EF4-FFF2-40B4-BE49-F238E27FC236}">
                <a16:creationId xmlns:a16="http://schemas.microsoft.com/office/drawing/2014/main" id="{20B64FC1-D962-4B41-C9F2-DC7B3DBDF99B}"/>
              </a:ext>
            </a:extLst>
          </p:cNvPr>
          <p:cNvSpPr txBox="1">
            <a:spLocks noChangeArrowheads="1"/>
          </p:cNvSpPr>
          <p:nvPr/>
        </p:nvSpPr>
        <p:spPr bwMode="auto">
          <a:xfrm>
            <a:off x="2128838" y="5811838"/>
            <a:ext cx="7015162" cy="40005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000" i="1" dirty="0">
                <a:solidFill>
                  <a:srgbClr val="DDEE5E"/>
                </a:solidFill>
                <a:latin typeface="Helvetica" pitchFamily="-108" charset="0"/>
                <a:ea typeface="ＭＳ Ｐゴシック" pitchFamily="-108" charset="-128"/>
              </a:rPr>
              <a:t>                Don Richardson, Eternity in their Hearts</a:t>
            </a:r>
          </a:p>
        </p:txBody>
      </p:sp>
      <p:pic>
        <p:nvPicPr>
          <p:cNvPr id="71687" name="Picture 7">
            <a:extLst>
              <a:ext uri="{FF2B5EF4-FFF2-40B4-BE49-F238E27FC236}">
                <a16:creationId xmlns:a16="http://schemas.microsoft.com/office/drawing/2014/main" id="{73EA7EC6-4A41-3B08-D91D-841D312DBE2B}"/>
              </a:ext>
            </a:extLst>
          </p:cNvPr>
          <p:cNvPicPr>
            <a:picLocks noChangeAspect="1" noChangeArrowheads="1"/>
          </p:cNvPicPr>
          <p:nvPr/>
        </p:nvPicPr>
        <p:blipFill>
          <a:blip r:embed="rId3"/>
          <a:srcRect/>
          <a:stretch>
            <a:fillRect/>
          </a:stretch>
        </p:blipFill>
        <p:spPr bwMode="auto">
          <a:xfrm>
            <a:off x="1747838" y="1528763"/>
            <a:ext cx="5588000" cy="4191000"/>
          </a:xfrm>
          <a:prstGeom prst="rect">
            <a:avLst/>
          </a:prstGeom>
          <a:noFill/>
          <a:effectLst>
            <a:outerShdw blurRad="63500" dist="125724" dir="2700000" algn="ctr" rotWithShape="0">
              <a:schemeClr val="bg2">
                <a:alpha val="74998"/>
              </a:schemeClr>
            </a:outerShdw>
          </a:effectLst>
        </p:spPr>
      </p:pic>
      <p:sp>
        <p:nvSpPr>
          <p:cNvPr id="43013" name="Text Box 8">
            <a:extLst>
              <a:ext uri="{FF2B5EF4-FFF2-40B4-BE49-F238E27FC236}">
                <a16:creationId xmlns:a16="http://schemas.microsoft.com/office/drawing/2014/main" id="{6779EE3E-2FBF-CC99-3E62-2BEBC183045A}"/>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1693" name="Rectangle 13">
            <a:extLst>
              <a:ext uri="{FF2B5EF4-FFF2-40B4-BE49-F238E27FC236}">
                <a16:creationId xmlns:a16="http://schemas.microsoft.com/office/drawing/2014/main" id="{7DAE37E7-FC16-2413-C581-DA6AEF44DCCA}"/>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12</a:t>
            </a:r>
          </a:p>
        </p:txBody>
      </p:sp>
      <p:sp>
        <p:nvSpPr>
          <p:cNvPr id="71694" name="AutoShape 14">
            <a:extLst>
              <a:ext uri="{FF2B5EF4-FFF2-40B4-BE49-F238E27FC236}">
                <a16:creationId xmlns:a16="http://schemas.microsoft.com/office/drawing/2014/main" id="{D89821CF-6BB5-F9C4-8F91-E2F94BB1C033}"/>
              </a:ext>
            </a:extLst>
          </p:cNvPr>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a:extLst>
              <a:ext uri="{FF2B5EF4-FFF2-40B4-BE49-F238E27FC236}">
                <a16:creationId xmlns:a16="http://schemas.microsoft.com/office/drawing/2014/main" id="{44765A29-E9D7-F302-5B2E-0F9DD313C42F}"/>
              </a:ext>
            </a:extLst>
          </p:cNvPr>
          <p:cNvSpPr>
            <a:spLocks noChangeArrowheads="1"/>
          </p:cNvSpPr>
          <p:nvPr/>
        </p:nvSpPr>
        <p:spPr bwMode="auto">
          <a:xfrm>
            <a:off x="993775" y="1885950"/>
            <a:ext cx="7162800" cy="239871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u="sng">
                <a:solidFill>
                  <a:srgbClr val="FF3300"/>
                </a:solidFill>
                <a:latin typeface="Helvetica" panose="020B0604020202020204" pitchFamily="34" charset="0"/>
              </a:rPr>
              <a:t>Abrahamwui tuingashit</a:t>
            </a:r>
            <a:r>
              <a:rPr lang="en-US" altLang="en-US" sz="2400" i="1">
                <a:solidFill>
                  <a:srgbClr val="DDEE5E"/>
                </a:solidFill>
                <a:latin typeface="Helvetica" panose="020B0604020202020204" pitchFamily="34" charset="0"/>
              </a:rPr>
              <a:t>...hina Biblewui ameikong kathana – Bibleli phongkhamiwui khamataiyachina. Khamataiya phongkhamihi mazangla tamkachitheichiya ameikong makazang kathana. </a:t>
            </a:r>
          </a:p>
          <a:p>
            <a:pPr>
              <a:spcBef>
                <a:spcPct val="50000"/>
              </a:spcBef>
              <a:defRPr/>
            </a:pPr>
            <a:r>
              <a:rPr lang="en-US" altLang="en-US" sz="2000" i="1">
                <a:solidFill>
                  <a:srgbClr val="DDEE5E"/>
                </a:solidFill>
                <a:latin typeface="Helvetica" panose="020B0604020202020204" pitchFamily="34" charset="0"/>
              </a:rPr>
              <a:t>	   </a:t>
            </a:r>
          </a:p>
        </p:txBody>
      </p:sp>
      <p:sp>
        <p:nvSpPr>
          <p:cNvPr id="73731" name="Rectangle 3">
            <a:extLst>
              <a:ext uri="{FF2B5EF4-FFF2-40B4-BE49-F238E27FC236}">
                <a16:creationId xmlns:a16="http://schemas.microsoft.com/office/drawing/2014/main" id="{FF6353E4-DBAF-D3CF-B096-292FC335209B}"/>
              </a:ext>
            </a:extLst>
          </p:cNvPr>
          <p:cNvSpPr>
            <a:spLocks noChangeArrowheads="1"/>
          </p:cNvSpPr>
          <p:nvPr/>
        </p:nvSpPr>
        <p:spPr bwMode="auto">
          <a:xfrm>
            <a:off x="450850" y="552450"/>
            <a:ext cx="82423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73733" name="Text Box 5">
            <a:extLst>
              <a:ext uri="{FF2B5EF4-FFF2-40B4-BE49-F238E27FC236}">
                <a16:creationId xmlns:a16="http://schemas.microsoft.com/office/drawing/2014/main" id="{FCFFB2B2-27E4-B83A-DE50-76F81465E8B9}"/>
              </a:ext>
            </a:extLst>
          </p:cNvPr>
          <p:cNvSpPr txBox="1">
            <a:spLocks noChangeArrowheads="1"/>
          </p:cNvSpPr>
          <p:nvPr/>
        </p:nvSpPr>
        <p:spPr bwMode="auto">
          <a:xfrm>
            <a:off x="3070225" y="5880100"/>
            <a:ext cx="6073775" cy="40005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en-US" sz="2000" i="1" dirty="0">
                <a:solidFill>
                  <a:srgbClr val="DDEE5E"/>
                </a:solidFill>
                <a:latin typeface="Helvetica" pitchFamily="-108" charset="0"/>
                <a:ea typeface="ＭＳ Ｐゴシック" pitchFamily="-108" charset="-128"/>
              </a:rPr>
              <a:t>              Don Richardson, Eternity in their Hearts</a:t>
            </a:r>
          </a:p>
        </p:txBody>
      </p:sp>
      <p:sp>
        <p:nvSpPr>
          <p:cNvPr id="45061" name="Text Box 10">
            <a:extLst>
              <a:ext uri="{FF2B5EF4-FFF2-40B4-BE49-F238E27FC236}">
                <a16:creationId xmlns:a16="http://schemas.microsoft.com/office/drawing/2014/main" id="{B30F008B-CCF6-BF85-7689-3148347AC592}"/>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3744" name="Rectangle 16">
            <a:extLst>
              <a:ext uri="{FF2B5EF4-FFF2-40B4-BE49-F238E27FC236}">
                <a16:creationId xmlns:a16="http://schemas.microsoft.com/office/drawing/2014/main" id="{71C47145-B055-52FD-F3A8-3C25D093434E}"/>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13</a:t>
            </a:r>
          </a:p>
        </p:txBody>
      </p:sp>
      <p:sp>
        <p:nvSpPr>
          <p:cNvPr id="45063" name="Text Box 17">
            <a:extLst>
              <a:ext uri="{FF2B5EF4-FFF2-40B4-BE49-F238E27FC236}">
                <a16:creationId xmlns:a16="http://schemas.microsoft.com/office/drawing/2014/main" id="{9F8232E2-A94B-B0C7-8544-3A15FB737E5B}"/>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73746" name="Rectangle 18">
            <a:extLst>
              <a:ext uri="{FF2B5EF4-FFF2-40B4-BE49-F238E27FC236}">
                <a16:creationId xmlns:a16="http://schemas.microsoft.com/office/drawing/2014/main" id="{C575EFD7-3C4D-032B-C5B7-AF997F5C7AC9}"/>
              </a:ext>
            </a:extLst>
          </p:cNvPr>
          <p:cNvSpPr>
            <a:spLocks noChangeArrowheads="1"/>
          </p:cNvSpPr>
          <p:nvPr/>
        </p:nvSpPr>
        <p:spPr bwMode="auto">
          <a:xfrm>
            <a:off x="950913" y="1700213"/>
            <a:ext cx="7162800" cy="4706937"/>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2400" i="1" u="sng">
              <a:solidFill>
                <a:srgbClr val="FF0F07"/>
              </a:solidFill>
              <a:latin typeface="Helvetica" panose="020B0604020202020204" pitchFamily="34" charset="0"/>
            </a:endParaRPr>
          </a:p>
          <a:p>
            <a:pPr>
              <a:spcBef>
                <a:spcPct val="50000"/>
              </a:spcBef>
              <a:defRPr/>
            </a:pPr>
            <a:endParaRPr lang="en-US" altLang="en-US" sz="2400" i="1" u="sng">
              <a:solidFill>
                <a:srgbClr val="FF0F07"/>
              </a:solidFill>
              <a:latin typeface="Helvetica" panose="020B0604020202020204" pitchFamily="34" charset="0"/>
            </a:endParaRPr>
          </a:p>
          <a:p>
            <a:pPr>
              <a:spcBef>
                <a:spcPct val="50000"/>
              </a:spcBef>
              <a:defRPr/>
            </a:pPr>
            <a:endParaRPr lang="en-US" altLang="en-US" sz="2400" i="1" u="sng">
              <a:solidFill>
                <a:srgbClr val="FF0F07"/>
              </a:solidFill>
              <a:latin typeface="Helvetica" panose="020B0604020202020204" pitchFamily="34" charset="0"/>
            </a:endParaRPr>
          </a:p>
          <a:p>
            <a:pPr>
              <a:spcBef>
                <a:spcPct val="50000"/>
              </a:spcBef>
              <a:defRPr/>
            </a:pPr>
            <a:r>
              <a:rPr lang="en-US" altLang="en-US" sz="2400" i="1">
                <a:solidFill>
                  <a:srgbClr val="FF0F07"/>
                </a:solidFill>
                <a:latin typeface="Helvetica" panose="020B0604020202020204" pitchFamily="34" charset="0"/>
              </a:rPr>
              <a:t>                                   Kala tamkachitheilila kachangkhat eina ameikong mazangmara. </a:t>
            </a:r>
            <a:r>
              <a:rPr lang="en-US" altLang="en-US" sz="2400" i="1">
                <a:solidFill>
                  <a:srgbClr val="DDEE5E"/>
                </a:solidFill>
                <a:latin typeface="Helvetica" panose="020B0604020202020204" pitchFamily="34" charset="0"/>
              </a:rPr>
              <a:t>Hina vareshibingli athumna samphang kahai </a:t>
            </a:r>
            <a:r>
              <a:rPr lang="en-US" altLang="en-US" sz="2400" i="1" u="sng">
                <a:solidFill>
                  <a:schemeClr val="tx2"/>
                </a:solidFill>
                <a:latin typeface="Helvetica" panose="020B0604020202020204" pitchFamily="34" charset="0"/>
              </a:rPr>
              <a:t>sokhami</a:t>
            </a:r>
            <a:r>
              <a:rPr lang="en-US" altLang="en-US" sz="2400" i="1">
                <a:solidFill>
                  <a:srgbClr val="DDEE5E"/>
                </a:solidFill>
                <a:latin typeface="Helvetica" panose="020B0604020202020204" pitchFamily="34" charset="0"/>
              </a:rPr>
              <a:t> chi, athumwui miyur mangli  maningla, kha okathuili leida khalei mikumo katongali, masomi maronla ngachang zatngasak haowa. </a:t>
            </a:r>
            <a:r>
              <a:rPr lang="en-US" altLang="en-US" sz="1800" i="1">
                <a:solidFill>
                  <a:srgbClr val="DDEE5E"/>
                </a:solidFill>
                <a:latin typeface="Helvetica" panose="020B0604020202020204" pitchFamily="34" charset="0"/>
              </a:rPr>
              <a:t>(Pg. 163)</a:t>
            </a:r>
            <a:endParaRPr lang="en-US" altLang="en-US" sz="2400" i="1">
              <a:solidFill>
                <a:srgbClr val="DDEE5E"/>
              </a:solidFill>
              <a:latin typeface="Helvetica" panose="020B0604020202020204" pitchFamily="34" charset="0"/>
            </a:endParaRPr>
          </a:p>
          <a:p>
            <a:pPr>
              <a:spcBef>
                <a:spcPct val="50000"/>
              </a:spcBef>
              <a:defRPr/>
            </a:pPr>
            <a:r>
              <a:rPr lang="en-US" altLang="en-US" sz="2000" i="1">
                <a:solidFill>
                  <a:srgbClr val="DDEE5E"/>
                </a:solidFill>
                <a:latin typeface="Helvetica" panose="020B0604020202020204" pitchFamily="34" charset="0"/>
              </a:rPr>
              <a:t>	   </a:t>
            </a:r>
          </a:p>
        </p:txBody>
      </p:sp>
      <p:sp>
        <p:nvSpPr>
          <p:cNvPr id="73747" name="Oval 19">
            <a:extLst>
              <a:ext uri="{FF2B5EF4-FFF2-40B4-BE49-F238E27FC236}">
                <a16:creationId xmlns:a16="http://schemas.microsoft.com/office/drawing/2014/main" id="{84E032AE-E11E-29BA-88AB-BF1DC32AFE7C}"/>
              </a:ext>
            </a:extLst>
          </p:cNvPr>
          <p:cNvSpPr>
            <a:spLocks noChangeArrowheads="1"/>
          </p:cNvSpPr>
          <p:nvPr/>
        </p:nvSpPr>
        <p:spPr bwMode="auto">
          <a:xfrm>
            <a:off x="887413" y="4448175"/>
            <a:ext cx="1528762" cy="47942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45066" name="Text Box 21">
            <a:extLst>
              <a:ext uri="{FF2B5EF4-FFF2-40B4-BE49-F238E27FC236}">
                <a16:creationId xmlns:a16="http://schemas.microsoft.com/office/drawing/2014/main" id="{E3C66BC7-3C66-C231-968A-852E610FE59D}"/>
              </a:ext>
            </a:extLst>
          </p:cNvPr>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BA68789-A18C-B03E-1C59-57DAA888E62B}"/>
              </a:ext>
            </a:extLst>
          </p:cNvPr>
          <p:cNvSpPr>
            <a:spLocks noChangeArrowheads="1"/>
          </p:cNvSpPr>
          <p:nvPr/>
        </p:nvSpPr>
        <p:spPr bwMode="auto">
          <a:xfrm>
            <a:off x="368300" y="1619250"/>
            <a:ext cx="8458200" cy="5137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i="1">
                <a:latin typeface="Helvetica" panose="020B0604020202020204" pitchFamily="34" charset="0"/>
              </a:rPr>
              <a:t>“Morei”</a:t>
            </a:r>
            <a:r>
              <a:rPr lang="en-US" altLang="en-US" sz="4000" i="1">
                <a:solidFill>
                  <a:schemeClr val="folHlink"/>
                </a:solidFill>
                <a:latin typeface="Helvetica" panose="020B0604020202020204" pitchFamily="34" charset="0"/>
              </a:rPr>
              <a:t> Kachi Maramli …</a:t>
            </a:r>
          </a:p>
          <a:p>
            <a:pPr algn="ctr">
              <a:spcBef>
                <a:spcPct val="50000"/>
              </a:spcBef>
              <a:defRPr/>
            </a:pPr>
            <a:endParaRPr lang="en-US" altLang="en-US" sz="2400" i="1">
              <a:solidFill>
                <a:schemeClr val="folHlink"/>
              </a:solidFill>
              <a:latin typeface="Helvetica" panose="020B0604020202020204" pitchFamily="34" charset="0"/>
            </a:endParaRPr>
          </a:p>
          <a:p>
            <a:pPr algn="ctr">
              <a:spcBef>
                <a:spcPct val="50000"/>
              </a:spcBef>
              <a:defRPr/>
            </a:pPr>
            <a:r>
              <a:rPr lang="en-US" altLang="en-US" sz="2400" i="1">
                <a:solidFill>
                  <a:schemeClr val="folHlink"/>
                </a:solidFill>
                <a:latin typeface="Helvetica" panose="020B0604020202020204" pitchFamily="34" charset="0"/>
              </a:rPr>
              <a:t> Hebrew kala Greek li: </a:t>
            </a:r>
            <a:endParaRPr lang="en-US" altLang="en-US" sz="2400" i="1">
              <a:latin typeface="Helvetica" panose="020B0604020202020204" pitchFamily="34" charset="0"/>
            </a:endParaRPr>
          </a:p>
          <a:p>
            <a:pPr algn="ctr">
              <a:spcBef>
                <a:spcPct val="50000"/>
              </a:spcBef>
              <a:defRPr/>
            </a:pPr>
            <a:r>
              <a:rPr lang="en-US" altLang="en-US" sz="2400" i="1">
                <a:solidFill>
                  <a:schemeClr val="folHlink"/>
                </a:solidFill>
                <a:latin typeface="Helvetica" panose="020B0604020202020204" pitchFamily="34" charset="0"/>
              </a:rPr>
              <a:t>Acham aram kakai</a:t>
            </a:r>
            <a:endParaRPr lang="en-US" altLang="en-US" sz="2400" i="1">
              <a:latin typeface="Helvetica" panose="020B0604020202020204" pitchFamily="34" charset="0"/>
            </a:endParaRPr>
          </a:p>
          <a:p>
            <a:pPr algn="ctr">
              <a:spcBef>
                <a:spcPct val="50000"/>
              </a:spcBef>
              <a:defRPr/>
            </a:pPr>
            <a:r>
              <a:rPr lang="en-US" altLang="en-US" sz="2400" i="1">
                <a:solidFill>
                  <a:schemeClr val="folHlink"/>
                </a:solidFill>
                <a:latin typeface="Helvetica" panose="020B0604020202020204" pitchFamily="34" charset="0"/>
              </a:rPr>
              <a:t>Khayon</a:t>
            </a:r>
          </a:p>
          <a:p>
            <a:pPr algn="ctr">
              <a:spcBef>
                <a:spcPct val="50000"/>
              </a:spcBef>
              <a:defRPr/>
            </a:pPr>
            <a:r>
              <a:rPr lang="en-US" altLang="en-US" sz="2400" i="1">
                <a:solidFill>
                  <a:schemeClr val="folHlink"/>
                </a:solidFill>
                <a:latin typeface="Helvetica" panose="020B0604020202020204" pitchFamily="34" charset="0"/>
              </a:rPr>
              <a:t>Chonkhamakan</a:t>
            </a:r>
          </a:p>
          <a:p>
            <a:pPr algn="ctr">
              <a:spcBef>
                <a:spcPct val="50000"/>
              </a:spcBef>
              <a:defRPr/>
            </a:pPr>
            <a:r>
              <a:rPr lang="en-US" altLang="en-US" sz="2400" i="1">
                <a:solidFill>
                  <a:schemeClr val="folHlink"/>
                </a:solidFill>
                <a:latin typeface="Helvetica" panose="020B0604020202020204" pitchFamily="34" charset="0"/>
              </a:rPr>
              <a:t>Makapha makhaya</a:t>
            </a:r>
          </a:p>
          <a:p>
            <a:pPr algn="ctr">
              <a:spcBef>
                <a:spcPct val="50000"/>
              </a:spcBef>
              <a:defRPr/>
            </a:pPr>
            <a:r>
              <a:rPr lang="en-US" altLang="en-US" sz="2400" i="1">
                <a:solidFill>
                  <a:schemeClr val="folHlink"/>
                </a:solidFill>
                <a:latin typeface="Helvetica" panose="020B0604020202020204" pitchFamily="34" charset="0"/>
              </a:rPr>
              <a:t>Khalang</a:t>
            </a:r>
          </a:p>
          <a:p>
            <a:pPr algn="ctr">
              <a:spcBef>
                <a:spcPct val="50000"/>
              </a:spcBef>
              <a:defRPr/>
            </a:pPr>
            <a:r>
              <a:rPr lang="en-US" altLang="en-US" sz="2400" i="1">
                <a:solidFill>
                  <a:schemeClr val="folHlink"/>
                </a:solidFill>
                <a:latin typeface="Helvetica" panose="020B0604020202020204" pitchFamily="34" charset="0"/>
              </a:rPr>
              <a:t>Makapha...</a:t>
            </a:r>
          </a:p>
        </p:txBody>
      </p:sp>
      <p:sp>
        <p:nvSpPr>
          <p:cNvPr id="66563" name="Rectangle 3">
            <a:extLst>
              <a:ext uri="{FF2B5EF4-FFF2-40B4-BE49-F238E27FC236}">
                <a16:creationId xmlns:a16="http://schemas.microsoft.com/office/drawing/2014/main" id="{45612ABA-6D98-5D01-0D4A-B5923A5C0325}"/>
              </a:ext>
            </a:extLst>
          </p:cNvPr>
          <p:cNvSpPr>
            <a:spLocks noChangeArrowheads="1"/>
          </p:cNvSpPr>
          <p:nvPr/>
        </p:nvSpPr>
        <p:spPr bwMode="auto">
          <a:xfrm>
            <a:off x="423863" y="552450"/>
            <a:ext cx="82296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47108" name="Text Box 7">
            <a:extLst>
              <a:ext uri="{FF2B5EF4-FFF2-40B4-BE49-F238E27FC236}">
                <a16:creationId xmlns:a16="http://schemas.microsoft.com/office/drawing/2014/main" id="{B25178CA-CD4E-1350-8B83-39BC8E2EE169}"/>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6571" name="Text Box 11">
            <a:extLst>
              <a:ext uri="{FF2B5EF4-FFF2-40B4-BE49-F238E27FC236}">
                <a16:creationId xmlns:a16="http://schemas.microsoft.com/office/drawing/2014/main" id="{D0EA27BB-A3EE-FDB4-A0B0-A478C67E3B90}"/>
              </a:ext>
            </a:extLst>
          </p:cNvPr>
          <p:cNvSpPr txBox="1">
            <a:spLocks noChangeArrowheads="1"/>
          </p:cNvSpPr>
          <p:nvPr/>
        </p:nvSpPr>
        <p:spPr bwMode="auto">
          <a:xfrm>
            <a:off x="0" y="5910263"/>
            <a:ext cx="3903663" cy="3698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1800" dirty="0">
                <a:solidFill>
                  <a:srgbClr val="FFFF00"/>
                </a:solidFill>
                <a:latin typeface="Comic Sans MS" pitchFamily="-108" charset="0"/>
                <a:ea typeface="ＭＳ Ｐゴシック" pitchFamily="-108" charset="-128"/>
              </a:rPr>
              <a:t>KATAMLI KHANGACHON #10</a:t>
            </a:r>
          </a:p>
        </p:txBody>
      </p:sp>
      <p:sp>
        <p:nvSpPr>
          <p:cNvPr id="66574" name="Rectangle 14">
            <a:extLst>
              <a:ext uri="{FF2B5EF4-FFF2-40B4-BE49-F238E27FC236}">
                <a16:creationId xmlns:a16="http://schemas.microsoft.com/office/drawing/2014/main" id="{A986A7AC-2CAA-497E-CD4D-B28A02FB8B8B}"/>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14</a:t>
            </a:r>
          </a:p>
        </p:txBody>
      </p:sp>
      <p:sp>
        <p:nvSpPr>
          <p:cNvPr id="47111" name="Text Box 15">
            <a:extLst>
              <a:ext uri="{FF2B5EF4-FFF2-40B4-BE49-F238E27FC236}">
                <a16:creationId xmlns:a16="http://schemas.microsoft.com/office/drawing/2014/main" id="{0AC09855-C810-EB88-D222-2C3DFC8A30C0}"/>
              </a:ext>
            </a:extLst>
          </p:cNvPr>
          <p:cNvSpPr txBox="1">
            <a:spLocks noChangeArrowheads="1"/>
          </p:cNvSpPr>
          <p:nvPr/>
        </p:nvSpPr>
        <p:spPr bwMode="auto">
          <a:xfrm>
            <a:off x="85915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2" end="2"/>
                                            </p:txEl>
                                          </p:spTgt>
                                        </p:tgtEl>
                                        <p:attrNameLst>
                                          <p:attrName>style.visibility</p:attrName>
                                        </p:attrNameLst>
                                      </p:cBhvr>
                                      <p:to>
                                        <p:strVal val="visible"/>
                                      </p:to>
                                    </p:set>
                                    <p:animEffect transition="in" filter="box(out)">
                                      <p:cBhvr>
                                        <p:cTn id="20" dur="500"/>
                                        <p:tgtEl>
                                          <p:spTgt spid="6656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Effect transition="in" filter="box(out)">
                                      <p:cBhvr>
                                        <p:cTn id="25" dur="500"/>
                                        <p:tgtEl>
                                          <p:spTgt spid="6656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4" end="4"/>
                                            </p:txEl>
                                          </p:spTgt>
                                        </p:tgtEl>
                                        <p:attrNameLst>
                                          <p:attrName>style.visibility</p:attrName>
                                        </p:attrNameLst>
                                      </p:cBhvr>
                                      <p:to>
                                        <p:strVal val="visible"/>
                                      </p:to>
                                    </p:set>
                                    <p:animEffect transition="in" filter="box(out)">
                                      <p:cBhvr>
                                        <p:cTn id="30" dur="500"/>
                                        <p:tgtEl>
                                          <p:spTgt spid="6656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5" end="5"/>
                                            </p:txEl>
                                          </p:spTgt>
                                        </p:tgtEl>
                                        <p:attrNameLst>
                                          <p:attrName>style.visibility</p:attrName>
                                        </p:attrNameLst>
                                      </p:cBhvr>
                                      <p:to>
                                        <p:strVal val="visible"/>
                                      </p:to>
                                    </p:set>
                                    <p:animEffect transition="in" filter="box(out)">
                                      <p:cBhvr>
                                        <p:cTn id="35" dur="500"/>
                                        <p:tgtEl>
                                          <p:spTgt spid="6656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6" end="6"/>
                                            </p:txEl>
                                          </p:spTgt>
                                        </p:tgtEl>
                                        <p:attrNameLst>
                                          <p:attrName>style.visibility</p:attrName>
                                        </p:attrNameLst>
                                      </p:cBhvr>
                                      <p:to>
                                        <p:strVal val="visible"/>
                                      </p:to>
                                    </p:set>
                                    <p:animEffect transition="in" filter="box(out)">
                                      <p:cBhvr>
                                        <p:cTn id="40" dur="500"/>
                                        <p:tgtEl>
                                          <p:spTgt spid="66562">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7" end="7"/>
                                            </p:txEl>
                                          </p:spTgt>
                                        </p:tgtEl>
                                        <p:attrNameLst>
                                          <p:attrName>style.visibility</p:attrName>
                                        </p:attrNameLst>
                                      </p:cBhvr>
                                      <p:to>
                                        <p:strVal val="visible"/>
                                      </p:to>
                                    </p:set>
                                    <p:animEffect transition="in" filter="box(out)">
                                      <p:cBhvr>
                                        <p:cTn id="45" dur="500"/>
                                        <p:tgtEl>
                                          <p:spTgt spid="6656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8" end="8"/>
                                            </p:txEl>
                                          </p:spTgt>
                                        </p:tgtEl>
                                        <p:attrNameLst>
                                          <p:attrName>style.visibility</p:attrName>
                                        </p:attrNameLst>
                                      </p:cBhvr>
                                      <p:to>
                                        <p:strVal val="visible"/>
                                      </p:to>
                                    </p:set>
                                    <p:animEffect transition="in" filter="box(out)">
                                      <p:cBhvr>
                                        <p:cTn id="50" dur="500"/>
                                        <p:tgtEl>
                                          <p:spTgt spid="665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8EF1F4A5-227B-EBA4-B688-EA64C3362AB0}"/>
              </a:ext>
            </a:extLst>
          </p:cNvPr>
          <p:cNvSpPr>
            <a:spLocks noChangeArrowheads="1"/>
          </p:cNvSpPr>
          <p:nvPr/>
        </p:nvSpPr>
        <p:spPr bwMode="auto">
          <a:xfrm>
            <a:off x="368300" y="1619250"/>
            <a:ext cx="8458200" cy="1812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i="1">
                <a:latin typeface="Helvetica" panose="020B0604020202020204" pitchFamily="34" charset="0"/>
              </a:rPr>
              <a:t>“Morei” </a:t>
            </a:r>
            <a:r>
              <a:rPr lang="en-US" altLang="en-US" sz="4000" i="1">
                <a:solidFill>
                  <a:schemeClr val="folHlink"/>
                </a:solidFill>
                <a:latin typeface="Helvetica" panose="020B0604020202020204" pitchFamily="34" charset="0"/>
              </a:rPr>
              <a:t>kachi maramli </a:t>
            </a:r>
          </a:p>
          <a:p>
            <a:pPr algn="ctr">
              <a:spcBef>
                <a:spcPct val="50000"/>
              </a:spcBef>
              <a:defRPr/>
            </a:pPr>
            <a:endParaRPr lang="en-US" altLang="en-US" sz="2400" i="1">
              <a:solidFill>
                <a:schemeClr val="folHlink"/>
              </a:solidFill>
              <a:latin typeface="Helvetica" panose="020B0604020202020204" pitchFamily="34" charset="0"/>
            </a:endParaRPr>
          </a:p>
          <a:p>
            <a:pPr algn="ctr">
              <a:spcBef>
                <a:spcPct val="50000"/>
              </a:spcBef>
              <a:defRPr/>
            </a:pPr>
            <a:r>
              <a:rPr lang="en-US" altLang="en-US" sz="2400" i="1">
                <a:solidFill>
                  <a:schemeClr val="folHlink"/>
                </a:solidFill>
                <a:latin typeface="Helvetica" panose="020B0604020202020204" pitchFamily="34" charset="0"/>
              </a:rPr>
              <a:t> Hebrew kala Greek li:</a:t>
            </a:r>
          </a:p>
        </p:txBody>
      </p:sp>
      <p:sp>
        <p:nvSpPr>
          <p:cNvPr id="347139" name="Rectangle 3">
            <a:extLst>
              <a:ext uri="{FF2B5EF4-FFF2-40B4-BE49-F238E27FC236}">
                <a16:creationId xmlns:a16="http://schemas.microsoft.com/office/drawing/2014/main" id="{7BDC6FE3-EE80-0634-40D7-E0115F5F8AD1}"/>
              </a:ext>
            </a:extLst>
          </p:cNvPr>
          <p:cNvSpPr>
            <a:spLocks noChangeArrowheads="1"/>
          </p:cNvSpPr>
          <p:nvPr/>
        </p:nvSpPr>
        <p:spPr bwMode="auto">
          <a:xfrm>
            <a:off x="477838" y="552450"/>
            <a:ext cx="8297862"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347143" name="Text Box 7">
            <a:extLst>
              <a:ext uri="{FF2B5EF4-FFF2-40B4-BE49-F238E27FC236}">
                <a16:creationId xmlns:a16="http://schemas.microsoft.com/office/drawing/2014/main" id="{2F60966A-8923-20DA-34AD-A537223C6165}"/>
              </a:ext>
            </a:extLst>
          </p:cNvPr>
          <p:cNvSpPr txBox="1">
            <a:spLocks noChangeArrowheads="1"/>
          </p:cNvSpPr>
          <p:nvPr/>
        </p:nvSpPr>
        <p:spPr bwMode="auto">
          <a:xfrm>
            <a:off x="409575" y="4030663"/>
            <a:ext cx="8245475" cy="1016000"/>
          </a:xfrm>
          <a:prstGeom prst="rect">
            <a:avLst/>
          </a:prstGeom>
          <a:noFill/>
          <a:ln w="9525">
            <a:noFill/>
            <a:miter lim="800000"/>
            <a:headEnd/>
            <a:tailEnd/>
          </a:ln>
          <a:effectLst>
            <a:outerShdw blurRad="63500" dist="99190" dir="2388334"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6000" i="1" u="sng">
                <a:solidFill>
                  <a:srgbClr val="E80000"/>
                </a:solidFill>
                <a:latin typeface="Helvetica" panose="020B0604020202020204" pitchFamily="34" charset="0"/>
              </a:rPr>
              <a:t>“kharin chi makaza.”</a:t>
            </a:r>
            <a:endParaRPr lang="en-US" altLang="en-US" sz="6000" i="1">
              <a:solidFill>
                <a:srgbClr val="E80000"/>
              </a:solidFill>
              <a:latin typeface="Helvetica" panose="020B0604020202020204" pitchFamily="34" charset="0"/>
            </a:endParaRPr>
          </a:p>
        </p:txBody>
      </p:sp>
      <p:sp>
        <p:nvSpPr>
          <p:cNvPr id="49157" name="Text Box 9">
            <a:extLst>
              <a:ext uri="{FF2B5EF4-FFF2-40B4-BE49-F238E27FC236}">
                <a16:creationId xmlns:a16="http://schemas.microsoft.com/office/drawing/2014/main" id="{283FBC16-FB7F-96AC-0968-CC7223DEBDA0}"/>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47151" name="Oval 15">
            <a:extLst>
              <a:ext uri="{FF2B5EF4-FFF2-40B4-BE49-F238E27FC236}">
                <a16:creationId xmlns:a16="http://schemas.microsoft.com/office/drawing/2014/main" id="{2650B7C9-5919-C81E-9A48-68552FF316D3}"/>
              </a:ext>
            </a:extLst>
          </p:cNvPr>
          <p:cNvSpPr>
            <a:spLocks noChangeArrowheads="1"/>
          </p:cNvSpPr>
          <p:nvPr/>
        </p:nvSpPr>
        <p:spPr bwMode="auto">
          <a:xfrm>
            <a:off x="1573213" y="1449388"/>
            <a:ext cx="2581275" cy="102076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grpSp>
        <p:nvGrpSpPr>
          <p:cNvPr id="2" name="Group 14">
            <a:extLst>
              <a:ext uri="{FF2B5EF4-FFF2-40B4-BE49-F238E27FC236}">
                <a16:creationId xmlns:a16="http://schemas.microsoft.com/office/drawing/2014/main" id="{E18C394A-65F8-0CE9-E786-208E9676D812}"/>
              </a:ext>
            </a:extLst>
          </p:cNvPr>
          <p:cNvGrpSpPr>
            <a:grpSpLocks/>
          </p:cNvGrpSpPr>
          <p:nvPr/>
        </p:nvGrpSpPr>
        <p:grpSpPr bwMode="auto">
          <a:xfrm>
            <a:off x="968375" y="319088"/>
            <a:ext cx="7570788" cy="5224462"/>
            <a:chOff x="610" y="-1329"/>
            <a:chExt cx="4769" cy="3291"/>
          </a:xfrm>
        </p:grpSpPr>
        <p:sp>
          <p:nvSpPr>
            <p:cNvPr id="347147" name="AutoShape 11">
              <a:extLst>
                <a:ext uri="{FF2B5EF4-FFF2-40B4-BE49-F238E27FC236}">
                  <a16:creationId xmlns:a16="http://schemas.microsoft.com/office/drawing/2014/main" id="{D9010C6D-62B9-54B7-947B-8C2BE0468447}"/>
                </a:ext>
              </a:extLst>
            </p:cNvPr>
            <p:cNvSpPr>
              <a:spLocks noChangeArrowheads="1"/>
            </p:cNvSpPr>
            <p:nvPr/>
          </p:nvSpPr>
          <p:spPr bwMode="auto">
            <a:xfrm>
              <a:off x="610" y="-1329"/>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7"/>
                </a:schemeClr>
              </a:outerShdw>
            </a:effectLst>
          </p:spPr>
          <p:txBody>
            <a:bodyPr wrap="none" anchor="ctr"/>
            <a:lstStyle/>
            <a:p>
              <a:pPr algn="ctr">
                <a:defRPr/>
              </a:pPr>
              <a:endParaRPr lang="en-US" b="0">
                <a:latin typeface="Comic Sans MS" pitchFamily="-108" charset="0"/>
                <a:ea typeface="ＭＳ Ｐゴシック" pitchFamily="-108" charset="-128"/>
              </a:endParaRPr>
            </a:p>
          </p:txBody>
        </p:sp>
        <p:sp>
          <p:nvSpPr>
            <p:cNvPr id="347148" name="Text Box 12">
              <a:extLst>
                <a:ext uri="{FF2B5EF4-FFF2-40B4-BE49-F238E27FC236}">
                  <a16:creationId xmlns:a16="http://schemas.microsoft.com/office/drawing/2014/main" id="{91F181A9-DB8C-267A-F661-D661C6078A94}"/>
                </a:ext>
              </a:extLst>
            </p:cNvPr>
            <p:cNvSpPr txBox="1">
              <a:spLocks noChangeArrowheads="1"/>
            </p:cNvSpPr>
            <p:nvPr/>
          </p:nvSpPr>
          <p:spPr bwMode="auto">
            <a:xfrm>
              <a:off x="1014" y="-925"/>
              <a:ext cx="4365" cy="911"/>
            </a:xfrm>
            <a:prstGeom prst="rect">
              <a:avLst/>
            </a:prstGeom>
            <a:noFill/>
            <a:ln w="9525">
              <a:noFill/>
              <a:miter lim="800000"/>
              <a:headEnd/>
              <a:tailEnd/>
            </a:ln>
            <a:effectLst>
              <a:outerShdw blurRad="63500" dist="125080" dir="3962251"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t>KHA! NA HITHADA PHANINGDA LEIRA…</a:t>
              </a:r>
            </a:p>
          </p:txBody>
        </p:sp>
        <p:sp>
          <p:nvSpPr>
            <p:cNvPr id="347149" name="Text Box 13">
              <a:extLst>
                <a:ext uri="{FF2B5EF4-FFF2-40B4-BE49-F238E27FC236}">
                  <a16:creationId xmlns:a16="http://schemas.microsoft.com/office/drawing/2014/main" id="{22C1B2F4-DF8D-9E00-841A-D14B2BDA7526}"/>
                </a:ext>
              </a:extLst>
            </p:cNvPr>
            <p:cNvSpPr txBox="1">
              <a:spLocks noChangeArrowheads="1"/>
            </p:cNvSpPr>
            <p:nvPr/>
          </p:nvSpPr>
          <p:spPr bwMode="auto">
            <a:xfrm>
              <a:off x="746" y="133"/>
              <a:ext cx="4545" cy="911"/>
            </a:xfrm>
            <a:prstGeom prst="rect">
              <a:avLst/>
            </a:prstGeom>
            <a:noFill/>
            <a:ln w="9525">
              <a:noFill/>
              <a:miter lim="800000"/>
              <a:headEnd/>
              <a:tailEnd/>
            </a:ln>
            <a:effectLst>
              <a:outerShdw blurRad="63500" dist="130755" dir="3656724"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t>…KHARIN CHI KACHILI LEILI?</a:t>
              </a:r>
            </a:p>
          </p:txBody>
        </p:sp>
      </p:grpSp>
      <p:sp>
        <p:nvSpPr>
          <p:cNvPr id="49160" name="Text Box 16">
            <a:extLst>
              <a:ext uri="{FF2B5EF4-FFF2-40B4-BE49-F238E27FC236}">
                <a16:creationId xmlns:a16="http://schemas.microsoft.com/office/drawing/2014/main" id="{8D3E9043-B7BD-00E0-3EBC-A44D0B4066CE}"/>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400">
              <a:solidFill>
                <a:srgbClr val="FFFFFF"/>
              </a:solidFill>
              <a:latin typeface="Arial" panose="020B0604020202020204" pitchFamily="34" charset="0"/>
            </a:endParaRPr>
          </a:p>
        </p:txBody>
      </p:sp>
      <p:sp>
        <p:nvSpPr>
          <p:cNvPr id="347154" name="Rectangle 18">
            <a:extLst>
              <a:ext uri="{FF2B5EF4-FFF2-40B4-BE49-F238E27FC236}">
                <a16:creationId xmlns:a16="http://schemas.microsoft.com/office/drawing/2014/main" id="{6484DD45-DA18-6325-E1D0-086FF43F0D3D}"/>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15</a:t>
            </a:r>
          </a:p>
        </p:txBody>
      </p:sp>
      <p:sp>
        <p:nvSpPr>
          <p:cNvPr id="49162" name="Text Box 19">
            <a:extLst>
              <a:ext uri="{FF2B5EF4-FFF2-40B4-BE49-F238E27FC236}">
                <a16:creationId xmlns:a16="http://schemas.microsoft.com/office/drawing/2014/main" id="{834C3541-97E0-5D6E-7C62-981D80111721}"/>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a:extLst>
              <a:ext uri="{FF2B5EF4-FFF2-40B4-BE49-F238E27FC236}">
                <a16:creationId xmlns:a16="http://schemas.microsoft.com/office/drawing/2014/main" id="{F9BC0B5A-1CC7-FAAC-CE37-901244EC409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1203" name="Text Box 5">
            <a:extLst>
              <a:ext uri="{FF2B5EF4-FFF2-40B4-BE49-F238E27FC236}">
                <a16:creationId xmlns:a16="http://schemas.microsoft.com/office/drawing/2014/main" id="{455AB29F-3B8D-F3A5-E6D9-37CD40745E19}"/>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64231" name="Rectangle 7">
            <a:extLst>
              <a:ext uri="{FF2B5EF4-FFF2-40B4-BE49-F238E27FC236}">
                <a16:creationId xmlns:a16="http://schemas.microsoft.com/office/drawing/2014/main" id="{AE607121-A01B-3C0C-C8E1-6AB3C7DB4DC5}"/>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16</a:t>
            </a:r>
          </a:p>
        </p:txBody>
      </p:sp>
      <p:grpSp>
        <p:nvGrpSpPr>
          <p:cNvPr id="2" name="Group 18">
            <a:extLst>
              <a:ext uri="{FF2B5EF4-FFF2-40B4-BE49-F238E27FC236}">
                <a16:creationId xmlns:a16="http://schemas.microsoft.com/office/drawing/2014/main" id="{9BA0A84E-906F-2DB5-8BB8-F35FD43865B9}"/>
              </a:ext>
            </a:extLst>
          </p:cNvPr>
          <p:cNvGrpSpPr>
            <a:grpSpLocks/>
          </p:cNvGrpSpPr>
          <p:nvPr/>
        </p:nvGrpSpPr>
        <p:grpSpPr bwMode="auto">
          <a:xfrm>
            <a:off x="2147888" y="0"/>
            <a:ext cx="952500" cy="6581775"/>
            <a:chOff x="1344" y="146"/>
            <a:chExt cx="600" cy="3883"/>
          </a:xfrm>
        </p:grpSpPr>
        <p:sp>
          <p:nvSpPr>
            <p:cNvPr id="51212" name="AutoShape 19">
              <a:extLst>
                <a:ext uri="{FF2B5EF4-FFF2-40B4-BE49-F238E27FC236}">
                  <a16:creationId xmlns:a16="http://schemas.microsoft.com/office/drawing/2014/main" id="{202D3D11-B811-32DC-F347-7E605F06F9A5}"/>
                </a:ext>
              </a:extLst>
            </p:cNvPr>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3" name="Oval 20">
              <a:extLst>
                <a:ext uri="{FF2B5EF4-FFF2-40B4-BE49-F238E27FC236}">
                  <a16:creationId xmlns:a16="http://schemas.microsoft.com/office/drawing/2014/main" id="{610F7ED2-9406-EA30-7AF2-0991F98671A6}"/>
                </a:ext>
              </a:extLst>
            </p:cNvPr>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14" name="Rectangle 21" descr="Cork">
              <a:extLst>
                <a:ext uri="{FF2B5EF4-FFF2-40B4-BE49-F238E27FC236}">
                  <a16:creationId xmlns:a16="http://schemas.microsoft.com/office/drawing/2014/main" id="{388C4D8F-9D11-89E2-4483-10E19B0B0FFE}"/>
                </a:ext>
              </a:extLst>
            </p:cNvPr>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64230" name="Text Box 6">
            <a:extLst>
              <a:ext uri="{FF2B5EF4-FFF2-40B4-BE49-F238E27FC236}">
                <a16:creationId xmlns:a16="http://schemas.microsoft.com/office/drawing/2014/main" id="{04911508-3F82-6B9A-9833-6B2660D40568}"/>
              </a:ext>
            </a:extLst>
          </p:cNvPr>
          <p:cNvSpPr txBox="1">
            <a:spLocks noChangeArrowheads="1"/>
          </p:cNvSpPr>
          <p:nvPr/>
        </p:nvSpPr>
        <p:spPr bwMode="auto">
          <a:xfrm>
            <a:off x="198438" y="3748088"/>
            <a:ext cx="8613775" cy="523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i="1">
                <a:solidFill>
                  <a:srgbClr val="66FF78"/>
                </a:solidFill>
                <a:latin typeface="Helvetica" panose="020B0604020202020204" pitchFamily="34" charset="0"/>
              </a:rPr>
              <a:t>KĀKASHUNGA URUM CHI…BIBLELI YANGLU!</a:t>
            </a:r>
            <a:endParaRPr lang="en-US" altLang="en-US" sz="1800" b="0"/>
          </a:p>
        </p:txBody>
      </p:sp>
      <p:sp>
        <p:nvSpPr>
          <p:cNvPr id="564226" name="Rectangle 2">
            <a:extLst>
              <a:ext uri="{FF2B5EF4-FFF2-40B4-BE49-F238E27FC236}">
                <a16:creationId xmlns:a16="http://schemas.microsoft.com/office/drawing/2014/main" id="{475F6BF5-6FF7-1CD9-42AE-869406B5722F}"/>
              </a:ext>
            </a:extLst>
          </p:cNvPr>
          <p:cNvSpPr>
            <a:spLocks noChangeArrowheads="1"/>
          </p:cNvSpPr>
          <p:nvPr/>
        </p:nvSpPr>
        <p:spPr bwMode="auto">
          <a:xfrm>
            <a:off x="355600" y="1627188"/>
            <a:ext cx="8458200"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i="1">
                <a:latin typeface="Helvetica" panose="020B0604020202020204" pitchFamily="34" charset="0"/>
              </a:rPr>
              <a:t>“Morei” </a:t>
            </a:r>
            <a:r>
              <a:rPr lang="en-US" altLang="en-US" sz="4000" i="1">
                <a:solidFill>
                  <a:schemeClr val="folHlink"/>
                </a:solidFill>
                <a:latin typeface="Helvetica" panose="020B0604020202020204" pitchFamily="34" charset="0"/>
              </a:rPr>
              <a:t>Kachi Maramli…</a:t>
            </a:r>
            <a:endParaRPr lang="en-US" altLang="en-US" sz="2400" i="1">
              <a:solidFill>
                <a:schemeClr val="folHlink"/>
              </a:solidFill>
              <a:latin typeface="Helvetica" panose="020B0604020202020204" pitchFamily="34" charset="0"/>
            </a:endParaRPr>
          </a:p>
        </p:txBody>
      </p:sp>
      <p:sp>
        <p:nvSpPr>
          <p:cNvPr id="564227" name="Rectangle 3">
            <a:extLst>
              <a:ext uri="{FF2B5EF4-FFF2-40B4-BE49-F238E27FC236}">
                <a16:creationId xmlns:a16="http://schemas.microsoft.com/office/drawing/2014/main" id="{46E4B872-3F62-1C56-8484-2456B6C67F9A}"/>
              </a:ext>
            </a:extLst>
          </p:cNvPr>
          <p:cNvSpPr>
            <a:spLocks noChangeArrowheads="1"/>
          </p:cNvSpPr>
          <p:nvPr/>
        </p:nvSpPr>
        <p:spPr bwMode="auto">
          <a:xfrm>
            <a:off x="409575" y="552450"/>
            <a:ext cx="82835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51209" name="Text Box 22">
            <a:extLst>
              <a:ext uri="{FF2B5EF4-FFF2-40B4-BE49-F238E27FC236}">
                <a16:creationId xmlns:a16="http://schemas.microsoft.com/office/drawing/2014/main" id="{19E6A670-3DD7-C440-1AEC-92CFD1E15AA1}"/>
              </a:ext>
            </a:extLst>
          </p:cNvPr>
          <p:cNvSpPr txBox="1">
            <a:spLocks noChangeArrowheads="1"/>
          </p:cNvSpPr>
          <p:nvPr/>
        </p:nvSpPr>
        <p:spPr bwMode="auto">
          <a:xfrm>
            <a:off x="457200" y="2743200"/>
            <a:ext cx="821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400" i="1">
                <a:solidFill>
                  <a:schemeClr val="folHlink"/>
                </a:solidFill>
                <a:latin typeface="Helvetica" pitchFamily="2" charset="0"/>
              </a:rPr>
              <a:t> Hebrew kala Greek li: </a:t>
            </a:r>
            <a:r>
              <a:rPr lang="en-US" altLang="en-US" sz="2400" i="1">
                <a:latin typeface="Helvetica" pitchFamily="2" charset="0"/>
              </a:rPr>
              <a:t>“kharin chi makaza.”</a:t>
            </a:r>
          </a:p>
        </p:txBody>
      </p:sp>
      <p:sp>
        <p:nvSpPr>
          <p:cNvPr id="51210" name="Text Box 23">
            <a:extLst>
              <a:ext uri="{FF2B5EF4-FFF2-40B4-BE49-F238E27FC236}">
                <a16:creationId xmlns:a16="http://schemas.microsoft.com/office/drawing/2014/main" id="{FBB08855-F891-7F5A-9772-1ABB6AF6EB41}"/>
              </a:ext>
            </a:extLst>
          </p:cNvPr>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564249" name="Text Box 25">
            <a:extLst>
              <a:ext uri="{FF2B5EF4-FFF2-40B4-BE49-F238E27FC236}">
                <a16:creationId xmlns:a16="http://schemas.microsoft.com/office/drawing/2014/main" id="{9D16CE1E-8355-A7B6-497D-A793DBADC5DE}"/>
              </a:ext>
            </a:extLst>
          </p:cNvPr>
          <p:cNvSpPr txBox="1">
            <a:spLocks noChangeArrowheads="1"/>
          </p:cNvSpPr>
          <p:nvPr/>
        </p:nvSpPr>
        <p:spPr bwMode="auto">
          <a:xfrm>
            <a:off x="3473450" y="4737100"/>
            <a:ext cx="5495925" cy="1938338"/>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i="1">
                <a:latin typeface="Helvetica" panose="020B0604020202020204" pitchFamily="34" charset="0"/>
              </a:rPr>
              <a:t>“Chiwuivāng eina kazingli khaleiya nathumwui avāna kākashung chithāda nathumla kāshungphalungra.”                              		                    Matt. 5:48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F1C91D2-DF06-8AB9-4503-44ABC619D3B9}"/>
              </a:ext>
            </a:extLst>
          </p:cNvPr>
          <p:cNvGrpSpPr>
            <a:grpSpLocks/>
          </p:cNvGrpSpPr>
          <p:nvPr/>
        </p:nvGrpSpPr>
        <p:grpSpPr bwMode="auto">
          <a:xfrm>
            <a:off x="187325" y="649288"/>
            <a:ext cx="8813800" cy="5476875"/>
            <a:chOff x="208" y="409"/>
            <a:chExt cx="5552" cy="3450"/>
          </a:xfrm>
        </p:grpSpPr>
        <p:sp>
          <p:nvSpPr>
            <p:cNvPr id="634883" name="Text Box 3">
              <a:extLst>
                <a:ext uri="{FF2B5EF4-FFF2-40B4-BE49-F238E27FC236}">
                  <a16:creationId xmlns:a16="http://schemas.microsoft.com/office/drawing/2014/main" id="{B22C51B7-4AD6-66EA-7627-9EF30FA2F8E4}"/>
                </a:ext>
              </a:extLst>
            </p:cNvPr>
            <p:cNvSpPr txBox="1">
              <a:spLocks noChangeArrowheads="1"/>
            </p:cNvSpPr>
            <p:nvPr/>
          </p:nvSpPr>
          <p:spPr bwMode="auto">
            <a:xfrm>
              <a:off x="208" y="409"/>
              <a:ext cx="5552" cy="301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endParaRPr lang="en-US" altLang="en-US" sz="1000">
                <a:latin typeface="Skia" charset="0"/>
              </a:endParaRPr>
            </a:p>
            <a:p>
              <a:pPr algn="ctr">
                <a:defRPr/>
              </a:pPr>
              <a:r>
                <a:rPr lang="en-US" altLang="en-US" sz="1000">
                  <a:latin typeface="Skia" charset="0"/>
                </a:rPr>
                <a:t>ABBA…NGANINGKHAME…SASHAP PANGSHAPA…ALPHA…AMEN…ACHALAKHAWUI MI…</a:t>
              </a:r>
            </a:p>
            <a:p>
              <a:pPr algn="ctr">
                <a:defRPr/>
              </a:pPr>
              <a:r>
                <a:rPr lang="en-US" altLang="en-US" sz="1000">
                  <a:latin typeface="Skia" charset="0"/>
                </a:rPr>
                <a:t>THAO NEOMIKAHAIYA…PANGMON KHAREI…PROHOWUI PANGTHEI…</a:t>
              </a:r>
            </a:p>
            <a:p>
              <a:pPr algn="ctr">
                <a:defRPr/>
              </a:pPr>
              <a:r>
                <a:rPr lang="en-US" altLang="en-US" sz="1000">
                  <a:latin typeface="Skia" charset="0"/>
                </a:rPr>
                <a:t>KHARINGAWUI AKHAVA…SHITKASANG HAOKAPHOKPAM…HAOKAPHOK KALA AKATANGA…</a:t>
              </a:r>
            </a:p>
            <a:p>
              <a:pPr algn="ctr">
                <a:defRPr/>
              </a:pPr>
              <a:r>
                <a:rPr lang="en-US" altLang="en-US" sz="1000">
                  <a:latin typeface="Skia" charset="0"/>
                </a:rPr>
                <a:t>AKHAMANGKAJE SOKHAME KHAMUNGA…APHANG…KHARINGAWUI KHAMUI…VAREWUI KHAMUI… MAKHAM KAHAIYA…KAHORA ZINGTHANWO…YAOKAHOMA…VAREWUI KAPANGKAKHUIYA…</a:t>
              </a:r>
              <a:r>
                <a:rPr lang="en-US" altLang="en-US" sz="1000" i="1" u="sng">
                  <a:latin typeface="Skia" charset="0"/>
                </a:rPr>
                <a:t>CHRISTA</a:t>
              </a:r>
              <a:r>
                <a:rPr lang="en-US" altLang="en-US" sz="1000">
                  <a:latin typeface="Skia" charset="0"/>
                </a:rPr>
                <a:t>…VAREWUI CHRISTA…</a:t>
              </a:r>
              <a:r>
                <a:rPr lang="en-US" altLang="en-US" sz="1000" i="1" u="sng">
                  <a:latin typeface="Skia" charset="0"/>
                </a:rPr>
                <a:t>PROHO CHRISTA</a:t>
              </a:r>
              <a:r>
                <a:rPr lang="en-US" altLang="en-US" sz="1000">
                  <a:latin typeface="Skia" charset="0"/>
                </a:rPr>
                <a:t>…CHRISTA, KHARINGA VAREWUI NAO… RINGPHA KHANGASAKA…RAIMI AKHAVA…ISRAELLI MAKAN KHAME…KACHUIYA MEI…PAKRA AKHOKA…MACHINME… KAZING NGALEI KASA…HUIKAME….YUR SAIKORAWUI NINGKACHANG…KHAMONG…EL SHADDAI…KATANG MAKHAVAI VARE… KATANG MAKHAVAI AVĀVA…VAREWUI AZAK TAKAMHAI…NINGKATONG KALA KHAMASHUNG…NINGTONGDA SAKHI SAKHAME…AVAVA…VARENA SEMKAHAI KATONGALI HAKHAMEI NAOCHIZAI….RIMEIKAPTA KASHOK… SHIMPHUNG…KHAJANA KHALOKABING KALA MOREI KAPHUNGBINGWUI NGASOTNAO…NIMSHIMRI KAHAI KHON…VAREWUI LEMMET…PROHOWUI TEKHAMATEI…VARIVARA…</a:t>
              </a:r>
              <a:r>
                <a:rPr lang="en-US" altLang="en-US" sz="1000" i="1" u="sng">
                  <a:latin typeface="Skia" charset="0"/>
                </a:rPr>
                <a:t>SASHAP PANGSHAPA VARE</a:t>
              </a:r>
              <a:r>
                <a:rPr lang="en-US" altLang="en-US" sz="1000">
                  <a:latin typeface="Skia" charset="0"/>
                </a:rPr>
                <a:t>…SAIKORAWUI VARE…THEISER KAJE VARE…KAPHA YAOKAHOMA…PANGMON KHAREI…KAHAKA YAOKAHOMA… CHITHEI KHAME…PHASAWUI AKUI…CHURCHWUI AKUI…SAIKORAWUI SHIMLUIKAT…KATANG MAKHAVAI PANGMON KHAREI…KATHARA PA…ISRAELWUI KATHARA PA…MANGLA KATHARA…KACHIHANA…PANGSHAP KHALEIYA HUIKHAME…I  CHI INA…VAREWUI AMAHA…AKHALATAWUI AMAHA…VARENA ITHUMLI NGASOMI…JEHOVAH…</a:t>
              </a:r>
              <a:r>
                <a:rPr lang="en-US" altLang="en-US" sz="1000" i="1" u="sng">
                  <a:latin typeface="Skia" charset="0"/>
                </a:rPr>
                <a:t>JESU</a:t>
              </a:r>
              <a:r>
                <a:rPr lang="en-US" altLang="en-US" sz="1000">
                  <a:latin typeface="Skia" charset="0"/>
                </a:rPr>
                <a:t>…JESU CHRISTA ITHUMWUI PROHO…BICHAR SAME…WUNGNAO…KATANG MAKHAVAI WUNGNAO…WUNGNAOWUI WUNGNAO…THOTHOTWUI AWUNGA…VAREWUI YAONAO…KHANAOVA ADAM…AIN KHAME…KATHANA…KHARINGA…OKATHUIWUI KAHOR…KHALANG THADA…TAMPAKWUI TIMRAWON…JUDAH  SHANGNAOWUI KAZINGKHA…KHARINGA LUNGGUI…KHARINGA TARA…PROHO…SASHAPA PROHO VARE…PROHO</a:t>
              </a:r>
              <a:r>
                <a:rPr lang="en-US" altLang="en-US" sz="1000" i="1" u="sng">
                  <a:latin typeface="Skia" charset="0"/>
                </a:rPr>
                <a:t> JESU  CHRISTA</a:t>
              </a:r>
              <a:r>
                <a:rPr lang="en-US" altLang="en-US" sz="1000">
                  <a:latin typeface="Skia" charset="0"/>
                </a:rPr>
                <a:t>…SAIKORAWUI PROHO…TEKHAMATEIYA PROHO…PROHOBINGWUI PROHO…ITHUMLI NGARONG KHANGASAKA PROHO…LEIKASHI…WUKKAKHANANGA MI…AMEI…NGASHIKME…LUMASHAN KATHA VARE…NAZARENE…DAVIDWUI NAOTUN…OMEGA…NAOHONAOTONG…ITHUMLI MAKANKHAMI WUI YANAO…ITHUMWUI CHINGRI KAHAI…HAM KASAA…VAREWUI PANGSHAP…CHINGRI KAHAI WUNGNAO… MARAN…SAKHAMATHAA…OJA [TAMKACHITHEIPA]…VAREWUI TEKHAMATEIWUI KAHAN…HUIKHAME…SHARKHAWUI MEI…RINGKHALUIYA KALA KHARINGA…KHANGARONGA…LUNGHAR… DAVIDWUI  ANGAYUNG…SHARONWUI WON…VAREWUI THEMSAKLI KHAMUNGA…OKATHUIWUNGNAO TUNGLI KHAMUNGA… ISRAELLI KHAMUNGA…NGATANGKHAME…ISRAELWUI EINA KHANTHING…ATHA…RAO…NAMANGLALI HOMKHAME KALA  YANGKHAME…CHANGVEI… DAVIDWUI NAO…VAREWUI NAO…JACOBWUI EINA SIRA…LUNGGUI…KHANGARONGWUI NAO… OJA…KHAMASHUNGA KAHOR…KHAMASHUNG..DRAKHARONG…VAREWUI THANGKHAMEI…MATAKHAK KAHAI MACHINME…TUI…VAREWUI TUI.</a:t>
              </a:r>
            </a:p>
          </p:txBody>
        </p:sp>
        <p:sp>
          <p:nvSpPr>
            <p:cNvPr id="634884" name="Text Box 4">
              <a:extLst>
                <a:ext uri="{FF2B5EF4-FFF2-40B4-BE49-F238E27FC236}">
                  <a16:creationId xmlns:a16="http://schemas.microsoft.com/office/drawing/2014/main" id="{A200A6AC-5E98-DF18-051B-07995E8DE9C1}"/>
                </a:ext>
              </a:extLst>
            </p:cNvPr>
            <p:cNvSpPr txBox="1">
              <a:spLocks noChangeArrowheads="1"/>
            </p:cNvSpPr>
            <p:nvPr/>
          </p:nvSpPr>
          <p:spPr bwMode="auto">
            <a:xfrm>
              <a:off x="3898" y="3568"/>
              <a:ext cx="1740" cy="291"/>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defRPr/>
              </a:pPr>
              <a:r>
                <a:rPr lang="en-US" sz="1200" dirty="0">
                  <a:latin typeface="Skia" pitchFamily="-108" charset="0"/>
                  <a:ea typeface="ＭＳ Ｐゴシック" pitchFamily="-108" charset="-128"/>
                </a:rPr>
                <a:t>Mary </a:t>
              </a:r>
              <a:r>
                <a:rPr lang="en-US" sz="1200" dirty="0" err="1">
                  <a:latin typeface="Skia" pitchFamily="-108" charset="0"/>
                  <a:ea typeface="ＭＳ Ｐゴシック" pitchFamily="-108" charset="-128"/>
                </a:rPr>
                <a:t>Foxwell</a:t>
              </a:r>
              <a:r>
                <a:rPr lang="en-US" sz="1200" dirty="0">
                  <a:latin typeface="Skia" pitchFamily="-108" charset="0"/>
                  <a:ea typeface="ＭＳ Ｐゴシック" pitchFamily="-108" charset="-128"/>
                </a:rPr>
                <a:t> </a:t>
              </a:r>
              <a:r>
                <a:rPr lang="en-US" sz="1200" dirty="0" err="1">
                  <a:latin typeface="Skia" pitchFamily="-108" charset="0"/>
                  <a:ea typeface="ＭＳ Ｐゴシック" pitchFamily="-108" charset="-128"/>
                </a:rPr>
                <a:t>Loeks</a:t>
              </a:r>
              <a:r>
                <a:rPr lang="en-US" sz="1200" dirty="0">
                  <a:latin typeface="Skia" pitchFamily="-108" charset="0"/>
                  <a:ea typeface="ＭＳ Ｐゴシック" pitchFamily="-108" charset="-128"/>
                </a:rPr>
                <a:t>,        </a:t>
              </a:r>
              <a:r>
                <a:rPr lang="en-US" sz="1200" i="1" dirty="0">
                  <a:latin typeface="Skia" pitchFamily="-108" charset="0"/>
                  <a:ea typeface="ＭＳ Ｐゴシック" pitchFamily="-108" charset="-128"/>
                </a:rPr>
                <a:t>                                       Tekhamateiya Varewui Amingbing</a:t>
              </a:r>
              <a:r>
                <a:rPr lang="en-US" sz="1200" dirty="0">
                  <a:latin typeface="Skia" pitchFamily="-108" charset="0"/>
                  <a:ea typeface="ＭＳ Ｐゴシック" pitchFamily="-108" charset="-128"/>
                </a:rPr>
                <a:t> </a:t>
              </a:r>
            </a:p>
          </p:txBody>
        </p:sp>
      </p:grpSp>
      <p:sp>
        <p:nvSpPr>
          <p:cNvPr id="53251" name="Text Box 5">
            <a:extLst>
              <a:ext uri="{FF2B5EF4-FFF2-40B4-BE49-F238E27FC236}">
                <a16:creationId xmlns:a16="http://schemas.microsoft.com/office/drawing/2014/main" id="{0B670A7C-597E-799A-B223-9B1CD0FDF82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52" name="Text Box 6">
            <a:extLst>
              <a:ext uri="{FF2B5EF4-FFF2-40B4-BE49-F238E27FC236}">
                <a16:creationId xmlns:a16="http://schemas.microsoft.com/office/drawing/2014/main" id="{09CBF087-597E-C44F-6E80-CA4F4107215F}"/>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3253" name="Text Box 7">
            <a:extLst>
              <a:ext uri="{FF2B5EF4-FFF2-40B4-BE49-F238E27FC236}">
                <a16:creationId xmlns:a16="http://schemas.microsoft.com/office/drawing/2014/main" id="{AE36831B-FC26-DF0A-AD74-823676E8FB80}"/>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634891" name="AutoShape 11">
            <a:extLst>
              <a:ext uri="{FF2B5EF4-FFF2-40B4-BE49-F238E27FC236}">
                <a16:creationId xmlns:a16="http://schemas.microsoft.com/office/drawing/2014/main" id="{4251F54C-AC6C-3665-B232-E4E677792ED7}"/>
              </a:ext>
            </a:extLst>
          </p:cNvPr>
          <p:cNvSpPr>
            <a:spLocks noChangeArrowheads="1"/>
          </p:cNvSpPr>
          <p:nvPr/>
        </p:nvSpPr>
        <p:spPr bwMode="auto">
          <a:xfrm>
            <a:off x="3398838" y="792163"/>
            <a:ext cx="1500187" cy="258762"/>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892" name="AutoShape 12">
            <a:extLst>
              <a:ext uri="{FF2B5EF4-FFF2-40B4-BE49-F238E27FC236}">
                <a16:creationId xmlns:a16="http://schemas.microsoft.com/office/drawing/2014/main" id="{D269B433-A14A-115C-5D36-CA9C1C4F4A3A}"/>
              </a:ext>
            </a:extLst>
          </p:cNvPr>
          <p:cNvSpPr>
            <a:spLocks noChangeArrowheads="1"/>
          </p:cNvSpPr>
          <p:nvPr/>
        </p:nvSpPr>
        <p:spPr bwMode="auto">
          <a:xfrm>
            <a:off x="190500" y="2047875"/>
            <a:ext cx="1187450" cy="3270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893" name="AutoShape 13">
            <a:extLst>
              <a:ext uri="{FF2B5EF4-FFF2-40B4-BE49-F238E27FC236}">
                <a16:creationId xmlns:a16="http://schemas.microsoft.com/office/drawing/2014/main" id="{E820E18C-B1F0-61FE-573F-A87A7A8F80A1}"/>
              </a:ext>
            </a:extLst>
          </p:cNvPr>
          <p:cNvSpPr>
            <a:spLocks noChangeArrowheads="1"/>
          </p:cNvSpPr>
          <p:nvPr/>
        </p:nvSpPr>
        <p:spPr bwMode="auto">
          <a:xfrm>
            <a:off x="2333625" y="1609725"/>
            <a:ext cx="1760538" cy="2730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894" name="AutoShape 14">
            <a:extLst>
              <a:ext uri="{FF2B5EF4-FFF2-40B4-BE49-F238E27FC236}">
                <a16:creationId xmlns:a16="http://schemas.microsoft.com/office/drawing/2014/main" id="{4D2DA10B-E53E-929E-BA23-4BE8D5563CD8}"/>
              </a:ext>
            </a:extLst>
          </p:cNvPr>
          <p:cNvSpPr>
            <a:spLocks noChangeArrowheads="1"/>
          </p:cNvSpPr>
          <p:nvPr/>
        </p:nvSpPr>
        <p:spPr bwMode="auto">
          <a:xfrm>
            <a:off x="3616325" y="3221038"/>
            <a:ext cx="2565400" cy="20478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895" name="AutoShape 15">
            <a:extLst>
              <a:ext uri="{FF2B5EF4-FFF2-40B4-BE49-F238E27FC236}">
                <a16:creationId xmlns:a16="http://schemas.microsoft.com/office/drawing/2014/main" id="{5B4C2BD6-3E7D-FBB3-B6BF-B28393F03931}"/>
              </a:ext>
            </a:extLst>
          </p:cNvPr>
          <p:cNvSpPr>
            <a:spLocks noChangeArrowheads="1"/>
          </p:cNvSpPr>
          <p:nvPr/>
        </p:nvSpPr>
        <p:spPr bwMode="auto">
          <a:xfrm>
            <a:off x="7805738" y="4176713"/>
            <a:ext cx="614362" cy="23177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896" name="AutoShape 16">
            <a:extLst>
              <a:ext uri="{FF2B5EF4-FFF2-40B4-BE49-F238E27FC236}">
                <a16:creationId xmlns:a16="http://schemas.microsoft.com/office/drawing/2014/main" id="{809A899D-5BEC-618B-2D3F-CA02152E6FA9}"/>
              </a:ext>
            </a:extLst>
          </p:cNvPr>
          <p:cNvSpPr>
            <a:spLocks noChangeArrowheads="1"/>
          </p:cNvSpPr>
          <p:nvPr/>
        </p:nvSpPr>
        <p:spPr bwMode="auto">
          <a:xfrm>
            <a:off x="6646863" y="4803775"/>
            <a:ext cx="1092200" cy="258763"/>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34929" name="Rectangle 49">
            <a:extLst>
              <a:ext uri="{FF2B5EF4-FFF2-40B4-BE49-F238E27FC236}">
                <a16:creationId xmlns:a16="http://schemas.microsoft.com/office/drawing/2014/main" id="{6C6C7503-F84D-9D9B-C76E-0B4B0BFB1DFC}"/>
              </a:ext>
            </a:extLst>
          </p:cNvPr>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61" name="Text Box 17">
            <a:extLst>
              <a:ext uri="{FF2B5EF4-FFF2-40B4-BE49-F238E27FC236}">
                <a16:creationId xmlns:a16="http://schemas.microsoft.com/office/drawing/2014/main" id="{7467526B-B39E-B8B5-992E-B6BC093BE66B}"/>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62" name="Text Box 18">
            <a:extLst>
              <a:ext uri="{FF2B5EF4-FFF2-40B4-BE49-F238E27FC236}">
                <a16:creationId xmlns:a16="http://schemas.microsoft.com/office/drawing/2014/main" id="{E827B9AB-ECC5-A295-AA0B-27BE0D155683}"/>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634899" name="Text Box 19">
            <a:extLst>
              <a:ext uri="{FF2B5EF4-FFF2-40B4-BE49-F238E27FC236}">
                <a16:creationId xmlns:a16="http://schemas.microsoft.com/office/drawing/2014/main" id="{F85E657A-4247-96D7-8E07-A45C50DD2EC4}"/>
              </a:ext>
            </a:extLst>
          </p:cNvPr>
          <p:cNvSpPr txBox="1">
            <a:spLocks noChangeArrowheads="1"/>
          </p:cNvSpPr>
          <p:nvPr/>
        </p:nvSpPr>
        <p:spPr bwMode="auto">
          <a:xfrm>
            <a:off x="544513" y="5392738"/>
            <a:ext cx="5254625" cy="4603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a:solidFill>
                  <a:srgbClr val="FFFF00"/>
                </a:solidFill>
                <a:latin typeface="Comic Sans MS" pitchFamily="-108" charset="0"/>
                <a:ea typeface="ＭＳ Ｐゴシック" pitchFamily="-108" charset="-128"/>
              </a:rPr>
              <a:t>KATAMLI KHANGACHON #11</a:t>
            </a:r>
          </a:p>
        </p:txBody>
      </p:sp>
      <p:sp>
        <p:nvSpPr>
          <p:cNvPr id="634900" name="Rectangle 20">
            <a:extLst>
              <a:ext uri="{FF2B5EF4-FFF2-40B4-BE49-F238E27FC236}">
                <a16:creationId xmlns:a16="http://schemas.microsoft.com/office/drawing/2014/main" id="{CA0BD63C-C177-BEAB-EA5B-20F2EF2A03D2}"/>
              </a:ext>
            </a:extLst>
          </p:cNvPr>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17</a:t>
            </a:r>
          </a:p>
        </p:txBody>
      </p:sp>
      <p:sp>
        <p:nvSpPr>
          <p:cNvPr id="53265" name="Text Box 21">
            <a:extLst>
              <a:ext uri="{FF2B5EF4-FFF2-40B4-BE49-F238E27FC236}">
                <a16:creationId xmlns:a16="http://schemas.microsoft.com/office/drawing/2014/main" id="{899FB702-1C52-A938-7440-41913D68026B}"/>
              </a:ext>
            </a:extLst>
          </p:cNvPr>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400">
                <a:solidFill>
                  <a:srgbClr val="FFFFFF"/>
                </a:solidFill>
              </a:rPr>
              <a:t>8</a:t>
            </a:r>
          </a:p>
        </p:txBody>
      </p:sp>
      <p:sp>
        <p:nvSpPr>
          <p:cNvPr id="53266" name="Text Box 22">
            <a:extLst>
              <a:ext uri="{FF2B5EF4-FFF2-40B4-BE49-F238E27FC236}">
                <a16:creationId xmlns:a16="http://schemas.microsoft.com/office/drawing/2014/main" id="{BA8BDAEC-B9A2-4028-237F-060DB528970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67" name="Text Box 24">
            <a:extLst>
              <a:ext uri="{FF2B5EF4-FFF2-40B4-BE49-F238E27FC236}">
                <a16:creationId xmlns:a16="http://schemas.microsoft.com/office/drawing/2014/main" id="{26932E1C-669E-71A5-CF72-AD18F763FC9B}"/>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68" name="Text Box 25">
            <a:extLst>
              <a:ext uri="{FF2B5EF4-FFF2-40B4-BE49-F238E27FC236}">
                <a16:creationId xmlns:a16="http://schemas.microsoft.com/office/drawing/2014/main" id="{F2C6FAD9-F498-9FC7-0B82-D4DB45D94EA9}"/>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69" name="Text Box 26">
            <a:extLst>
              <a:ext uri="{FF2B5EF4-FFF2-40B4-BE49-F238E27FC236}">
                <a16:creationId xmlns:a16="http://schemas.microsoft.com/office/drawing/2014/main" id="{6E3750B3-A02A-CE6E-39A4-48130644AD1C}"/>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0" name="Text Box 27">
            <a:extLst>
              <a:ext uri="{FF2B5EF4-FFF2-40B4-BE49-F238E27FC236}">
                <a16:creationId xmlns:a16="http://schemas.microsoft.com/office/drawing/2014/main" id="{33809361-45C6-92CD-57C1-D828DF306EAB}"/>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1" name="Text Box 28">
            <a:extLst>
              <a:ext uri="{FF2B5EF4-FFF2-40B4-BE49-F238E27FC236}">
                <a16:creationId xmlns:a16="http://schemas.microsoft.com/office/drawing/2014/main" id="{42BEFF48-7C30-F5AB-710B-3AF93F7E9D81}"/>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2" name="Text Box 29">
            <a:extLst>
              <a:ext uri="{FF2B5EF4-FFF2-40B4-BE49-F238E27FC236}">
                <a16:creationId xmlns:a16="http://schemas.microsoft.com/office/drawing/2014/main" id="{40C796AE-936A-4E1D-8224-8E42BD399ED8}"/>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3" name="Text Box 30">
            <a:extLst>
              <a:ext uri="{FF2B5EF4-FFF2-40B4-BE49-F238E27FC236}">
                <a16:creationId xmlns:a16="http://schemas.microsoft.com/office/drawing/2014/main" id="{D25F5165-E8D5-1DB3-E828-CFD46D2AC529}"/>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4" name="Text Box 31">
            <a:extLst>
              <a:ext uri="{FF2B5EF4-FFF2-40B4-BE49-F238E27FC236}">
                <a16:creationId xmlns:a16="http://schemas.microsoft.com/office/drawing/2014/main" id="{AC946341-9905-9CDF-CBE3-C2960F8E7517}"/>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3275" name="Text Box 32">
            <a:extLst>
              <a:ext uri="{FF2B5EF4-FFF2-40B4-BE49-F238E27FC236}">
                <a16:creationId xmlns:a16="http://schemas.microsoft.com/office/drawing/2014/main" id="{D630A7A7-E714-A061-AE50-D7EA59E035AB}"/>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634889" name="Text Box 9">
            <a:extLst>
              <a:ext uri="{FF2B5EF4-FFF2-40B4-BE49-F238E27FC236}">
                <a16:creationId xmlns:a16="http://schemas.microsoft.com/office/drawing/2014/main" id="{9A7E2EA6-82FF-0CF9-0B56-A1A1C9036BA9}"/>
              </a:ext>
            </a:extLst>
          </p:cNvPr>
          <p:cNvSpPr txBox="1">
            <a:spLocks noChangeArrowheads="1"/>
          </p:cNvSpPr>
          <p:nvPr/>
        </p:nvSpPr>
        <p:spPr bwMode="auto">
          <a:xfrm>
            <a:off x="-68263" y="6162675"/>
            <a:ext cx="9144001" cy="584200"/>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p>
            <a:pPr algn="ctr">
              <a:spcBef>
                <a:spcPct val="50000"/>
              </a:spcBef>
              <a:defRPr/>
            </a:pPr>
            <a:r>
              <a:rPr lang="en-US" sz="3200" dirty="0">
                <a:solidFill>
                  <a:srgbClr val="FBF43D"/>
                </a:solidFill>
                <a:latin typeface="Skia" pitchFamily="-108" charset="0"/>
                <a:ea typeface="ＭＳ Ｐゴシック" pitchFamily="-108" charset="-128"/>
              </a:rPr>
              <a:t>ITHUM KHARINCHI Z</a:t>
            </a:r>
            <a:r>
              <a:rPr lang="en-US" sz="3200" u="sng" dirty="0">
                <a:solidFill>
                  <a:srgbClr val="FBF43D"/>
                </a:solidFill>
                <a:latin typeface="Skia" pitchFamily="-108" charset="0"/>
                <a:ea typeface="ＭＳ Ｐゴシック" pitchFamily="-108" charset="-128"/>
              </a:rPr>
              <a:t>A</a:t>
            </a:r>
            <a:r>
              <a:rPr lang="en-US" sz="3200" dirty="0">
                <a:solidFill>
                  <a:srgbClr val="FBF43D"/>
                </a:solidFill>
                <a:latin typeface="Skia" pitchFamily="-108" charset="0"/>
                <a:ea typeface="ＭＳ Ｐゴシック" pitchFamily="-108" charset="-128"/>
              </a:rPr>
              <a:t>KA-MAZ</a:t>
            </a:r>
            <a:r>
              <a:rPr lang="en-US" sz="3200" u="sng" dirty="0">
                <a:solidFill>
                  <a:srgbClr val="FBF43D"/>
                </a:solidFill>
                <a:latin typeface="Skia" pitchFamily="-108" charset="0"/>
                <a:ea typeface="ＭＳ Ｐゴシック" pitchFamily="-108" charset="-128"/>
              </a:rPr>
              <a:t>A</a:t>
            </a:r>
            <a:r>
              <a:rPr lang="en-US" sz="3200" dirty="0">
                <a:solidFill>
                  <a:srgbClr val="FBF43D"/>
                </a:solidFill>
                <a:latin typeface="Skia" pitchFamily="-108" charset="0"/>
                <a:ea typeface="ＭＳ Ｐゴシック" pitchFamily="-108" charset="-128"/>
              </a:rPr>
              <a:t>MAKHALA?</a:t>
            </a:r>
          </a:p>
        </p:txBody>
      </p:sp>
      <p:sp>
        <p:nvSpPr>
          <p:cNvPr id="634926" name="Text Box 46">
            <a:extLst>
              <a:ext uri="{FF2B5EF4-FFF2-40B4-BE49-F238E27FC236}">
                <a16:creationId xmlns:a16="http://schemas.microsoft.com/office/drawing/2014/main" id="{835112F6-D69F-DFC9-7C22-AF3A569BA401}"/>
              </a:ext>
            </a:extLst>
          </p:cNvPr>
          <p:cNvSpPr txBox="1">
            <a:spLocks noChangeArrowheads="1"/>
          </p:cNvSpPr>
          <p:nvPr/>
        </p:nvSpPr>
        <p:spPr bwMode="auto">
          <a:xfrm>
            <a:off x="2208213" y="1635125"/>
            <a:ext cx="4351337" cy="2124075"/>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p>
            <a:pPr algn="ctr">
              <a:spcBef>
                <a:spcPct val="50000"/>
              </a:spcBef>
              <a:defRPr/>
            </a:pPr>
            <a:r>
              <a:rPr lang="en-US" sz="6600" i="1" dirty="0">
                <a:solidFill>
                  <a:srgbClr val="FF0000"/>
                </a:solidFill>
                <a:latin typeface="Comic Sans MS" pitchFamily="-108" charset="0"/>
                <a:ea typeface="ＭＳ Ｐゴシック" pitchFamily="-108" charset="-128"/>
              </a:rPr>
              <a:t>PROHO CHRISTA</a:t>
            </a:r>
          </a:p>
        </p:txBody>
      </p:sp>
      <p:sp>
        <p:nvSpPr>
          <p:cNvPr id="634927" name="Text Box 47">
            <a:extLst>
              <a:ext uri="{FF2B5EF4-FFF2-40B4-BE49-F238E27FC236}">
                <a16:creationId xmlns:a16="http://schemas.microsoft.com/office/drawing/2014/main" id="{7860D932-8150-2F0D-3B4C-67F66B90DDCF}"/>
              </a:ext>
            </a:extLst>
          </p:cNvPr>
          <p:cNvSpPr txBox="1">
            <a:spLocks noChangeArrowheads="1"/>
          </p:cNvSpPr>
          <p:nvPr/>
        </p:nvSpPr>
        <p:spPr bwMode="auto">
          <a:xfrm>
            <a:off x="2592388" y="1682750"/>
            <a:ext cx="3527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i="1">
                <a:solidFill>
                  <a:schemeClr val="folHlink"/>
                </a:solidFill>
              </a:rPr>
              <a:t>PROHO CHRISTA</a:t>
            </a:r>
            <a:endParaRPr lang="en-US" altLang="en-US" sz="4800" i="1">
              <a:solidFill>
                <a:schemeClr val="folHlink"/>
              </a:solidFill>
            </a:endParaRPr>
          </a:p>
        </p:txBody>
      </p:sp>
      <p:sp>
        <p:nvSpPr>
          <p:cNvPr id="634928" name="Text Box 48">
            <a:extLst>
              <a:ext uri="{FF2B5EF4-FFF2-40B4-BE49-F238E27FC236}">
                <a16:creationId xmlns:a16="http://schemas.microsoft.com/office/drawing/2014/main" id="{5C863493-44B4-E057-C1E7-EF19AC92C459}"/>
              </a:ext>
            </a:extLst>
          </p:cNvPr>
          <p:cNvSpPr txBox="1">
            <a:spLocks noChangeArrowheads="1"/>
          </p:cNvSpPr>
          <p:nvPr/>
        </p:nvSpPr>
        <p:spPr bwMode="auto">
          <a:xfrm>
            <a:off x="3041650" y="1828800"/>
            <a:ext cx="2582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chemeClr val="folHlink"/>
                </a:solidFill>
              </a:rPr>
              <a:t>PROHO CHRISTA</a:t>
            </a:r>
          </a:p>
        </p:txBody>
      </p:sp>
      <p:sp>
        <p:nvSpPr>
          <p:cNvPr id="634931" name="Text Box 51">
            <a:extLst>
              <a:ext uri="{FF2B5EF4-FFF2-40B4-BE49-F238E27FC236}">
                <a16:creationId xmlns:a16="http://schemas.microsoft.com/office/drawing/2014/main" id="{5570415E-37CE-AFB6-2C3F-3F2417158448}"/>
              </a:ext>
            </a:extLst>
          </p:cNvPr>
          <p:cNvSpPr txBox="1">
            <a:spLocks noChangeArrowheads="1"/>
          </p:cNvSpPr>
          <p:nvPr/>
        </p:nvSpPr>
        <p:spPr bwMode="auto">
          <a:xfrm>
            <a:off x="600075" y="231775"/>
            <a:ext cx="8161338" cy="58420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3200" i="1" dirty="0">
                <a:solidFill>
                  <a:srgbClr val="FBF43D"/>
                </a:solidFill>
                <a:latin typeface="Skia" pitchFamily="-108" charset="0"/>
                <a:ea typeface="ＭＳ Ｐゴシック" pitchFamily="-108" charset="-128"/>
              </a:rPr>
              <a:t>TEKHAMATEIYA VAREWUI AMINGBING!</a:t>
            </a:r>
          </a:p>
        </p:txBody>
      </p:sp>
      <p:sp>
        <p:nvSpPr>
          <p:cNvPr id="634932" name="Text Box 52">
            <a:extLst>
              <a:ext uri="{FF2B5EF4-FFF2-40B4-BE49-F238E27FC236}">
                <a16:creationId xmlns:a16="http://schemas.microsoft.com/office/drawing/2014/main" id="{F403396F-CC96-9BA2-343C-64A6D5C4E4CE}"/>
              </a:ext>
            </a:extLst>
          </p:cNvPr>
          <p:cNvSpPr txBox="1">
            <a:spLocks noChangeArrowheads="1"/>
          </p:cNvSpPr>
          <p:nvPr/>
        </p:nvSpPr>
        <p:spPr bwMode="auto">
          <a:xfrm>
            <a:off x="455613" y="1196975"/>
            <a:ext cx="8223250" cy="3000375"/>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p>
            <a:pPr algn="ctr">
              <a:spcBef>
                <a:spcPct val="50000"/>
              </a:spcBef>
              <a:defRPr/>
            </a:pPr>
            <a:r>
              <a:rPr lang="en-US" sz="18900" b="0" dirty="0">
                <a:latin typeface="Kosher-Normal" pitchFamily="-108" charset="0"/>
                <a:ea typeface="ＭＳ Ｐゴシック" pitchFamily="-108" charset="-128"/>
              </a:rPr>
              <a:t>JESU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ACKGR~1">
            <a:extLst>
              <a:ext uri="{FF2B5EF4-FFF2-40B4-BE49-F238E27FC236}">
                <a16:creationId xmlns:a16="http://schemas.microsoft.com/office/drawing/2014/main" id="{CCF48F6C-DA4F-B88B-FC5D-DF6545ECA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a:extLst>
              <a:ext uri="{FF2B5EF4-FFF2-40B4-BE49-F238E27FC236}">
                <a16:creationId xmlns:a16="http://schemas.microsoft.com/office/drawing/2014/main" id="{188C8B04-1E14-EBC1-C469-34B22B559E2E}"/>
              </a:ext>
            </a:extLst>
          </p:cNvPr>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0" y="1319213"/>
            <a:ext cx="175895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6" name="Rectangle 6">
            <a:extLst>
              <a:ext uri="{FF2B5EF4-FFF2-40B4-BE49-F238E27FC236}">
                <a16:creationId xmlns:a16="http://schemas.microsoft.com/office/drawing/2014/main" id="{2169241B-02A4-4707-CAAC-FBB696427CF0}"/>
              </a:ext>
            </a:extLst>
          </p:cNvPr>
          <p:cNvSpPr>
            <a:spLocks noChangeArrowheads="1"/>
          </p:cNvSpPr>
          <p:nvPr/>
        </p:nvSpPr>
        <p:spPr bwMode="auto">
          <a:xfrm>
            <a:off x="0" y="55276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000" i="1">
                <a:solidFill>
                  <a:srgbClr val="FAFD00"/>
                </a:solidFill>
                <a:latin typeface="Times New Roman" panose="02020603050405020304" pitchFamily="18" charset="0"/>
              </a:rPr>
              <a:t>        Bible… Ngashankakhui Ministries International Inc. pashina semkashok</a:t>
            </a:r>
          </a:p>
          <a:p>
            <a:r>
              <a:rPr lang="en-US" altLang="en-US" sz="2000" i="1">
                <a:solidFill>
                  <a:srgbClr val="FAFD00"/>
                </a:solidFill>
                <a:latin typeface="Times New Roman" panose="02020603050405020304" pitchFamily="18" charset="0"/>
              </a:rPr>
              <a:t>                                                         Fort Worth, Texas</a:t>
            </a:r>
            <a:endParaRPr lang="en-US" altLang="en-US" sz="2000"/>
          </a:p>
        </p:txBody>
      </p:sp>
      <p:sp>
        <p:nvSpPr>
          <p:cNvPr id="11" name="Rectangle 10">
            <a:extLst>
              <a:ext uri="{FF2B5EF4-FFF2-40B4-BE49-F238E27FC236}">
                <a16:creationId xmlns:a16="http://schemas.microsoft.com/office/drawing/2014/main" id="{6E6B5B58-1B14-1864-FF97-1CE615C01B41}"/>
              </a:ext>
            </a:extLst>
          </p:cNvPr>
          <p:cNvSpPr/>
          <p:nvPr/>
        </p:nvSpPr>
        <p:spPr>
          <a:xfrm>
            <a:off x="-126612" y="1519315"/>
            <a:ext cx="9144000" cy="3046988"/>
          </a:xfrm>
          <a:prstGeom prst="rect">
            <a:avLst/>
          </a:prstGeom>
        </p:spPr>
        <p:txBody>
          <a:bodyPr>
            <a:spAutoFit/>
          </a:bodyPr>
          <a:lstStyle/>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Bible…</a:t>
            </a:r>
          </a:p>
          <a:p>
            <a:pPr>
              <a:defRPr/>
            </a:pPr>
            <a:r>
              <a:rPr lang="en-US" sz="9600" b="0" kern="10" dirty="0">
                <a:ln w="9525">
                  <a:round/>
                  <a:headEnd/>
                  <a:tailEnd/>
                </a:ln>
                <a:gradFill rotWithShape="0">
                  <a:gsLst>
                    <a:gs pos="0">
                      <a:srgbClr val="FFFF00"/>
                    </a:gs>
                    <a:gs pos="100000">
                      <a:srgbClr val="FFFF00">
                        <a:gamma/>
                        <a:tint val="73725"/>
                        <a:invGamma/>
                      </a:srgbClr>
                    </a:gs>
                  </a:gsLst>
                  <a:lin ang="5400000" scaled="1"/>
                </a:gradFill>
                <a:latin typeface="Impact"/>
                <a:ea typeface="+mn-ea"/>
              </a:rPr>
              <a:t>     Ngashankakhui</a:t>
            </a:r>
          </a:p>
        </p:txBody>
      </p:sp>
      <p:sp>
        <p:nvSpPr>
          <p:cNvPr id="18438" name="Rectangle 11">
            <a:extLst>
              <a:ext uri="{FF2B5EF4-FFF2-40B4-BE49-F238E27FC236}">
                <a16:creationId xmlns:a16="http://schemas.microsoft.com/office/drawing/2014/main" id="{8B7B6150-A19E-A27B-CCB0-D356279966AB}"/>
              </a:ext>
            </a:extLst>
          </p:cNvPr>
          <p:cNvSpPr>
            <a:spLocks noChangeArrowheads="1"/>
          </p:cNvSpPr>
          <p:nvPr/>
        </p:nvSpPr>
        <p:spPr bwMode="auto">
          <a:xfrm>
            <a:off x="642938" y="6383338"/>
            <a:ext cx="10493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©2006 TBBMI</a:t>
            </a:r>
          </a:p>
        </p:txBody>
      </p:sp>
      <p:sp>
        <p:nvSpPr>
          <p:cNvPr id="13" name="Rectangle 12">
            <a:extLst>
              <a:ext uri="{FF2B5EF4-FFF2-40B4-BE49-F238E27FC236}">
                <a16:creationId xmlns:a16="http://schemas.microsoft.com/office/drawing/2014/main" id="{44F0D2C5-3193-AAD8-3460-AEF2A61728E9}"/>
              </a:ext>
            </a:extLst>
          </p:cNvPr>
          <p:cNvSpPr/>
          <p:nvPr/>
        </p:nvSpPr>
        <p:spPr>
          <a:xfrm>
            <a:off x="7613650" y="6326188"/>
            <a:ext cx="1006475" cy="254000"/>
          </a:xfrm>
          <a:prstGeom prst="rect">
            <a:avLst/>
          </a:prstGeom>
        </p:spPr>
        <p:txBody>
          <a:bodyPr wrap="none">
            <a:spAutoFit/>
          </a:bodyPr>
          <a:lstStyle/>
          <a:p>
            <a:pPr algn="ctr">
              <a:defRPr/>
            </a:pPr>
            <a:r>
              <a:rPr lang="en-US" sz="1050" dirty="0">
                <a:effectLst>
                  <a:outerShdw blurRad="38100" dist="38100" dir="2700000" algn="tl">
                    <a:srgbClr val="000000"/>
                  </a:outerShdw>
                </a:effectLst>
                <a:latin typeface="Comic Sans MS" pitchFamily="-128" charset="0"/>
                <a:ea typeface="ＭＳ Ｐゴシック" pitchFamily="-128" charset="-128"/>
              </a:rPr>
              <a:t>9.65.05a.01</a:t>
            </a:r>
          </a:p>
        </p:txBody>
      </p:sp>
      <p:sp>
        <p:nvSpPr>
          <p:cNvPr id="18440" name="Rectangle 13">
            <a:extLst>
              <a:ext uri="{FF2B5EF4-FFF2-40B4-BE49-F238E27FC236}">
                <a16:creationId xmlns:a16="http://schemas.microsoft.com/office/drawing/2014/main" id="{7F421087-5927-B96D-D5DF-E1A4D39F723D}"/>
              </a:ext>
            </a:extLst>
          </p:cNvPr>
          <p:cNvSpPr>
            <a:spLocks noChangeArrowheads="1"/>
          </p:cNvSpPr>
          <p:nvPr/>
        </p:nvSpPr>
        <p:spPr bwMode="auto">
          <a:xfrm>
            <a:off x="3552825" y="6172200"/>
            <a:ext cx="2319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b="0">
                <a:solidFill>
                  <a:srgbClr val="FFFB0C"/>
                </a:solidFill>
                <a:latin typeface="Helvetica" pitchFamily="2" charset="0"/>
              </a:rPr>
              <a:t>www.biblebasically.com</a:t>
            </a:r>
          </a:p>
        </p:txBody>
      </p:sp>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443D4DB3-E0B8-D239-FAB4-7ABEFE4A72F5}"/>
              </a:ext>
            </a:extLst>
          </p:cNvPr>
          <p:cNvSpPr>
            <a:spLocks noChangeArrowheads="1"/>
          </p:cNvSpPr>
          <p:nvPr/>
        </p:nvSpPr>
        <p:spPr bwMode="auto">
          <a:xfrm>
            <a:off x="368300" y="1619250"/>
            <a:ext cx="84582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i="1">
                <a:latin typeface="Helvetica" panose="020B0604020202020204" pitchFamily="34" charset="0"/>
              </a:rPr>
              <a:t>“Morei” </a:t>
            </a:r>
            <a:r>
              <a:rPr lang="en-US" altLang="en-US" sz="4000" i="1">
                <a:solidFill>
                  <a:schemeClr val="folHlink"/>
                </a:solidFill>
                <a:latin typeface="Helvetica" panose="020B0604020202020204" pitchFamily="34" charset="0"/>
              </a:rPr>
              <a:t>kachi Maramli…</a:t>
            </a:r>
            <a:endParaRPr lang="en-US" altLang="en-US" sz="2400" i="1">
              <a:solidFill>
                <a:schemeClr val="folHlink"/>
              </a:solidFill>
              <a:latin typeface="Helvetica" panose="020B0604020202020204" pitchFamily="34" charset="0"/>
            </a:endParaRPr>
          </a:p>
        </p:txBody>
      </p:sp>
      <p:sp>
        <p:nvSpPr>
          <p:cNvPr id="525315" name="Rectangle 3">
            <a:extLst>
              <a:ext uri="{FF2B5EF4-FFF2-40B4-BE49-F238E27FC236}">
                <a16:creationId xmlns:a16="http://schemas.microsoft.com/office/drawing/2014/main" id="{85F4969B-C906-14A6-09F3-B0EDBA35FC21}"/>
              </a:ext>
            </a:extLst>
          </p:cNvPr>
          <p:cNvSpPr>
            <a:spLocks noChangeArrowheads="1"/>
          </p:cNvSpPr>
          <p:nvPr/>
        </p:nvSpPr>
        <p:spPr bwMode="auto">
          <a:xfrm>
            <a:off x="477838" y="552450"/>
            <a:ext cx="81883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55300" name="Text Box 4">
            <a:extLst>
              <a:ext uri="{FF2B5EF4-FFF2-40B4-BE49-F238E27FC236}">
                <a16:creationId xmlns:a16="http://schemas.microsoft.com/office/drawing/2014/main" id="{E1822DF6-96CD-D284-79B0-E11B1691706D}"/>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55301" name="Text Box 7">
            <a:extLst>
              <a:ext uri="{FF2B5EF4-FFF2-40B4-BE49-F238E27FC236}">
                <a16:creationId xmlns:a16="http://schemas.microsoft.com/office/drawing/2014/main" id="{B686A7CA-97C0-C12E-2465-7B77F1811F27}"/>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2" name="Group 14">
            <a:extLst>
              <a:ext uri="{FF2B5EF4-FFF2-40B4-BE49-F238E27FC236}">
                <a16:creationId xmlns:a16="http://schemas.microsoft.com/office/drawing/2014/main" id="{523DED7C-6E75-D9FF-449C-33E61A1176C3}"/>
              </a:ext>
            </a:extLst>
          </p:cNvPr>
          <p:cNvGrpSpPr>
            <a:grpSpLocks/>
          </p:cNvGrpSpPr>
          <p:nvPr/>
        </p:nvGrpSpPr>
        <p:grpSpPr bwMode="auto">
          <a:xfrm>
            <a:off x="1339850" y="3695700"/>
            <a:ext cx="6351588" cy="2540000"/>
            <a:chOff x="904" y="2328"/>
            <a:chExt cx="3941" cy="1600"/>
          </a:xfrm>
        </p:grpSpPr>
        <p:sp>
          <p:nvSpPr>
            <p:cNvPr id="525317" name="Text Box 5">
              <a:extLst>
                <a:ext uri="{FF2B5EF4-FFF2-40B4-BE49-F238E27FC236}">
                  <a16:creationId xmlns:a16="http://schemas.microsoft.com/office/drawing/2014/main" id="{6647A9E6-58EA-1E84-0400-408EF79D2F36}"/>
                </a:ext>
              </a:extLst>
            </p:cNvPr>
            <p:cNvSpPr txBox="1">
              <a:spLocks noChangeArrowheads="1"/>
            </p:cNvSpPr>
            <p:nvPr/>
          </p:nvSpPr>
          <p:spPr bwMode="auto">
            <a:xfrm>
              <a:off x="904" y="2404"/>
              <a:ext cx="3941" cy="1454"/>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p>
              <a:pPr algn="ctr">
                <a:spcBef>
                  <a:spcPct val="50000"/>
                </a:spcBef>
                <a:defRPr/>
              </a:pPr>
              <a:r>
                <a:rPr lang="en-US" sz="4800" i="1" dirty="0">
                  <a:solidFill>
                    <a:srgbClr val="66FF78"/>
                  </a:solidFill>
                  <a:latin typeface="Helvetica" pitchFamily="-108" charset="0"/>
                  <a:ea typeface="ＭＳ Ｐゴシック" pitchFamily="-108" charset="-128"/>
                </a:rPr>
                <a:t>Paulna                            Romnao 3:23li hithada kapihaidalei</a:t>
              </a:r>
            </a:p>
          </p:txBody>
        </p:sp>
        <p:sp>
          <p:nvSpPr>
            <p:cNvPr id="525321" name="AutoShape 9">
              <a:extLst>
                <a:ext uri="{FF2B5EF4-FFF2-40B4-BE49-F238E27FC236}">
                  <a16:creationId xmlns:a16="http://schemas.microsoft.com/office/drawing/2014/main" id="{BFBC6D59-1FDC-73B5-2264-995AF9173CBE}"/>
                </a:ext>
              </a:extLst>
            </p:cNvPr>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grpSp>
      <p:sp>
        <p:nvSpPr>
          <p:cNvPr id="525324" name="Rectangle 12">
            <a:extLst>
              <a:ext uri="{FF2B5EF4-FFF2-40B4-BE49-F238E27FC236}">
                <a16:creationId xmlns:a16="http://schemas.microsoft.com/office/drawing/2014/main" id="{3C8DD85C-0CCB-067E-21A4-C93A6CA784BE}"/>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18</a:t>
            </a:r>
          </a:p>
        </p:txBody>
      </p:sp>
      <p:sp>
        <p:nvSpPr>
          <p:cNvPr id="525325" name="Rectangle 13">
            <a:extLst>
              <a:ext uri="{FF2B5EF4-FFF2-40B4-BE49-F238E27FC236}">
                <a16:creationId xmlns:a16="http://schemas.microsoft.com/office/drawing/2014/main" id="{C3954B14-0FE3-8B52-F955-FF88054A7BB6}"/>
              </a:ext>
            </a:extLst>
          </p:cNvPr>
          <p:cNvSpPr>
            <a:spLocks noChangeArrowheads="1"/>
          </p:cNvSpPr>
          <p:nvPr/>
        </p:nvSpPr>
        <p:spPr bwMode="auto">
          <a:xfrm>
            <a:off x="0" y="2635250"/>
            <a:ext cx="91440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400" i="1" dirty="0">
                <a:solidFill>
                  <a:schemeClr val="folHlink"/>
                </a:solidFill>
                <a:latin typeface="Helvetica" pitchFamily="-108" charset="0"/>
                <a:ea typeface="ＭＳ Ｐゴシック" pitchFamily="-108" charset="-128"/>
              </a:rPr>
              <a:t>Chiyakha kachuiya kharinchi khipana kashungshaprakhala?</a:t>
            </a:r>
          </a:p>
        </p:txBody>
      </p:sp>
      <p:sp>
        <p:nvSpPr>
          <p:cNvPr id="55305" name="Text Box 16">
            <a:extLst>
              <a:ext uri="{FF2B5EF4-FFF2-40B4-BE49-F238E27FC236}">
                <a16:creationId xmlns:a16="http://schemas.microsoft.com/office/drawing/2014/main" id="{B8FCD40A-D401-319C-D89D-8618E799B811}"/>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a:extLst>
              <a:ext uri="{FF2B5EF4-FFF2-40B4-BE49-F238E27FC236}">
                <a16:creationId xmlns:a16="http://schemas.microsoft.com/office/drawing/2014/main" id="{261FBBDE-78B5-B06D-9AC8-DF9542722B9A}"/>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latin typeface="Times New Roman" panose="02020603050405020304" pitchFamily="18" charset="0"/>
            </a:endParaRPr>
          </a:p>
        </p:txBody>
      </p:sp>
      <p:sp>
        <p:nvSpPr>
          <p:cNvPr id="38915" name="WordArt 12">
            <a:extLst>
              <a:ext uri="{FF2B5EF4-FFF2-40B4-BE49-F238E27FC236}">
                <a16:creationId xmlns:a16="http://schemas.microsoft.com/office/drawing/2014/main" id="{688A4C45-3BB2-E18B-7616-FD26E5B3678F}"/>
              </a:ext>
            </a:extLst>
          </p:cNvPr>
          <p:cNvSpPr>
            <a:spLocks noChangeArrowheads="1" noChangeShapeType="1" noTextEdit="1"/>
          </p:cNvSpPr>
          <p:nvPr/>
        </p:nvSpPr>
        <p:spPr bwMode="auto">
          <a:xfrm rot="20570671">
            <a:off x="1038293" y="954657"/>
            <a:ext cx="9763648" cy="4480659"/>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defRPr/>
            </a:pPr>
            <a:r>
              <a:rPr lang="en-US" sz="3600" kern="10" dirty="0">
                <a:ln w="9525">
                  <a:round/>
                  <a:headEnd/>
                  <a:tailEnd/>
                </a:ln>
                <a:gradFill rotWithShape="1">
                  <a:gsLst>
                    <a:gs pos="0">
                      <a:srgbClr val="707070"/>
                    </a:gs>
                    <a:gs pos="50000">
                      <a:srgbClr val="FFFFFF"/>
                    </a:gs>
                    <a:gs pos="100000">
                      <a:srgbClr val="707070"/>
                    </a:gs>
                  </a:gsLst>
                  <a:lin ang="2700000" scaled="1"/>
                </a:gradFill>
                <a:latin typeface="Arial"/>
                <a:cs typeface="Arial"/>
              </a:rPr>
              <a:t>"</a:t>
            </a:r>
            <a:r>
              <a:rPr lang="en-US" sz="3600" kern="10" dirty="0">
                <a:ln w="9525">
                  <a:round/>
                  <a:headEnd/>
                  <a:tailEnd/>
                </a:ln>
                <a:gradFill rotWithShape="1">
                  <a:gsLst>
                    <a:gs pos="0">
                      <a:srgbClr val="707070"/>
                    </a:gs>
                    <a:gs pos="50000">
                      <a:srgbClr val="FFFFFF"/>
                    </a:gs>
                    <a:gs pos="100000">
                      <a:srgbClr val="707070"/>
                    </a:gs>
                  </a:gsLst>
                  <a:lin ang="2700000" scaled="1"/>
                </a:gradFill>
                <a:latin typeface="Arial Black" pitchFamily="34" charset="0"/>
                <a:cs typeface="Arial"/>
              </a:rPr>
              <a:t>...KHIKHALA CHILA KATONGA MOREI </a:t>
            </a:r>
          </a:p>
          <a:p>
            <a:pPr algn="ctr">
              <a:defRPr/>
            </a:pPr>
            <a:r>
              <a:rPr lang="en-US" sz="3600" kern="10" dirty="0">
                <a:ln w="9525">
                  <a:round/>
                  <a:headEnd/>
                  <a:tailEnd/>
                </a:ln>
                <a:gradFill rotWithShape="1">
                  <a:gsLst>
                    <a:gs pos="0">
                      <a:srgbClr val="707070"/>
                    </a:gs>
                    <a:gs pos="50000">
                      <a:srgbClr val="FFFFFF"/>
                    </a:gs>
                    <a:gs pos="100000">
                      <a:srgbClr val="707070"/>
                    </a:gs>
                  </a:gsLst>
                  <a:lin ang="2700000" scaled="1"/>
                </a:gradFill>
                <a:latin typeface="Arial Black" pitchFamily="34" charset="0"/>
                <a:cs typeface="Arial"/>
              </a:rPr>
              <a:t>PHUNGHAIDA VAREWUI TEKHAMATEI</a:t>
            </a:r>
          </a:p>
          <a:p>
            <a:pPr algn="ctr">
              <a:defRPr/>
            </a:pPr>
            <a:r>
              <a:rPr lang="en-US" sz="3600" kern="10" dirty="0">
                <a:ln w="9525">
                  <a:round/>
                  <a:headEnd/>
                  <a:tailEnd/>
                </a:ln>
                <a:gradFill rotWithShape="1">
                  <a:gsLst>
                    <a:gs pos="0">
                      <a:srgbClr val="707070"/>
                    </a:gs>
                    <a:gs pos="50000">
                      <a:srgbClr val="FFFFFF"/>
                    </a:gs>
                    <a:gs pos="100000">
                      <a:srgbClr val="707070"/>
                    </a:gs>
                  </a:gsLst>
                  <a:lin ang="2700000" scaled="1"/>
                </a:gradFill>
                <a:latin typeface="Arial Black" pitchFamily="34" charset="0"/>
                <a:cs typeface="Arial"/>
              </a:rPr>
              <a:t> MAKASHUNG RARMANA."</a:t>
            </a:r>
          </a:p>
        </p:txBody>
      </p:sp>
      <p:sp>
        <p:nvSpPr>
          <p:cNvPr id="57348" name="Text Box 15">
            <a:extLst>
              <a:ext uri="{FF2B5EF4-FFF2-40B4-BE49-F238E27FC236}">
                <a16:creationId xmlns:a16="http://schemas.microsoft.com/office/drawing/2014/main" id="{D1B366BF-1B8A-59C8-91DD-DBF175ABEAD6}"/>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94259" name="Rectangle 19">
            <a:extLst>
              <a:ext uri="{FF2B5EF4-FFF2-40B4-BE49-F238E27FC236}">
                <a16:creationId xmlns:a16="http://schemas.microsoft.com/office/drawing/2014/main" id="{43154848-546C-E2BA-FB53-4E991FE245DC}"/>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19</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a:extLst>
              <a:ext uri="{FF2B5EF4-FFF2-40B4-BE49-F238E27FC236}">
                <a16:creationId xmlns:a16="http://schemas.microsoft.com/office/drawing/2014/main" id="{1329CE87-4244-326B-FA7D-A2019153C52B}"/>
              </a:ext>
            </a:extLst>
          </p:cNvPr>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78179" name="Rectangle 3">
            <a:extLst>
              <a:ext uri="{FF2B5EF4-FFF2-40B4-BE49-F238E27FC236}">
                <a16:creationId xmlns:a16="http://schemas.microsoft.com/office/drawing/2014/main" id="{8D5A58D9-B022-6C06-A2D5-EA72CEA828A9}"/>
              </a:ext>
            </a:extLst>
          </p:cNvPr>
          <p:cNvSpPr>
            <a:spLocks noChangeArrowheads="1"/>
          </p:cNvSpPr>
          <p:nvPr/>
        </p:nvSpPr>
        <p:spPr bwMode="auto">
          <a:xfrm>
            <a:off x="4962525" y="5624513"/>
            <a:ext cx="219868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pitchFamily="-108" charset="0"/>
                <a:ea typeface="ＭＳ Ｐゴシック" pitchFamily="-108" charset="-128"/>
              </a:rPr>
              <a:t>TUINGASHIT</a:t>
            </a:r>
          </a:p>
        </p:txBody>
      </p:sp>
      <p:sp>
        <p:nvSpPr>
          <p:cNvPr id="178180" name="Rectangle 4">
            <a:extLst>
              <a:ext uri="{FF2B5EF4-FFF2-40B4-BE49-F238E27FC236}">
                <a16:creationId xmlns:a16="http://schemas.microsoft.com/office/drawing/2014/main" id="{E47559F9-CCDB-AF8F-C738-9A14061B5FF1}"/>
              </a:ext>
            </a:extLst>
          </p:cNvPr>
          <p:cNvSpPr>
            <a:spLocks noChangeArrowheads="1"/>
          </p:cNvSpPr>
          <p:nvPr/>
        </p:nvSpPr>
        <p:spPr bwMode="auto">
          <a:xfrm>
            <a:off x="2933700" y="4114800"/>
            <a:ext cx="3071813"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solidFill>
                  <a:schemeClr val="folHlink"/>
                </a:solidFill>
                <a:latin typeface="Helvetica" pitchFamily="-108" charset="0"/>
                <a:ea typeface="ＭＳ Ｐゴシック" pitchFamily="-108" charset="-128"/>
              </a:rPr>
              <a:t> KHANGASHIT</a:t>
            </a:r>
          </a:p>
        </p:txBody>
      </p:sp>
      <p:sp>
        <p:nvSpPr>
          <p:cNvPr id="178181" name="Rectangle 5">
            <a:extLst>
              <a:ext uri="{FF2B5EF4-FFF2-40B4-BE49-F238E27FC236}">
                <a16:creationId xmlns:a16="http://schemas.microsoft.com/office/drawing/2014/main" id="{7CEB3601-EFD7-92BF-1A3B-39FD573F0183}"/>
              </a:ext>
            </a:extLst>
          </p:cNvPr>
          <p:cNvSpPr>
            <a:spLocks noChangeArrowheads="1"/>
          </p:cNvSpPr>
          <p:nvPr/>
        </p:nvSpPr>
        <p:spPr bwMode="auto">
          <a:xfrm>
            <a:off x="4121150" y="2349500"/>
            <a:ext cx="10652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pitchFamily="-108" charset="0"/>
                <a:ea typeface="ＭＳ Ｐゴシック" pitchFamily="-108" charset="-128"/>
              </a:rPr>
              <a:t>NING</a:t>
            </a:r>
          </a:p>
        </p:txBody>
      </p:sp>
      <p:sp>
        <p:nvSpPr>
          <p:cNvPr id="178182" name="Rectangle 6">
            <a:extLst>
              <a:ext uri="{FF2B5EF4-FFF2-40B4-BE49-F238E27FC236}">
                <a16:creationId xmlns:a16="http://schemas.microsoft.com/office/drawing/2014/main" id="{88F8D306-194E-BC6C-B9A4-EB53AF9F51C9}"/>
              </a:ext>
            </a:extLst>
          </p:cNvPr>
          <p:cNvSpPr>
            <a:spLocks noChangeArrowheads="1"/>
          </p:cNvSpPr>
          <p:nvPr/>
        </p:nvSpPr>
        <p:spPr bwMode="auto">
          <a:xfrm>
            <a:off x="2151063" y="5610225"/>
            <a:ext cx="2198687"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A2C1FE"/>
                </a:solidFill>
                <a:latin typeface="Helvetica" pitchFamily="-108" charset="0"/>
                <a:ea typeface="ＭＳ Ｐゴシック" pitchFamily="-108" charset="-128"/>
              </a:rPr>
              <a:t>CONTRACT</a:t>
            </a:r>
          </a:p>
        </p:txBody>
      </p:sp>
      <p:sp>
        <p:nvSpPr>
          <p:cNvPr id="178183" name="Rectangle 7">
            <a:extLst>
              <a:ext uri="{FF2B5EF4-FFF2-40B4-BE49-F238E27FC236}">
                <a16:creationId xmlns:a16="http://schemas.microsoft.com/office/drawing/2014/main" id="{B3368E1F-E71D-9E30-EACA-160FB9C6ED05}"/>
              </a:ext>
            </a:extLst>
          </p:cNvPr>
          <p:cNvSpPr>
            <a:spLocks noChangeArrowheads="1"/>
          </p:cNvSpPr>
          <p:nvPr/>
        </p:nvSpPr>
        <p:spPr bwMode="auto">
          <a:xfrm>
            <a:off x="273050" y="552450"/>
            <a:ext cx="8380413"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178184" name="Line 8">
            <a:extLst>
              <a:ext uri="{FF2B5EF4-FFF2-40B4-BE49-F238E27FC236}">
                <a16:creationId xmlns:a16="http://schemas.microsoft.com/office/drawing/2014/main" id="{7D118F06-03D4-76DF-6E09-D0FA042D14DB}"/>
              </a:ext>
            </a:extLst>
          </p:cNvPr>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85" name="Line 9">
            <a:extLst>
              <a:ext uri="{FF2B5EF4-FFF2-40B4-BE49-F238E27FC236}">
                <a16:creationId xmlns:a16="http://schemas.microsoft.com/office/drawing/2014/main" id="{DA98D197-E9F4-64AF-821F-0A2762B88F43}"/>
              </a:ext>
            </a:extLst>
          </p:cNvPr>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86" name="Line 10">
            <a:extLst>
              <a:ext uri="{FF2B5EF4-FFF2-40B4-BE49-F238E27FC236}">
                <a16:creationId xmlns:a16="http://schemas.microsoft.com/office/drawing/2014/main" id="{F432E3B7-E1CB-9558-9236-633D0DEBFAD3}"/>
              </a:ext>
            </a:extLst>
          </p:cNvPr>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87" name="Line 11">
            <a:extLst>
              <a:ext uri="{FF2B5EF4-FFF2-40B4-BE49-F238E27FC236}">
                <a16:creationId xmlns:a16="http://schemas.microsoft.com/office/drawing/2014/main" id="{CFA743EF-F0C8-93C3-8B7E-B9408DA4D554}"/>
              </a:ext>
            </a:extLst>
          </p:cNvPr>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88" name="Line 12">
            <a:extLst>
              <a:ext uri="{FF2B5EF4-FFF2-40B4-BE49-F238E27FC236}">
                <a16:creationId xmlns:a16="http://schemas.microsoft.com/office/drawing/2014/main" id="{BE01753D-25C8-2DBF-4D0C-305ED3D9414A}"/>
              </a:ext>
            </a:extLst>
          </p:cNvPr>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92" name="Line 16">
            <a:extLst>
              <a:ext uri="{FF2B5EF4-FFF2-40B4-BE49-F238E27FC236}">
                <a16:creationId xmlns:a16="http://schemas.microsoft.com/office/drawing/2014/main" id="{A54C1C14-E55D-3909-8DF6-2C986E89FE26}"/>
              </a:ext>
            </a:extLst>
          </p:cNvPr>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178195" name="Rectangle 19">
            <a:extLst>
              <a:ext uri="{FF2B5EF4-FFF2-40B4-BE49-F238E27FC236}">
                <a16:creationId xmlns:a16="http://schemas.microsoft.com/office/drawing/2014/main" id="{7251EF4F-4992-8B7D-0067-6B7587B80A0E}"/>
              </a:ext>
            </a:extLst>
          </p:cNvPr>
          <p:cNvSpPr>
            <a:spLocks noChangeArrowheads="1"/>
          </p:cNvSpPr>
          <p:nvPr/>
        </p:nvSpPr>
        <p:spPr bwMode="auto">
          <a:xfrm>
            <a:off x="3030538" y="4117975"/>
            <a:ext cx="2924175"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en-US" sz="3200" dirty="0">
                <a:solidFill>
                  <a:srgbClr val="FF3300"/>
                </a:solidFill>
                <a:latin typeface="Helvetica" pitchFamily="-108" charset="0"/>
                <a:ea typeface="ＭＳ Ｐゴシック" pitchFamily="-108" charset="-128"/>
              </a:rPr>
              <a:t>KHANGASHIT</a:t>
            </a:r>
          </a:p>
        </p:txBody>
      </p:sp>
      <p:sp>
        <p:nvSpPr>
          <p:cNvPr id="178196" name="Text Box 20">
            <a:extLst>
              <a:ext uri="{FF2B5EF4-FFF2-40B4-BE49-F238E27FC236}">
                <a16:creationId xmlns:a16="http://schemas.microsoft.com/office/drawing/2014/main" id="{322305C8-B9EA-E4A9-BC28-3E714B83A1E2}"/>
              </a:ext>
            </a:extLst>
          </p:cNvPr>
          <p:cNvSpPr txBox="1">
            <a:spLocks noChangeArrowheads="1"/>
          </p:cNvSpPr>
          <p:nvPr/>
        </p:nvSpPr>
        <p:spPr bwMode="auto">
          <a:xfrm>
            <a:off x="114300" y="1665288"/>
            <a:ext cx="3689350" cy="206216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rgbClr val="99CCFF"/>
                </a:solidFill>
                <a:latin typeface="Kosher-Normal" pitchFamily="-108" charset="0"/>
                <a:ea typeface="ＭＳ Ｐゴシック" pitchFamily="-108" charset="-128"/>
              </a:rPr>
              <a:t>KACHAMA</a:t>
            </a:r>
            <a:r>
              <a:rPr lang="en-US" sz="3200" dirty="0">
                <a:solidFill>
                  <a:srgbClr val="99CCFF"/>
                </a:solidFill>
                <a:latin typeface="Kosher-Normal" pitchFamily="-108" charset="0"/>
                <a:ea typeface="ＭＳ Ｐゴシック" pitchFamily="-108" charset="-128"/>
              </a:rPr>
              <a:t>        </a:t>
            </a:r>
          </a:p>
          <a:p>
            <a:pPr>
              <a:spcBef>
                <a:spcPct val="50000"/>
              </a:spcBef>
              <a:defRPr/>
            </a:pPr>
            <a:endParaRPr lang="en-US" sz="3200" dirty="0">
              <a:solidFill>
                <a:srgbClr val="99CCFF"/>
              </a:solidFill>
              <a:latin typeface="Kosher-Normal" pitchFamily="-108" charset="0"/>
              <a:ea typeface="ＭＳ Ｐゴシック" pitchFamily="-108" charset="-128"/>
            </a:endParaRPr>
          </a:p>
          <a:p>
            <a:pPr>
              <a:spcBef>
                <a:spcPct val="50000"/>
              </a:spcBef>
              <a:defRPr/>
            </a:pPr>
            <a:r>
              <a:rPr lang="en-US" sz="3200" dirty="0">
                <a:solidFill>
                  <a:srgbClr val="99CCFF"/>
                </a:solidFill>
                <a:latin typeface="Kosher-Normal" pitchFamily="-108" charset="0"/>
                <a:ea typeface="ＭＳ Ｐゴシック" pitchFamily="-108" charset="-128"/>
              </a:rPr>
              <a:t>                                           </a:t>
            </a:r>
          </a:p>
        </p:txBody>
      </p:sp>
      <p:sp>
        <p:nvSpPr>
          <p:cNvPr id="178197" name="Text Box 21">
            <a:extLst>
              <a:ext uri="{FF2B5EF4-FFF2-40B4-BE49-F238E27FC236}">
                <a16:creationId xmlns:a16="http://schemas.microsoft.com/office/drawing/2014/main" id="{FD37038A-2E3D-D2C6-862F-BDCF7A8DE2BD}"/>
              </a:ext>
            </a:extLst>
          </p:cNvPr>
          <p:cNvSpPr txBox="1">
            <a:spLocks noChangeArrowheads="1"/>
          </p:cNvSpPr>
          <p:nvPr/>
        </p:nvSpPr>
        <p:spPr bwMode="auto">
          <a:xfrm>
            <a:off x="5376863" y="1654175"/>
            <a:ext cx="3652837" cy="11699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rgbClr val="99CCFF"/>
                </a:solidFill>
                <a:latin typeface="Kosher-Normal" pitchFamily="-108" charset="0"/>
                <a:ea typeface="ＭＳ Ｐゴシック" pitchFamily="-108" charset="-128"/>
              </a:rPr>
              <a:t>KADHARA                </a:t>
            </a:r>
          </a:p>
          <a:p>
            <a:pPr>
              <a:spcBef>
                <a:spcPct val="50000"/>
              </a:spcBef>
              <a:defRPr/>
            </a:pPr>
            <a:r>
              <a:rPr lang="en-US" sz="2800" dirty="0">
                <a:solidFill>
                  <a:srgbClr val="99CCFF"/>
                </a:solidFill>
                <a:latin typeface="Kosher-Normal" pitchFamily="-108" charset="0"/>
                <a:ea typeface="ＭＳ Ｐゴシック" pitchFamily="-108" charset="-128"/>
              </a:rPr>
              <a:t>                          </a:t>
            </a:r>
          </a:p>
        </p:txBody>
      </p:sp>
      <p:sp>
        <p:nvSpPr>
          <p:cNvPr id="59409" name="Text Box 22">
            <a:extLst>
              <a:ext uri="{FF2B5EF4-FFF2-40B4-BE49-F238E27FC236}">
                <a16:creationId xmlns:a16="http://schemas.microsoft.com/office/drawing/2014/main" id="{E159E2F3-D867-E40D-ED6F-B65313F271FB}"/>
              </a:ext>
            </a:extLst>
          </p:cNvPr>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78201" name="Text Box 25">
            <a:extLst>
              <a:ext uri="{FF2B5EF4-FFF2-40B4-BE49-F238E27FC236}">
                <a16:creationId xmlns:a16="http://schemas.microsoft.com/office/drawing/2014/main" id="{93BF4324-44F8-7969-289C-67C17928F748}"/>
              </a:ext>
            </a:extLst>
          </p:cNvPr>
          <p:cNvSpPr txBox="1">
            <a:spLocks noChangeArrowheads="1"/>
          </p:cNvSpPr>
          <p:nvPr/>
        </p:nvSpPr>
        <p:spPr bwMode="auto">
          <a:xfrm>
            <a:off x="3125788" y="4827588"/>
            <a:ext cx="5949950" cy="5222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dirty="0">
                <a:solidFill>
                  <a:srgbClr val="FFFF00"/>
                </a:solidFill>
                <a:latin typeface="Comic Sans MS" pitchFamily="-108" charset="0"/>
                <a:ea typeface="ＭＳ Ｐゴシック" pitchFamily="-108" charset="-128"/>
              </a:rPr>
              <a:t>KATAMLI KHANGACHON #12</a:t>
            </a:r>
          </a:p>
        </p:txBody>
      </p:sp>
      <p:sp>
        <p:nvSpPr>
          <p:cNvPr id="178204" name="Rectangle 28">
            <a:extLst>
              <a:ext uri="{FF2B5EF4-FFF2-40B4-BE49-F238E27FC236}">
                <a16:creationId xmlns:a16="http://schemas.microsoft.com/office/drawing/2014/main" id="{361A5F03-BD0C-3FE1-7FAC-35BF53F072AC}"/>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20</a:t>
            </a:r>
          </a:p>
        </p:txBody>
      </p:sp>
      <p:sp>
        <p:nvSpPr>
          <p:cNvPr id="59412" name="Text Box 29">
            <a:extLst>
              <a:ext uri="{FF2B5EF4-FFF2-40B4-BE49-F238E27FC236}">
                <a16:creationId xmlns:a16="http://schemas.microsoft.com/office/drawing/2014/main" id="{D16789D9-01A9-0E52-8F84-64D624E31BA7}"/>
              </a:ext>
            </a:extLst>
          </p:cNvPr>
          <p:cNvSpPr txBox="1">
            <a:spLocks noChangeArrowheads="1"/>
          </p:cNvSpPr>
          <p:nvPr/>
        </p:nvSpPr>
        <p:spPr bwMode="auto">
          <a:xfrm>
            <a:off x="8532813"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19</a:t>
            </a:r>
          </a:p>
        </p:txBody>
      </p:sp>
      <p:sp>
        <p:nvSpPr>
          <p:cNvPr id="178206" name="Text Box 30">
            <a:extLst>
              <a:ext uri="{FF2B5EF4-FFF2-40B4-BE49-F238E27FC236}">
                <a16:creationId xmlns:a16="http://schemas.microsoft.com/office/drawing/2014/main" id="{D9C88280-7723-820C-D56D-F566CECB7FE4}"/>
              </a:ext>
            </a:extLst>
          </p:cNvPr>
          <p:cNvSpPr txBox="1">
            <a:spLocks noChangeArrowheads="1"/>
          </p:cNvSpPr>
          <p:nvPr/>
        </p:nvSpPr>
        <p:spPr bwMode="auto">
          <a:xfrm>
            <a:off x="177800" y="2149475"/>
            <a:ext cx="2374900"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NING</a:t>
            </a:r>
          </a:p>
        </p:txBody>
      </p:sp>
      <p:sp>
        <p:nvSpPr>
          <p:cNvPr id="178207" name="Text Box 31">
            <a:extLst>
              <a:ext uri="{FF2B5EF4-FFF2-40B4-BE49-F238E27FC236}">
                <a16:creationId xmlns:a16="http://schemas.microsoft.com/office/drawing/2014/main" id="{1B1F33BC-3CFB-E83E-CA29-46688A545859}"/>
              </a:ext>
            </a:extLst>
          </p:cNvPr>
          <p:cNvSpPr txBox="1">
            <a:spLocks noChangeArrowheads="1"/>
          </p:cNvSpPr>
          <p:nvPr/>
        </p:nvSpPr>
        <p:spPr bwMode="auto">
          <a:xfrm>
            <a:off x="153988" y="2155825"/>
            <a:ext cx="3286125"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KHANGASHIT</a:t>
            </a:r>
          </a:p>
        </p:txBody>
      </p:sp>
      <p:sp>
        <p:nvSpPr>
          <p:cNvPr id="178208" name="Text Box 32">
            <a:extLst>
              <a:ext uri="{FF2B5EF4-FFF2-40B4-BE49-F238E27FC236}">
                <a16:creationId xmlns:a16="http://schemas.microsoft.com/office/drawing/2014/main" id="{340A4592-D54B-0C62-3B7A-8A55CD8EA8E5}"/>
              </a:ext>
            </a:extLst>
          </p:cNvPr>
          <p:cNvSpPr txBox="1">
            <a:spLocks noChangeArrowheads="1"/>
          </p:cNvSpPr>
          <p:nvPr/>
        </p:nvSpPr>
        <p:spPr bwMode="auto">
          <a:xfrm>
            <a:off x="352425" y="213201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CONTRACT</a:t>
            </a:r>
          </a:p>
        </p:txBody>
      </p:sp>
      <p:sp>
        <p:nvSpPr>
          <p:cNvPr id="178209" name="Text Box 33">
            <a:extLst>
              <a:ext uri="{FF2B5EF4-FFF2-40B4-BE49-F238E27FC236}">
                <a16:creationId xmlns:a16="http://schemas.microsoft.com/office/drawing/2014/main" id="{AA9678DF-A01D-5BFD-835D-97D3FFD2D6AE}"/>
              </a:ext>
            </a:extLst>
          </p:cNvPr>
          <p:cNvSpPr txBox="1">
            <a:spLocks noChangeArrowheads="1"/>
          </p:cNvSpPr>
          <p:nvPr/>
        </p:nvSpPr>
        <p:spPr bwMode="auto">
          <a:xfrm>
            <a:off x="263525" y="2141538"/>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solidFill>
                  <a:srgbClr val="FC0000"/>
                </a:solidFill>
                <a:latin typeface="Kosher-Normal" pitchFamily="-108" charset="0"/>
                <a:ea typeface="ＭＳ Ｐゴシック" pitchFamily="-108" charset="-128"/>
              </a:rPr>
              <a:t>TUINGASHIT</a:t>
            </a:r>
          </a:p>
        </p:txBody>
      </p:sp>
      <p:sp>
        <p:nvSpPr>
          <p:cNvPr id="178210" name="Text Box 34">
            <a:extLst>
              <a:ext uri="{FF2B5EF4-FFF2-40B4-BE49-F238E27FC236}">
                <a16:creationId xmlns:a16="http://schemas.microsoft.com/office/drawing/2014/main" id="{0104AAB1-155A-12DC-8654-E5206E6C3DCE}"/>
              </a:ext>
            </a:extLst>
          </p:cNvPr>
          <p:cNvSpPr txBox="1">
            <a:spLocks noChangeArrowheads="1"/>
          </p:cNvSpPr>
          <p:nvPr/>
        </p:nvSpPr>
        <p:spPr bwMode="auto">
          <a:xfrm>
            <a:off x="5664200" y="2155825"/>
            <a:ext cx="2101850"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NING</a:t>
            </a:r>
          </a:p>
        </p:txBody>
      </p:sp>
      <p:sp>
        <p:nvSpPr>
          <p:cNvPr id="178211" name="Text Box 35">
            <a:extLst>
              <a:ext uri="{FF2B5EF4-FFF2-40B4-BE49-F238E27FC236}">
                <a16:creationId xmlns:a16="http://schemas.microsoft.com/office/drawing/2014/main" id="{658C0E3C-84A3-4FC7-DDF4-CC1C21095474}"/>
              </a:ext>
            </a:extLst>
          </p:cNvPr>
          <p:cNvSpPr txBox="1">
            <a:spLocks noChangeArrowheads="1"/>
          </p:cNvSpPr>
          <p:nvPr/>
        </p:nvSpPr>
        <p:spPr bwMode="auto">
          <a:xfrm>
            <a:off x="5664200" y="2133600"/>
            <a:ext cx="3286125"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CONTRACT</a:t>
            </a:r>
          </a:p>
        </p:txBody>
      </p:sp>
      <p:sp>
        <p:nvSpPr>
          <p:cNvPr id="178212" name="Text Box 36">
            <a:extLst>
              <a:ext uri="{FF2B5EF4-FFF2-40B4-BE49-F238E27FC236}">
                <a16:creationId xmlns:a16="http://schemas.microsoft.com/office/drawing/2014/main" id="{10677B55-7C98-1531-2FA6-605BFDF10CC7}"/>
              </a:ext>
            </a:extLst>
          </p:cNvPr>
          <p:cNvSpPr txBox="1">
            <a:spLocks noChangeArrowheads="1"/>
          </p:cNvSpPr>
          <p:nvPr/>
        </p:nvSpPr>
        <p:spPr bwMode="auto">
          <a:xfrm>
            <a:off x="5494338" y="213836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latin typeface="Kosher-Normal" pitchFamily="-108" charset="0"/>
                <a:ea typeface="ＭＳ Ｐゴシック" pitchFamily="-108" charset="-128"/>
              </a:rPr>
              <a:t>KHANGASHIT</a:t>
            </a:r>
          </a:p>
        </p:txBody>
      </p:sp>
      <p:sp>
        <p:nvSpPr>
          <p:cNvPr id="178213" name="Text Box 37">
            <a:extLst>
              <a:ext uri="{FF2B5EF4-FFF2-40B4-BE49-F238E27FC236}">
                <a16:creationId xmlns:a16="http://schemas.microsoft.com/office/drawing/2014/main" id="{0DCCA0DC-7A2E-F9EE-56E0-17BB373153A0}"/>
              </a:ext>
            </a:extLst>
          </p:cNvPr>
          <p:cNvSpPr txBox="1">
            <a:spLocks noChangeArrowheads="1"/>
          </p:cNvSpPr>
          <p:nvPr/>
        </p:nvSpPr>
        <p:spPr bwMode="auto">
          <a:xfrm>
            <a:off x="5581650" y="2143125"/>
            <a:ext cx="3262313" cy="646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dirty="0">
                <a:solidFill>
                  <a:srgbClr val="FC0000"/>
                </a:solidFill>
                <a:latin typeface="Kosher-Normal" pitchFamily="-108" charset="0"/>
                <a:ea typeface="ＭＳ Ｐゴシック" pitchFamily="-108" charset="-128"/>
              </a:rPr>
              <a:t>TUINGASHIT</a:t>
            </a:r>
          </a:p>
        </p:txBody>
      </p:sp>
      <p:sp>
        <p:nvSpPr>
          <p:cNvPr id="59421" name="Line 38">
            <a:extLst>
              <a:ext uri="{FF2B5EF4-FFF2-40B4-BE49-F238E27FC236}">
                <a16:creationId xmlns:a16="http://schemas.microsoft.com/office/drawing/2014/main" id="{5CD66033-7E3E-8F4C-F27C-D7EF657BAEF4}"/>
              </a:ext>
            </a:extLst>
          </p:cNvPr>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2" name="Line 39">
            <a:extLst>
              <a:ext uri="{FF2B5EF4-FFF2-40B4-BE49-F238E27FC236}">
                <a16:creationId xmlns:a16="http://schemas.microsoft.com/office/drawing/2014/main" id="{E76BBE91-3F58-CBE8-4D1B-3A5B8B75F705}"/>
              </a:ext>
            </a:extLst>
          </p:cNvPr>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3" name="Line 40">
            <a:extLst>
              <a:ext uri="{FF2B5EF4-FFF2-40B4-BE49-F238E27FC236}">
                <a16:creationId xmlns:a16="http://schemas.microsoft.com/office/drawing/2014/main" id="{048F502A-4AC5-1CF2-1DA9-E441E0CDC621}"/>
              </a:ext>
            </a:extLst>
          </p:cNvPr>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4" name="Line 41">
            <a:extLst>
              <a:ext uri="{FF2B5EF4-FFF2-40B4-BE49-F238E27FC236}">
                <a16:creationId xmlns:a16="http://schemas.microsoft.com/office/drawing/2014/main" id="{A176D702-AF21-E657-6ADB-42AB9E4BCEB4}"/>
              </a:ext>
            </a:extLst>
          </p:cNvPr>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178208"/>
                                        </p:tgtEl>
                                        <p:attrNameLst>
                                          <p:attrName>style.visibility</p:attrName>
                                        </p:attrNameLst>
                                      </p:cBhvr>
                                      <p:to>
                                        <p:strVal val="visible"/>
                                      </p:to>
                                    </p:set>
                                    <p:anim calcmode="lin" valueType="num">
                                      <p:cBhvr>
                                        <p:cTn id="126" dur="500" fill="hold"/>
                                        <p:tgtEl>
                                          <p:spTgt spid="178208"/>
                                        </p:tgtEl>
                                        <p:attrNameLst>
                                          <p:attrName>ppt_w</p:attrName>
                                        </p:attrNameLst>
                                      </p:cBhvr>
                                      <p:tavLst>
                                        <p:tav tm="0">
                                          <p:val>
                                            <p:strVal val="2/3*#ppt_w"/>
                                          </p:val>
                                        </p:tav>
                                        <p:tav tm="100000">
                                          <p:val>
                                            <p:strVal val="#ppt_w"/>
                                          </p:val>
                                        </p:tav>
                                      </p:tavLst>
                                    </p:anim>
                                    <p:anim calcmode="lin" valueType="num">
                                      <p:cBhvr>
                                        <p:cTn id="127"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178210"/>
                                        </p:tgtEl>
                                        <p:attrNameLst>
                                          <p:attrName>style.visibility</p:attrName>
                                        </p:attrNameLst>
                                      </p:cBhvr>
                                      <p:to>
                                        <p:strVal val="visible"/>
                                      </p:to>
                                    </p:set>
                                    <p:anim calcmode="lin" valueType="num">
                                      <p:cBhvr>
                                        <p:cTn id="139" dur="500" fill="hold"/>
                                        <p:tgtEl>
                                          <p:spTgt spid="178210"/>
                                        </p:tgtEl>
                                        <p:attrNameLst>
                                          <p:attrName>ppt_w</p:attrName>
                                        </p:attrNameLst>
                                      </p:cBhvr>
                                      <p:tavLst>
                                        <p:tav tm="0">
                                          <p:val>
                                            <p:strVal val="2/3*#ppt_w"/>
                                          </p:val>
                                        </p:tav>
                                        <p:tav tm="100000">
                                          <p:val>
                                            <p:strVal val="#ppt_w"/>
                                          </p:val>
                                        </p:tav>
                                      </p:tavLst>
                                    </p:anim>
                                    <p:anim calcmode="lin" valueType="num">
                                      <p:cBhvr>
                                        <p:cTn id="140"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178211"/>
                                        </p:tgtEl>
                                        <p:attrNameLst>
                                          <p:attrName>style.visibility</p:attrName>
                                        </p:attrNameLst>
                                      </p:cBhvr>
                                      <p:to>
                                        <p:strVal val="visible"/>
                                      </p:to>
                                    </p:set>
                                    <p:anim calcmode="lin" valueType="num">
                                      <p:cBhvr>
                                        <p:cTn id="145" dur="500" fill="hold"/>
                                        <p:tgtEl>
                                          <p:spTgt spid="178211"/>
                                        </p:tgtEl>
                                        <p:attrNameLst>
                                          <p:attrName>ppt_w</p:attrName>
                                        </p:attrNameLst>
                                      </p:cBhvr>
                                      <p:tavLst>
                                        <p:tav tm="0">
                                          <p:val>
                                            <p:strVal val="2/3*#ppt_w"/>
                                          </p:val>
                                        </p:tav>
                                        <p:tav tm="100000">
                                          <p:val>
                                            <p:strVal val="#ppt_w"/>
                                          </p:val>
                                        </p:tav>
                                      </p:tavLst>
                                    </p:anim>
                                    <p:anim calcmode="lin" valueType="num">
                                      <p:cBhvr>
                                        <p:cTn id="146"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178212"/>
                                        </p:tgtEl>
                                        <p:attrNameLst>
                                          <p:attrName>style.visibility</p:attrName>
                                        </p:attrNameLst>
                                      </p:cBhvr>
                                      <p:to>
                                        <p:strVal val="visible"/>
                                      </p:to>
                                    </p:set>
                                    <p:anim calcmode="lin" valueType="num">
                                      <p:cBhvr>
                                        <p:cTn id="151" dur="500" fill="hold"/>
                                        <p:tgtEl>
                                          <p:spTgt spid="178212"/>
                                        </p:tgtEl>
                                        <p:attrNameLst>
                                          <p:attrName>ppt_w</p:attrName>
                                        </p:attrNameLst>
                                      </p:cBhvr>
                                      <p:tavLst>
                                        <p:tav tm="0">
                                          <p:val>
                                            <p:strVal val="2/3*#ppt_w"/>
                                          </p:val>
                                        </p:tav>
                                        <p:tav tm="100000">
                                          <p:val>
                                            <p:strVal val="#ppt_w"/>
                                          </p:val>
                                        </p:tav>
                                      </p:tavLst>
                                    </p:anim>
                                    <p:anim calcmode="lin" valueType="num">
                                      <p:cBhvr>
                                        <p:cTn id="152"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178208"/>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178209"/>
                                        </p:tgtEl>
                                        <p:attrNameLst>
                                          <p:attrName>style.visibility</p:attrName>
                                        </p:attrNameLst>
                                      </p:cBhvr>
                                      <p:to>
                                        <p:strVal val="visible"/>
                                      </p:to>
                                    </p:set>
                                    <p:anim calcmode="lin" valueType="num">
                                      <p:cBhvr>
                                        <p:cTn id="160" dur="500" fill="hold"/>
                                        <p:tgtEl>
                                          <p:spTgt spid="178209"/>
                                        </p:tgtEl>
                                        <p:attrNameLst>
                                          <p:attrName>ppt_w</p:attrName>
                                        </p:attrNameLst>
                                      </p:cBhvr>
                                      <p:tavLst>
                                        <p:tav tm="0">
                                          <p:val>
                                            <p:strVal val="2/3*#ppt_w"/>
                                          </p:val>
                                        </p:tav>
                                        <p:tav tm="100000">
                                          <p:val>
                                            <p:strVal val="#ppt_w"/>
                                          </p:val>
                                        </p:tav>
                                      </p:tavLst>
                                    </p:anim>
                                    <p:anim calcmode="lin" valueType="num">
                                      <p:cBhvr>
                                        <p:cTn id="161"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178212"/>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178213"/>
                                        </p:tgtEl>
                                        <p:attrNameLst>
                                          <p:attrName>style.visibility</p:attrName>
                                        </p:attrNameLst>
                                      </p:cBhvr>
                                      <p:to>
                                        <p:strVal val="visible"/>
                                      </p:to>
                                    </p:set>
                                    <p:anim calcmode="lin" valueType="num">
                                      <p:cBhvr>
                                        <p:cTn id="169" dur="500" fill="hold"/>
                                        <p:tgtEl>
                                          <p:spTgt spid="178213"/>
                                        </p:tgtEl>
                                        <p:attrNameLst>
                                          <p:attrName>ppt_w</p:attrName>
                                        </p:attrNameLst>
                                      </p:cBhvr>
                                      <p:tavLst>
                                        <p:tav tm="0">
                                          <p:val>
                                            <p:strVal val="2/3*#ppt_w"/>
                                          </p:val>
                                        </p:tav>
                                        <p:tav tm="100000">
                                          <p:val>
                                            <p:strVal val="#ppt_w"/>
                                          </p:val>
                                        </p:tav>
                                      </p:tavLst>
                                    </p:anim>
                                    <p:anim calcmode="lin" valueType="num">
                                      <p:cBhvr>
                                        <p:cTn id="170"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53EFEA46-0A05-3204-046B-D8AECE563C8D}"/>
              </a:ext>
            </a:extLst>
          </p:cNvPr>
          <p:cNvSpPr>
            <a:spLocks noChangeArrowheads="1"/>
          </p:cNvSpPr>
          <p:nvPr/>
        </p:nvSpPr>
        <p:spPr bwMode="auto">
          <a:xfrm>
            <a:off x="463550" y="552450"/>
            <a:ext cx="827087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61443" name="Text Box 6">
            <a:extLst>
              <a:ext uri="{FF2B5EF4-FFF2-40B4-BE49-F238E27FC236}">
                <a16:creationId xmlns:a16="http://schemas.microsoft.com/office/drawing/2014/main" id="{8816EA4D-FCFC-F4F6-F7DB-611C7BC23D25}"/>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6392" name="Rectangle 8">
            <a:extLst>
              <a:ext uri="{FF2B5EF4-FFF2-40B4-BE49-F238E27FC236}">
                <a16:creationId xmlns:a16="http://schemas.microsoft.com/office/drawing/2014/main" id="{8DF54B52-DDEB-5494-84D5-D60D72FD3AEA}"/>
              </a:ext>
            </a:extLst>
          </p:cNvPr>
          <p:cNvSpPr>
            <a:spLocks noChangeArrowheads="1"/>
          </p:cNvSpPr>
          <p:nvPr/>
        </p:nvSpPr>
        <p:spPr bwMode="auto">
          <a:xfrm>
            <a:off x="387350" y="1808163"/>
            <a:ext cx="8205788" cy="34131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5400" i="1">
                <a:solidFill>
                  <a:srgbClr val="66FF78"/>
                </a:solidFill>
                <a:latin typeface="Helvetica" panose="020B0604020202020204" pitchFamily="34" charset="0"/>
              </a:rPr>
              <a:t>ACHALAKHAWUI</a:t>
            </a:r>
            <a:br>
              <a:rPr lang="en-US" altLang="en-US" sz="5400" i="1">
                <a:solidFill>
                  <a:srgbClr val="66FF78"/>
                </a:solidFill>
                <a:latin typeface="Helvetica" panose="020B0604020202020204" pitchFamily="34" charset="0"/>
              </a:rPr>
            </a:br>
            <a:r>
              <a:rPr lang="en-US" altLang="en-US" sz="5400" i="1">
                <a:solidFill>
                  <a:srgbClr val="66FF78"/>
                </a:solidFill>
                <a:latin typeface="Helvetica" panose="020B0604020202020204" pitchFamily="34" charset="0"/>
              </a:rPr>
              <a:t>TUINGASHITBING</a:t>
            </a:r>
            <a:br>
              <a:rPr lang="en-US" altLang="en-US" sz="5400" i="1">
                <a:solidFill>
                  <a:srgbClr val="66FF78"/>
                </a:solidFill>
                <a:latin typeface="Helvetica" panose="020B0604020202020204" pitchFamily="34" charset="0"/>
              </a:rPr>
            </a:br>
            <a:r>
              <a:rPr lang="en-US" altLang="en-US" sz="5400" i="1">
                <a:solidFill>
                  <a:srgbClr val="66FF78"/>
                </a:solidFill>
                <a:latin typeface="Helvetica" panose="020B0604020202020204" pitchFamily="34" charset="0"/>
              </a:rPr>
              <a:t>KALA</a:t>
            </a:r>
            <a:br>
              <a:rPr lang="en-US" altLang="en-US" sz="5400" i="1">
                <a:solidFill>
                  <a:srgbClr val="66FF78"/>
                </a:solidFill>
                <a:latin typeface="Helvetica" panose="020B0604020202020204" pitchFamily="34" charset="0"/>
              </a:rPr>
            </a:br>
            <a:r>
              <a:rPr lang="en-US" altLang="en-US" sz="5400" i="1">
                <a:solidFill>
                  <a:srgbClr val="66FF78"/>
                </a:solidFill>
                <a:latin typeface="Helvetica" panose="020B0604020202020204" pitchFamily="34" charset="0"/>
              </a:rPr>
              <a:t> CONTRACTS</a:t>
            </a:r>
            <a:endParaRPr lang="en-US" altLang="en-US" sz="6000" i="1">
              <a:latin typeface="Helvetica" panose="020B0604020202020204" pitchFamily="34" charset="0"/>
            </a:endParaRPr>
          </a:p>
        </p:txBody>
      </p:sp>
      <p:sp>
        <p:nvSpPr>
          <p:cNvPr id="61445" name="Rectangle 10">
            <a:extLst>
              <a:ext uri="{FF2B5EF4-FFF2-40B4-BE49-F238E27FC236}">
                <a16:creationId xmlns:a16="http://schemas.microsoft.com/office/drawing/2014/main" id="{283D871F-038B-3485-DD21-77B6B421AEF1}"/>
              </a:ext>
            </a:extLst>
          </p:cNvPr>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sp>
        <p:nvSpPr>
          <p:cNvPr id="16397" name="Rectangle 13">
            <a:extLst>
              <a:ext uri="{FF2B5EF4-FFF2-40B4-BE49-F238E27FC236}">
                <a16:creationId xmlns:a16="http://schemas.microsoft.com/office/drawing/2014/main" id="{80328DFF-A0A2-E21F-4EBC-2AA23F670C98}"/>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21</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a:extLst>
              <a:ext uri="{FF2B5EF4-FFF2-40B4-BE49-F238E27FC236}">
                <a16:creationId xmlns:a16="http://schemas.microsoft.com/office/drawing/2014/main" id="{EE5796EE-346C-B862-197B-8FAB84B929DA}"/>
              </a:ext>
            </a:extLst>
          </p:cNvPr>
          <p:cNvSpPr>
            <a:spLocks noChangeArrowheads="1"/>
          </p:cNvSpPr>
          <p:nvPr/>
        </p:nvSpPr>
        <p:spPr bwMode="auto">
          <a:xfrm>
            <a:off x="177800" y="552450"/>
            <a:ext cx="87757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63491" name="Text Box 4">
            <a:extLst>
              <a:ext uri="{FF2B5EF4-FFF2-40B4-BE49-F238E27FC236}">
                <a16:creationId xmlns:a16="http://schemas.microsoft.com/office/drawing/2014/main" id="{07DFC21D-1848-D265-FB24-0E87E10E3A39}"/>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74474" name="Text Box 10">
            <a:extLst>
              <a:ext uri="{FF2B5EF4-FFF2-40B4-BE49-F238E27FC236}">
                <a16:creationId xmlns:a16="http://schemas.microsoft.com/office/drawing/2014/main" id="{B645744D-C9F1-6A1B-2899-8FF0230CE9EC}"/>
              </a:ext>
            </a:extLst>
          </p:cNvPr>
          <p:cNvSpPr txBox="1">
            <a:spLocks noChangeArrowheads="1"/>
          </p:cNvSpPr>
          <p:nvPr/>
        </p:nvSpPr>
        <p:spPr bwMode="auto">
          <a:xfrm>
            <a:off x="1133475" y="2305050"/>
            <a:ext cx="6891338" cy="5857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latin typeface="Comic Sans MS" pitchFamily="-108" charset="0"/>
                <a:ea typeface="ＭＳ Ｐゴシック" pitchFamily="-108" charset="-128"/>
              </a:rPr>
              <a:t>KATAMLI KHANGACHON #13</a:t>
            </a:r>
          </a:p>
        </p:txBody>
      </p:sp>
      <p:sp>
        <p:nvSpPr>
          <p:cNvPr id="574470" name="Rectangle 6">
            <a:extLst>
              <a:ext uri="{FF2B5EF4-FFF2-40B4-BE49-F238E27FC236}">
                <a16:creationId xmlns:a16="http://schemas.microsoft.com/office/drawing/2014/main" id="{CAF34179-ECFB-CEE1-548D-7BBA30B97A94}"/>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22</a:t>
            </a:r>
          </a:p>
        </p:txBody>
      </p:sp>
      <p:sp>
        <p:nvSpPr>
          <p:cNvPr id="63494" name="Text Box 7">
            <a:extLst>
              <a:ext uri="{FF2B5EF4-FFF2-40B4-BE49-F238E27FC236}">
                <a16:creationId xmlns:a16="http://schemas.microsoft.com/office/drawing/2014/main" id="{3212CD52-1DF0-3A2A-E409-24843C76C697}"/>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aphicFrame>
        <p:nvGraphicFramePr>
          <p:cNvPr id="574507" name="Object 2">
            <a:extLst>
              <a:ext uri="{FF2B5EF4-FFF2-40B4-BE49-F238E27FC236}">
                <a16:creationId xmlns:a16="http://schemas.microsoft.com/office/drawing/2014/main" id="{33688EDA-08B6-59BA-0A7C-0EB627474E55}"/>
              </a:ext>
            </a:extLst>
          </p:cNvPr>
          <p:cNvGraphicFramePr>
            <a:graphicFrameLocks noChangeAspect="1"/>
          </p:cNvGraphicFramePr>
          <p:nvPr/>
        </p:nvGraphicFramePr>
        <p:xfrm>
          <a:off x="573088" y="3387725"/>
          <a:ext cx="3186112" cy="2616200"/>
        </p:xfrm>
        <a:graphic>
          <a:graphicData uri="http://schemas.openxmlformats.org/presentationml/2006/ole">
            <mc:AlternateContent xmlns:mc="http://schemas.openxmlformats.org/markup-compatibility/2006">
              <mc:Choice xmlns:v="urn:schemas-microsoft-com:vml" Requires="v">
                <p:oleObj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3387725"/>
                        <a:ext cx="3186112"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a:extLst>
              <a:ext uri="{FF2B5EF4-FFF2-40B4-BE49-F238E27FC236}">
                <a16:creationId xmlns:a16="http://schemas.microsoft.com/office/drawing/2014/main" id="{268D28E5-D24E-FB26-3893-F3A8F6E862D2}"/>
              </a:ext>
            </a:extLst>
          </p:cNvPr>
          <p:cNvSpPr>
            <a:spLocks noChangeArrowheads="1"/>
          </p:cNvSpPr>
          <p:nvPr/>
        </p:nvSpPr>
        <p:spPr bwMode="auto">
          <a:xfrm>
            <a:off x="792163" y="1597025"/>
            <a:ext cx="7627937"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Helvetica" panose="020B0604020202020204" pitchFamily="34" charset="0"/>
              </a:rPr>
              <a:t>ACHALAKHAWUI TUINGASHITBING</a:t>
            </a:r>
            <a:endParaRPr lang="en-US" altLang="en-US" sz="3200" i="1">
              <a:latin typeface="Helvetica" panose="020B0604020202020204" pitchFamily="34" charset="0"/>
            </a:endParaRPr>
          </a:p>
        </p:txBody>
      </p:sp>
      <p:pic>
        <p:nvPicPr>
          <p:cNvPr id="574508" name="Picture 44" descr="Nahal Beersheba with sheep at water">
            <a:extLst>
              <a:ext uri="{FF2B5EF4-FFF2-40B4-BE49-F238E27FC236}">
                <a16:creationId xmlns:a16="http://schemas.microsoft.com/office/drawing/2014/main" id="{D020D2B8-A36E-0C30-70EB-EFDC53677E8A}"/>
              </a:ext>
            </a:extLst>
          </p:cNvPr>
          <p:cNvPicPr preferRelativeResize="0">
            <a:picLocks noChangeAspect="1" noChangeArrowheads="1"/>
          </p:cNvPicPr>
          <p:nvPr>
            <p:custDataLst>
              <p:tags r:id="rId1"/>
            </p:custDataLst>
          </p:nvPr>
        </p:nvPicPr>
        <p:blipFill>
          <a:blip r:embed="rId6"/>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3498" name="Text Box 8">
            <a:extLst>
              <a:ext uri="{FF2B5EF4-FFF2-40B4-BE49-F238E27FC236}">
                <a16:creationId xmlns:a16="http://schemas.microsoft.com/office/drawing/2014/main" id="{F1F53EC0-4891-BB76-E3A5-4AA499BAD65D}"/>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a:extLst>
              <a:ext uri="{FF2B5EF4-FFF2-40B4-BE49-F238E27FC236}">
                <a16:creationId xmlns:a16="http://schemas.microsoft.com/office/drawing/2014/main" id="{869519FD-67D3-4437-C2B4-2D1F09F31686}"/>
              </a:ext>
            </a:extLst>
          </p:cNvPr>
          <p:cNvSpPr>
            <a:spLocks noChangeArrowheads="1"/>
          </p:cNvSpPr>
          <p:nvPr/>
        </p:nvSpPr>
        <p:spPr bwMode="auto">
          <a:xfrm>
            <a:off x="190500" y="552450"/>
            <a:ext cx="87630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593923" name="Text Box 3">
            <a:extLst>
              <a:ext uri="{FF2B5EF4-FFF2-40B4-BE49-F238E27FC236}">
                <a16:creationId xmlns:a16="http://schemas.microsoft.com/office/drawing/2014/main" id="{C86E3B09-5A61-4386-CFD4-5EF709085A66}"/>
              </a:ext>
            </a:extLst>
          </p:cNvPr>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400"/>
              <a:t>Ezra 10:19; Ezek. 17:18</a:t>
            </a:r>
            <a:endParaRPr lang="en-US" altLang="en-US" sz="1400">
              <a:latin typeface="Times New Roman" panose="02020603050405020304" pitchFamily="18" charset="0"/>
            </a:endParaRPr>
          </a:p>
        </p:txBody>
      </p:sp>
      <p:sp>
        <p:nvSpPr>
          <p:cNvPr id="65540" name="Text Box 4">
            <a:extLst>
              <a:ext uri="{FF2B5EF4-FFF2-40B4-BE49-F238E27FC236}">
                <a16:creationId xmlns:a16="http://schemas.microsoft.com/office/drawing/2014/main" id="{F59E7649-6902-C7DF-F225-4D4B16CE0A3B}"/>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93926" name="Rectangle 6">
            <a:extLst>
              <a:ext uri="{FF2B5EF4-FFF2-40B4-BE49-F238E27FC236}">
                <a16:creationId xmlns:a16="http://schemas.microsoft.com/office/drawing/2014/main" id="{EDB76708-FAB1-176A-CEA5-D3009D79BD91}"/>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23</a:t>
            </a:r>
          </a:p>
        </p:txBody>
      </p:sp>
      <p:sp>
        <p:nvSpPr>
          <p:cNvPr id="65542" name="Text Box 7">
            <a:extLst>
              <a:ext uri="{FF2B5EF4-FFF2-40B4-BE49-F238E27FC236}">
                <a16:creationId xmlns:a16="http://schemas.microsoft.com/office/drawing/2014/main" id="{73F56427-F89C-3767-2F8F-574E51D96B11}"/>
              </a:ext>
            </a:extLst>
          </p:cNvPr>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 </a:t>
            </a:r>
          </a:p>
        </p:txBody>
      </p:sp>
      <p:graphicFrame>
        <p:nvGraphicFramePr>
          <p:cNvPr id="65543" name="Object 2">
            <a:extLst>
              <a:ext uri="{FF2B5EF4-FFF2-40B4-BE49-F238E27FC236}">
                <a16:creationId xmlns:a16="http://schemas.microsoft.com/office/drawing/2014/main" id="{F68CBA68-8347-B4F2-4DC2-30ACA5F9160D}"/>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a:extLst>
              <a:ext uri="{FF2B5EF4-FFF2-40B4-BE49-F238E27FC236}">
                <a16:creationId xmlns:a16="http://schemas.microsoft.com/office/drawing/2014/main" id="{8148D28E-418F-73FB-170D-EA28278423A4}"/>
              </a:ext>
            </a:extLst>
          </p:cNvPr>
          <p:cNvPicPr preferRelativeResize="0">
            <a:picLocks noChangeAspect="1" noChangeArrowheads="1"/>
          </p:cNvPicPr>
          <p:nvPr>
            <p:custDataLst>
              <p:tags r:id="rId1"/>
            </p:custDataLst>
          </p:nvPr>
        </p:nvPicPr>
        <p:blipFill>
          <a:blip r:embed="rId6"/>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a:extLst>
              <a:ext uri="{FF2B5EF4-FFF2-40B4-BE49-F238E27FC236}">
                <a16:creationId xmlns:a16="http://schemas.microsoft.com/office/drawing/2014/main" id="{AD62B63A-6581-ABCA-08A8-7BF5F8451BB4}"/>
              </a:ext>
            </a:extLst>
          </p:cNvPr>
          <p:cNvSpPr>
            <a:spLocks noChangeArrowheads="1"/>
          </p:cNvSpPr>
          <p:nvPr/>
        </p:nvSpPr>
        <p:spPr bwMode="auto">
          <a:xfrm>
            <a:off x="2230438" y="2433638"/>
            <a:ext cx="270192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a:solidFill>
                  <a:srgbClr val="FC0000"/>
                </a:solidFill>
                <a:latin typeface="Helvetica" panose="020B0604020202020204" pitchFamily="34" charset="0"/>
              </a:rPr>
              <a:t>•</a:t>
            </a:r>
            <a:r>
              <a:rPr lang="en-US" altLang="en-US" sz="3600" i="1">
                <a:solidFill>
                  <a:srgbClr val="FC0000"/>
                </a:solidFill>
                <a:latin typeface="Helvetica" panose="020B0604020202020204" pitchFamily="34" charset="0"/>
              </a:rPr>
              <a:t> </a:t>
            </a:r>
            <a:r>
              <a:rPr lang="en-US" altLang="en-US" sz="4800" i="1">
                <a:solidFill>
                  <a:srgbClr val="FC0000"/>
                </a:solidFill>
                <a:latin typeface="Helvetica" panose="020B0604020202020204" pitchFamily="34" charset="0"/>
              </a:rPr>
              <a:t>APANG</a:t>
            </a:r>
            <a:endParaRPr lang="en-US" altLang="en-US" sz="5400" i="1">
              <a:solidFill>
                <a:srgbClr val="FC0000"/>
              </a:solidFill>
              <a:latin typeface="Helvetica" panose="020B0604020202020204" pitchFamily="34" charset="0"/>
            </a:endParaRPr>
          </a:p>
        </p:txBody>
      </p:sp>
      <p:sp>
        <p:nvSpPr>
          <p:cNvPr id="593936" name="Rectangle 16">
            <a:extLst>
              <a:ext uri="{FF2B5EF4-FFF2-40B4-BE49-F238E27FC236}">
                <a16:creationId xmlns:a16="http://schemas.microsoft.com/office/drawing/2014/main" id="{712D9C6F-AFDC-3B0D-9AC6-E96296243F6F}"/>
              </a:ext>
            </a:extLst>
          </p:cNvPr>
          <p:cNvSpPr>
            <a:spLocks noChangeArrowheads="1"/>
          </p:cNvSpPr>
          <p:nvPr/>
        </p:nvSpPr>
        <p:spPr bwMode="auto">
          <a:xfrm>
            <a:off x="819150" y="1473200"/>
            <a:ext cx="746442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Helvetica" panose="020B0604020202020204" pitchFamily="34" charset="0"/>
              </a:rPr>
              <a:t>ACHALAKHAWUI TUINGASHITBING</a:t>
            </a:r>
            <a:endParaRPr lang="en-US" altLang="en-US" sz="3200" i="1">
              <a:latin typeface="Helvetica" panose="020B0604020202020204" pitchFamily="34" charset="0"/>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a:extLst>
              <a:ext uri="{FF2B5EF4-FFF2-40B4-BE49-F238E27FC236}">
                <a16:creationId xmlns:a16="http://schemas.microsoft.com/office/drawing/2014/main" id="{50D95C39-6C35-3FC2-23AC-C2F4913BC136}"/>
              </a:ext>
            </a:extLst>
          </p:cNvPr>
          <p:cNvSpPr>
            <a:spLocks noChangeArrowheads="1"/>
          </p:cNvSpPr>
          <p:nvPr/>
        </p:nvSpPr>
        <p:spPr bwMode="auto">
          <a:xfrm>
            <a:off x="177800" y="552450"/>
            <a:ext cx="8734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587780" name="Text Box 4">
            <a:extLst>
              <a:ext uri="{FF2B5EF4-FFF2-40B4-BE49-F238E27FC236}">
                <a16:creationId xmlns:a16="http://schemas.microsoft.com/office/drawing/2014/main" id="{39F7CE3C-752E-0A9F-98D2-7EBF08DDAC5F}"/>
              </a:ext>
            </a:extLst>
          </p:cNvPr>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400"/>
              <a:t>Ruth 4:8</a:t>
            </a:r>
            <a:endParaRPr lang="en-US" altLang="en-US" sz="1400">
              <a:latin typeface="Times New Roman" panose="02020603050405020304" pitchFamily="18" charset="0"/>
            </a:endParaRPr>
          </a:p>
        </p:txBody>
      </p:sp>
      <p:sp>
        <p:nvSpPr>
          <p:cNvPr id="67588" name="Text Box 5">
            <a:extLst>
              <a:ext uri="{FF2B5EF4-FFF2-40B4-BE49-F238E27FC236}">
                <a16:creationId xmlns:a16="http://schemas.microsoft.com/office/drawing/2014/main" id="{D0A70DBF-7AF3-2651-412F-4BF25E88BF1B}"/>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87783" name="Rectangle 7">
            <a:extLst>
              <a:ext uri="{FF2B5EF4-FFF2-40B4-BE49-F238E27FC236}">
                <a16:creationId xmlns:a16="http://schemas.microsoft.com/office/drawing/2014/main" id="{F19498C7-C455-AA41-F926-8DDF8C164BEA}"/>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24</a:t>
            </a:r>
          </a:p>
        </p:txBody>
      </p:sp>
      <p:sp>
        <p:nvSpPr>
          <p:cNvPr id="67590" name="Text Box 8">
            <a:extLst>
              <a:ext uri="{FF2B5EF4-FFF2-40B4-BE49-F238E27FC236}">
                <a16:creationId xmlns:a16="http://schemas.microsoft.com/office/drawing/2014/main" id="{05A06641-17D3-AE86-78D0-93A37E7CF10A}"/>
              </a:ext>
            </a:extLst>
          </p:cNvPr>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 </a:t>
            </a:r>
          </a:p>
        </p:txBody>
      </p:sp>
      <p:graphicFrame>
        <p:nvGraphicFramePr>
          <p:cNvPr id="67591" name="Object 2">
            <a:extLst>
              <a:ext uri="{FF2B5EF4-FFF2-40B4-BE49-F238E27FC236}">
                <a16:creationId xmlns:a16="http://schemas.microsoft.com/office/drawing/2014/main" id="{3899EB33-FE3D-11CD-447E-62D689935FA1}"/>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a:extLst>
              <a:ext uri="{FF2B5EF4-FFF2-40B4-BE49-F238E27FC236}">
                <a16:creationId xmlns:a16="http://schemas.microsoft.com/office/drawing/2014/main" id="{8D03992E-11C1-4CFC-EF92-0BA449D76AEA}"/>
              </a:ext>
            </a:extLst>
          </p:cNvPr>
          <p:cNvPicPr preferRelativeResize="0">
            <a:picLocks noChangeAspect="1" noChangeArrowheads="1"/>
          </p:cNvPicPr>
          <p:nvPr>
            <p:custDataLst>
              <p:tags r:id="rId1"/>
            </p:custDataLst>
          </p:nvPr>
        </p:nvPicPr>
        <p:blipFill>
          <a:blip r:embed="rId6"/>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a:extLst>
              <a:ext uri="{FF2B5EF4-FFF2-40B4-BE49-F238E27FC236}">
                <a16:creationId xmlns:a16="http://schemas.microsoft.com/office/drawing/2014/main" id="{40213DA0-614E-A5EC-25EE-42DB51A8C5D2}"/>
              </a:ext>
            </a:extLst>
          </p:cNvPr>
          <p:cNvSpPr>
            <a:spLocks noChangeArrowheads="1"/>
          </p:cNvSpPr>
          <p:nvPr/>
        </p:nvSpPr>
        <p:spPr bwMode="auto">
          <a:xfrm>
            <a:off x="2230438" y="2433638"/>
            <a:ext cx="270192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a:solidFill>
                  <a:srgbClr val="8B8073"/>
                </a:solidFill>
                <a:latin typeface="Helvetica" panose="020B0604020202020204" pitchFamily="34" charset="0"/>
              </a:rPr>
              <a:t>•</a:t>
            </a:r>
            <a:r>
              <a:rPr lang="en-US" altLang="en-US" sz="3600" i="1">
                <a:solidFill>
                  <a:srgbClr val="8B8073"/>
                </a:solidFill>
                <a:latin typeface="Helvetica" panose="020B0604020202020204" pitchFamily="34" charset="0"/>
              </a:rPr>
              <a:t> </a:t>
            </a:r>
            <a:r>
              <a:rPr lang="en-US" altLang="en-US" sz="4800" i="1">
                <a:solidFill>
                  <a:srgbClr val="8B8073"/>
                </a:solidFill>
                <a:latin typeface="Helvetica" panose="020B0604020202020204" pitchFamily="34" charset="0"/>
              </a:rPr>
              <a:t>APANG</a:t>
            </a:r>
            <a:endParaRPr lang="en-US" altLang="en-US" sz="5400" i="1">
              <a:solidFill>
                <a:srgbClr val="8B8073"/>
              </a:solidFill>
              <a:latin typeface="Helvetica" panose="020B0604020202020204" pitchFamily="34" charset="0"/>
            </a:endParaRPr>
          </a:p>
        </p:txBody>
      </p:sp>
      <p:sp>
        <p:nvSpPr>
          <p:cNvPr id="587793" name="Rectangle 17">
            <a:extLst>
              <a:ext uri="{FF2B5EF4-FFF2-40B4-BE49-F238E27FC236}">
                <a16:creationId xmlns:a16="http://schemas.microsoft.com/office/drawing/2014/main" id="{67C823D4-0384-5982-E72A-5C783A10F4ED}"/>
              </a:ext>
            </a:extLst>
          </p:cNvPr>
          <p:cNvSpPr>
            <a:spLocks noChangeArrowheads="1"/>
          </p:cNvSpPr>
          <p:nvPr/>
        </p:nvSpPr>
        <p:spPr bwMode="auto">
          <a:xfrm>
            <a:off x="2952750" y="3559175"/>
            <a:ext cx="479901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a:solidFill>
                  <a:srgbClr val="FC0000"/>
                </a:solidFill>
                <a:latin typeface="Helvetica" panose="020B0604020202020204" pitchFamily="34" charset="0"/>
              </a:rPr>
              <a:t>•</a:t>
            </a:r>
            <a:r>
              <a:rPr lang="en-US" altLang="en-US" sz="3600" i="1">
                <a:solidFill>
                  <a:srgbClr val="FC0000"/>
                </a:solidFill>
                <a:latin typeface="Helvetica" panose="020B0604020202020204" pitchFamily="34" charset="0"/>
              </a:rPr>
              <a:t> </a:t>
            </a:r>
            <a:r>
              <a:rPr lang="en-US" altLang="en-US" sz="4800" i="1">
                <a:solidFill>
                  <a:srgbClr val="FC0000"/>
                </a:solidFill>
                <a:latin typeface="Helvetica" panose="020B0604020202020204" pitchFamily="34" charset="0"/>
              </a:rPr>
              <a:t>PHEIHOP</a:t>
            </a:r>
            <a:r>
              <a:rPr lang="en-US" altLang="en-US" sz="3600" i="1">
                <a:solidFill>
                  <a:schemeClr val="folHlink"/>
                </a:solidFill>
                <a:latin typeface="Helvetica" panose="020B0604020202020204" pitchFamily="34" charset="0"/>
              </a:rPr>
              <a:t>		</a:t>
            </a:r>
            <a:endParaRPr lang="en-US" altLang="en-US" sz="5400" i="1">
              <a:solidFill>
                <a:schemeClr val="folHlink"/>
              </a:solidFill>
              <a:latin typeface="Helvetica" panose="020B0604020202020204" pitchFamily="34" charset="0"/>
            </a:endParaRPr>
          </a:p>
        </p:txBody>
      </p:sp>
      <p:sp>
        <p:nvSpPr>
          <p:cNvPr id="587795" name="Rectangle 19">
            <a:extLst>
              <a:ext uri="{FF2B5EF4-FFF2-40B4-BE49-F238E27FC236}">
                <a16:creationId xmlns:a16="http://schemas.microsoft.com/office/drawing/2014/main" id="{D00B8010-3660-46DB-72A8-7B9D37842EEF}"/>
              </a:ext>
            </a:extLst>
          </p:cNvPr>
          <p:cNvSpPr>
            <a:spLocks noChangeArrowheads="1"/>
          </p:cNvSpPr>
          <p:nvPr/>
        </p:nvSpPr>
        <p:spPr bwMode="auto">
          <a:xfrm>
            <a:off x="0" y="1498600"/>
            <a:ext cx="9144000" cy="642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i="1">
                <a:solidFill>
                  <a:srgbClr val="FFFF00"/>
                </a:solidFill>
                <a:latin typeface="Helvetica" panose="020B0604020202020204" pitchFamily="34" charset="0"/>
              </a:rPr>
              <a:t>       </a:t>
            </a:r>
            <a:r>
              <a:rPr lang="en-US" altLang="en-US" sz="3200" i="1">
                <a:solidFill>
                  <a:srgbClr val="FFFF00"/>
                </a:solidFill>
                <a:latin typeface="Helvetica" panose="020B0604020202020204" pitchFamily="34" charset="0"/>
              </a:rPr>
              <a:t>ACHALAKHAWUI TUINGASHITBING</a:t>
            </a:r>
            <a:endParaRPr lang="en-US" altLang="en-US" sz="3200" i="1">
              <a:latin typeface="Helvetica" panose="020B0604020202020204" pitchFamily="34" charset="0"/>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E632F966-DF6C-DD70-7B4E-BF6AD41B7655}"/>
              </a:ext>
            </a:extLst>
          </p:cNvPr>
          <p:cNvSpPr>
            <a:spLocks noChangeArrowheads="1"/>
          </p:cNvSpPr>
          <p:nvPr/>
        </p:nvSpPr>
        <p:spPr bwMode="auto">
          <a:xfrm>
            <a:off x="190500" y="552450"/>
            <a:ext cx="87217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588804" name="Text Box 4">
            <a:extLst>
              <a:ext uri="{FF2B5EF4-FFF2-40B4-BE49-F238E27FC236}">
                <a16:creationId xmlns:a16="http://schemas.microsoft.com/office/drawing/2014/main" id="{17318935-714C-2597-1DC8-701FBA2EF70E}"/>
              </a:ext>
            </a:extLst>
          </p:cNvPr>
          <p:cNvSpPr txBox="1">
            <a:spLocks noChangeArrowheads="1"/>
          </p:cNvSpPr>
          <p:nvPr/>
        </p:nvSpPr>
        <p:spPr bwMode="auto">
          <a:xfrm>
            <a:off x="752475" y="66675"/>
            <a:ext cx="4119563"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400"/>
              <a:t>Pang. 2:13; Mish. 18:19; 2 Thot. 13:5</a:t>
            </a:r>
            <a:endParaRPr lang="en-US" altLang="en-US" sz="1400">
              <a:latin typeface="Times New Roman" panose="02020603050405020304" pitchFamily="18" charset="0"/>
            </a:endParaRPr>
          </a:p>
        </p:txBody>
      </p:sp>
      <p:sp>
        <p:nvSpPr>
          <p:cNvPr id="69636" name="Text Box 5">
            <a:extLst>
              <a:ext uri="{FF2B5EF4-FFF2-40B4-BE49-F238E27FC236}">
                <a16:creationId xmlns:a16="http://schemas.microsoft.com/office/drawing/2014/main" id="{C9109446-81D3-62BD-FBC6-AEF032C99D66}"/>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88807" name="Rectangle 7">
            <a:extLst>
              <a:ext uri="{FF2B5EF4-FFF2-40B4-BE49-F238E27FC236}">
                <a16:creationId xmlns:a16="http://schemas.microsoft.com/office/drawing/2014/main" id="{13A9B619-9811-32AD-CB79-3E628A87F174}"/>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25</a:t>
            </a:r>
          </a:p>
        </p:txBody>
      </p:sp>
      <p:sp>
        <p:nvSpPr>
          <p:cNvPr id="69638" name="Text Box 8">
            <a:extLst>
              <a:ext uri="{FF2B5EF4-FFF2-40B4-BE49-F238E27FC236}">
                <a16:creationId xmlns:a16="http://schemas.microsoft.com/office/drawing/2014/main" id="{4D5EECF9-3B7E-CE62-D250-112E19541C16}"/>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aphicFrame>
        <p:nvGraphicFramePr>
          <p:cNvPr id="69639" name="Object 2">
            <a:extLst>
              <a:ext uri="{FF2B5EF4-FFF2-40B4-BE49-F238E27FC236}">
                <a16:creationId xmlns:a16="http://schemas.microsoft.com/office/drawing/2014/main" id="{0514ED6D-1AE9-AEA0-1A08-2EEC5098C0B0}"/>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a:extLst>
              <a:ext uri="{FF2B5EF4-FFF2-40B4-BE49-F238E27FC236}">
                <a16:creationId xmlns:a16="http://schemas.microsoft.com/office/drawing/2014/main" id="{52010E40-2D94-2363-AA0C-8267B1DBF1EE}"/>
              </a:ext>
            </a:extLst>
          </p:cNvPr>
          <p:cNvPicPr preferRelativeResize="0">
            <a:picLocks noChangeAspect="1" noChangeArrowheads="1"/>
          </p:cNvPicPr>
          <p:nvPr>
            <p:custDataLst>
              <p:tags r:id="rId1"/>
            </p:custDataLst>
          </p:nvPr>
        </p:nvPicPr>
        <p:blipFill>
          <a:blip r:embed="rId6"/>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a:extLst>
              <a:ext uri="{FF2B5EF4-FFF2-40B4-BE49-F238E27FC236}">
                <a16:creationId xmlns:a16="http://schemas.microsoft.com/office/drawing/2014/main" id="{AD41DD01-47F6-0887-AB31-7AF1C66EDF74}"/>
              </a:ext>
            </a:extLst>
          </p:cNvPr>
          <p:cNvSpPr>
            <a:spLocks noChangeArrowheads="1"/>
          </p:cNvSpPr>
          <p:nvPr/>
        </p:nvSpPr>
        <p:spPr bwMode="auto">
          <a:xfrm>
            <a:off x="2230438" y="2433638"/>
            <a:ext cx="2338387"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a:solidFill>
                  <a:srgbClr val="8B8073"/>
                </a:solidFill>
                <a:latin typeface="Helvetica" panose="020B0604020202020204" pitchFamily="34" charset="0"/>
              </a:rPr>
              <a:t>•</a:t>
            </a:r>
            <a:r>
              <a:rPr lang="en-US" altLang="en-US" sz="3600" i="1">
                <a:solidFill>
                  <a:srgbClr val="8B8073"/>
                </a:solidFill>
                <a:latin typeface="Helvetica" panose="020B0604020202020204" pitchFamily="34" charset="0"/>
              </a:rPr>
              <a:t> </a:t>
            </a:r>
            <a:r>
              <a:rPr lang="en-US" altLang="en-US" sz="4000" i="1">
                <a:solidFill>
                  <a:srgbClr val="8B8073"/>
                </a:solidFill>
                <a:latin typeface="Helvetica" panose="020B0604020202020204" pitchFamily="34" charset="0"/>
              </a:rPr>
              <a:t>APANG</a:t>
            </a:r>
            <a:endParaRPr lang="en-US" altLang="en-US" sz="5400" i="1">
              <a:solidFill>
                <a:srgbClr val="8B8073"/>
              </a:solidFill>
              <a:latin typeface="Helvetica" panose="020B0604020202020204" pitchFamily="34" charset="0"/>
            </a:endParaRPr>
          </a:p>
        </p:txBody>
      </p:sp>
      <p:sp>
        <p:nvSpPr>
          <p:cNvPr id="588813" name="Text Box 13">
            <a:extLst>
              <a:ext uri="{FF2B5EF4-FFF2-40B4-BE49-F238E27FC236}">
                <a16:creationId xmlns:a16="http://schemas.microsoft.com/office/drawing/2014/main" id="{DD6E6D79-BDB5-B799-BEE8-489BB47EFF58}"/>
              </a:ext>
            </a:extLst>
          </p:cNvPr>
          <p:cNvSpPr txBox="1">
            <a:spLocks noChangeArrowheads="1"/>
          </p:cNvSpPr>
          <p:nvPr/>
        </p:nvSpPr>
        <p:spPr bwMode="auto">
          <a:xfrm>
            <a:off x="3568700" y="5780088"/>
            <a:ext cx="2646363" cy="83026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i="1">
                <a:solidFill>
                  <a:srgbClr val="ED181E"/>
                </a:solidFill>
                <a:latin typeface="Helvetica" panose="020B0604020202020204" pitchFamily="34" charset="0"/>
              </a:rPr>
              <a:t>	</a:t>
            </a:r>
            <a:r>
              <a:rPr lang="en-US" altLang="en-US" sz="4800" i="1">
                <a:solidFill>
                  <a:srgbClr val="ED181E"/>
                </a:solidFill>
                <a:latin typeface="Helvetica" panose="020B0604020202020204" pitchFamily="34" charset="0"/>
              </a:rPr>
              <a:t>•</a:t>
            </a:r>
            <a:r>
              <a:rPr lang="en-US" altLang="en-US" sz="3600" i="1">
                <a:solidFill>
                  <a:srgbClr val="ED181E"/>
                </a:solidFill>
                <a:latin typeface="Helvetica" panose="020B0604020202020204" pitchFamily="34" charset="0"/>
              </a:rPr>
              <a:t> </a:t>
            </a:r>
            <a:r>
              <a:rPr lang="en-US" altLang="en-US" sz="4000" i="1">
                <a:solidFill>
                  <a:srgbClr val="ED181E"/>
                </a:solidFill>
                <a:latin typeface="Helvetica" panose="020B0604020202020204" pitchFamily="34" charset="0"/>
              </a:rPr>
              <a:t>ASHEE</a:t>
            </a:r>
          </a:p>
        </p:txBody>
      </p:sp>
      <p:sp>
        <p:nvSpPr>
          <p:cNvPr id="588814" name="Oval 14">
            <a:extLst>
              <a:ext uri="{FF2B5EF4-FFF2-40B4-BE49-F238E27FC236}">
                <a16:creationId xmlns:a16="http://schemas.microsoft.com/office/drawing/2014/main" id="{76891FC8-E33E-F9B2-A366-74D49313FC02}"/>
              </a:ext>
            </a:extLst>
          </p:cNvPr>
          <p:cNvSpPr>
            <a:spLocks noChangeArrowheads="1"/>
          </p:cNvSpPr>
          <p:nvPr/>
        </p:nvSpPr>
        <p:spPr bwMode="auto">
          <a:xfrm>
            <a:off x="3886200" y="5797550"/>
            <a:ext cx="2609850"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88815" name="AutoShape 15">
            <a:extLst>
              <a:ext uri="{FF2B5EF4-FFF2-40B4-BE49-F238E27FC236}">
                <a16:creationId xmlns:a16="http://schemas.microsoft.com/office/drawing/2014/main" id="{BA138CB1-0513-481B-4D0D-0D3F36090A31}"/>
              </a:ext>
            </a:extLst>
          </p:cNvPr>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88816" name="AutoShape 16">
            <a:extLst>
              <a:ext uri="{FF2B5EF4-FFF2-40B4-BE49-F238E27FC236}">
                <a16:creationId xmlns:a16="http://schemas.microsoft.com/office/drawing/2014/main" id="{1A8F56BD-111B-6842-EF2C-088CE11AFFBA}"/>
              </a:ext>
            </a:extLst>
          </p:cNvPr>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88822" name="Rectangle 22">
            <a:extLst>
              <a:ext uri="{FF2B5EF4-FFF2-40B4-BE49-F238E27FC236}">
                <a16:creationId xmlns:a16="http://schemas.microsoft.com/office/drawing/2014/main" id="{C622EBF4-FBF4-FFE4-7005-55D7A4CEE979}"/>
              </a:ext>
            </a:extLst>
          </p:cNvPr>
          <p:cNvSpPr>
            <a:spLocks noChangeArrowheads="1"/>
          </p:cNvSpPr>
          <p:nvPr/>
        </p:nvSpPr>
        <p:spPr bwMode="auto">
          <a:xfrm>
            <a:off x="2952750" y="3559175"/>
            <a:ext cx="3876675"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800" i="1">
                <a:solidFill>
                  <a:srgbClr val="8B8073"/>
                </a:solidFill>
                <a:latin typeface="Helvetica" panose="020B0604020202020204" pitchFamily="34" charset="0"/>
              </a:rPr>
              <a:t>•</a:t>
            </a:r>
            <a:r>
              <a:rPr lang="en-US" altLang="en-US" sz="3600" i="1">
                <a:solidFill>
                  <a:srgbClr val="8B8073"/>
                </a:solidFill>
                <a:latin typeface="Helvetica" panose="020B0604020202020204" pitchFamily="34" charset="0"/>
              </a:rPr>
              <a:t> </a:t>
            </a:r>
            <a:r>
              <a:rPr lang="en-US" altLang="en-US" sz="4000" i="1">
                <a:solidFill>
                  <a:srgbClr val="8B8073"/>
                </a:solidFill>
                <a:latin typeface="Helvetica" panose="020B0604020202020204" pitchFamily="34" charset="0"/>
              </a:rPr>
              <a:t>PHEIHOP</a:t>
            </a:r>
            <a:r>
              <a:rPr lang="en-US" altLang="en-US" sz="3600" i="1">
                <a:solidFill>
                  <a:srgbClr val="8B8073"/>
                </a:solidFill>
                <a:latin typeface="Helvetica" panose="020B0604020202020204" pitchFamily="34" charset="0"/>
              </a:rPr>
              <a:t>		</a:t>
            </a:r>
            <a:endParaRPr lang="en-US" altLang="en-US" sz="5400" i="1">
              <a:solidFill>
                <a:srgbClr val="8B8073"/>
              </a:solidFill>
              <a:latin typeface="Helvetica" panose="020B0604020202020204" pitchFamily="34" charset="0"/>
            </a:endParaRPr>
          </a:p>
        </p:txBody>
      </p:sp>
      <p:sp>
        <p:nvSpPr>
          <p:cNvPr id="588823" name="Rectangle 23">
            <a:extLst>
              <a:ext uri="{FF2B5EF4-FFF2-40B4-BE49-F238E27FC236}">
                <a16:creationId xmlns:a16="http://schemas.microsoft.com/office/drawing/2014/main" id="{9001BDCC-CDFD-BCD7-8819-DD54DAF6061F}"/>
              </a:ext>
            </a:extLst>
          </p:cNvPr>
          <p:cNvSpPr>
            <a:spLocks noChangeArrowheads="1"/>
          </p:cNvSpPr>
          <p:nvPr/>
        </p:nvSpPr>
        <p:spPr bwMode="auto">
          <a:xfrm>
            <a:off x="3692525" y="4665663"/>
            <a:ext cx="3348038"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i="1">
                <a:solidFill>
                  <a:srgbClr val="FC0000"/>
                </a:solidFill>
                <a:latin typeface="Helvetica" panose="020B0604020202020204" pitchFamily="34" charset="0"/>
              </a:rPr>
              <a:t>• MACHI				</a:t>
            </a:r>
          </a:p>
        </p:txBody>
      </p:sp>
      <p:sp>
        <p:nvSpPr>
          <p:cNvPr id="588827" name="Rectangle 27">
            <a:extLst>
              <a:ext uri="{FF2B5EF4-FFF2-40B4-BE49-F238E27FC236}">
                <a16:creationId xmlns:a16="http://schemas.microsoft.com/office/drawing/2014/main" id="{C7E182A6-C6AB-DED9-28DF-5C5398A3EEAB}"/>
              </a:ext>
            </a:extLst>
          </p:cNvPr>
          <p:cNvSpPr>
            <a:spLocks noChangeArrowheads="1"/>
          </p:cNvSpPr>
          <p:nvPr/>
        </p:nvSpPr>
        <p:spPr bwMode="auto">
          <a:xfrm>
            <a:off x="819150" y="1528763"/>
            <a:ext cx="7424738"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200" i="1">
                <a:solidFill>
                  <a:srgbClr val="FFFF00"/>
                </a:solidFill>
                <a:latin typeface="Helvetica" panose="020B0604020202020204" pitchFamily="34" charset="0"/>
              </a:rPr>
              <a:t>ACHALAKHAWUI TUINGASHITBING</a:t>
            </a:r>
            <a:endParaRPr lang="en-US" altLang="en-US" sz="3200" i="1">
              <a:latin typeface="Helvetica" panose="020B0604020202020204" pitchFamily="34" charset="0"/>
            </a:endParaRPr>
          </a:p>
        </p:txBody>
      </p:sp>
      <p:sp>
        <p:nvSpPr>
          <p:cNvPr id="69649" name="Text Box 28">
            <a:extLst>
              <a:ext uri="{FF2B5EF4-FFF2-40B4-BE49-F238E27FC236}">
                <a16:creationId xmlns:a16="http://schemas.microsoft.com/office/drawing/2014/main" id="{7F3E3FE7-69F5-411C-36D6-A523254884C5}"/>
              </a:ext>
            </a:extLst>
          </p:cNvPr>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a:extLst>
              <a:ext uri="{FF2B5EF4-FFF2-40B4-BE49-F238E27FC236}">
                <a16:creationId xmlns:a16="http://schemas.microsoft.com/office/drawing/2014/main" id="{840798BB-51D4-6F1C-84CE-7445B1CAB14E}"/>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a:extLst>
              <a:ext uri="{FF2B5EF4-FFF2-40B4-BE49-F238E27FC236}">
                <a16:creationId xmlns:a16="http://schemas.microsoft.com/office/drawing/2014/main" id="{930DE00E-C49E-8B89-08A2-0C73BA4B90E4}"/>
              </a:ext>
            </a:extLst>
          </p:cNvPr>
          <p:cNvPicPr preferRelativeResize="0">
            <a:picLocks noChangeAspect="1" noChangeArrowheads="1"/>
          </p:cNvPicPr>
          <p:nvPr>
            <p:custDataLst>
              <p:tags r:id="rId1"/>
            </p:custDataLst>
          </p:nvPr>
        </p:nvPicPr>
        <p:blipFill>
          <a:blip r:embed="rId6"/>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a:extLst>
              <a:ext uri="{FF2B5EF4-FFF2-40B4-BE49-F238E27FC236}">
                <a16:creationId xmlns:a16="http://schemas.microsoft.com/office/drawing/2014/main" id="{65C752FF-26DA-BF24-A321-1BFAFE40B9FD}"/>
              </a:ext>
            </a:extLst>
          </p:cNvPr>
          <p:cNvSpPr txBox="1">
            <a:spLocks noChangeArrowheads="1"/>
          </p:cNvSpPr>
          <p:nvPr/>
        </p:nvSpPr>
        <p:spPr bwMode="auto">
          <a:xfrm>
            <a:off x="3603625" y="5776913"/>
            <a:ext cx="3570288" cy="830262"/>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i="1">
                <a:solidFill>
                  <a:srgbClr val="ED181E"/>
                </a:solidFill>
                <a:latin typeface="Helvetica" panose="020B0604020202020204" pitchFamily="34" charset="0"/>
              </a:rPr>
              <a:t>	</a:t>
            </a:r>
            <a:r>
              <a:rPr lang="en-US" altLang="en-US" sz="4800" i="1">
                <a:solidFill>
                  <a:srgbClr val="ED181E"/>
                </a:solidFill>
                <a:latin typeface="Helvetica" panose="020B0604020202020204" pitchFamily="34" charset="0"/>
              </a:rPr>
              <a:t>•</a:t>
            </a:r>
            <a:r>
              <a:rPr lang="en-US" altLang="en-US" sz="3600" i="1">
                <a:solidFill>
                  <a:srgbClr val="ED181E"/>
                </a:solidFill>
                <a:latin typeface="Helvetica" panose="020B0604020202020204" pitchFamily="34" charset="0"/>
              </a:rPr>
              <a:t> </a:t>
            </a:r>
            <a:r>
              <a:rPr lang="en-US" altLang="en-US" sz="4800" i="1">
                <a:solidFill>
                  <a:srgbClr val="ED181E"/>
                </a:solidFill>
                <a:latin typeface="Helvetica" panose="020B0604020202020204" pitchFamily="34" charset="0"/>
              </a:rPr>
              <a:t>ASHEE</a:t>
            </a:r>
          </a:p>
        </p:txBody>
      </p:sp>
      <p:sp>
        <p:nvSpPr>
          <p:cNvPr id="71685" name="Text Box 5">
            <a:extLst>
              <a:ext uri="{FF2B5EF4-FFF2-40B4-BE49-F238E27FC236}">
                <a16:creationId xmlns:a16="http://schemas.microsoft.com/office/drawing/2014/main" id="{B7C3290B-FB48-B044-866E-03EAD201667A}"/>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41030" name="AutoShape 6">
            <a:extLst>
              <a:ext uri="{FF2B5EF4-FFF2-40B4-BE49-F238E27FC236}">
                <a16:creationId xmlns:a16="http://schemas.microsoft.com/office/drawing/2014/main" id="{73BEF480-3304-4E6F-9F00-70F4B7DBC2C4}"/>
              </a:ext>
            </a:extLst>
          </p:cNvPr>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031" name="AutoShape 7">
            <a:extLst>
              <a:ext uri="{FF2B5EF4-FFF2-40B4-BE49-F238E27FC236}">
                <a16:creationId xmlns:a16="http://schemas.microsoft.com/office/drawing/2014/main" id="{AD643DA7-81AF-D40C-F870-28E295437249}"/>
              </a:ext>
            </a:extLst>
          </p:cNvPr>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032" name="Rectangle 8">
            <a:extLst>
              <a:ext uri="{FF2B5EF4-FFF2-40B4-BE49-F238E27FC236}">
                <a16:creationId xmlns:a16="http://schemas.microsoft.com/office/drawing/2014/main" id="{65612964-C132-E2E0-5E31-58F219172A9D}"/>
              </a:ext>
            </a:extLst>
          </p:cNvPr>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26</a:t>
            </a:r>
          </a:p>
        </p:txBody>
      </p:sp>
      <p:sp>
        <p:nvSpPr>
          <p:cNvPr id="71689" name="Text Box 9">
            <a:extLst>
              <a:ext uri="{FF2B5EF4-FFF2-40B4-BE49-F238E27FC236}">
                <a16:creationId xmlns:a16="http://schemas.microsoft.com/office/drawing/2014/main" id="{2A4A1CCA-1368-5E97-E621-368242C4DB00}"/>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
        <p:nvSpPr>
          <p:cNvPr id="641034" name="Text Box 10">
            <a:extLst>
              <a:ext uri="{FF2B5EF4-FFF2-40B4-BE49-F238E27FC236}">
                <a16:creationId xmlns:a16="http://schemas.microsoft.com/office/drawing/2014/main" id="{E33CA8D5-E2B7-BA73-AD57-3074755520AA}"/>
              </a:ext>
            </a:extLst>
          </p:cNvPr>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400"/>
              <a:t>Hao. 15</a:t>
            </a:r>
            <a:endParaRPr lang="en-US" altLang="en-US" sz="1400">
              <a:latin typeface="Times New Roman" panose="02020603050405020304" pitchFamily="18" charset="0"/>
            </a:endParaRPr>
          </a:p>
        </p:txBody>
      </p:sp>
      <p:sp>
        <p:nvSpPr>
          <p:cNvPr id="641035" name="AutoShape 11">
            <a:extLst>
              <a:ext uri="{FF2B5EF4-FFF2-40B4-BE49-F238E27FC236}">
                <a16:creationId xmlns:a16="http://schemas.microsoft.com/office/drawing/2014/main" id="{DF4390F9-47A6-004F-90C7-DBA50792BE42}"/>
              </a:ext>
            </a:extLst>
          </p:cNvPr>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036" name="AutoShape 12">
            <a:extLst>
              <a:ext uri="{FF2B5EF4-FFF2-40B4-BE49-F238E27FC236}">
                <a16:creationId xmlns:a16="http://schemas.microsoft.com/office/drawing/2014/main" id="{C790B16A-FF0E-33B2-8E6E-888A71BC6D2B}"/>
              </a:ext>
            </a:extLst>
          </p:cNvPr>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038" name="Text Box 14">
            <a:extLst>
              <a:ext uri="{FF2B5EF4-FFF2-40B4-BE49-F238E27FC236}">
                <a16:creationId xmlns:a16="http://schemas.microsoft.com/office/drawing/2014/main" id="{EDD2213D-0D12-CF20-D181-A10C784B5692}"/>
              </a:ext>
            </a:extLst>
          </p:cNvPr>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7"/>
              </a:schemeClr>
            </a:outerShdw>
          </a:effectLst>
        </p:spPr>
        <p:txBody>
          <a:bodyPr>
            <a:spAutoFit/>
          </a:bodyPr>
          <a:lstStyle/>
          <a:p>
            <a:pPr>
              <a:spcBef>
                <a:spcPct val="50000"/>
              </a:spcBef>
              <a:defRPr/>
            </a:pPr>
            <a:r>
              <a:rPr lang="en-US" sz="4800">
                <a:solidFill>
                  <a:srgbClr val="ED181E"/>
                </a:solidFill>
                <a:latin typeface="Comic Sans MS" pitchFamily="-108" charset="0"/>
                <a:ea typeface="ＭＳ Ｐゴシック" pitchFamily="-108" charset="-128"/>
              </a:rPr>
              <a:t>X</a:t>
            </a:r>
          </a:p>
        </p:txBody>
      </p:sp>
      <p:pic>
        <p:nvPicPr>
          <p:cNvPr id="71694" name="Picture 15">
            <a:extLst>
              <a:ext uri="{FF2B5EF4-FFF2-40B4-BE49-F238E27FC236}">
                <a16:creationId xmlns:a16="http://schemas.microsoft.com/office/drawing/2014/main" id="{E79489AF-1992-C523-62CE-39EE04FE3E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595" b="16156"/>
          <a:stretch>
            <a:fillRect/>
          </a:stretch>
        </p:blipFill>
        <p:spPr bwMode="auto">
          <a:xfrm>
            <a:off x="977900" y="2074863"/>
            <a:ext cx="5310188" cy="3649662"/>
          </a:xfrm>
          <a:prstGeom prst="rect">
            <a:avLst/>
          </a:prstGeom>
          <a:noFill/>
          <a:ln>
            <a:noFill/>
          </a:ln>
          <a:effectLst>
            <a:outerShdw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0">
            <a:extLst>
              <a:ext uri="{FF2B5EF4-FFF2-40B4-BE49-F238E27FC236}">
                <a16:creationId xmlns:a16="http://schemas.microsoft.com/office/drawing/2014/main" id="{B5837B17-91DA-1F09-5CAB-17E64C572C40}"/>
              </a:ext>
            </a:extLst>
          </p:cNvPr>
          <p:cNvGrpSpPr>
            <a:grpSpLocks/>
          </p:cNvGrpSpPr>
          <p:nvPr/>
        </p:nvGrpSpPr>
        <p:grpSpPr bwMode="auto">
          <a:xfrm>
            <a:off x="4044950" y="4881563"/>
            <a:ext cx="1433513" cy="723900"/>
            <a:chOff x="2848" y="2127"/>
            <a:chExt cx="903" cy="456"/>
          </a:xfrm>
        </p:grpSpPr>
        <p:grpSp>
          <p:nvGrpSpPr>
            <p:cNvPr id="71825" name="Group 274">
              <a:extLst>
                <a:ext uri="{FF2B5EF4-FFF2-40B4-BE49-F238E27FC236}">
                  <a16:creationId xmlns:a16="http://schemas.microsoft.com/office/drawing/2014/main" id="{D29AB754-96D8-24B0-6E10-1A5B1C4E4EC9}"/>
                </a:ext>
              </a:extLst>
            </p:cNvPr>
            <p:cNvGrpSpPr>
              <a:grpSpLocks/>
            </p:cNvGrpSpPr>
            <p:nvPr/>
          </p:nvGrpSpPr>
          <p:grpSpPr bwMode="auto">
            <a:xfrm>
              <a:off x="2848" y="2127"/>
              <a:ext cx="903" cy="456"/>
              <a:chOff x="2518" y="3105"/>
              <a:chExt cx="903" cy="456"/>
            </a:xfrm>
          </p:grpSpPr>
          <p:grpSp>
            <p:nvGrpSpPr>
              <p:cNvPr id="71829" name="Group 174">
                <a:extLst>
                  <a:ext uri="{FF2B5EF4-FFF2-40B4-BE49-F238E27FC236}">
                    <a16:creationId xmlns:a16="http://schemas.microsoft.com/office/drawing/2014/main" id="{03B16C6E-210F-E55C-5B07-BB554389583C}"/>
                  </a:ext>
                </a:extLst>
              </p:cNvPr>
              <p:cNvGrpSpPr>
                <a:grpSpLocks/>
              </p:cNvGrpSpPr>
              <p:nvPr/>
            </p:nvGrpSpPr>
            <p:grpSpPr bwMode="auto">
              <a:xfrm>
                <a:off x="2589" y="3240"/>
                <a:ext cx="642" cy="321"/>
                <a:chOff x="1867" y="699"/>
                <a:chExt cx="642" cy="365"/>
              </a:xfrm>
            </p:grpSpPr>
            <p:sp>
              <p:nvSpPr>
                <p:cNvPr id="71841" name="Freeform 175">
                  <a:extLst>
                    <a:ext uri="{FF2B5EF4-FFF2-40B4-BE49-F238E27FC236}">
                      <a16:creationId xmlns:a16="http://schemas.microsoft.com/office/drawing/2014/main" id="{5B531335-E8A9-B865-A40E-6A14DF993799}"/>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42" name="Picture 176">
                  <a:extLst>
                    <a:ext uri="{FF2B5EF4-FFF2-40B4-BE49-F238E27FC236}">
                      <a16:creationId xmlns:a16="http://schemas.microsoft.com/office/drawing/2014/main" id="{8FE2E2E0-8C50-B10C-112A-C9DFE87E0C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830" name="Group 177">
                <a:extLst>
                  <a:ext uri="{FF2B5EF4-FFF2-40B4-BE49-F238E27FC236}">
                    <a16:creationId xmlns:a16="http://schemas.microsoft.com/office/drawing/2014/main" id="{A02E1113-A4EF-BC2E-0C40-48690BC11D33}"/>
                  </a:ext>
                </a:extLst>
              </p:cNvPr>
              <p:cNvGrpSpPr>
                <a:grpSpLocks/>
              </p:cNvGrpSpPr>
              <p:nvPr/>
            </p:nvGrpSpPr>
            <p:grpSpPr bwMode="auto">
              <a:xfrm>
                <a:off x="2957" y="3369"/>
                <a:ext cx="464" cy="175"/>
                <a:chOff x="812" y="917"/>
                <a:chExt cx="746" cy="286"/>
              </a:xfrm>
            </p:grpSpPr>
            <p:sp>
              <p:nvSpPr>
                <p:cNvPr id="71838" name="Freeform 178">
                  <a:extLst>
                    <a:ext uri="{FF2B5EF4-FFF2-40B4-BE49-F238E27FC236}">
                      <a16:creationId xmlns:a16="http://schemas.microsoft.com/office/drawing/2014/main" id="{D715C65A-5EDB-CAE5-4D9E-5EACBAFE1877}"/>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39" name="Freeform 179">
                  <a:extLst>
                    <a:ext uri="{FF2B5EF4-FFF2-40B4-BE49-F238E27FC236}">
                      <a16:creationId xmlns:a16="http://schemas.microsoft.com/office/drawing/2014/main" id="{07C71D9D-4199-D10B-D9C9-B3128388FBDD}"/>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40" name="Picture 180">
                  <a:extLst>
                    <a:ext uri="{FF2B5EF4-FFF2-40B4-BE49-F238E27FC236}">
                      <a16:creationId xmlns:a16="http://schemas.microsoft.com/office/drawing/2014/main" id="{A00F509F-1B93-69AB-51F1-39A5817F2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831" name="Group 205">
                <a:extLst>
                  <a:ext uri="{FF2B5EF4-FFF2-40B4-BE49-F238E27FC236}">
                    <a16:creationId xmlns:a16="http://schemas.microsoft.com/office/drawing/2014/main" id="{C87BD35F-27EA-1874-9AFF-864E97F4A2BD}"/>
                  </a:ext>
                </a:extLst>
              </p:cNvPr>
              <p:cNvGrpSpPr>
                <a:grpSpLocks/>
              </p:cNvGrpSpPr>
              <p:nvPr/>
            </p:nvGrpSpPr>
            <p:grpSpPr bwMode="auto">
              <a:xfrm>
                <a:off x="2670" y="3188"/>
                <a:ext cx="465" cy="197"/>
                <a:chOff x="812" y="917"/>
                <a:chExt cx="746" cy="286"/>
              </a:xfrm>
            </p:grpSpPr>
            <p:sp>
              <p:nvSpPr>
                <p:cNvPr id="71835" name="Freeform 206">
                  <a:extLst>
                    <a:ext uri="{FF2B5EF4-FFF2-40B4-BE49-F238E27FC236}">
                      <a16:creationId xmlns:a16="http://schemas.microsoft.com/office/drawing/2014/main" id="{5BD0B128-5177-0C36-ED0E-9B1968AAB31B}"/>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36" name="Freeform 207">
                  <a:extLst>
                    <a:ext uri="{FF2B5EF4-FFF2-40B4-BE49-F238E27FC236}">
                      <a16:creationId xmlns:a16="http://schemas.microsoft.com/office/drawing/2014/main" id="{C31AB09B-7405-A91B-381F-844F2D7531FA}"/>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37" name="Picture 208">
                  <a:extLst>
                    <a:ext uri="{FF2B5EF4-FFF2-40B4-BE49-F238E27FC236}">
                      <a16:creationId xmlns:a16="http://schemas.microsoft.com/office/drawing/2014/main" id="{0EA0C98A-AD59-F2DE-89D1-186C63105F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832" name="Group 209">
                <a:extLst>
                  <a:ext uri="{FF2B5EF4-FFF2-40B4-BE49-F238E27FC236}">
                    <a16:creationId xmlns:a16="http://schemas.microsoft.com/office/drawing/2014/main" id="{F563D054-CB3A-484B-0F69-BFF44117B533}"/>
                  </a:ext>
                </a:extLst>
              </p:cNvPr>
              <p:cNvGrpSpPr>
                <a:grpSpLocks/>
              </p:cNvGrpSpPr>
              <p:nvPr/>
            </p:nvGrpSpPr>
            <p:grpSpPr bwMode="auto">
              <a:xfrm>
                <a:off x="2518" y="3105"/>
                <a:ext cx="315" cy="165"/>
                <a:chOff x="1867" y="699"/>
                <a:chExt cx="642" cy="365"/>
              </a:xfrm>
            </p:grpSpPr>
            <p:sp>
              <p:nvSpPr>
                <p:cNvPr id="71833" name="Freeform 210">
                  <a:extLst>
                    <a:ext uri="{FF2B5EF4-FFF2-40B4-BE49-F238E27FC236}">
                      <a16:creationId xmlns:a16="http://schemas.microsoft.com/office/drawing/2014/main" id="{F0D964F8-DBAB-AE7B-A78C-47EA8713D5D8}"/>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34" name="Picture 211">
                  <a:extLst>
                    <a:ext uri="{FF2B5EF4-FFF2-40B4-BE49-F238E27FC236}">
                      <a16:creationId xmlns:a16="http://schemas.microsoft.com/office/drawing/2014/main" id="{130C7F9F-1EC1-724C-CCFE-A3305E3E31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1826" name="Group 216">
              <a:extLst>
                <a:ext uri="{FF2B5EF4-FFF2-40B4-BE49-F238E27FC236}">
                  <a16:creationId xmlns:a16="http://schemas.microsoft.com/office/drawing/2014/main" id="{8E5CA67B-43C8-B7E2-18BD-0D0C14EA6FFF}"/>
                </a:ext>
              </a:extLst>
            </p:cNvPr>
            <p:cNvGrpSpPr>
              <a:grpSpLocks/>
            </p:cNvGrpSpPr>
            <p:nvPr/>
          </p:nvGrpSpPr>
          <p:grpSpPr bwMode="auto">
            <a:xfrm>
              <a:off x="3252" y="2306"/>
              <a:ext cx="363" cy="115"/>
              <a:chOff x="1523" y="1162"/>
              <a:chExt cx="363" cy="115"/>
            </a:xfrm>
          </p:grpSpPr>
          <p:sp>
            <p:nvSpPr>
              <p:cNvPr id="71827" name="Freeform 217">
                <a:extLst>
                  <a:ext uri="{FF2B5EF4-FFF2-40B4-BE49-F238E27FC236}">
                    <a16:creationId xmlns:a16="http://schemas.microsoft.com/office/drawing/2014/main" id="{64E87C33-97E8-84A7-CE5D-114BD4E58B16}"/>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28" name="Picture 218">
                <a:extLst>
                  <a:ext uri="{FF2B5EF4-FFF2-40B4-BE49-F238E27FC236}">
                    <a16:creationId xmlns:a16="http://schemas.microsoft.com/office/drawing/2014/main" id="{571A848B-DE7C-524A-C78A-D481BEA612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279">
            <a:extLst>
              <a:ext uri="{FF2B5EF4-FFF2-40B4-BE49-F238E27FC236}">
                <a16:creationId xmlns:a16="http://schemas.microsoft.com/office/drawing/2014/main" id="{E9E8CD13-AC8C-2267-B60E-C97B840993D5}"/>
              </a:ext>
            </a:extLst>
          </p:cNvPr>
          <p:cNvGrpSpPr>
            <a:grpSpLocks/>
          </p:cNvGrpSpPr>
          <p:nvPr/>
        </p:nvGrpSpPr>
        <p:grpSpPr bwMode="auto">
          <a:xfrm>
            <a:off x="1403350" y="4900613"/>
            <a:ext cx="1455738" cy="693737"/>
            <a:chOff x="714" y="1517"/>
            <a:chExt cx="917" cy="437"/>
          </a:xfrm>
        </p:grpSpPr>
        <p:grpSp>
          <p:nvGrpSpPr>
            <p:cNvPr id="71720" name="Group 226">
              <a:extLst>
                <a:ext uri="{FF2B5EF4-FFF2-40B4-BE49-F238E27FC236}">
                  <a16:creationId xmlns:a16="http://schemas.microsoft.com/office/drawing/2014/main" id="{E2C12103-C83E-640E-07C7-E872E50760E7}"/>
                </a:ext>
              </a:extLst>
            </p:cNvPr>
            <p:cNvGrpSpPr>
              <a:grpSpLocks/>
            </p:cNvGrpSpPr>
            <p:nvPr/>
          </p:nvGrpSpPr>
          <p:grpSpPr bwMode="auto">
            <a:xfrm>
              <a:off x="1166" y="1683"/>
              <a:ext cx="465" cy="197"/>
              <a:chOff x="812" y="917"/>
              <a:chExt cx="746" cy="286"/>
            </a:xfrm>
          </p:grpSpPr>
          <p:sp>
            <p:nvSpPr>
              <p:cNvPr id="71822" name="Freeform 227">
                <a:extLst>
                  <a:ext uri="{FF2B5EF4-FFF2-40B4-BE49-F238E27FC236}">
                    <a16:creationId xmlns:a16="http://schemas.microsoft.com/office/drawing/2014/main" id="{E4DF881A-AC16-1D9A-DC03-B86B39EB8A40}"/>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23" name="Freeform 228">
                <a:extLst>
                  <a:ext uri="{FF2B5EF4-FFF2-40B4-BE49-F238E27FC236}">
                    <a16:creationId xmlns:a16="http://schemas.microsoft.com/office/drawing/2014/main" id="{D2418455-F0D8-1BD4-7AFF-C9FA8822064B}"/>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24" name="Picture 229">
                <a:extLst>
                  <a:ext uri="{FF2B5EF4-FFF2-40B4-BE49-F238E27FC236}">
                    <a16:creationId xmlns:a16="http://schemas.microsoft.com/office/drawing/2014/main" id="{F4BEEFC0-4417-A44F-0D81-FC55B8304D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1" name="Group 277">
              <a:extLst>
                <a:ext uri="{FF2B5EF4-FFF2-40B4-BE49-F238E27FC236}">
                  <a16:creationId xmlns:a16="http://schemas.microsoft.com/office/drawing/2014/main" id="{75B496FC-0AC0-6460-5C02-2894DC369483}"/>
                </a:ext>
              </a:extLst>
            </p:cNvPr>
            <p:cNvGrpSpPr>
              <a:grpSpLocks/>
            </p:cNvGrpSpPr>
            <p:nvPr/>
          </p:nvGrpSpPr>
          <p:grpSpPr bwMode="auto">
            <a:xfrm>
              <a:off x="714" y="1517"/>
              <a:ext cx="881" cy="437"/>
              <a:chOff x="774" y="3065"/>
              <a:chExt cx="881" cy="437"/>
            </a:xfrm>
          </p:grpSpPr>
          <p:grpSp>
            <p:nvGrpSpPr>
              <p:cNvPr id="71722" name="Group 44">
                <a:extLst>
                  <a:ext uri="{FF2B5EF4-FFF2-40B4-BE49-F238E27FC236}">
                    <a16:creationId xmlns:a16="http://schemas.microsoft.com/office/drawing/2014/main" id="{13FF784F-92C6-2B08-463E-B80CD287874F}"/>
                  </a:ext>
                </a:extLst>
              </p:cNvPr>
              <p:cNvGrpSpPr>
                <a:grpSpLocks/>
              </p:cNvGrpSpPr>
              <p:nvPr/>
            </p:nvGrpSpPr>
            <p:grpSpPr bwMode="auto">
              <a:xfrm>
                <a:off x="1207" y="3074"/>
                <a:ext cx="346" cy="123"/>
                <a:chOff x="812" y="917"/>
                <a:chExt cx="746" cy="286"/>
              </a:xfrm>
            </p:grpSpPr>
            <p:sp>
              <p:nvSpPr>
                <p:cNvPr id="71819" name="Freeform 45">
                  <a:extLst>
                    <a:ext uri="{FF2B5EF4-FFF2-40B4-BE49-F238E27FC236}">
                      <a16:creationId xmlns:a16="http://schemas.microsoft.com/office/drawing/2014/main" id="{F839773D-497B-B5D1-6E48-EE4D042B923E}"/>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20" name="Freeform 46">
                  <a:extLst>
                    <a:ext uri="{FF2B5EF4-FFF2-40B4-BE49-F238E27FC236}">
                      <a16:creationId xmlns:a16="http://schemas.microsoft.com/office/drawing/2014/main" id="{9123648B-490B-30EB-A1F2-1BB7D104ACBC}"/>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21" name="Picture 47">
                  <a:extLst>
                    <a:ext uri="{FF2B5EF4-FFF2-40B4-BE49-F238E27FC236}">
                      <a16:creationId xmlns:a16="http://schemas.microsoft.com/office/drawing/2014/main" id="{CC061BCE-FBFC-977B-C754-38F1FA994F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3" name="Group 48">
                <a:extLst>
                  <a:ext uri="{FF2B5EF4-FFF2-40B4-BE49-F238E27FC236}">
                    <a16:creationId xmlns:a16="http://schemas.microsoft.com/office/drawing/2014/main" id="{37836E98-BC67-2E1F-965F-C35EBBBC65A8}"/>
                  </a:ext>
                </a:extLst>
              </p:cNvPr>
              <p:cNvGrpSpPr>
                <a:grpSpLocks/>
              </p:cNvGrpSpPr>
              <p:nvPr/>
            </p:nvGrpSpPr>
            <p:grpSpPr bwMode="auto">
              <a:xfrm>
                <a:off x="1020" y="3126"/>
                <a:ext cx="543" cy="196"/>
                <a:chOff x="995" y="675"/>
                <a:chExt cx="543" cy="196"/>
              </a:xfrm>
            </p:grpSpPr>
            <p:sp>
              <p:nvSpPr>
                <p:cNvPr id="71817" name="Freeform 49">
                  <a:extLst>
                    <a:ext uri="{FF2B5EF4-FFF2-40B4-BE49-F238E27FC236}">
                      <a16:creationId xmlns:a16="http://schemas.microsoft.com/office/drawing/2014/main" id="{BDCDA5B7-D2EA-E853-5362-3AFD572CBAA7}"/>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18" name="Picture 50">
                  <a:extLst>
                    <a:ext uri="{FF2B5EF4-FFF2-40B4-BE49-F238E27FC236}">
                      <a16:creationId xmlns:a16="http://schemas.microsoft.com/office/drawing/2014/main" id="{617BBFB5-8080-F7B1-8990-35C45C837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4" name="Group 51">
                <a:extLst>
                  <a:ext uri="{FF2B5EF4-FFF2-40B4-BE49-F238E27FC236}">
                    <a16:creationId xmlns:a16="http://schemas.microsoft.com/office/drawing/2014/main" id="{F3F77746-4107-FC22-3F09-BCB9B33AFE22}"/>
                  </a:ext>
                </a:extLst>
              </p:cNvPr>
              <p:cNvGrpSpPr>
                <a:grpSpLocks/>
              </p:cNvGrpSpPr>
              <p:nvPr/>
            </p:nvGrpSpPr>
            <p:grpSpPr bwMode="auto">
              <a:xfrm>
                <a:off x="1165" y="3356"/>
                <a:ext cx="363" cy="115"/>
                <a:chOff x="1523" y="1162"/>
                <a:chExt cx="363" cy="115"/>
              </a:xfrm>
            </p:grpSpPr>
            <p:sp>
              <p:nvSpPr>
                <p:cNvPr id="71815" name="Freeform 52">
                  <a:extLst>
                    <a:ext uri="{FF2B5EF4-FFF2-40B4-BE49-F238E27FC236}">
                      <a16:creationId xmlns:a16="http://schemas.microsoft.com/office/drawing/2014/main" id="{E36F814A-DB2B-1F84-5A67-A1BF2761BCE1}"/>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16" name="Picture 53">
                  <a:extLst>
                    <a:ext uri="{FF2B5EF4-FFF2-40B4-BE49-F238E27FC236}">
                      <a16:creationId xmlns:a16="http://schemas.microsoft.com/office/drawing/2014/main" id="{EF2C0261-CCA5-3DD2-4304-116E72912E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5" name="Group 54">
                <a:extLst>
                  <a:ext uri="{FF2B5EF4-FFF2-40B4-BE49-F238E27FC236}">
                    <a16:creationId xmlns:a16="http://schemas.microsoft.com/office/drawing/2014/main" id="{692C9E9B-5D66-04BE-7ABF-E219AB493C14}"/>
                  </a:ext>
                </a:extLst>
              </p:cNvPr>
              <p:cNvGrpSpPr>
                <a:grpSpLocks/>
              </p:cNvGrpSpPr>
              <p:nvPr/>
            </p:nvGrpSpPr>
            <p:grpSpPr bwMode="auto">
              <a:xfrm>
                <a:off x="1011" y="3115"/>
                <a:ext cx="642" cy="321"/>
                <a:chOff x="1867" y="699"/>
                <a:chExt cx="642" cy="365"/>
              </a:xfrm>
            </p:grpSpPr>
            <p:sp>
              <p:nvSpPr>
                <p:cNvPr id="71813" name="Freeform 55">
                  <a:extLst>
                    <a:ext uri="{FF2B5EF4-FFF2-40B4-BE49-F238E27FC236}">
                      <a16:creationId xmlns:a16="http://schemas.microsoft.com/office/drawing/2014/main" id="{3CA1251A-8D95-306B-1F29-386FB392BEE9}"/>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14" name="Picture 56">
                  <a:extLst>
                    <a:ext uri="{FF2B5EF4-FFF2-40B4-BE49-F238E27FC236}">
                      <a16:creationId xmlns:a16="http://schemas.microsoft.com/office/drawing/2014/main" id="{4F463FB8-AFDE-3C10-4A45-E3F685CE80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6" name="Group 57">
                <a:extLst>
                  <a:ext uri="{FF2B5EF4-FFF2-40B4-BE49-F238E27FC236}">
                    <a16:creationId xmlns:a16="http://schemas.microsoft.com/office/drawing/2014/main" id="{43680D5F-473B-0AC4-E8B0-6EB9E40032A4}"/>
                  </a:ext>
                </a:extLst>
              </p:cNvPr>
              <p:cNvGrpSpPr>
                <a:grpSpLocks/>
              </p:cNvGrpSpPr>
              <p:nvPr/>
            </p:nvGrpSpPr>
            <p:grpSpPr bwMode="auto">
              <a:xfrm>
                <a:off x="793" y="3325"/>
                <a:ext cx="464" cy="175"/>
                <a:chOff x="812" y="917"/>
                <a:chExt cx="746" cy="286"/>
              </a:xfrm>
            </p:grpSpPr>
            <p:sp>
              <p:nvSpPr>
                <p:cNvPr id="71810" name="Freeform 58">
                  <a:extLst>
                    <a:ext uri="{FF2B5EF4-FFF2-40B4-BE49-F238E27FC236}">
                      <a16:creationId xmlns:a16="http://schemas.microsoft.com/office/drawing/2014/main" id="{B519716D-7C78-90BC-713D-5FA87EE6553C}"/>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11" name="Freeform 59">
                  <a:extLst>
                    <a:ext uri="{FF2B5EF4-FFF2-40B4-BE49-F238E27FC236}">
                      <a16:creationId xmlns:a16="http://schemas.microsoft.com/office/drawing/2014/main" id="{F9DB836D-67DC-8389-8756-5482BC09BC4F}"/>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12" name="Picture 60">
                  <a:extLst>
                    <a:ext uri="{FF2B5EF4-FFF2-40B4-BE49-F238E27FC236}">
                      <a16:creationId xmlns:a16="http://schemas.microsoft.com/office/drawing/2014/main" id="{EAA0CF88-037A-B180-A0F5-CD5CADF4F1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7" name="Group 61">
                <a:extLst>
                  <a:ext uri="{FF2B5EF4-FFF2-40B4-BE49-F238E27FC236}">
                    <a16:creationId xmlns:a16="http://schemas.microsoft.com/office/drawing/2014/main" id="{0D86FEB4-E05F-70CE-F722-9C39235F8125}"/>
                  </a:ext>
                </a:extLst>
              </p:cNvPr>
              <p:cNvGrpSpPr>
                <a:grpSpLocks/>
              </p:cNvGrpSpPr>
              <p:nvPr/>
            </p:nvGrpSpPr>
            <p:grpSpPr bwMode="auto">
              <a:xfrm>
                <a:off x="847" y="3233"/>
                <a:ext cx="315" cy="165"/>
                <a:chOff x="1867" y="699"/>
                <a:chExt cx="642" cy="365"/>
              </a:xfrm>
            </p:grpSpPr>
            <p:sp>
              <p:nvSpPr>
                <p:cNvPr id="71808" name="Freeform 62">
                  <a:extLst>
                    <a:ext uri="{FF2B5EF4-FFF2-40B4-BE49-F238E27FC236}">
                      <a16:creationId xmlns:a16="http://schemas.microsoft.com/office/drawing/2014/main" id="{6026B052-14E0-92E1-D2F6-4734BCAA406C}"/>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09" name="Picture 63">
                  <a:extLst>
                    <a:ext uri="{FF2B5EF4-FFF2-40B4-BE49-F238E27FC236}">
                      <a16:creationId xmlns:a16="http://schemas.microsoft.com/office/drawing/2014/main" id="{94480276-A5FD-4212-1F90-FE6EAC9F26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8" name="Group 92">
                <a:extLst>
                  <a:ext uri="{FF2B5EF4-FFF2-40B4-BE49-F238E27FC236}">
                    <a16:creationId xmlns:a16="http://schemas.microsoft.com/office/drawing/2014/main" id="{6A095C3E-8676-BB5B-FE48-7B33EEA11294}"/>
                  </a:ext>
                </a:extLst>
              </p:cNvPr>
              <p:cNvGrpSpPr>
                <a:grpSpLocks/>
              </p:cNvGrpSpPr>
              <p:nvPr/>
            </p:nvGrpSpPr>
            <p:grpSpPr bwMode="auto">
              <a:xfrm>
                <a:off x="1209" y="3074"/>
                <a:ext cx="346" cy="123"/>
                <a:chOff x="812" y="917"/>
                <a:chExt cx="746" cy="286"/>
              </a:xfrm>
            </p:grpSpPr>
            <p:sp>
              <p:nvSpPr>
                <p:cNvPr id="71805" name="Freeform 93">
                  <a:extLst>
                    <a:ext uri="{FF2B5EF4-FFF2-40B4-BE49-F238E27FC236}">
                      <a16:creationId xmlns:a16="http://schemas.microsoft.com/office/drawing/2014/main" id="{7E01709A-5CEC-629F-9C6C-F8FF6D87FDDE}"/>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06" name="Freeform 94">
                  <a:extLst>
                    <a:ext uri="{FF2B5EF4-FFF2-40B4-BE49-F238E27FC236}">
                      <a16:creationId xmlns:a16="http://schemas.microsoft.com/office/drawing/2014/main" id="{E3E8D6A7-7140-05A6-AD37-13C3508AA8B4}"/>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07" name="Picture 95">
                  <a:extLst>
                    <a:ext uri="{FF2B5EF4-FFF2-40B4-BE49-F238E27FC236}">
                      <a16:creationId xmlns:a16="http://schemas.microsoft.com/office/drawing/2014/main" id="{E63C9C62-D0F9-B31F-DAFB-5974848626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29" name="Group 96">
                <a:extLst>
                  <a:ext uri="{FF2B5EF4-FFF2-40B4-BE49-F238E27FC236}">
                    <a16:creationId xmlns:a16="http://schemas.microsoft.com/office/drawing/2014/main" id="{0D51E3A6-A755-170E-55FD-26927E98F86B}"/>
                  </a:ext>
                </a:extLst>
              </p:cNvPr>
              <p:cNvGrpSpPr>
                <a:grpSpLocks/>
              </p:cNvGrpSpPr>
              <p:nvPr/>
            </p:nvGrpSpPr>
            <p:grpSpPr bwMode="auto">
              <a:xfrm>
                <a:off x="1022" y="3126"/>
                <a:ext cx="543" cy="196"/>
                <a:chOff x="995" y="675"/>
                <a:chExt cx="543" cy="196"/>
              </a:xfrm>
            </p:grpSpPr>
            <p:sp>
              <p:nvSpPr>
                <p:cNvPr id="71803" name="Freeform 97">
                  <a:extLst>
                    <a:ext uri="{FF2B5EF4-FFF2-40B4-BE49-F238E27FC236}">
                      <a16:creationId xmlns:a16="http://schemas.microsoft.com/office/drawing/2014/main" id="{D643E1C4-6475-6269-3B2A-5EA2BB47B8FD}"/>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04" name="Picture 98">
                  <a:extLst>
                    <a:ext uri="{FF2B5EF4-FFF2-40B4-BE49-F238E27FC236}">
                      <a16:creationId xmlns:a16="http://schemas.microsoft.com/office/drawing/2014/main" id="{CA5D1CDA-025E-491F-8CFE-2A66255BA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0" name="Group 99">
                <a:extLst>
                  <a:ext uri="{FF2B5EF4-FFF2-40B4-BE49-F238E27FC236}">
                    <a16:creationId xmlns:a16="http://schemas.microsoft.com/office/drawing/2014/main" id="{395F4C3B-A034-2647-9132-6DF57C3B6243}"/>
                  </a:ext>
                </a:extLst>
              </p:cNvPr>
              <p:cNvGrpSpPr>
                <a:grpSpLocks/>
              </p:cNvGrpSpPr>
              <p:nvPr/>
            </p:nvGrpSpPr>
            <p:grpSpPr bwMode="auto">
              <a:xfrm>
                <a:off x="1167" y="3356"/>
                <a:ext cx="363" cy="115"/>
                <a:chOff x="1523" y="1162"/>
                <a:chExt cx="363" cy="115"/>
              </a:xfrm>
            </p:grpSpPr>
            <p:sp>
              <p:nvSpPr>
                <p:cNvPr id="71801" name="Freeform 100">
                  <a:extLst>
                    <a:ext uri="{FF2B5EF4-FFF2-40B4-BE49-F238E27FC236}">
                      <a16:creationId xmlns:a16="http://schemas.microsoft.com/office/drawing/2014/main" id="{CF402485-139C-7AF0-E33C-781112F4E870}"/>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02" name="Picture 101">
                  <a:extLst>
                    <a:ext uri="{FF2B5EF4-FFF2-40B4-BE49-F238E27FC236}">
                      <a16:creationId xmlns:a16="http://schemas.microsoft.com/office/drawing/2014/main" id="{0FB40CB2-6186-2EF1-C256-187DF9C06D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1" name="Group 102">
                <a:extLst>
                  <a:ext uri="{FF2B5EF4-FFF2-40B4-BE49-F238E27FC236}">
                    <a16:creationId xmlns:a16="http://schemas.microsoft.com/office/drawing/2014/main" id="{7FE4D84C-17F3-E8CD-4634-F6596ACA8405}"/>
                  </a:ext>
                </a:extLst>
              </p:cNvPr>
              <p:cNvGrpSpPr>
                <a:grpSpLocks/>
              </p:cNvGrpSpPr>
              <p:nvPr/>
            </p:nvGrpSpPr>
            <p:grpSpPr bwMode="auto">
              <a:xfrm>
                <a:off x="1013" y="3115"/>
                <a:ext cx="642" cy="321"/>
                <a:chOff x="1867" y="699"/>
                <a:chExt cx="642" cy="365"/>
              </a:xfrm>
            </p:grpSpPr>
            <p:sp>
              <p:nvSpPr>
                <p:cNvPr id="71799" name="Freeform 103">
                  <a:extLst>
                    <a:ext uri="{FF2B5EF4-FFF2-40B4-BE49-F238E27FC236}">
                      <a16:creationId xmlns:a16="http://schemas.microsoft.com/office/drawing/2014/main" id="{848C91CB-2EBE-9570-2958-A00998DAA2ED}"/>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800" name="Picture 104">
                  <a:extLst>
                    <a:ext uri="{FF2B5EF4-FFF2-40B4-BE49-F238E27FC236}">
                      <a16:creationId xmlns:a16="http://schemas.microsoft.com/office/drawing/2014/main" id="{5B13E783-7914-1A5B-F361-0A18FC0EAE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2" name="Group 105">
                <a:extLst>
                  <a:ext uri="{FF2B5EF4-FFF2-40B4-BE49-F238E27FC236}">
                    <a16:creationId xmlns:a16="http://schemas.microsoft.com/office/drawing/2014/main" id="{B4785BAA-8900-70B1-8731-DDFF2944BDFE}"/>
                  </a:ext>
                </a:extLst>
              </p:cNvPr>
              <p:cNvGrpSpPr>
                <a:grpSpLocks/>
              </p:cNvGrpSpPr>
              <p:nvPr/>
            </p:nvGrpSpPr>
            <p:grpSpPr bwMode="auto">
              <a:xfrm>
                <a:off x="795" y="3325"/>
                <a:ext cx="464" cy="175"/>
                <a:chOff x="812" y="917"/>
                <a:chExt cx="746" cy="286"/>
              </a:xfrm>
            </p:grpSpPr>
            <p:sp>
              <p:nvSpPr>
                <p:cNvPr id="71796" name="Freeform 106">
                  <a:extLst>
                    <a:ext uri="{FF2B5EF4-FFF2-40B4-BE49-F238E27FC236}">
                      <a16:creationId xmlns:a16="http://schemas.microsoft.com/office/drawing/2014/main" id="{38203332-EB90-FAFE-D43A-A6173A4DCE76}"/>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7" name="Freeform 107">
                  <a:extLst>
                    <a:ext uri="{FF2B5EF4-FFF2-40B4-BE49-F238E27FC236}">
                      <a16:creationId xmlns:a16="http://schemas.microsoft.com/office/drawing/2014/main" id="{9A0062DE-463E-9765-44AE-44A1C13FA6D7}"/>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98" name="Picture 108">
                  <a:extLst>
                    <a:ext uri="{FF2B5EF4-FFF2-40B4-BE49-F238E27FC236}">
                      <a16:creationId xmlns:a16="http://schemas.microsoft.com/office/drawing/2014/main" id="{68D0A365-861B-0205-747F-D82F2C51B4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3" name="Group 109">
                <a:extLst>
                  <a:ext uri="{FF2B5EF4-FFF2-40B4-BE49-F238E27FC236}">
                    <a16:creationId xmlns:a16="http://schemas.microsoft.com/office/drawing/2014/main" id="{7B5C4A27-6A9C-5C09-8660-F3DA3BEE6C46}"/>
                  </a:ext>
                </a:extLst>
              </p:cNvPr>
              <p:cNvGrpSpPr>
                <a:grpSpLocks/>
              </p:cNvGrpSpPr>
              <p:nvPr/>
            </p:nvGrpSpPr>
            <p:grpSpPr bwMode="auto">
              <a:xfrm>
                <a:off x="849" y="3233"/>
                <a:ext cx="315" cy="165"/>
                <a:chOff x="1867" y="699"/>
                <a:chExt cx="642" cy="365"/>
              </a:xfrm>
            </p:grpSpPr>
            <p:sp>
              <p:nvSpPr>
                <p:cNvPr id="71794" name="Freeform 110">
                  <a:extLst>
                    <a:ext uri="{FF2B5EF4-FFF2-40B4-BE49-F238E27FC236}">
                      <a16:creationId xmlns:a16="http://schemas.microsoft.com/office/drawing/2014/main" id="{EAAA6F6F-5111-4471-30E6-A589448CB811}"/>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95" name="Picture 111">
                  <a:extLst>
                    <a:ext uri="{FF2B5EF4-FFF2-40B4-BE49-F238E27FC236}">
                      <a16:creationId xmlns:a16="http://schemas.microsoft.com/office/drawing/2014/main" id="{6710E9DF-AFA8-C771-6B62-D06B2DD1A2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4" name="Group 140">
                <a:extLst>
                  <a:ext uri="{FF2B5EF4-FFF2-40B4-BE49-F238E27FC236}">
                    <a16:creationId xmlns:a16="http://schemas.microsoft.com/office/drawing/2014/main" id="{6B06A124-48C4-7EA1-9574-18DC5B38CC43}"/>
                  </a:ext>
                </a:extLst>
              </p:cNvPr>
              <p:cNvGrpSpPr>
                <a:grpSpLocks/>
              </p:cNvGrpSpPr>
              <p:nvPr/>
            </p:nvGrpSpPr>
            <p:grpSpPr bwMode="auto">
              <a:xfrm>
                <a:off x="1207" y="3076"/>
                <a:ext cx="346" cy="123"/>
                <a:chOff x="812" y="917"/>
                <a:chExt cx="746" cy="286"/>
              </a:xfrm>
            </p:grpSpPr>
            <p:sp>
              <p:nvSpPr>
                <p:cNvPr id="71791" name="Freeform 141">
                  <a:extLst>
                    <a:ext uri="{FF2B5EF4-FFF2-40B4-BE49-F238E27FC236}">
                      <a16:creationId xmlns:a16="http://schemas.microsoft.com/office/drawing/2014/main" id="{CADCF56A-001F-ADC8-B5B0-A784BEEAEFDA}"/>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92" name="Freeform 142">
                  <a:extLst>
                    <a:ext uri="{FF2B5EF4-FFF2-40B4-BE49-F238E27FC236}">
                      <a16:creationId xmlns:a16="http://schemas.microsoft.com/office/drawing/2014/main" id="{3D72F0AB-07A4-5367-C8DE-AA3A89D461F8}"/>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93" name="Picture 143">
                  <a:extLst>
                    <a:ext uri="{FF2B5EF4-FFF2-40B4-BE49-F238E27FC236}">
                      <a16:creationId xmlns:a16="http://schemas.microsoft.com/office/drawing/2014/main" id="{332B2894-5302-838E-33AA-0587896779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5" name="Group 144">
                <a:extLst>
                  <a:ext uri="{FF2B5EF4-FFF2-40B4-BE49-F238E27FC236}">
                    <a16:creationId xmlns:a16="http://schemas.microsoft.com/office/drawing/2014/main" id="{D7D67F6B-73F3-F6B9-1948-7D5C751A852D}"/>
                  </a:ext>
                </a:extLst>
              </p:cNvPr>
              <p:cNvGrpSpPr>
                <a:grpSpLocks/>
              </p:cNvGrpSpPr>
              <p:nvPr/>
            </p:nvGrpSpPr>
            <p:grpSpPr bwMode="auto">
              <a:xfrm>
                <a:off x="1020" y="3128"/>
                <a:ext cx="543" cy="196"/>
                <a:chOff x="995" y="675"/>
                <a:chExt cx="543" cy="196"/>
              </a:xfrm>
            </p:grpSpPr>
            <p:sp>
              <p:nvSpPr>
                <p:cNvPr id="71789" name="Freeform 145">
                  <a:extLst>
                    <a:ext uri="{FF2B5EF4-FFF2-40B4-BE49-F238E27FC236}">
                      <a16:creationId xmlns:a16="http://schemas.microsoft.com/office/drawing/2014/main" id="{AD4BACDE-BD46-FDAC-A352-600771F1CCEF}"/>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90" name="Picture 146">
                  <a:extLst>
                    <a:ext uri="{FF2B5EF4-FFF2-40B4-BE49-F238E27FC236}">
                      <a16:creationId xmlns:a16="http://schemas.microsoft.com/office/drawing/2014/main" id="{3B8331C8-6823-C354-08C8-3C5CB8E8A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6" name="Group 147">
                <a:extLst>
                  <a:ext uri="{FF2B5EF4-FFF2-40B4-BE49-F238E27FC236}">
                    <a16:creationId xmlns:a16="http://schemas.microsoft.com/office/drawing/2014/main" id="{37732888-B3CF-1473-74B2-ED01B7603658}"/>
                  </a:ext>
                </a:extLst>
              </p:cNvPr>
              <p:cNvGrpSpPr>
                <a:grpSpLocks/>
              </p:cNvGrpSpPr>
              <p:nvPr/>
            </p:nvGrpSpPr>
            <p:grpSpPr bwMode="auto">
              <a:xfrm>
                <a:off x="1165" y="3358"/>
                <a:ext cx="363" cy="115"/>
                <a:chOff x="1523" y="1162"/>
                <a:chExt cx="363" cy="115"/>
              </a:xfrm>
            </p:grpSpPr>
            <p:sp>
              <p:nvSpPr>
                <p:cNvPr id="71787" name="Freeform 148">
                  <a:extLst>
                    <a:ext uri="{FF2B5EF4-FFF2-40B4-BE49-F238E27FC236}">
                      <a16:creationId xmlns:a16="http://schemas.microsoft.com/office/drawing/2014/main" id="{C4D838EB-CE07-42A7-DAE8-3F596E0EB235}"/>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88" name="Picture 149">
                  <a:extLst>
                    <a:ext uri="{FF2B5EF4-FFF2-40B4-BE49-F238E27FC236}">
                      <a16:creationId xmlns:a16="http://schemas.microsoft.com/office/drawing/2014/main" id="{29767343-6EEE-256E-4B6F-18B473E29C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7" name="Group 150">
                <a:extLst>
                  <a:ext uri="{FF2B5EF4-FFF2-40B4-BE49-F238E27FC236}">
                    <a16:creationId xmlns:a16="http://schemas.microsoft.com/office/drawing/2014/main" id="{E1F6EF8C-B75D-F512-25BE-C63B578693EC}"/>
                  </a:ext>
                </a:extLst>
              </p:cNvPr>
              <p:cNvGrpSpPr>
                <a:grpSpLocks/>
              </p:cNvGrpSpPr>
              <p:nvPr/>
            </p:nvGrpSpPr>
            <p:grpSpPr bwMode="auto">
              <a:xfrm>
                <a:off x="1011" y="3117"/>
                <a:ext cx="642" cy="321"/>
                <a:chOff x="1867" y="699"/>
                <a:chExt cx="642" cy="365"/>
              </a:xfrm>
            </p:grpSpPr>
            <p:sp>
              <p:nvSpPr>
                <p:cNvPr id="71785" name="Freeform 151">
                  <a:extLst>
                    <a:ext uri="{FF2B5EF4-FFF2-40B4-BE49-F238E27FC236}">
                      <a16:creationId xmlns:a16="http://schemas.microsoft.com/office/drawing/2014/main" id="{20BCF3E9-EA26-9B0B-F13D-FFCB77BD2E96}"/>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86" name="Picture 152">
                  <a:extLst>
                    <a:ext uri="{FF2B5EF4-FFF2-40B4-BE49-F238E27FC236}">
                      <a16:creationId xmlns:a16="http://schemas.microsoft.com/office/drawing/2014/main" id="{CEFFBE84-B54C-7718-E5D1-4821BCD2A8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8" name="Group 153">
                <a:extLst>
                  <a:ext uri="{FF2B5EF4-FFF2-40B4-BE49-F238E27FC236}">
                    <a16:creationId xmlns:a16="http://schemas.microsoft.com/office/drawing/2014/main" id="{DDA95E56-46E8-EBEC-6B13-511C933D1453}"/>
                  </a:ext>
                </a:extLst>
              </p:cNvPr>
              <p:cNvGrpSpPr>
                <a:grpSpLocks/>
              </p:cNvGrpSpPr>
              <p:nvPr/>
            </p:nvGrpSpPr>
            <p:grpSpPr bwMode="auto">
              <a:xfrm>
                <a:off x="793" y="3327"/>
                <a:ext cx="464" cy="175"/>
                <a:chOff x="812" y="917"/>
                <a:chExt cx="746" cy="286"/>
              </a:xfrm>
            </p:grpSpPr>
            <p:sp>
              <p:nvSpPr>
                <p:cNvPr id="71782" name="Freeform 154">
                  <a:extLst>
                    <a:ext uri="{FF2B5EF4-FFF2-40B4-BE49-F238E27FC236}">
                      <a16:creationId xmlns:a16="http://schemas.microsoft.com/office/drawing/2014/main" id="{08B70164-16B2-3DFC-23DD-0427B6D5607E}"/>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83" name="Freeform 155">
                  <a:extLst>
                    <a:ext uri="{FF2B5EF4-FFF2-40B4-BE49-F238E27FC236}">
                      <a16:creationId xmlns:a16="http://schemas.microsoft.com/office/drawing/2014/main" id="{C2122F79-6962-743B-EB19-B787F69F28B8}"/>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84" name="Picture 156">
                  <a:extLst>
                    <a:ext uri="{FF2B5EF4-FFF2-40B4-BE49-F238E27FC236}">
                      <a16:creationId xmlns:a16="http://schemas.microsoft.com/office/drawing/2014/main" id="{31BEE144-AB6B-6698-7AE5-C0A80E9DA0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9" name="Group 157">
                <a:extLst>
                  <a:ext uri="{FF2B5EF4-FFF2-40B4-BE49-F238E27FC236}">
                    <a16:creationId xmlns:a16="http://schemas.microsoft.com/office/drawing/2014/main" id="{F2FAC756-C094-331C-2D54-FD820E8D5008}"/>
                  </a:ext>
                </a:extLst>
              </p:cNvPr>
              <p:cNvGrpSpPr>
                <a:grpSpLocks/>
              </p:cNvGrpSpPr>
              <p:nvPr/>
            </p:nvGrpSpPr>
            <p:grpSpPr bwMode="auto">
              <a:xfrm>
                <a:off x="847" y="3235"/>
                <a:ext cx="315" cy="165"/>
                <a:chOff x="1867" y="699"/>
                <a:chExt cx="642" cy="365"/>
              </a:xfrm>
            </p:grpSpPr>
            <p:sp>
              <p:nvSpPr>
                <p:cNvPr id="71780" name="Freeform 158">
                  <a:extLst>
                    <a:ext uri="{FF2B5EF4-FFF2-40B4-BE49-F238E27FC236}">
                      <a16:creationId xmlns:a16="http://schemas.microsoft.com/office/drawing/2014/main" id="{7CD738B5-9E03-3100-56A9-54A532825DE4}"/>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81" name="Picture 159">
                  <a:extLst>
                    <a:ext uri="{FF2B5EF4-FFF2-40B4-BE49-F238E27FC236}">
                      <a16:creationId xmlns:a16="http://schemas.microsoft.com/office/drawing/2014/main" id="{A148F773-AA86-4F10-4880-AC7E85705D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0" name="Group 185">
                <a:extLst>
                  <a:ext uri="{FF2B5EF4-FFF2-40B4-BE49-F238E27FC236}">
                    <a16:creationId xmlns:a16="http://schemas.microsoft.com/office/drawing/2014/main" id="{0488313E-0BA0-6769-2273-4A60CA3CD938}"/>
                  </a:ext>
                </a:extLst>
              </p:cNvPr>
              <p:cNvGrpSpPr>
                <a:grpSpLocks/>
              </p:cNvGrpSpPr>
              <p:nvPr/>
            </p:nvGrpSpPr>
            <p:grpSpPr bwMode="auto">
              <a:xfrm>
                <a:off x="1207" y="3074"/>
                <a:ext cx="346" cy="123"/>
                <a:chOff x="812" y="917"/>
                <a:chExt cx="746" cy="286"/>
              </a:xfrm>
            </p:grpSpPr>
            <p:sp>
              <p:nvSpPr>
                <p:cNvPr id="71777" name="Freeform 186">
                  <a:extLst>
                    <a:ext uri="{FF2B5EF4-FFF2-40B4-BE49-F238E27FC236}">
                      <a16:creationId xmlns:a16="http://schemas.microsoft.com/office/drawing/2014/main" id="{8859F4E7-1458-ECD6-3A01-AE104206BD16}"/>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78" name="Freeform 187">
                  <a:extLst>
                    <a:ext uri="{FF2B5EF4-FFF2-40B4-BE49-F238E27FC236}">
                      <a16:creationId xmlns:a16="http://schemas.microsoft.com/office/drawing/2014/main" id="{764567B1-892F-5F73-286D-556DC4DCDAF7}"/>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79" name="Picture 188">
                  <a:extLst>
                    <a:ext uri="{FF2B5EF4-FFF2-40B4-BE49-F238E27FC236}">
                      <a16:creationId xmlns:a16="http://schemas.microsoft.com/office/drawing/2014/main" id="{16A52A26-2274-EF58-DAA7-A1A0D67896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1" name="Group 189">
                <a:extLst>
                  <a:ext uri="{FF2B5EF4-FFF2-40B4-BE49-F238E27FC236}">
                    <a16:creationId xmlns:a16="http://schemas.microsoft.com/office/drawing/2014/main" id="{FE59B7F3-98A9-2A39-A895-05B5A44EEFC2}"/>
                  </a:ext>
                </a:extLst>
              </p:cNvPr>
              <p:cNvGrpSpPr>
                <a:grpSpLocks/>
              </p:cNvGrpSpPr>
              <p:nvPr/>
            </p:nvGrpSpPr>
            <p:grpSpPr bwMode="auto">
              <a:xfrm>
                <a:off x="1020" y="3126"/>
                <a:ext cx="543" cy="196"/>
                <a:chOff x="995" y="675"/>
                <a:chExt cx="543" cy="196"/>
              </a:xfrm>
            </p:grpSpPr>
            <p:sp>
              <p:nvSpPr>
                <p:cNvPr id="71775" name="Freeform 190">
                  <a:extLst>
                    <a:ext uri="{FF2B5EF4-FFF2-40B4-BE49-F238E27FC236}">
                      <a16:creationId xmlns:a16="http://schemas.microsoft.com/office/drawing/2014/main" id="{BF124B8C-C922-F273-60F5-39F93957D1E9}"/>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76" name="Picture 191">
                  <a:extLst>
                    <a:ext uri="{FF2B5EF4-FFF2-40B4-BE49-F238E27FC236}">
                      <a16:creationId xmlns:a16="http://schemas.microsoft.com/office/drawing/2014/main" id="{DFD49BA3-CF02-99FC-3BA4-B53B6E0D87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2" name="Group 192">
                <a:extLst>
                  <a:ext uri="{FF2B5EF4-FFF2-40B4-BE49-F238E27FC236}">
                    <a16:creationId xmlns:a16="http://schemas.microsoft.com/office/drawing/2014/main" id="{3D4CD293-FE09-C059-85C6-F24DA3C6B0F5}"/>
                  </a:ext>
                </a:extLst>
              </p:cNvPr>
              <p:cNvGrpSpPr>
                <a:grpSpLocks/>
              </p:cNvGrpSpPr>
              <p:nvPr/>
            </p:nvGrpSpPr>
            <p:grpSpPr bwMode="auto">
              <a:xfrm>
                <a:off x="1165" y="3356"/>
                <a:ext cx="363" cy="115"/>
                <a:chOff x="1523" y="1162"/>
                <a:chExt cx="363" cy="115"/>
              </a:xfrm>
            </p:grpSpPr>
            <p:sp>
              <p:nvSpPr>
                <p:cNvPr id="71773" name="Freeform 193">
                  <a:extLst>
                    <a:ext uri="{FF2B5EF4-FFF2-40B4-BE49-F238E27FC236}">
                      <a16:creationId xmlns:a16="http://schemas.microsoft.com/office/drawing/2014/main" id="{257DBDE0-0463-D99A-3BE5-C70197F9FC5F}"/>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74" name="Picture 194">
                  <a:extLst>
                    <a:ext uri="{FF2B5EF4-FFF2-40B4-BE49-F238E27FC236}">
                      <a16:creationId xmlns:a16="http://schemas.microsoft.com/office/drawing/2014/main" id="{D08ECA14-771E-B0F6-31AD-E557EB9E77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3" name="Group 195">
                <a:extLst>
                  <a:ext uri="{FF2B5EF4-FFF2-40B4-BE49-F238E27FC236}">
                    <a16:creationId xmlns:a16="http://schemas.microsoft.com/office/drawing/2014/main" id="{48F4B05B-A0C2-CCCE-A023-A22DA506CDD7}"/>
                  </a:ext>
                </a:extLst>
              </p:cNvPr>
              <p:cNvGrpSpPr>
                <a:grpSpLocks/>
              </p:cNvGrpSpPr>
              <p:nvPr/>
            </p:nvGrpSpPr>
            <p:grpSpPr bwMode="auto">
              <a:xfrm>
                <a:off x="1011" y="3115"/>
                <a:ext cx="642" cy="321"/>
                <a:chOff x="1867" y="699"/>
                <a:chExt cx="642" cy="365"/>
              </a:xfrm>
            </p:grpSpPr>
            <p:sp>
              <p:nvSpPr>
                <p:cNvPr id="71771" name="Freeform 196">
                  <a:extLst>
                    <a:ext uri="{FF2B5EF4-FFF2-40B4-BE49-F238E27FC236}">
                      <a16:creationId xmlns:a16="http://schemas.microsoft.com/office/drawing/2014/main" id="{4FE2C66A-26AC-D72D-C4DD-4D63F53EF48F}"/>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72" name="Picture 197">
                  <a:extLst>
                    <a:ext uri="{FF2B5EF4-FFF2-40B4-BE49-F238E27FC236}">
                      <a16:creationId xmlns:a16="http://schemas.microsoft.com/office/drawing/2014/main" id="{F3AF17C4-A019-AF74-C63A-A04820CF15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4" name="Group 198">
                <a:extLst>
                  <a:ext uri="{FF2B5EF4-FFF2-40B4-BE49-F238E27FC236}">
                    <a16:creationId xmlns:a16="http://schemas.microsoft.com/office/drawing/2014/main" id="{E2E62A26-5232-3F9A-3CBF-D991F28D2A20}"/>
                  </a:ext>
                </a:extLst>
              </p:cNvPr>
              <p:cNvGrpSpPr>
                <a:grpSpLocks/>
              </p:cNvGrpSpPr>
              <p:nvPr/>
            </p:nvGrpSpPr>
            <p:grpSpPr bwMode="auto">
              <a:xfrm>
                <a:off x="793" y="3325"/>
                <a:ext cx="464" cy="175"/>
                <a:chOff x="812" y="917"/>
                <a:chExt cx="746" cy="286"/>
              </a:xfrm>
            </p:grpSpPr>
            <p:sp>
              <p:nvSpPr>
                <p:cNvPr id="71768" name="Freeform 199">
                  <a:extLst>
                    <a:ext uri="{FF2B5EF4-FFF2-40B4-BE49-F238E27FC236}">
                      <a16:creationId xmlns:a16="http://schemas.microsoft.com/office/drawing/2014/main" id="{4F66A950-8012-2540-598C-BE3DA48972D1}"/>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69" name="Freeform 200">
                  <a:extLst>
                    <a:ext uri="{FF2B5EF4-FFF2-40B4-BE49-F238E27FC236}">
                      <a16:creationId xmlns:a16="http://schemas.microsoft.com/office/drawing/2014/main" id="{0A2DF57F-8FDC-6142-0B11-79DBF312D664}"/>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70" name="Picture 201">
                  <a:extLst>
                    <a:ext uri="{FF2B5EF4-FFF2-40B4-BE49-F238E27FC236}">
                      <a16:creationId xmlns:a16="http://schemas.microsoft.com/office/drawing/2014/main" id="{C1DA0107-DE9D-1418-B0B3-DFC95A50A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5" name="Group 202">
                <a:extLst>
                  <a:ext uri="{FF2B5EF4-FFF2-40B4-BE49-F238E27FC236}">
                    <a16:creationId xmlns:a16="http://schemas.microsoft.com/office/drawing/2014/main" id="{BF5CBFA6-0C8F-AF17-7BFF-D7310CBC6D34}"/>
                  </a:ext>
                </a:extLst>
              </p:cNvPr>
              <p:cNvGrpSpPr>
                <a:grpSpLocks/>
              </p:cNvGrpSpPr>
              <p:nvPr/>
            </p:nvGrpSpPr>
            <p:grpSpPr bwMode="auto">
              <a:xfrm>
                <a:off x="847" y="3233"/>
                <a:ext cx="315" cy="165"/>
                <a:chOff x="1867" y="699"/>
                <a:chExt cx="642" cy="365"/>
              </a:xfrm>
            </p:grpSpPr>
            <p:sp>
              <p:nvSpPr>
                <p:cNvPr id="71766" name="Freeform 203">
                  <a:extLst>
                    <a:ext uri="{FF2B5EF4-FFF2-40B4-BE49-F238E27FC236}">
                      <a16:creationId xmlns:a16="http://schemas.microsoft.com/office/drawing/2014/main" id="{BF726015-F3A8-E1B7-D02B-3443AA598D58}"/>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67" name="Picture 204">
                  <a:extLst>
                    <a:ext uri="{FF2B5EF4-FFF2-40B4-BE49-F238E27FC236}">
                      <a16:creationId xmlns:a16="http://schemas.microsoft.com/office/drawing/2014/main" id="{FB56CC71-EC4D-7835-B69A-47F8C25226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6" name="Group 230">
                <a:extLst>
                  <a:ext uri="{FF2B5EF4-FFF2-40B4-BE49-F238E27FC236}">
                    <a16:creationId xmlns:a16="http://schemas.microsoft.com/office/drawing/2014/main" id="{6B955E7A-EDAB-C3F7-2153-D24AF45EEFFD}"/>
                  </a:ext>
                </a:extLst>
              </p:cNvPr>
              <p:cNvGrpSpPr>
                <a:grpSpLocks/>
              </p:cNvGrpSpPr>
              <p:nvPr/>
            </p:nvGrpSpPr>
            <p:grpSpPr bwMode="auto">
              <a:xfrm>
                <a:off x="1188" y="3065"/>
                <a:ext cx="346" cy="123"/>
                <a:chOff x="812" y="917"/>
                <a:chExt cx="746" cy="286"/>
              </a:xfrm>
            </p:grpSpPr>
            <p:sp>
              <p:nvSpPr>
                <p:cNvPr id="71763" name="Freeform 231">
                  <a:extLst>
                    <a:ext uri="{FF2B5EF4-FFF2-40B4-BE49-F238E27FC236}">
                      <a16:creationId xmlns:a16="http://schemas.microsoft.com/office/drawing/2014/main" id="{AD45DFB0-BF77-8A62-3DCF-CCE549023283}"/>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64" name="Freeform 232">
                  <a:extLst>
                    <a:ext uri="{FF2B5EF4-FFF2-40B4-BE49-F238E27FC236}">
                      <a16:creationId xmlns:a16="http://schemas.microsoft.com/office/drawing/2014/main" id="{599A8016-A68C-A779-EB27-5A02F14908B1}"/>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65" name="Picture 233">
                  <a:extLst>
                    <a:ext uri="{FF2B5EF4-FFF2-40B4-BE49-F238E27FC236}">
                      <a16:creationId xmlns:a16="http://schemas.microsoft.com/office/drawing/2014/main" id="{C4DB273A-4AE1-3A8F-2644-1A4FB5AC45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7" name="Group 234">
                <a:extLst>
                  <a:ext uri="{FF2B5EF4-FFF2-40B4-BE49-F238E27FC236}">
                    <a16:creationId xmlns:a16="http://schemas.microsoft.com/office/drawing/2014/main" id="{09C25CED-6905-88C5-BD9E-469FBB5A2F2A}"/>
                  </a:ext>
                </a:extLst>
              </p:cNvPr>
              <p:cNvGrpSpPr>
                <a:grpSpLocks/>
              </p:cNvGrpSpPr>
              <p:nvPr/>
            </p:nvGrpSpPr>
            <p:grpSpPr bwMode="auto">
              <a:xfrm>
                <a:off x="1001" y="3117"/>
                <a:ext cx="543" cy="196"/>
                <a:chOff x="995" y="675"/>
                <a:chExt cx="543" cy="196"/>
              </a:xfrm>
            </p:grpSpPr>
            <p:sp>
              <p:nvSpPr>
                <p:cNvPr id="71761" name="Freeform 235">
                  <a:extLst>
                    <a:ext uri="{FF2B5EF4-FFF2-40B4-BE49-F238E27FC236}">
                      <a16:creationId xmlns:a16="http://schemas.microsoft.com/office/drawing/2014/main" id="{794BF650-E2FA-55BE-2DF2-DF4113D5065E}"/>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62" name="Picture 236">
                  <a:extLst>
                    <a:ext uri="{FF2B5EF4-FFF2-40B4-BE49-F238E27FC236}">
                      <a16:creationId xmlns:a16="http://schemas.microsoft.com/office/drawing/2014/main" id="{CBDB9140-1BB7-69E9-094A-BB047F5D70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8" name="Group 237">
                <a:extLst>
                  <a:ext uri="{FF2B5EF4-FFF2-40B4-BE49-F238E27FC236}">
                    <a16:creationId xmlns:a16="http://schemas.microsoft.com/office/drawing/2014/main" id="{7388289D-D787-12A8-8032-9D4FE43A2682}"/>
                  </a:ext>
                </a:extLst>
              </p:cNvPr>
              <p:cNvGrpSpPr>
                <a:grpSpLocks/>
              </p:cNvGrpSpPr>
              <p:nvPr/>
            </p:nvGrpSpPr>
            <p:grpSpPr bwMode="auto">
              <a:xfrm>
                <a:off x="1146" y="3347"/>
                <a:ext cx="363" cy="115"/>
                <a:chOff x="1523" y="1162"/>
                <a:chExt cx="363" cy="115"/>
              </a:xfrm>
            </p:grpSpPr>
            <p:sp>
              <p:nvSpPr>
                <p:cNvPr id="71759" name="Freeform 238">
                  <a:extLst>
                    <a:ext uri="{FF2B5EF4-FFF2-40B4-BE49-F238E27FC236}">
                      <a16:creationId xmlns:a16="http://schemas.microsoft.com/office/drawing/2014/main" id="{DE960592-0DE1-43B0-8260-5C7A30DC6F66}"/>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60" name="Picture 239">
                  <a:extLst>
                    <a:ext uri="{FF2B5EF4-FFF2-40B4-BE49-F238E27FC236}">
                      <a16:creationId xmlns:a16="http://schemas.microsoft.com/office/drawing/2014/main" id="{D82B4958-D542-821C-587A-760007A348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49" name="Group 240">
                <a:extLst>
                  <a:ext uri="{FF2B5EF4-FFF2-40B4-BE49-F238E27FC236}">
                    <a16:creationId xmlns:a16="http://schemas.microsoft.com/office/drawing/2014/main" id="{717CF112-3ACE-D920-9C86-A497C7E3EAE1}"/>
                  </a:ext>
                </a:extLst>
              </p:cNvPr>
              <p:cNvGrpSpPr>
                <a:grpSpLocks/>
              </p:cNvGrpSpPr>
              <p:nvPr/>
            </p:nvGrpSpPr>
            <p:grpSpPr bwMode="auto">
              <a:xfrm>
                <a:off x="992" y="3106"/>
                <a:ext cx="642" cy="321"/>
                <a:chOff x="1867" y="699"/>
                <a:chExt cx="642" cy="365"/>
              </a:xfrm>
            </p:grpSpPr>
            <p:sp>
              <p:nvSpPr>
                <p:cNvPr id="71757" name="Freeform 241">
                  <a:extLst>
                    <a:ext uri="{FF2B5EF4-FFF2-40B4-BE49-F238E27FC236}">
                      <a16:creationId xmlns:a16="http://schemas.microsoft.com/office/drawing/2014/main" id="{5E4AAF4D-7EB7-07C4-6743-92BE5842DE96}"/>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58" name="Picture 242">
                  <a:extLst>
                    <a:ext uri="{FF2B5EF4-FFF2-40B4-BE49-F238E27FC236}">
                      <a16:creationId xmlns:a16="http://schemas.microsoft.com/office/drawing/2014/main" id="{889EE597-F1C4-677A-93F9-944BC9DCCE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50" name="Group 243">
                <a:extLst>
                  <a:ext uri="{FF2B5EF4-FFF2-40B4-BE49-F238E27FC236}">
                    <a16:creationId xmlns:a16="http://schemas.microsoft.com/office/drawing/2014/main" id="{E144BCB5-03CA-DB02-4901-A2187DD1A70B}"/>
                  </a:ext>
                </a:extLst>
              </p:cNvPr>
              <p:cNvGrpSpPr>
                <a:grpSpLocks/>
              </p:cNvGrpSpPr>
              <p:nvPr/>
            </p:nvGrpSpPr>
            <p:grpSpPr bwMode="auto">
              <a:xfrm>
                <a:off x="774" y="3316"/>
                <a:ext cx="464" cy="175"/>
                <a:chOff x="812" y="917"/>
                <a:chExt cx="746" cy="286"/>
              </a:xfrm>
            </p:grpSpPr>
            <p:sp>
              <p:nvSpPr>
                <p:cNvPr id="71754" name="Freeform 244">
                  <a:extLst>
                    <a:ext uri="{FF2B5EF4-FFF2-40B4-BE49-F238E27FC236}">
                      <a16:creationId xmlns:a16="http://schemas.microsoft.com/office/drawing/2014/main" id="{A1CCD95E-168D-3AF8-BAD7-801CCF225F79}"/>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755" name="Freeform 245">
                  <a:extLst>
                    <a:ext uri="{FF2B5EF4-FFF2-40B4-BE49-F238E27FC236}">
                      <a16:creationId xmlns:a16="http://schemas.microsoft.com/office/drawing/2014/main" id="{70157484-C1C4-00E1-73C4-8BFDD2F15E70}"/>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56" name="Picture 246">
                  <a:extLst>
                    <a:ext uri="{FF2B5EF4-FFF2-40B4-BE49-F238E27FC236}">
                      <a16:creationId xmlns:a16="http://schemas.microsoft.com/office/drawing/2014/main" id="{F0EC7192-7FC2-BC62-4CD9-C27EAE353E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51" name="Group 247">
                <a:extLst>
                  <a:ext uri="{FF2B5EF4-FFF2-40B4-BE49-F238E27FC236}">
                    <a16:creationId xmlns:a16="http://schemas.microsoft.com/office/drawing/2014/main" id="{9527C9DD-E3C2-1E9B-FE3E-34778DB4FD79}"/>
                  </a:ext>
                </a:extLst>
              </p:cNvPr>
              <p:cNvGrpSpPr>
                <a:grpSpLocks/>
              </p:cNvGrpSpPr>
              <p:nvPr/>
            </p:nvGrpSpPr>
            <p:grpSpPr bwMode="auto">
              <a:xfrm>
                <a:off x="828" y="3224"/>
                <a:ext cx="315" cy="165"/>
                <a:chOff x="1867" y="699"/>
                <a:chExt cx="642" cy="365"/>
              </a:xfrm>
            </p:grpSpPr>
            <p:sp>
              <p:nvSpPr>
                <p:cNvPr id="71752" name="Freeform 248">
                  <a:extLst>
                    <a:ext uri="{FF2B5EF4-FFF2-40B4-BE49-F238E27FC236}">
                      <a16:creationId xmlns:a16="http://schemas.microsoft.com/office/drawing/2014/main" id="{A136D730-982A-25FB-569E-3A7CE8A5CDA5}"/>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753" name="Picture 249">
                  <a:extLst>
                    <a:ext uri="{FF2B5EF4-FFF2-40B4-BE49-F238E27FC236}">
                      <a16:creationId xmlns:a16="http://schemas.microsoft.com/office/drawing/2014/main" id="{CB46DCB8-E771-F46B-440D-D9C8039F8E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5170" name="Group 250">
            <a:extLst>
              <a:ext uri="{FF2B5EF4-FFF2-40B4-BE49-F238E27FC236}">
                <a16:creationId xmlns:a16="http://schemas.microsoft.com/office/drawing/2014/main" id="{51BED55A-4175-6D59-918F-7882E44C1B23}"/>
              </a:ext>
            </a:extLst>
          </p:cNvPr>
          <p:cNvGrpSpPr>
            <a:grpSpLocks/>
          </p:cNvGrpSpPr>
          <p:nvPr/>
        </p:nvGrpSpPr>
        <p:grpSpPr bwMode="auto">
          <a:xfrm>
            <a:off x="2574925" y="4068763"/>
            <a:ext cx="979488" cy="946150"/>
            <a:chOff x="1475" y="1327"/>
            <a:chExt cx="617" cy="596"/>
          </a:xfrm>
        </p:grpSpPr>
        <p:pic>
          <p:nvPicPr>
            <p:cNvPr id="71718" name="Picture 251">
              <a:extLst>
                <a:ext uri="{FF2B5EF4-FFF2-40B4-BE49-F238E27FC236}">
                  <a16:creationId xmlns:a16="http://schemas.microsoft.com/office/drawing/2014/main" id="{8E595547-D580-F42E-C41E-EC62B8AC6A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9" name="Picture 252">
              <a:extLst>
                <a:ext uri="{FF2B5EF4-FFF2-40B4-BE49-F238E27FC236}">
                  <a16:creationId xmlns:a16="http://schemas.microsoft.com/office/drawing/2014/main" id="{E79BA6C9-1EDD-32DE-A928-8ECF6137EC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1" name="Group 253">
            <a:extLst>
              <a:ext uri="{FF2B5EF4-FFF2-40B4-BE49-F238E27FC236}">
                <a16:creationId xmlns:a16="http://schemas.microsoft.com/office/drawing/2014/main" id="{4503DAA7-1066-C34F-5B83-0F23C08A641D}"/>
              </a:ext>
            </a:extLst>
          </p:cNvPr>
          <p:cNvGrpSpPr>
            <a:grpSpLocks/>
          </p:cNvGrpSpPr>
          <p:nvPr/>
        </p:nvGrpSpPr>
        <p:grpSpPr bwMode="auto">
          <a:xfrm>
            <a:off x="2955925" y="3943350"/>
            <a:ext cx="1158875" cy="1141413"/>
            <a:chOff x="1475" y="1327"/>
            <a:chExt cx="617" cy="596"/>
          </a:xfrm>
        </p:grpSpPr>
        <p:pic>
          <p:nvPicPr>
            <p:cNvPr id="71716" name="Picture 254">
              <a:extLst>
                <a:ext uri="{FF2B5EF4-FFF2-40B4-BE49-F238E27FC236}">
                  <a16:creationId xmlns:a16="http://schemas.microsoft.com/office/drawing/2014/main" id="{58A495CB-A687-34D3-1D7C-6E6AEB8068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7" name="Picture 255">
              <a:extLst>
                <a:ext uri="{FF2B5EF4-FFF2-40B4-BE49-F238E27FC236}">
                  <a16:creationId xmlns:a16="http://schemas.microsoft.com/office/drawing/2014/main" id="{E8E051CA-6C25-8F36-1F27-2287A282F4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2" name="Group 256">
            <a:extLst>
              <a:ext uri="{FF2B5EF4-FFF2-40B4-BE49-F238E27FC236}">
                <a16:creationId xmlns:a16="http://schemas.microsoft.com/office/drawing/2014/main" id="{D0A73429-F619-76D2-CB3C-89DC8CA9B1D0}"/>
              </a:ext>
            </a:extLst>
          </p:cNvPr>
          <p:cNvGrpSpPr>
            <a:grpSpLocks/>
          </p:cNvGrpSpPr>
          <p:nvPr/>
        </p:nvGrpSpPr>
        <p:grpSpPr bwMode="auto">
          <a:xfrm>
            <a:off x="2901950" y="3921125"/>
            <a:ext cx="1338263" cy="1336675"/>
            <a:chOff x="1475" y="1327"/>
            <a:chExt cx="617" cy="596"/>
          </a:xfrm>
        </p:grpSpPr>
        <p:pic>
          <p:nvPicPr>
            <p:cNvPr id="71714" name="Picture 257">
              <a:extLst>
                <a:ext uri="{FF2B5EF4-FFF2-40B4-BE49-F238E27FC236}">
                  <a16:creationId xmlns:a16="http://schemas.microsoft.com/office/drawing/2014/main" id="{A74695AA-A356-0627-2573-4EAE999691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5" name="Picture 258">
              <a:extLst>
                <a:ext uri="{FF2B5EF4-FFF2-40B4-BE49-F238E27FC236}">
                  <a16:creationId xmlns:a16="http://schemas.microsoft.com/office/drawing/2014/main" id="{CD0231D4-0508-E426-998D-0F812B14C3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3" name="Group 259">
            <a:extLst>
              <a:ext uri="{FF2B5EF4-FFF2-40B4-BE49-F238E27FC236}">
                <a16:creationId xmlns:a16="http://schemas.microsoft.com/office/drawing/2014/main" id="{0306D3D2-B1FE-1910-3010-41D9AFF8D003}"/>
              </a:ext>
            </a:extLst>
          </p:cNvPr>
          <p:cNvGrpSpPr>
            <a:grpSpLocks/>
          </p:cNvGrpSpPr>
          <p:nvPr/>
        </p:nvGrpSpPr>
        <p:grpSpPr bwMode="auto">
          <a:xfrm>
            <a:off x="2840038" y="3890963"/>
            <a:ext cx="1489075" cy="1546225"/>
            <a:chOff x="1475" y="1327"/>
            <a:chExt cx="617" cy="596"/>
          </a:xfrm>
        </p:grpSpPr>
        <p:pic>
          <p:nvPicPr>
            <p:cNvPr id="71712" name="Picture 260">
              <a:extLst>
                <a:ext uri="{FF2B5EF4-FFF2-40B4-BE49-F238E27FC236}">
                  <a16:creationId xmlns:a16="http://schemas.microsoft.com/office/drawing/2014/main" id="{0D353B37-5C19-EE82-BC10-CC364A79BA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3" name="Picture 261">
              <a:extLst>
                <a:ext uri="{FF2B5EF4-FFF2-40B4-BE49-F238E27FC236}">
                  <a16:creationId xmlns:a16="http://schemas.microsoft.com/office/drawing/2014/main" id="{91F0540A-4CF4-4AC2-06DE-08E86F939D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4" name="Group 262">
            <a:extLst>
              <a:ext uri="{FF2B5EF4-FFF2-40B4-BE49-F238E27FC236}">
                <a16:creationId xmlns:a16="http://schemas.microsoft.com/office/drawing/2014/main" id="{84DD7DEB-D782-F20C-B6BD-DA75782D80E5}"/>
              </a:ext>
            </a:extLst>
          </p:cNvPr>
          <p:cNvGrpSpPr>
            <a:grpSpLocks/>
          </p:cNvGrpSpPr>
          <p:nvPr/>
        </p:nvGrpSpPr>
        <p:grpSpPr bwMode="auto">
          <a:xfrm>
            <a:off x="2779713" y="4224338"/>
            <a:ext cx="1593850" cy="1741487"/>
            <a:chOff x="1475" y="1327"/>
            <a:chExt cx="617" cy="596"/>
          </a:xfrm>
        </p:grpSpPr>
        <p:pic>
          <p:nvPicPr>
            <p:cNvPr id="71710" name="Picture 263">
              <a:extLst>
                <a:ext uri="{FF2B5EF4-FFF2-40B4-BE49-F238E27FC236}">
                  <a16:creationId xmlns:a16="http://schemas.microsoft.com/office/drawing/2014/main" id="{20A98785-8D92-AF11-03D1-9010B7F217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1" name="Picture 264">
              <a:extLst>
                <a:ext uri="{FF2B5EF4-FFF2-40B4-BE49-F238E27FC236}">
                  <a16:creationId xmlns:a16="http://schemas.microsoft.com/office/drawing/2014/main" id="{2C6076D2-C12E-D357-2D4B-7B0011C844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1307" name="Rectangle 283">
            <a:extLst>
              <a:ext uri="{FF2B5EF4-FFF2-40B4-BE49-F238E27FC236}">
                <a16:creationId xmlns:a16="http://schemas.microsoft.com/office/drawing/2014/main" id="{1309C98F-2765-7499-A376-1540C100BA56}"/>
              </a:ext>
            </a:extLst>
          </p:cNvPr>
          <p:cNvSpPr>
            <a:spLocks noChangeArrowheads="1"/>
          </p:cNvSpPr>
          <p:nvPr/>
        </p:nvSpPr>
        <p:spPr bwMode="auto">
          <a:xfrm>
            <a:off x="0" y="306388"/>
            <a:ext cx="9144000"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400" dirty="0">
                <a:solidFill>
                  <a:srgbClr val="DDEE5E"/>
                </a:solidFill>
                <a:latin typeface="Helvetica" pitchFamily="-108" charset="0"/>
                <a:ea typeface="ＭＳ Ｐゴシック" pitchFamily="-108" charset="-128"/>
              </a:rPr>
              <a:t>Bibleli phongkhamiwui ameikong (khamataiya):</a:t>
            </a:r>
          </a:p>
          <a:p>
            <a:pPr algn="ctr">
              <a:defRPr/>
            </a:pPr>
            <a:r>
              <a:rPr lang="en-US" sz="2400" dirty="0">
                <a:solidFill>
                  <a:srgbClr val="DDEE5E"/>
                </a:solidFill>
                <a:latin typeface="Helvetica" pitchFamily="-108" charset="0"/>
                <a:ea typeface="ＭＳ Ｐゴシック" pitchFamily="-108" charset="-128"/>
              </a:rPr>
              <a:t>Varena saphalungkikachi tuingashitwui ranyei</a:t>
            </a:r>
          </a:p>
        </p:txBody>
      </p:sp>
      <p:sp>
        <p:nvSpPr>
          <p:cNvPr id="641308" name="Rectangle 284">
            <a:extLst>
              <a:ext uri="{FF2B5EF4-FFF2-40B4-BE49-F238E27FC236}">
                <a16:creationId xmlns:a16="http://schemas.microsoft.com/office/drawing/2014/main" id="{1A03B251-90F8-46A4-EB76-840F0D3CC57D}"/>
              </a:ext>
            </a:extLst>
          </p:cNvPr>
          <p:cNvSpPr>
            <a:spLocks noChangeArrowheads="1"/>
          </p:cNvSpPr>
          <p:nvPr/>
        </p:nvSpPr>
        <p:spPr bwMode="auto">
          <a:xfrm>
            <a:off x="0" y="1320800"/>
            <a:ext cx="9144000"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4000" i="1">
                <a:solidFill>
                  <a:srgbClr val="FFFF00"/>
                </a:solidFill>
                <a:latin typeface="Helvetica" panose="020B0604020202020204" pitchFamily="34" charset="0"/>
              </a:rPr>
              <a:t>ACHALAKHAWUI TUINGASHITBING</a:t>
            </a:r>
            <a:endParaRPr lang="en-US" altLang="en-US" sz="4000" i="1">
              <a:latin typeface="Helvetica" panose="020B0604020202020204" pitchFamily="34" charset="0"/>
            </a:endParaRPr>
          </a:p>
        </p:txBody>
      </p:sp>
      <p:grpSp>
        <p:nvGrpSpPr>
          <p:cNvPr id="5175" name="Group 285">
            <a:extLst>
              <a:ext uri="{FF2B5EF4-FFF2-40B4-BE49-F238E27FC236}">
                <a16:creationId xmlns:a16="http://schemas.microsoft.com/office/drawing/2014/main" id="{F2EAFA03-B3EF-B17B-E66C-8A5F6F4E9D57}"/>
              </a:ext>
            </a:extLst>
          </p:cNvPr>
          <p:cNvGrpSpPr>
            <a:grpSpLocks/>
          </p:cNvGrpSpPr>
          <p:nvPr/>
        </p:nvGrpSpPr>
        <p:grpSpPr bwMode="auto">
          <a:xfrm>
            <a:off x="303213" y="1003300"/>
            <a:ext cx="8372475" cy="5051425"/>
            <a:chOff x="239" y="540"/>
            <a:chExt cx="5274" cy="3182"/>
          </a:xfrm>
        </p:grpSpPr>
        <p:sp>
          <p:nvSpPr>
            <p:cNvPr id="641310" name="AutoShape 286">
              <a:extLst>
                <a:ext uri="{FF2B5EF4-FFF2-40B4-BE49-F238E27FC236}">
                  <a16:creationId xmlns:a16="http://schemas.microsoft.com/office/drawing/2014/main" id="{AF3A398F-67F3-8BC4-EDAD-DF9558EFAF2B}"/>
                </a:ext>
              </a:extLst>
            </p:cNvPr>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311" name="Text Box 287">
              <a:extLst>
                <a:ext uri="{FF2B5EF4-FFF2-40B4-BE49-F238E27FC236}">
                  <a16:creationId xmlns:a16="http://schemas.microsoft.com/office/drawing/2014/main" id="{DF25A360-70D5-9DDE-E5E0-F9BA507E3F0D}"/>
                </a:ext>
              </a:extLst>
            </p:cNvPr>
            <p:cNvSpPr txBox="1">
              <a:spLocks noChangeArrowheads="1"/>
            </p:cNvSpPr>
            <p:nvPr/>
          </p:nvSpPr>
          <p:spPr bwMode="auto">
            <a:xfrm>
              <a:off x="427" y="990"/>
              <a:ext cx="4871" cy="238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800"/>
                <a:t> “ASHEEWUI TUINGASHIT”: MATHIRANGLAKHA EINA TANGDA ZATNARA!</a:t>
              </a:r>
              <a:endParaRPr lang="en-US" altLang="en-US" sz="4800">
                <a:solidFill>
                  <a:srgbClr val="0000FF"/>
                </a:solidFill>
              </a:endParaRPr>
            </a:p>
          </p:txBody>
        </p:sp>
      </p:grpSp>
      <p:grpSp>
        <p:nvGrpSpPr>
          <p:cNvPr id="5176" name="Group 288">
            <a:extLst>
              <a:ext uri="{FF2B5EF4-FFF2-40B4-BE49-F238E27FC236}">
                <a16:creationId xmlns:a16="http://schemas.microsoft.com/office/drawing/2014/main" id="{2320D926-19ED-32E9-C869-86611486BEFC}"/>
              </a:ext>
            </a:extLst>
          </p:cNvPr>
          <p:cNvGrpSpPr>
            <a:grpSpLocks/>
          </p:cNvGrpSpPr>
          <p:nvPr/>
        </p:nvGrpSpPr>
        <p:grpSpPr bwMode="auto">
          <a:xfrm>
            <a:off x="373063" y="1017588"/>
            <a:ext cx="8372475" cy="5051425"/>
            <a:chOff x="283" y="978"/>
            <a:chExt cx="5274" cy="3182"/>
          </a:xfrm>
        </p:grpSpPr>
        <p:sp>
          <p:nvSpPr>
            <p:cNvPr id="641313" name="AutoShape 289">
              <a:extLst>
                <a:ext uri="{FF2B5EF4-FFF2-40B4-BE49-F238E27FC236}">
                  <a16:creationId xmlns:a16="http://schemas.microsoft.com/office/drawing/2014/main" id="{5D356ECD-2008-CF7B-21B9-CD9E92DE142E}"/>
                </a:ext>
              </a:extLst>
            </p:cNvPr>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1314" name="Text Box 290">
              <a:extLst>
                <a:ext uri="{FF2B5EF4-FFF2-40B4-BE49-F238E27FC236}">
                  <a16:creationId xmlns:a16="http://schemas.microsoft.com/office/drawing/2014/main" id="{C90EE0EE-790F-96FE-4189-136A6A0AE60B}"/>
                </a:ext>
              </a:extLst>
            </p:cNvPr>
            <p:cNvSpPr txBox="1">
              <a:spLocks noChangeArrowheads="1"/>
            </p:cNvSpPr>
            <p:nvPr/>
          </p:nvSpPr>
          <p:spPr bwMode="auto">
            <a:xfrm>
              <a:off x="472" y="1237"/>
              <a:ext cx="4917" cy="2433"/>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800">
                  <a:latin typeface="Arial" panose="020B0604020202020204" pitchFamily="34" charset="0"/>
                </a:rPr>
                <a:t>Abrahamli ngashitkhami chitharan Varena sakikaji ot chiwuivang shakhi sai. Ali hakhameiya maleithuda khangashit kasa chitharan a khalattawui mingli mingzai (Heb. 6:13).  Hiwui kakhalatva tuingashitchi Varewui shongmāng eina kasāna.  Chiwuivangeina ungshungphalungkikachi tuingashitna.”</a:t>
              </a:r>
            </a:p>
            <a:p>
              <a:pPr algn="ctr">
                <a:spcBef>
                  <a:spcPct val="50000"/>
                </a:spcBef>
                <a:defRPr/>
              </a:pPr>
              <a:r>
                <a:rPr lang="en-US" altLang="en-US" sz="1400">
                  <a:latin typeface="Arial" panose="020B0604020202020204" pitchFamily="34" charset="0"/>
                </a:rPr>
                <a:t>                                           Walvoord/Zuck, </a:t>
              </a:r>
              <a:r>
                <a:rPr lang="en-US" altLang="en-US" sz="1400" i="1">
                  <a:latin typeface="Arial" panose="020B0604020202020204" pitchFamily="34" charset="0"/>
                </a:rPr>
                <a:t>The Bible Knowledge Commentary</a:t>
              </a:r>
              <a:endParaRPr lang="en-US" altLang="en-US" sz="4000">
                <a:solidFill>
                  <a:srgbClr val="0000FF"/>
                </a:solidFill>
                <a:latin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70"/>
                                        </p:tgtEl>
                                        <p:attrNameLst>
                                          <p:attrName>style.visibility</p:attrName>
                                        </p:attrNameLst>
                                      </p:cBhvr>
                                      <p:to>
                                        <p:strVal val="visible"/>
                                      </p:to>
                                    </p:set>
                                    <p:anim calcmode="lin" valueType="num">
                                      <p:cBhvr>
                                        <p:cTn id="7" dur="3000" fill="hold"/>
                                        <p:tgtEl>
                                          <p:spTgt spid="5170"/>
                                        </p:tgtEl>
                                        <p:attrNameLst>
                                          <p:attrName>ppt_w</p:attrName>
                                        </p:attrNameLst>
                                      </p:cBhvr>
                                      <p:tavLst>
                                        <p:tav tm="0">
                                          <p:val>
                                            <p:fltVal val="0"/>
                                          </p:val>
                                        </p:tav>
                                        <p:tav tm="100000">
                                          <p:val>
                                            <p:strVal val="#ppt_w"/>
                                          </p:val>
                                        </p:tav>
                                      </p:tavLst>
                                    </p:anim>
                                    <p:anim calcmode="lin" valueType="num">
                                      <p:cBhvr>
                                        <p:cTn id="8" dur="3000" fill="hold"/>
                                        <p:tgtEl>
                                          <p:spTgt spid="51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5170"/>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5171"/>
                                        </p:tgtEl>
                                        <p:attrNameLst>
                                          <p:attrName>style.visibility</p:attrName>
                                        </p:attrNameLst>
                                      </p:cBhvr>
                                      <p:to>
                                        <p:strVal val="visible"/>
                                      </p:to>
                                    </p:set>
                                    <p:animEffect transition="in" filter="dissolve">
                                      <p:cBhvr>
                                        <p:cTn id="30" dur="1000"/>
                                        <p:tgtEl>
                                          <p:spTgt spid="5171"/>
                                        </p:tgtEl>
                                      </p:cBhvr>
                                    </p:animEffect>
                                  </p:childTnLst>
                                  <p:subTnLst>
                                    <p:set>
                                      <p:cBhvr override="childStyle">
                                        <p:cTn dur="1" fill="hold" display="0" masterRel="sameClick" afterEffect="1">
                                          <p:stCondLst>
                                            <p:cond evt="end" delay="0">
                                              <p:tn val="28"/>
                                            </p:cond>
                                          </p:stCondLst>
                                        </p:cTn>
                                        <p:tgtEl>
                                          <p:spTgt spid="5171"/>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5172"/>
                                        </p:tgtEl>
                                        <p:attrNameLst>
                                          <p:attrName>style.visibility</p:attrName>
                                        </p:attrNameLst>
                                      </p:cBhvr>
                                      <p:to>
                                        <p:strVal val="visible"/>
                                      </p:to>
                                    </p:set>
                                    <p:animEffect transition="in" filter="dissolve">
                                      <p:cBhvr>
                                        <p:cTn id="34" dur="1000"/>
                                        <p:tgtEl>
                                          <p:spTgt spid="5172"/>
                                        </p:tgtEl>
                                      </p:cBhvr>
                                    </p:animEffect>
                                  </p:childTnLst>
                                  <p:subTnLst>
                                    <p:set>
                                      <p:cBhvr override="childStyle">
                                        <p:cTn dur="1" fill="hold" display="0" masterRel="sameClick" afterEffect="1">
                                          <p:stCondLst>
                                            <p:cond evt="end" delay="0">
                                              <p:tn val="32"/>
                                            </p:cond>
                                          </p:stCondLst>
                                        </p:cTn>
                                        <p:tgtEl>
                                          <p:spTgt spid="5172"/>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5173"/>
                                        </p:tgtEl>
                                        <p:attrNameLst>
                                          <p:attrName>style.visibility</p:attrName>
                                        </p:attrNameLst>
                                      </p:cBhvr>
                                      <p:to>
                                        <p:strVal val="visible"/>
                                      </p:to>
                                    </p:set>
                                    <p:animEffect transition="in" filter="dissolve">
                                      <p:cBhvr>
                                        <p:cTn id="38" dur="1000"/>
                                        <p:tgtEl>
                                          <p:spTgt spid="5173"/>
                                        </p:tgtEl>
                                      </p:cBhvr>
                                    </p:animEffect>
                                  </p:childTnLst>
                                  <p:subTnLst>
                                    <p:set>
                                      <p:cBhvr override="childStyle">
                                        <p:cTn dur="1" fill="hold" display="0" masterRel="sameClick" afterEffect="1">
                                          <p:stCondLst>
                                            <p:cond evt="end" delay="0">
                                              <p:tn val="36"/>
                                            </p:cond>
                                          </p:stCondLst>
                                        </p:cTn>
                                        <p:tgtEl>
                                          <p:spTgt spid="5173"/>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5174"/>
                                        </p:tgtEl>
                                        <p:attrNameLst>
                                          <p:attrName>style.visibility</p:attrName>
                                        </p:attrNameLst>
                                      </p:cBhvr>
                                      <p:to>
                                        <p:strVal val="visible"/>
                                      </p:to>
                                    </p:set>
                                    <p:animEffect transition="in" filter="dissolve">
                                      <p:cBhvr>
                                        <p:cTn id="42" dur="1000"/>
                                        <p:tgtEl>
                                          <p:spTgt spid="5174"/>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175"/>
                                        </p:tgtEl>
                                        <p:attrNameLst>
                                          <p:attrName>style.visibility</p:attrName>
                                        </p:attrNameLst>
                                      </p:cBhvr>
                                      <p:to>
                                        <p:strVal val="visible"/>
                                      </p:to>
                                    </p:set>
                                    <p:animEffect transition="in" filter="fade">
                                      <p:cBhvr>
                                        <p:cTn id="51" dur="1000"/>
                                        <p:tgtEl>
                                          <p:spTgt spid="517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176"/>
                                        </p:tgtEl>
                                        <p:attrNameLst>
                                          <p:attrName>style.visibility</p:attrName>
                                        </p:attrNameLst>
                                      </p:cBhvr>
                                      <p:to>
                                        <p:strVal val="visible"/>
                                      </p:to>
                                    </p:set>
                                    <p:anim calcmode="lin" valueType="num">
                                      <p:cBhvr additive="base">
                                        <p:cTn id="56" dur="1000" fill="hold"/>
                                        <p:tgtEl>
                                          <p:spTgt spid="5176"/>
                                        </p:tgtEl>
                                        <p:attrNameLst>
                                          <p:attrName>ppt_x</p:attrName>
                                        </p:attrNameLst>
                                      </p:cBhvr>
                                      <p:tavLst>
                                        <p:tav tm="0">
                                          <p:val>
                                            <p:strVal val="#ppt_x"/>
                                          </p:val>
                                        </p:tav>
                                        <p:tav tm="100000">
                                          <p:val>
                                            <p:strVal val="#ppt_x"/>
                                          </p:val>
                                        </p:tav>
                                      </p:tavLst>
                                    </p:anim>
                                    <p:anim calcmode="lin" valueType="num">
                                      <p:cBhvr additive="base">
                                        <p:cTn id="57" dur="1000" fill="hold"/>
                                        <p:tgtEl>
                                          <p:spTgt spid="5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a:extLst>
              <a:ext uri="{FF2B5EF4-FFF2-40B4-BE49-F238E27FC236}">
                <a16:creationId xmlns:a16="http://schemas.microsoft.com/office/drawing/2014/main" id="{421B7F5A-915C-B461-655F-EB3117E15AF9}"/>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33795" name="Line 3">
            <a:extLst>
              <a:ext uri="{FF2B5EF4-FFF2-40B4-BE49-F238E27FC236}">
                <a16:creationId xmlns:a16="http://schemas.microsoft.com/office/drawing/2014/main" id="{A1A0D4B5-65AE-0B9A-9840-9A174A78DA45}"/>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33797" name="Line 5">
            <a:extLst>
              <a:ext uri="{FF2B5EF4-FFF2-40B4-BE49-F238E27FC236}">
                <a16:creationId xmlns:a16="http://schemas.microsoft.com/office/drawing/2014/main" id="{42B5C438-DB06-62B3-4F35-1F3826A11909}"/>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33798" name="Line 6">
            <a:extLst>
              <a:ext uri="{FF2B5EF4-FFF2-40B4-BE49-F238E27FC236}">
                <a16:creationId xmlns:a16="http://schemas.microsoft.com/office/drawing/2014/main" id="{F67D8931-6295-BAF8-38EF-F04EC7F521CD}"/>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pic>
        <p:nvPicPr>
          <p:cNvPr id="33807" name="Picture 15">
            <a:extLst>
              <a:ext uri="{FF2B5EF4-FFF2-40B4-BE49-F238E27FC236}">
                <a16:creationId xmlns:a16="http://schemas.microsoft.com/office/drawing/2014/main" id="{CC27491F-D4DB-35D1-5732-F0895713691D}"/>
              </a:ext>
            </a:extLst>
          </p:cNvPr>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a:extLst>
              <a:ext uri="{FF2B5EF4-FFF2-40B4-BE49-F238E27FC236}">
                <a16:creationId xmlns:a16="http://schemas.microsoft.com/office/drawing/2014/main" id="{6397B61D-C014-BE0D-31ED-A906CBE0CBB6}"/>
              </a:ext>
            </a:extLst>
          </p:cNvPr>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a:extLst>
              <a:ext uri="{FF2B5EF4-FFF2-40B4-BE49-F238E27FC236}">
                <a16:creationId xmlns:a16="http://schemas.microsoft.com/office/drawing/2014/main" id="{FFF619A1-7C70-61EE-451C-E394699179C1}"/>
              </a:ext>
            </a:extLst>
          </p:cNvPr>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a:extLst>
              <a:ext uri="{FF2B5EF4-FFF2-40B4-BE49-F238E27FC236}">
                <a16:creationId xmlns:a16="http://schemas.microsoft.com/office/drawing/2014/main" id="{9C6422D1-BCDE-5C44-4F4C-4EE3B462716F}"/>
              </a:ext>
            </a:extLst>
          </p:cNvPr>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a:extLst>
              <a:ext uri="{FF2B5EF4-FFF2-40B4-BE49-F238E27FC236}">
                <a16:creationId xmlns:a16="http://schemas.microsoft.com/office/drawing/2014/main" id="{A4CF974E-AFAA-E48C-1A87-FADEC610FF37}"/>
              </a:ext>
            </a:extLst>
          </p:cNvPr>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a:extLst>
              <a:ext uri="{FF2B5EF4-FFF2-40B4-BE49-F238E27FC236}">
                <a16:creationId xmlns:a16="http://schemas.microsoft.com/office/drawing/2014/main" id="{D506AA7C-A892-7594-76AE-3B457EFE288C}"/>
              </a:ext>
            </a:extLst>
          </p:cNvPr>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a:extLst>
              <a:ext uri="{FF2B5EF4-FFF2-40B4-BE49-F238E27FC236}">
                <a16:creationId xmlns:a16="http://schemas.microsoft.com/office/drawing/2014/main" id="{010437D8-AF19-71D4-71C2-13B28CE3AA39}"/>
              </a:ext>
            </a:extLst>
          </p:cNvPr>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a:extLst>
              <a:ext uri="{FF2B5EF4-FFF2-40B4-BE49-F238E27FC236}">
                <a16:creationId xmlns:a16="http://schemas.microsoft.com/office/drawing/2014/main" id="{831D694A-E950-8A0A-56BC-585A128B8B71}"/>
              </a:ext>
            </a:extLst>
          </p:cNvPr>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a:extLst>
              <a:ext uri="{FF2B5EF4-FFF2-40B4-BE49-F238E27FC236}">
                <a16:creationId xmlns:a16="http://schemas.microsoft.com/office/drawing/2014/main" id="{32B7CD71-2293-958F-F791-CA48D6D32008}"/>
              </a:ext>
            </a:extLst>
          </p:cNvPr>
          <p:cNvPicPr>
            <a:picLocks noChangeAspect="1" noChangeArrowheads="1"/>
          </p:cNvPicPr>
          <p:nvPr/>
        </p:nvPicPr>
        <p:blipFill>
          <a:blip r:embed="rId11"/>
          <a:srcRect l="30176" t="40234" r="34216" b="23566"/>
          <a:stretch>
            <a:fillRect/>
          </a:stretch>
        </p:blipFill>
        <p:spPr bwMode="auto">
          <a:xfrm>
            <a:off x="2184400" y="2057400"/>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a:extLst>
              <a:ext uri="{FF2B5EF4-FFF2-40B4-BE49-F238E27FC236}">
                <a16:creationId xmlns:a16="http://schemas.microsoft.com/office/drawing/2014/main" id="{B1693F77-A195-9A6D-DF25-6D2F6B3406F2}"/>
              </a:ext>
            </a:extLst>
          </p:cNvPr>
          <p:cNvGrpSpPr>
            <a:grpSpLocks/>
          </p:cNvGrpSpPr>
          <p:nvPr/>
        </p:nvGrpSpPr>
        <p:grpSpPr bwMode="auto">
          <a:xfrm>
            <a:off x="1073150" y="4108450"/>
            <a:ext cx="7169150" cy="1682750"/>
            <a:chOff x="644" y="2697"/>
            <a:chExt cx="4516" cy="1060"/>
          </a:xfrm>
        </p:grpSpPr>
        <p:grpSp>
          <p:nvGrpSpPr>
            <p:cNvPr id="73747" name="Group 39">
              <a:extLst>
                <a:ext uri="{FF2B5EF4-FFF2-40B4-BE49-F238E27FC236}">
                  <a16:creationId xmlns:a16="http://schemas.microsoft.com/office/drawing/2014/main" id="{9D6A783F-763B-BFEA-03C8-90341DB54BA0}"/>
                </a:ext>
              </a:extLst>
            </p:cNvPr>
            <p:cNvGrpSpPr>
              <a:grpSpLocks/>
            </p:cNvGrpSpPr>
            <p:nvPr/>
          </p:nvGrpSpPr>
          <p:grpSpPr bwMode="auto">
            <a:xfrm>
              <a:off x="644" y="2697"/>
              <a:ext cx="4516" cy="1060"/>
              <a:chOff x="674" y="2802"/>
              <a:chExt cx="4516" cy="1037"/>
            </a:xfrm>
          </p:grpSpPr>
          <p:sp>
            <p:nvSpPr>
              <p:cNvPr id="33832" name="Rectangle 40">
                <a:extLst>
                  <a:ext uri="{FF2B5EF4-FFF2-40B4-BE49-F238E27FC236}">
                    <a16:creationId xmlns:a16="http://schemas.microsoft.com/office/drawing/2014/main" id="{22968245-9626-0387-0328-F1A3D0AA96B2}"/>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08" charset="0"/>
                  <a:ea typeface="ＭＳ Ｐゴシック" pitchFamily="-108" charset="-128"/>
                </a:endParaRPr>
              </a:p>
            </p:txBody>
          </p:sp>
          <p:sp>
            <p:nvSpPr>
              <p:cNvPr id="33833" name="Rectangle 41">
                <a:extLst>
                  <a:ext uri="{FF2B5EF4-FFF2-40B4-BE49-F238E27FC236}">
                    <a16:creationId xmlns:a16="http://schemas.microsoft.com/office/drawing/2014/main" id="{06694D82-5704-4E96-3CCF-85C5A27E2D4A}"/>
                  </a:ext>
                </a:extLst>
              </p:cNvPr>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08" charset="0"/>
                  <a:ea typeface="ＭＳ Ｐゴシック" pitchFamily="-108" charset="-128"/>
                </a:endParaRPr>
              </a:p>
            </p:txBody>
          </p:sp>
        </p:grpSp>
        <p:sp>
          <p:nvSpPr>
            <p:cNvPr id="33834" name="Text Box 42">
              <a:extLst>
                <a:ext uri="{FF2B5EF4-FFF2-40B4-BE49-F238E27FC236}">
                  <a16:creationId xmlns:a16="http://schemas.microsoft.com/office/drawing/2014/main" id="{AD2DF9CE-5811-3BA6-903F-088FE76F4575}"/>
                </a:ext>
              </a:extLst>
            </p:cNvPr>
            <p:cNvSpPr txBox="1">
              <a:spLocks noChangeArrowheads="1"/>
            </p:cNvSpPr>
            <p:nvPr/>
          </p:nvSpPr>
          <p:spPr bwMode="auto">
            <a:xfrm>
              <a:off x="785" y="2822"/>
              <a:ext cx="4202" cy="911"/>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dirty="0">
                  <a:solidFill>
                    <a:schemeClr val="folHlink"/>
                  </a:solidFill>
                  <a:latin typeface="Helvetica" pitchFamily="-108" charset="0"/>
                  <a:ea typeface="ＭＳ Ｐゴシック" pitchFamily="-108" charset="-128"/>
                </a:rPr>
                <a:t>OT KATONGAHI KHINA VAMKHUI KHALA?</a:t>
              </a:r>
            </a:p>
          </p:txBody>
        </p:sp>
      </p:grpSp>
      <p:sp>
        <p:nvSpPr>
          <p:cNvPr id="73744" name="Text Box 43">
            <a:extLst>
              <a:ext uri="{FF2B5EF4-FFF2-40B4-BE49-F238E27FC236}">
                <a16:creationId xmlns:a16="http://schemas.microsoft.com/office/drawing/2014/main" id="{D4946BA9-2CD4-4E94-0803-523FEA171C35}"/>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3841" name="Rectangle 49">
            <a:extLst>
              <a:ext uri="{FF2B5EF4-FFF2-40B4-BE49-F238E27FC236}">
                <a16:creationId xmlns:a16="http://schemas.microsoft.com/office/drawing/2014/main" id="{27BBFFD4-7944-5AE1-FCF2-C83F2689EF42}"/>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27</a:t>
            </a:r>
          </a:p>
        </p:txBody>
      </p:sp>
      <p:sp>
        <p:nvSpPr>
          <p:cNvPr id="73746" name="Text Box 50">
            <a:extLst>
              <a:ext uri="{FF2B5EF4-FFF2-40B4-BE49-F238E27FC236}">
                <a16:creationId xmlns:a16="http://schemas.microsoft.com/office/drawing/2014/main" id="{B8E9B908-0E18-DA5B-AD27-E2EA1D436C0A}"/>
              </a:ext>
            </a:extLst>
          </p:cNvPr>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16968C9-AED2-3140-8F06-453DD65D0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176324C9-32F2-AC79-4839-8DE7C6E807AF}"/>
              </a:ext>
            </a:extLst>
          </p:cNvPr>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20484" name="Picture 4" descr="Northern Negev wadis aerial">
            <a:extLst>
              <a:ext uri="{FF2B5EF4-FFF2-40B4-BE49-F238E27FC236}">
                <a16:creationId xmlns:a16="http://schemas.microsoft.com/office/drawing/2014/main" id="{0BA88DB1-9A5A-5BA7-9BAC-D83C70B39060}"/>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8197" name="Text Box 5">
            <a:extLst>
              <a:ext uri="{FF2B5EF4-FFF2-40B4-BE49-F238E27FC236}">
                <a16:creationId xmlns:a16="http://schemas.microsoft.com/office/drawing/2014/main" id="{9BBE66B0-2A3E-CE35-7EA0-B8FF6CF2A7E9}"/>
              </a:ext>
            </a:extLst>
          </p:cNvPr>
          <p:cNvSpPr txBox="1">
            <a:spLocks noChangeArrowheads="1"/>
          </p:cNvSpPr>
          <p:nvPr/>
        </p:nvSpPr>
        <p:spPr bwMode="auto">
          <a:xfrm>
            <a:off x="388938" y="3103563"/>
            <a:ext cx="8626475" cy="36004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50000"/>
              </a:spcBef>
              <a:defRPr/>
            </a:pPr>
            <a:r>
              <a:rPr lang="en-US" altLang="en-US" sz="2300">
                <a:solidFill>
                  <a:srgbClr val="FFFF00"/>
                </a:solidFill>
                <a:latin typeface="Papyrus" panose="03070502060502030205" pitchFamily="66" charset="0"/>
              </a:rPr>
              <a:t>Our ministry is deeply indebted to Todd Bolen, creator of the </a:t>
            </a:r>
            <a:r>
              <a:rPr lang="en-US" altLang="en-US" sz="2300" i="1">
                <a:solidFill>
                  <a:srgbClr val="FFFF00"/>
                </a:solidFill>
                <a:latin typeface="Papyrus" panose="03070502060502030205" pitchFamily="66" charset="0"/>
              </a:rPr>
              <a:t>Pictorial Library of Bible Lands</a:t>
            </a:r>
            <a:r>
              <a:rPr lang="en-US" altLang="en-US" sz="2300">
                <a:solidFill>
                  <a:srgbClr val="FFFF00"/>
                </a:solidFill>
                <a:latin typeface="Papyrus" panose="03070502060502030205" pitchFamily="66" charset="0"/>
              </a:rPr>
              <a:t>, for his generous permission to use photo resources throughout THE BIBLE…BASICALLY®.  TBB users are urged to visit BiblePlaces.com and explore the thousands of photo resources available:  from the Holy Land, throughout the Aegean and Mediterranean Basin to Southern Europe where the Christian faith took root. BiblePlaces.com offers teachers and visual producers an incomparable array of high-resolution digital photographic resources.  Please visit!                         Thanks, Todd!</a:t>
            </a:r>
          </a:p>
        </p:txBody>
      </p:sp>
      <p:sp>
        <p:nvSpPr>
          <p:cNvPr id="20486" name="Rectangle 6">
            <a:extLst>
              <a:ext uri="{FF2B5EF4-FFF2-40B4-BE49-F238E27FC236}">
                <a16:creationId xmlns:a16="http://schemas.microsoft.com/office/drawing/2014/main" id="{29DA0873-B412-EDF6-ADDF-415D40F3FD48}"/>
              </a:ext>
            </a:extLst>
          </p:cNvPr>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7" name="Oval 7">
            <a:extLst>
              <a:ext uri="{FF2B5EF4-FFF2-40B4-BE49-F238E27FC236}">
                <a16:creationId xmlns:a16="http://schemas.microsoft.com/office/drawing/2014/main" id="{A62D14BA-F049-194A-C47B-CB9C3824CF90}"/>
              </a:ext>
            </a:extLst>
          </p:cNvPr>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8" name="Rectangle 8">
            <a:extLst>
              <a:ext uri="{FF2B5EF4-FFF2-40B4-BE49-F238E27FC236}">
                <a16:creationId xmlns:a16="http://schemas.microsoft.com/office/drawing/2014/main" id="{8E0FCEBF-7AD5-39D4-3212-CAA008CFBDCB}"/>
              </a:ext>
            </a:extLst>
          </p:cNvPr>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9" name="Rectangle 9">
            <a:extLst>
              <a:ext uri="{FF2B5EF4-FFF2-40B4-BE49-F238E27FC236}">
                <a16:creationId xmlns:a16="http://schemas.microsoft.com/office/drawing/2014/main" id="{F3F18F54-B6B1-3C7C-98CE-D9A33100C129}"/>
              </a:ext>
            </a:extLst>
          </p:cNvPr>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48202" name="Text Box 10">
            <a:extLst>
              <a:ext uri="{FF2B5EF4-FFF2-40B4-BE49-F238E27FC236}">
                <a16:creationId xmlns:a16="http://schemas.microsoft.com/office/drawing/2014/main" id="{00F52383-4E18-B3FF-C7FA-441D0D986762}"/>
              </a:ext>
            </a:extLst>
          </p:cNvPr>
          <p:cNvSpPr txBox="1">
            <a:spLocks noChangeArrowheads="1"/>
          </p:cNvSpPr>
          <p:nvPr/>
        </p:nvSpPr>
        <p:spPr bwMode="auto">
          <a:xfrm>
            <a:off x="0" y="1862138"/>
            <a:ext cx="9144000" cy="701675"/>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p>
            <a:pPr algn="ctr" eaLnBrk="1" hangingPunct="1">
              <a:spcBef>
                <a:spcPct val="50000"/>
              </a:spcBef>
              <a:defRPr/>
            </a:pPr>
            <a:r>
              <a:rPr lang="en-US" sz="4000" dirty="0">
                <a:solidFill>
                  <a:srgbClr val="00CC00"/>
                </a:solidFill>
                <a:latin typeface="Ligurino" pitchFamily="2" charset="0"/>
                <a:ea typeface="ＭＳ Ｐゴシック" pitchFamily="-108" charset="-128"/>
              </a:rPr>
              <a:t>The Pictorial Library of Bible Lands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a:extLst>
              <a:ext uri="{FF2B5EF4-FFF2-40B4-BE49-F238E27FC236}">
                <a16:creationId xmlns:a16="http://schemas.microsoft.com/office/drawing/2014/main" id="{747F3A88-EF19-1A6B-876C-68DDD6A57C7E}"/>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3395" name="Line 3">
            <a:extLst>
              <a:ext uri="{FF2B5EF4-FFF2-40B4-BE49-F238E27FC236}">
                <a16:creationId xmlns:a16="http://schemas.microsoft.com/office/drawing/2014/main" id="{EFB476BE-EC90-3CEF-B0AC-62DD848CB333}"/>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3396" name="Line 4">
            <a:extLst>
              <a:ext uri="{FF2B5EF4-FFF2-40B4-BE49-F238E27FC236}">
                <a16:creationId xmlns:a16="http://schemas.microsoft.com/office/drawing/2014/main" id="{2BDCC0AA-8E8A-60F0-2E0C-7F8060DB8C97}"/>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3397" name="Line 5">
            <a:extLst>
              <a:ext uri="{FF2B5EF4-FFF2-40B4-BE49-F238E27FC236}">
                <a16:creationId xmlns:a16="http://schemas.microsoft.com/office/drawing/2014/main" id="{FA05AF4F-6FDD-6884-74E7-BE4D7243EC80}"/>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pic>
        <p:nvPicPr>
          <p:cNvPr id="443398" name="Picture 6">
            <a:extLst>
              <a:ext uri="{FF2B5EF4-FFF2-40B4-BE49-F238E27FC236}">
                <a16:creationId xmlns:a16="http://schemas.microsoft.com/office/drawing/2014/main" id="{8A3EFA7B-801B-2C02-82BC-8319459CB3F4}"/>
              </a:ext>
            </a:extLst>
          </p:cNvPr>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a:extLst>
              <a:ext uri="{FF2B5EF4-FFF2-40B4-BE49-F238E27FC236}">
                <a16:creationId xmlns:a16="http://schemas.microsoft.com/office/drawing/2014/main" id="{7BCB1388-8827-154C-0BE7-880F6B4B9CD1}"/>
              </a:ext>
            </a:extLst>
          </p:cNvPr>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a:extLst>
              <a:ext uri="{FF2B5EF4-FFF2-40B4-BE49-F238E27FC236}">
                <a16:creationId xmlns:a16="http://schemas.microsoft.com/office/drawing/2014/main" id="{91CC3E46-6582-2B7B-7FEF-96119436457E}"/>
              </a:ext>
            </a:extLst>
          </p:cNvPr>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a:extLst>
              <a:ext uri="{FF2B5EF4-FFF2-40B4-BE49-F238E27FC236}">
                <a16:creationId xmlns:a16="http://schemas.microsoft.com/office/drawing/2014/main" id="{B66A9193-C18A-68A6-F9C1-2B8E31AB610D}"/>
              </a:ext>
            </a:extLst>
          </p:cNvPr>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a:extLst>
              <a:ext uri="{FF2B5EF4-FFF2-40B4-BE49-F238E27FC236}">
                <a16:creationId xmlns:a16="http://schemas.microsoft.com/office/drawing/2014/main" id="{A5BBED30-F47E-3E60-74B5-B106E10347B2}"/>
              </a:ext>
            </a:extLst>
          </p:cNvPr>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a:extLst>
              <a:ext uri="{FF2B5EF4-FFF2-40B4-BE49-F238E27FC236}">
                <a16:creationId xmlns:a16="http://schemas.microsoft.com/office/drawing/2014/main" id="{CCAC86EF-A11C-D828-5A10-4C6C35FD31B4}"/>
              </a:ext>
            </a:extLst>
          </p:cNvPr>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a:extLst>
              <a:ext uri="{FF2B5EF4-FFF2-40B4-BE49-F238E27FC236}">
                <a16:creationId xmlns:a16="http://schemas.microsoft.com/office/drawing/2014/main" id="{365433BB-644C-5F03-AF38-E4F8C18A7720}"/>
              </a:ext>
            </a:extLst>
          </p:cNvPr>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a:extLst>
              <a:ext uri="{FF2B5EF4-FFF2-40B4-BE49-F238E27FC236}">
                <a16:creationId xmlns:a16="http://schemas.microsoft.com/office/drawing/2014/main" id="{76CF2D6E-ADDA-222C-6CE5-13A77C3B6AB4}"/>
              </a:ext>
            </a:extLst>
          </p:cNvPr>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a:extLst>
              <a:ext uri="{FF2B5EF4-FFF2-40B4-BE49-F238E27FC236}">
                <a16:creationId xmlns:a16="http://schemas.microsoft.com/office/drawing/2014/main" id="{C0C9F4BB-A85E-16A5-D8E8-91B6B9B26489}"/>
              </a:ext>
            </a:extLst>
          </p:cNvPr>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5791" name="Group 21">
            <a:extLst>
              <a:ext uri="{FF2B5EF4-FFF2-40B4-BE49-F238E27FC236}">
                <a16:creationId xmlns:a16="http://schemas.microsoft.com/office/drawing/2014/main" id="{830136BE-292B-B6B6-B71F-A57D8FA624B0}"/>
              </a:ext>
            </a:extLst>
          </p:cNvPr>
          <p:cNvGrpSpPr>
            <a:grpSpLocks/>
          </p:cNvGrpSpPr>
          <p:nvPr/>
        </p:nvGrpSpPr>
        <p:grpSpPr bwMode="auto">
          <a:xfrm>
            <a:off x="1073150" y="4586288"/>
            <a:ext cx="7169150" cy="1682750"/>
            <a:chOff x="644" y="2697"/>
            <a:chExt cx="4516" cy="1060"/>
          </a:xfrm>
        </p:grpSpPr>
        <p:grpSp>
          <p:nvGrpSpPr>
            <p:cNvPr id="75795" name="Group 22">
              <a:extLst>
                <a:ext uri="{FF2B5EF4-FFF2-40B4-BE49-F238E27FC236}">
                  <a16:creationId xmlns:a16="http://schemas.microsoft.com/office/drawing/2014/main" id="{7F6F51C8-2E92-E029-F1B3-40E97439E723}"/>
                </a:ext>
              </a:extLst>
            </p:cNvPr>
            <p:cNvGrpSpPr>
              <a:grpSpLocks/>
            </p:cNvGrpSpPr>
            <p:nvPr/>
          </p:nvGrpSpPr>
          <p:grpSpPr bwMode="auto">
            <a:xfrm>
              <a:off x="644" y="2697"/>
              <a:ext cx="4516" cy="1060"/>
              <a:chOff x="674" y="2802"/>
              <a:chExt cx="4516" cy="1037"/>
            </a:xfrm>
          </p:grpSpPr>
          <p:sp>
            <p:nvSpPr>
              <p:cNvPr id="443415" name="Rectangle 23">
                <a:extLst>
                  <a:ext uri="{FF2B5EF4-FFF2-40B4-BE49-F238E27FC236}">
                    <a16:creationId xmlns:a16="http://schemas.microsoft.com/office/drawing/2014/main" id="{19E1E1D8-AE4C-3AB2-DCC6-6C29DDB87C1D}"/>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08" charset="0"/>
                  <a:ea typeface="ＭＳ Ｐゴシック" pitchFamily="-108" charset="-128"/>
                </a:endParaRPr>
              </a:p>
            </p:txBody>
          </p:sp>
          <p:sp>
            <p:nvSpPr>
              <p:cNvPr id="443416" name="Rectangle 24">
                <a:extLst>
                  <a:ext uri="{FF2B5EF4-FFF2-40B4-BE49-F238E27FC236}">
                    <a16:creationId xmlns:a16="http://schemas.microsoft.com/office/drawing/2014/main" id="{3BA64053-64C8-5765-49FF-DA131927F43F}"/>
                  </a:ext>
                </a:extLst>
              </p:cNvPr>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08" charset="0"/>
                  <a:ea typeface="ＭＳ Ｐゴシック" pitchFamily="-108" charset="-128"/>
                </a:endParaRPr>
              </a:p>
            </p:txBody>
          </p:sp>
        </p:grpSp>
        <p:sp>
          <p:nvSpPr>
            <p:cNvPr id="443417" name="Text Box 25">
              <a:extLst>
                <a:ext uri="{FF2B5EF4-FFF2-40B4-BE49-F238E27FC236}">
                  <a16:creationId xmlns:a16="http://schemas.microsoft.com/office/drawing/2014/main" id="{9EA93A31-5B45-5A20-4624-CCDB20295322}"/>
                </a:ext>
              </a:extLst>
            </p:cNvPr>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pitchFamily="-108" charset="0"/>
                <a:ea typeface="ＭＳ Ｐゴシック" pitchFamily="-108" charset="-128"/>
              </a:endParaRPr>
            </a:p>
          </p:txBody>
        </p:sp>
      </p:grpSp>
      <p:sp>
        <p:nvSpPr>
          <p:cNvPr id="443418" name="Rectangle 26">
            <a:extLst>
              <a:ext uri="{FF2B5EF4-FFF2-40B4-BE49-F238E27FC236}">
                <a16:creationId xmlns:a16="http://schemas.microsoft.com/office/drawing/2014/main" id="{D4D41DD5-B85D-46D2-6B5E-67E1F91456A4}"/>
              </a:ext>
            </a:extLst>
          </p:cNvPr>
          <p:cNvSpPr>
            <a:spLocks noChangeArrowheads="1"/>
          </p:cNvSpPr>
          <p:nvPr/>
        </p:nvSpPr>
        <p:spPr bwMode="auto">
          <a:xfrm>
            <a:off x="1030288" y="4768850"/>
            <a:ext cx="7081837" cy="11366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chemeClr val="folHlink"/>
                </a:solidFill>
                <a:latin typeface="Helvetica" panose="020B0604020202020204" pitchFamily="34" charset="0"/>
              </a:rPr>
              <a:t>AMERICAWUI RIYA</a:t>
            </a:r>
            <a:br>
              <a:rPr lang="en-US" altLang="en-US" sz="4000">
                <a:solidFill>
                  <a:schemeClr val="folHlink"/>
                </a:solidFill>
                <a:latin typeface="Helvetica" panose="020B0604020202020204" pitchFamily="34" charset="0"/>
              </a:rPr>
            </a:br>
            <a:r>
              <a:rPr lang="en-US" altLang="en-US" sz="2800">
                <a:solidFill>
                  <a:schemeClr val="folHlink"/>
                </a:solidFill>
                <a:latin typeface="Helvetica" panose="020B0604020202020204" pitchFamily="34" charset="0"/>
              </a:rPr>
              <a:t>Americali kharing-kharakwui ameikong</a:t>
            </a:r>
            <a:endParaRPr lang="en-US" altLang="en-US" sz="4400">
              <a:solidFill>
                <a:schemeClr val="folHlink"/>
              </a:solidFill>
              <a:latin typeface="Helvetica" panose="020B0604020202020204" pitchFamily="34" charset="0"/>
            </a:endParaRPr>
          </a:p>
        </p:txBody>
      </p:sp>
      <p:sp>
        <p:nvSpPr>
          <p:cNvPr id="75793" name="Text Box 27">
            <a:extLst>
              <a:ext uri="{FF2B5EF4-FFF2-40B4-BE49-F238E27FC236}">
                <a16:creationId xmlns:a16="http://schemas.microsoft.com/office/drawing/2014/main" id="{0A97AD32-070A-E324-EF1F-99976B75FA57}"/>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43425" name="Rectangle 33">
            <a:extLst>
              <a:ext uri="{FF2B5EF4-FFF2-40B4-BE49-F238E27FC236}">
                <a16:creationId xmlns:a16="http://schemas.microsoft.com/office/drawing/2014/main" id="{7F88FD98-7448-7A39-097B-32BFF6135BCA}"/>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28</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a:extLst>
              <a:ext uri="{FF2B5EF4-FFF2-40B4-BE49-F238E27FC236}">
                <a16:creationId xmlns:a16="http://schemas.microsoft.com/office/drawing/2014/main" id="{707C7BC2-E72F-4FE8-8EB7-8835CC50B7DD}"/>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4419" name="Line 3">
            <a:extLst>
              <a:ext uri="{FF2B5EF4-FFF2-40B4-BE49-F238E27FC236}">
                <a16:creationId xmlns:a16="http://schemas.microsoft.com/office/drawing/2014/main" id="{2BA41631-3626-6080-6DC6-D4D19C659C7D}"/>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4420" name="Line 4">
            <a:extLst>
              <a:ext uri="{FF2B5EF4-FFF2-40B4-BE49-F238E27FC236}">
                <a16:creationId xmlns:a16="http://schemas.microsoft.com/office/drawing/2014/main" id="{804AE11E-14D2-DB00-40F4-0E36EBE2AA3D}"/>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44421" name="Line 5">
            <a:extLst>
              <a:ext uri="{FF2B5EF4-FFF2-40B4-BE49-F238E27FC236}">
                <a16:creationId xmlns:a16="http://schemas.microsoft.com/office/drawing/2014/main" id="{77F49B74-356B-F12E-C745-297312F2D4FC}"/>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pic>
        <p:nvPicPr>
          <p:cNvPr id="444422" name="Picture 6">
            <a:extLst>
              <a:ext uri="{FF2B5EF4-FFF2-40B4-BE49-F238E27FC236}">
                <a16:creationId xmlns:a16="http://schemas.microsoft.com/office/drawing/2014/main" id="{D830A380-CF75-5500-03C3-1ED093903514}"/>
              </a:ext>
            </a:extLst>
          </p:cNvPr>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a:extLst>
              <a:ext uri="{FF2B5EF4-FFF2-40B4-BE49-F238E27FC236}">
                <a16:creationId xmlns:a16="http://schemas.microsoft.com/office/drawing/2014/main" id="{85C9B73F-67A7-C698-3711-A246B498884F}"/>
              </a:ext>
            </a:extLst>
          </p:cNvPr>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a:extLst>
              <a:ext uri="{FF2B5EF4-FFF2-40B4-BE49-F238E27FC236}">
                <a16:creationId xmlns:a16="http://schemas.microsoft.com/office/drawing/2014/main" id="{9498C7C6-C68A-DDF9-6F4D-49050A8F234A}"/>
              </a:ext>
            </a:extLst>
          </p:cNvPr>
          <p:cNvPicPr>
            <a:picLocks noChangeAspect="1" noChangeArrowheads="1"/>
          </p:cNvPicPr>
          <p:nvPr/>
        </p:nvPicPr>
        <p:blipFill>
          <a:blip r:embed="rId5"/>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a:extLst>
              <a:ext uri="{FF2B5EF4-FFF2-40B4-BE49-F238E27FC236}">
                <a16:creationId xmlns:a16="http://schemas.microsoft.com/office/drawing/2014/main" id="{80F124C7-15FC-A252-C208-68412EB6CA83}"/>
              </a:ext>
            </a:extLst>
          </p:cNvPr>
          <p:cNvPicPr>
            <a:picLocks noChangeAspect="1" noChangeArrowheads="1"/>
          </p:cNvPicPr>
          <p:nvPr/>
        </p:nvPicPr>
        <p:blipFill>
          <a:blip r:embed="rId6"/>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a:extLst>
              <a:ext uri="{FF2B5EF4-FFF2-40B4-BE49-F238E27FC236}">
                <a16:creationId xmlns:a16="http://schemas.microsoft.com/office/drawing/2014/main" id="{E958DAD9-565C-94A5-C659-1D0033DC3245}"/>
              </a:ext>
            </a:extLst>
          </p:cNvPr>
          <p:cNvPicPr>
            <a:picLocks noChangeAspect="1" noChangeArrowheads="1"/>
          </p:cNvPicPr>
          <p:nvPr/>
        </p:nvPicPr>
        <p:blipFill>
          <a:blip r:embed="rId7"/>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a:extLst>
              <a:ext uri="{FF2B5EF4-FFF2-40B4-BE49-F238E27FC236}">
                <a16:creationId xmlns:a16="http://schemas.microsoft.com/office/drawing/2014/main" id="{597AD3A0-D52A-F722-AB41-8C9E176ED1EE}"/>
              </a:ext>
            </a:extLst>
          </p:cNvPr>
          <p:cNvPicPr>
            <a:picLocks noChangeAspect="1" noChangeArrowheads="1"/>
          </p:cNvPicPr>
          <p:nvPr/>
        </p:nvPicPr>
        <p:blipFill>
          <a:blip r:embed="rId8"/>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a:extLst>
              <a:ext uri="{FF2B5EF4-FFF2-40B4-BE49-F238E27FC236}">
                <a16:creationId xmlns:a16="http://schemas.microsoft.com/office/drawing/2014/main" id="{A593AA49-6A4E-E7F7-93E7-09F2434D63C9}"/>
              </a:ext>
            </a:extLst>
          </p:cNvPr>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a:extLst>
              <a:ext uri="{FF2B5EF4-FFF2-40B4-BE49-F238E27FC236}">
                <a16:creationId xmlns:a16="http://schemas.microsoft.com/office/drawing/2014/main" id="{704D087A-ECEC-C1FD-88A9-0F4679506DDD}"/>
              </a:ext>
            </a:extLst>
          </p:cNvPr>
          <p:cNvPicPr>
            <a:picLocks noChangeAspect="1" noChangeArrowheads="1"/>
          </p:cNvPicPr>
          <p:nvPr/>
        </p:nvPicPr>
        <p:blipFill>
          <a:blip r:embed="rId10"/>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a:extLst>
              <a:ext uri="{FF2B5EF4-FFF2-40B4-BE49-F238E27FC236}">
                <a16:creationId xmlns:a16="http://schemas.microsoft.com/office/drawing/2014/main" id="{03AC71ED-BA84-8D38-9125-B9EA674DAC0D}"/>
              </a:ext>
            </a:extLst>
          </p:cNvPr>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a:extLst>
              <a:ext uri="{FF2B5EF4-FFF2-40B4-BE49-F238E27FC236}">
                <a16:creationId xmlns:a16="http://schemas.microsoft.com/office/drawing/2014/main" id="{925A162E-46DB-4BCC-23AC-1D1F2F652948}"/>
              </a:ext>
            </a:extLst>
          </p:cNvPr>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7840" name="Group 16">
            <a:extLst>
              <a:ext uri="{FF2B5EF4-FFF2-40B4-BE49-F238E27FC236}">
                <a16:creationId xmlns:a16="http://schemas.microsoft.com/office/drawing/2014/main" id="{F378022B-E6A8-4AFE-B69F-2402B5BDECC6}"/>
              </a:ext>
            </a:extLst>
          </p:cNvPr>
          <p:cNvGrpSpPr>
            <a:grpSpLocks/>
          </p:cNvGrpSpPr>
          <p:nvPr/>
        </p:nvGrpSpPr>
        <p:grpSpPr bwMode="auto">
          <a:xfrm>
            <a:off x="1073150" y="4586288"/>
            <a:ext cx="7169150" cy="1682750"/>
            <a:chOff x="644" y="2697"/>
            <a:chExt cx="4516" cy="1060"/>
          </a:xfrm>
        </p:grpSpPr>
        <p:grpSp>
          <p:nvGrpSpPr>
            <p:cNvPr id="77848" name="Group 17">
              <a:extLst>
                <a:ext uri="{FF2B5EF4-FFF2-40B4-BE49-F238E27FC236}">
                  <a16:creationId xmlns:a16="http://schemas.microsoft.com/office/drawing/2014/main" id="{1A4CCFE3-27C4-D0E0-9875-3061222E45A3}"/>
                </a:ext>
              </a:extLst>
            </p:cNvPr>
            <p:cNvGrpSpPr>
              <a:grpSpLocks/>
            </p:cNvGrpSpPr>
            <p:nvPr/>
          </p:nvGrpSpPr>
          <p:grpSpPr bwMode="auto">
            <a:xfrm>
              <a:off x="644" y="2697"/>
              <a:ext cx="4516" cy="1060"/>
              <a:chOff x="674" y="2802"/>
              <a:chExt cx="4516" cy="1037"/>
            </a:xfrm>
          </p:grpSpPr>
          <p:sp>
            <p:nvSpPr>
              <p:cNvPr id="444434" name="Rectangle 18">
                <a:extLst>
                  <a:ext uri="{FF2B5EF4-FFF2-40B4-BE49-F238E27FC236}">
                    <a16:creationId xmlns:a16="http://schemas.microsoft.com/office/drawing/2014/main" id="{9A0A11F3-7803-0039-8207-78E7FBE07500}"/>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pitchFamily="-108" charset="0"/>
                  <a:ea typeface="ＭＳ Ｐゴシック" pitchFamily="-108" charset="-128"/>
                </a:endParaRPr>
              </a:p>
            </p:txBody>
          </p:sp>
          <p:sp>
            <p:nvSpPr>
              <p:cNvPr id="444435" name="Rectangle 19">
                <a:extLst>
                  <a:ext uri="{FF2B5EF4-FFF2-40B4-BE49-F238E27FC236}">
                    <a16:creationId xmlns:a16="http://schemas.microsoft.com/office/drawing/2014/main" id="{DE9EACD9-CE96-62A5-D43E-6E2782881804}"/>
                  </a:ext>
                </a:extLst>
              </p:cNvPr>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pitchFamily="-108" charset="0"/>
                  <a:ea typeface="ＭＳ Ｐゴシック" pitchFamily="-108" charset="-128"/>
                </a:endParaRPr>
              </a:p>
            </p:txBody>
          </p:sp>
        </p:grpSp>
        <p:sp>
          <p:nvSpPr>
            <p:cNvPr id="444436" name="Text Box 20">
              <a:extLst>
                <a:ext uri="{FF2B5EF4-FFF2-40B4-BE49-F238E27FC236}">
                  <a16:creationId xmlns:a16="http://schemas.microsoft.com/office/drawing/2014/main" id="{DA97BB8C-96D1-B91A-0573-C12D39C870D3}"/>
                </a:ext>
              </a:extLst>
            </p:cNvPr>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endParaRPr lang="en-US" sz="4800">
                <a:solidFill>
                  <a:schemeClr val="folHlink"/>
                </a:solidFill>
                <a:latin typeface="Helvetica" pitchFamily="-108" charset="0"/>
                <a:ea typeface="ＭＳ Ｐゴシック" pitchFamily="-108" charset="-128"/>
              </a:endParaRPr>
            </a:p>
          </p:txBody>
        </p:sp>
      </p:grpSp>
      <p:sp>
        <p:nvSpPr>
          <p:cNvPr id="444437" name="Rectangle 21">
            <a:extLst>
              <a:ext uri="{FF2B5EF4-FFF2-40B4-BE49-F238E27FC236}">
                <a16:creationId xmlns:a16="http://schemas.microsoft.com/office/drawing/2014/main" id="{C8153E57-7711-30A8-E241-4648602895C1}"/>
              </a:ext>
            </a:extLst>
          </p:cNvPr>
          <p:cNvSpPr>
            <a:spLocks noChangeArrowheads="1"/>
          </p:cNvSpPr>
          <p:nvPr/>
        </p:nvSpPr>
        <p:spPr bwMode="auto">
          <a:xfrm>
            <a:off x="1030288" y="4822825"/>
            <a:ext cx="7081837" cy="1136650"/>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000">
                <a:solidFill>
                  <a:schemeClr val="folHlink"/>
                </a:solidFill>
                <a:latin typeface="Helvetica" panose="020B0604020202020204" pitchFamily="34" charset="0"/>
              </a:rPr>
              <a:t>AMERICAWUI RIYAN </a:t>
            </a:r>
            <a:br>
              <a:rPr lang="en-US" altLang="en-US" sz="4000">
                <a:solidFill>
                  <a:schemeClr val="folHlink"/>
                </a:solidFill>
                <a:latin typeface="Helvetica" panose="020B0604020202020204" pitchFamily="34" charset="0"/>
              </a:rPr>
            </a:br>
            <a:r>
              <a:rPr lang="en-US" altLang="en-US" sz="2800">
                <a:solidFill>
                  <a:schemeClr val="folHlink"/>
                </a:solidFill>
                <a:latin typeface="Helvetica" panose="020B0604020202020204" pitchFamily="34" charset="0"/>
              </a:rPr>
              <a:t>Americali kharing-kharakwui ameikong</a:t>
            </a:r>
            <a:endParaRPr lang="en-US" altLang="en-US" sz="4400">
              <a:solidFill>
                <a:schemeClr val="folHlink"/>
              </a:solidFill>
              <a:latin typeface="Helvetica" panose="020B0604020202020204" pitchFamily="34" charset="0"/>
            </a:endParaRPr>
          </a:p>
        </p:txBody>
      </p:sp>
      <p:grpSp>
        <p:nvGrpSpPr>
          <p:cNvPr id="4" name="Group 25">
            <a:extLst>
              <a:ext uri="{FF2B5EF4-FFF2-40B4-BE49-F238E27FC236}">
                <a16:creationId xmlns:a16="http://schemas.microsoft.com/office/drawing/2014/main" id="{8503DFF7-F08C-CD67-82D5-53D936305B61}"/>
              </a:ext>
            </a:extLst>
          </p:cNvPr>
          <p:cNvGrpSpPr>
            <a:grpSpLocks/>
          </p:cNvGrpSpPr>
          <p:nvPr/>
        </p:nvGrpSpPr>
        <p:grpSpPr bwMode="auto">
          <a:xfrm>
            <a:off x="534988" y="1682750"/>
            <a:ext cx="8102600" cy="1836738"/>
            <a:chOff x="337" y="1060"/>
            <a:chExt cx="5104" cy="1157"/>
          </a:xfrm>
        </p:grpSpPr>
        <p:sp>
          <p:nvSpPr>
            <p:cNvPr id="77846" name="Rectangle 23">
              <a:extLst>
                <a:ext uri="{FF2B5EF4-FFF2-40B4-BE49-F238E27FC236}">
                  <a16:creationId xmlns:a16="http://schemas.microsoft.com/office/drawing/2014/main" id="{7F1C9F4C-9095-0E95-4911-A640E1DFDEEA}"/>
                </a:ext>
              </a:extLst>
            </p:cNvPr>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40" name="Text Box 24">
              <a:extLst>
                <a:ext uri="{FF2B5EF4-FFF2-40B4-BE49-F238E27FC236}">
                  <a16:creationId xmlns:a16="http://schemas.microsoft.com/office/drawing/2014/main" id="{E093AD1D-B0B4-31FA-2E07-816849F912D8}"/>
                </a:ext>
              </a:extLst>
            </p:cNvPr>
            <p:cNvSpPr txBox="1">
              <a:spLocks noChangeArrowheads="1"/>
            </p:cNvSpPr>
            <p:nvPr/>
          </p:nvSpPr>
          <p:spPr bwMode="auto">
            <a:xfrm>
              <a:off x="584" y="1135"/>
              <a:ext cx="4609" cy="989"/>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p>
              <a:pPr algn="ctr">
                <a:spcBef>
                  <a:spcPct val="50000"/>
                </a:spcBef>
                <a:defRPr/>
              </a:pPr>
              <a:r>
                <a:rPr lang="en-US" sz="3200" dirty="0">
                  <a:solidFill>
                    <a:schemeClr val="folHlink"/>
                  </a:solidFill>
                  <a:latin typeface="Arial" charset="0"/>
                  <a:ea typeface="ＭＳ Ｐゴシック" pitchFamily="-108" charset="-128"/>
                </a:rPr>
                <a:t>YARUI KALA SHORKAR NGACHAMDA RINGPAIKHAVAI AINWUI LAIRIK!</a:t>
              </a:r>
            </a:p>
          </p:txBody>
        </p:sp>
      </p:grpSp>
      <p:sp>
        <p:nvSpPr>
          <p:cNvPr id="77843" name="Text Box 26">
            <a:extLst>
              <a:ext uri="{FF2B5EF4-FFF2-40B4-BE49-F238E27FC236}">
                <a16:creationId xmlns:a16="http://schemas.microsoft.com/office/drawing/2014/main" id="{3EE365C1-70E4-E032-DA87-B4FD64073890}"/>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44448" name="Rectangle 32">
            <a:extLst>
              <a:ext uri="{FF2B5EF4-FFF2-40B4-BE49-F238E27FC236}">
                <a16:creationId xmlns:a16="http://schemas.microsoft.com/office/drawing/2014/main" id="{5E896767-6967-D70C-1AB8-EF47F58CE445}"/>
              </a:ext>
            </a:extLst>
          </p:cNvPr>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29</a:t>
            </a:r>
          </a:p>
        </p:txBody>
      </p:sp>
      <p:sp>
        <p:nvSpPr>
          <p:cNvPr id="77845" name="Text Box 34">
            <a:extLst>
              <a:ext uri="{FF2B5EF4-FFF2-40B4-BE49-F238E27FC236}">
                <a16:creationId xmlns:a16="http://schemas.microsoft.com/office/drawing/2014/main" id="{C5E5E0E2-DD87-D14C-DC03-750A83125969}"/>
              </a:ext>
            </a:extLst>
          </p:cNvPr>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94">
            <a:extLst>
              <a:ext uri="{FF2B5EF4-FFF2-40B4-BE49-F238E27FC236}">
                <a16:creationId xmlns:a16="http://schemas.microsoft.com/office/drawing/2014/main" id="{75D94A0B-FA41-42EC-63E9-380C5A0B712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03507" name="Rectangle 51">
            <a:extLst>
              <a:ext uri="{FF2B5EF4-FFF2-40B4-BE49-F238E27FC236}">
                <a16:creationId xmlns:a16="http://schemas.microsoft.com/office/drawing/2014/main" id="{D1E18E04-F8DF-D41D-F674-213FC3A2560A}"/>
              </a:ext>
            </a:extLst>
          </p:cNvPr>
          <p:cNvSpPr>
            <a:spLocks noChangeArrowheads="1"/>
          </p:cNvSpPr>
          <p:nvPr/>
        </p:nvSpPr>
        <p:spPr bwMode="auto">
          <a:xfrm>
            <a:off x="6127750" y="4899025"/>
            <a:ext cx="27019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200" dirty="0">
                <a:solidFill>
                  <a:schemeClr val="folHlink"/>
                </a:solidFill>
                <a:latin typeface="Comic Sans MS" pitchFamily="-108" charset="0"/>
                <a:ea typeface="ＭＳ Ｐゴシック" pitchFamily="-108" charset="-128"/>
              </a:rPr>
              <a:t>SHANG 12</a:t>
            </a:r>
          </a:p>
        </p:txBody>
      </p:sp>
      <p:sp>
        <p:nvSpPr>
          <p:cNvPr id="403508" name="Rectangle 52">
            <a:extLst>
              <a:ext uri="{FF2B5EF4-FFF2-40B4-BE49-F238E27FC236}">
                <a16:creationId xmlns:a16="http://schemas.microsoft.com/office/drawing/2014/main" id="{6911ADAC-D861-2656-128D-881B6E4099D4}"/>
              </a:ext>
            </a:extLst>
          </p:cNvPr>
          <p:cNvSpPr>
            <a:spLocks noChangeArrowheads="1"/>
          </p:cNvSpPr>
          <p:nvPr/>
        </p:nvSpPr>
        <p:spPr bwMode="auto">
          <a:xfrm>
            <a:off x="6916738" y="2241550"/>
            <a:ext cx="203993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latin typeface="Comic Sans MS" pitchFamily="-108" charset="0"/>
                <a:ea typeface="ＭＳ Ｐゴシック" pitchFamily="-108" charset="-128"/>
              </a:rPr>
              <a:t>SHONGZA</a:t>
            </a:r>
          </a:p>
        </p:txBody>
      </p:sp>
      <p:sp>
        <p:nvSpPr>
          <p:cNvPr id="403509" name="Rectangle 53">
            <a:extLst>
              <a:ext uri="{FF2B5EF4-FFF2-40B4-BE49-F238E27FC236}">
                <a16:creationId xmlns:a16="http://schemas.microsoft.com/office/drawing/2014/main" id="{45CB4DA2-74CE-6D03-3412-B8C1BE6884F8}"/>
              </a:ext>
            </a:extLst>
          </p:cNvPr>
          <p:cNvSpPr>
            <a:spLocks noChangeArrowheads="1"/>
          </p:cNvSpPr>
          <p:nvPr/>
        </p:nvSpPr>
        <p:spPr bwMode="auto">
          <a:xfrm>
            <a:off x="1009650" y="5978525"/>
            <a:ext cx="39719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 TAMKACHITHEI 5</a:t>
            </a:r>
          </a:p>
        </p:txBody>
      </p:sp>
      <p:sp>
        <p:nvSpPr>
          <p:cNvPr id="403510" name="Rectangle 54">
            <a:extLst>
              <a:ext uri="{FF2B5EF4-FFF2-40B4-BE49-F238E27FC236}">
                <a16:creationId xmlns:a16="http://schemas.microsoft.com/office/drawing/2014/main" id="{C28D9580-BC29-2BE8-A42A-BE3674AEE71B}"/>
              </a:ext>
            </a:extLst>
          </p:cNvPr>
          <p:cNvSpPr>
            <a:spLocks noChangeArrowheads="1"/>
          </p:cNvSpPr>
          <p:nvPr/>
        </p:nvSpPr>
        <p:spPr bwMode="auto">
          <a:xfrm>
            <a:off x="4530725" y="1597025"/>
            <a:ext cx="46132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dirty="0">
                <a:solidFill>
                  <a:srgbClr val="99CCFF"/>
                </a:solidFill>
                <a:latin typeface="Comic Sans MS" pitchFamily="-108" charset="0"/>
                <a:ea typeface="ＭＳ Ｐゴシック" pitchFamily="-108" charset="-128"/>
              </a:rPr>
              <a:t>NGAKAI KAHAI NGALEI</a:t>
            </a:r>
          </a:p>
        </p:txBody>
      </p:sp>
      <p:sp>
        <p:nvSpPr>
          <p:cNvPr id="403511" name="Rectangle 55">
            <a:extLst>
              <a:ext uri="{FF2B5EF4-FFF2-40B4-BE49-F238E27FC236}">
                <a16:creationId xmlns:a16="http://schemas.microsoft.com/office/drawing/2014/main" id="{47253E3B-8733-A92F-A799-0DE20F8F99AF}"/>
              </a:ext>
            </a:extLst>
          </p:cNvPr>
          <p:cNvSpPr>
            <a:spLocks noChangeArrowheads="1"/>
          </p:cNvSpPr>
          <p:nvPr/>
        </p:nvSpPr>
        <p:spPr bwMode="auto">
          <a:xfrm>
            <a:off x="368300" y="4167188"/>
            <a:ext cx="48625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WUNGVA-WUNGVA</a:t>
            </a:r>
          </a:p>
        </p:txBody>
      </p:sp>
      <p:sp>
        <p:nvSpPr>
          <p:cNvPr id="403512" name="Rectangle 56">
            <a:extLst>
              <a:ext uri="{FF2B5EF4-FFF2-40B4-BE49-F238E27FC236}">
                <a16:creationId xmlns:a16="http://schemas.microsoft.com/office/drawing/2014/main" id="{F01FB11E-0CE2-F514-7F0D-4A024FBA7DFC}"/>
              </a:ext>
            </a:extLst>
          </p:cNvPr>
          <p:cNvSpPr>
            <a:spLocks noChangeArrowheads="1"/>
          </p:cNvSpPr>
          <p:nvPr/>
        </p:nvSpPr>
        <p:spPr bwMode="auto">
          <a:xfrm>
            <a:off x="1046163" y="939800"/>
            <a:ext cx="213518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PAOKAPHA</a:t>
            </a:r>
          </a:p>
        </p:txBody>
      </p:sp>
      <p:sp>
        <p:nvSpPr>
          <p:cNvPr id="403514" name="Rectangle 58">
            <a:extLst>
              <a:ext uri="{FF2B5EF4-FFF2-40B4-BE49-F238E27FC236}">
                <a16:creationId xmlns:a16="http://schemas.microsoft.com/office/drawing/2014/main" id="{9A8C9A99-BBE5-2721-8826-DB7896B4E942}"/>
              </a:ext>
            </a:extLst>
          </p:cNvPr>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M - C - C </a:t>
            </a:r>
          </a:p>
        </p:txBody>
      </p:sp>
      <p:sp>
        <p:nvSpPr>
          <p:cNvPr id="403515" name="Rectangle 59">
            <a:extLst>
              <a:ext uri="{FF2B5EF4-FFF2-40B4-BE49-F238E27FC236}">
                <a16:creationId xmlns:a16="http://schemas.microsoft.com/office/drawing/2014/main" id="{7C72B8C2-0BA6-BA0E-79EA-8D35CE8BBBB5}"/>
              </a:ext>
            </a:extLst>
          </p:cNvPr>
          <p:cNvSpPr>
            <a:spLocks noChangeArrowheads="1"/>
          </p:cNvSpPr>
          <p:nvPr/>
        </p:nvSpPr>
        <p:spPr bwMode="auto">
          <a:xfrm>
            <a:off x="180975" y="312738"/>
            <a:ext cx="12271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KAHO</a:t>
            </a:r>
          </a:p>
        </p:txBody>
      </p:sp>
      <p:sp>
        <p:nvSpPr>
          <p:cNvPr id="403516" name="Rectangle 60">
            <a:extLst>
              <a:ext uri="{FF2B5EF4-FFF2-40B4-BE49-F238E27FC236}">
                <a16:creationId xmlns:a16="http://schemas.microsoft.com/office/drawing/2014/main" id="{5D2B9CAC-7106-DE59-EA7D-0064EE35AF28}"/>
              </a:ext>
            </a:extLst>
          </p:cNvPr>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08" charset="0"/>
                <a:ea typeface="ＭＳ Ｐゴシック" pitchFamily="-108" charset="-128"/>
              </a:rPr>
              <a:t>I - I</a:t>
            </a:r>
          </a:p>
        </p:txBody>
      </p:sp>
      <p:sp>
        <p:nvSpPr>
          <p:cNvPr id="403517" name="Rectangle 61">
            <a:extLst>
              <a:ext uri="{FF2B5EF4-FFF2-40B4-BE49-F238E27FC236}">
                <a16:creationId xmlns:a16="http://schemas.microsoft.com/office/drawing/2014/main" id="{943E0626-3A22-9954-B0F5-8FA0B4F8F247}"/>
              </a:ext>
            </a:extLst>
          </p:cNvPr>
          <p:cNvSpPr>
            <a:spLocks noChangeArrowheads="1"/>
          </p:cNvSpPr>
          <p:nvPr/>
        </p:nvSpPr>
        <p:spPr bwMode="auto">
          <a:xfrm>
            <a:off x="6756400" y="3603625"/>
            <a:ext cx="23288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RAOPAM</a:t>
            </a:r>
            <a:r>
              <a:rPr lang="en-US" sz="2000" dirty="0">
                <a:solidFill>
                  <a:schemeClr val="folHlink"/>
                </a:solidFill>
                <a:latin typeface="Comic Sans MS" pitchFamily="-108" charset="0"/>
                <a:ea typeface="ＭＳ Ｐゴシック" pitchFamily="-108" charset="-128"/>
              </a:rPr>
              <a:t>          </a:t>
            </a:r>
          </a:p>
        </p:txBody>
      </p:sp>
      <p:sp>
        <p:nvSpPr>
          <p:cNvPr id="403518" name="Rectangle 62">
            <a:extLst>
              <a:ext uri="{FF2B5EF4-FFF2-40B4-BE49-F238E27FC236}">
                <a16:creationId xmlns:a16="http://schemas.microsoft.com/office/drawing/2014/main" id="{74537B8E-E0C6-3ADA-0946-7339E5203323}"/>
              </a:ext>
            </a:extLst>
          </p:cNvPr>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SINAI</a:t>
            </a:r>
          </a:p>
        </p:txBody>
      </p:sp>
      <p:sp>
        <p:nvSpPr>
          <p:cNvPr id="403519" name="Rectangle 63">
            <a:extLst>
              <a:ext uri="{FF2B5EF4-FFF2-40B4-BE49-F238E27FC236}">
                <a16:creationId xmlns:a16="http://schemas.microsoft.com/office/drawing/2014/main" id="{581146C8-0BC1-FA2E-F857-A7C170FF5649}"/>
              </a:ext>
            </a:extLst>
          </p:cNvPr>
          <p:cNvSpPr>
            <a:spLocks noChangeArrowheads="1"/>
          </p:cNvSpPr>
          <p:nvPr/>
        </p:nvSpPr>
        <p:spPr bwMode="auto">
          <a:xfrm>
            <a:off x="6270625" y="5856288"/>
            <a:ext cx="30067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 SHONGFA 3...</a:t>
            </a:r>
          </a:p>
        </p:txBody>
      </p:sp>
      <p:sp>
        <p:nvSpPr>
          <p:cNvPr id="403520" name="Rectangle 64">
            <a:extLst>
              <a:ext uri="{FF2B5EF4-FFF2-40B4-BE49-F238E27FC236}">
                <a16:creationId xmlns:a16="http://schemas.microsoft.com/office/drawing/2014/main" id="{664D7D54-9486-E50B-D7B8-5C10DB450618}"/>
              </a:ext>
            </a:extLst>
          </p:cNvPr>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08" charset="0"/>
                <a:ea typeface="ＭＳ Ｐゴシック" pitchFamily="-108" charset="-128"/>
              </a:rPr>
              <a:t>ISRAEL </a:t>
            </a:r>
          </a:p>
        </p:txBody>
      </p:sp>
      <p:sp>
        <p:nvSpPr>
          <p:cNvPr id="403522" name="Rectangle 66">
            <a:extLst>
              <a:ext uri="{FF2B5EF4-FFF2-40B4-BE49-F238E27FC236}">
                <a16:creationId xmlns:a16="http://schemas.microsoft.com/office/drawing/2014/main" id="{6D498421-1BAC-9662-33CC-9E039895FA9A}"/>
              </a:ext>
            </a:extLst>
          </p:cNvPr>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08" charset="0"/>
                <a:ea typeface="ＭＳ Ｐゴシック" pitchFamily="-108" charset="-128"/>
              </a:rPr>
              <a:t>J - E</a:t>
            </a:r>
          </a:p>
        </p:txBody>
      </p:sp>
      <p:sp>
        <p:nvSpPr>
          <p:cNvPr id="403523" name="Rectangle 67">
            <a:extLst>
              <a:ext uri="{FF2B5EF4-FFF2-40B4-BE49-F238E27FC236}">
                <a16:creationId xmlns:a16="http://schemas.microsoft.com/office/drawing/2014/main" id="{2CA576E8-6B65-BB82-6391-05E7ED8D5032}"/>
              </a:ext>
            </a:extLst>
          </p:cNvPr>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430</a:t>
            </a:r>
          </a:p>
        </p:txBody>
      </p:sp>
      <p:sp>
        <p:nvSpPr>
          <p:cNvPr id="403524" name="Rectangle 68">
            <a:extLst>
              <a:ext uri="{FF2B5EF4-FFF2-40B4-BE49-F238E27FC236}">
                <a16:creationId xmlns:a16="http://schemas.microsoft.com/office/drawing/2014/main" id="{F3B6AEE0-805B-0DC5-99F1-F3B7361A2784}"/>
              </a:ext>
            </a:extLst>
          </p:cNvPr>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S - D - S</a:t>
            </a:r>
          </a:p>
        </p:txBody>
      </p:sp>
      <p:sp>
        <p:nvSpPr>
          <p:cNvPr id="403525" name="Rectangle 69">
            <a:extLst>
              <a:ext uri="{FF2B5EF4-FFF2-40B4-BE49-F238E27FC236}">
                <a16:creationId xmlns:a16="http://schemas.microsoft.com/office/drawing/2014/main" id="{57E63450-F2FA-799C-6C6A-31E2ED918F11}"/>
              </a:ext>
            </a:extLst>
          </p:cNvPr>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Z - E - N</a:t>
            </a:r>
          </a:p>
        </p:txBody>
      </p:sp>
      <p:sp>
        <p:nvSpPr>
          <p:cNvPr id="403526" name="Rectangle 70">
            <a:extLst>
              <a:ext uri="{FF2B5EF4-FFF2-40B4-BE49-F238E27FC236}">
                <a16:creationId xmlns:a16="http://schemas.microsoft.com/office/drawing/2014/main" id="{0963EEB8-99FF-C22F-FE91-4981E7AAD36E}"/>
              </a:ext>
            </a:extLst>
          </p:cNvPr>
          <p:cNvSpPr>
            <a:spLocks noChangeArrowheads="1"/>
          </p:cNvSpPr>
          <p:nvPr/>
        </p:nvSpPr>
        <p:spPr bwMode="auto">
          <a:xfrm>
            <a:off x="3930650" y="3673475"/>
            <a:ext cx="14509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OTSAK</a:t>
            </a:r>
          </a:p>
        </p:txBody>
      </p:sp>
      <p:sp>
        <p:nvSpPr>
          <p:cNvPr id="403527" name="Rectangle 71">
            <a:extLst>
              <a:ext uri="{FF2B5EF4-FFF2-40B4-BE49-F238E27FC236}">
                <a16:creationId xmlns:a16="http://schemas.microsoft.com/office/drawing/2014/main" id="{15E784CF-990D-D504-E813-9463CDCF454F}"/>
              </a:ext>
            </a:extLst>
          </p:cNvPr>
          <p:cNvSpPr>
            <a:spLocks noChangeArrowheads="1"/>
          </p:cNvSpPr>
          <p:nvPr/>
        </p:nvSpPr>
        <p:spPr bwMode="auto">
          <a:xfrm>
            <a:off x="7196138" y="1047750"/>
            <a:ext cx="1598612"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CHITHI</a:t>
            </a:r>
          </a:p>
        </p:txBody>
      </p:sp>
      <p:sp>
        <p:nvSpPr>
          <p:cNvPr id="403529" name="Rectangle 73">
            <a:extLst>
              <a:ext uri="{FF2B5EF4-FFF2-40B4-BE49-F238E27FC236}">
                <a16:creationId xmlns:a16="http://schemas.microsoft.com/office/drawing/2014/main" id="{2F46ECEE-BF0F-ADC4-3DB2-C378DEA219F1}"/>
              </a:ext>
            </a:extLst>
          </p:cNvPr>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08" charset="0"/>
                <a:ea typeface="ＭＳ Ｐゴシック" pitchFamily="-108" charset="-128"/>
              </a:rPr>
              <a:t>KADESH BARNEA</a:t>
            </a:r>
          </a:p>
        </p:txBody>
      </p:sp>
      <p:sp>
        <p:nvSpPr>
          <p:cNvPr id="403530" name="Rectangle 74">
            <a:extLst>
              <a:ext uri="{FF2B5EF4-FFF2-40B4-BE49-F238E27FC236}">
                <a16:creationId xmlns:a16="http://schemas.microsoft.com/office/drawing/2014/main" id="{8C38B278-7D62-6BAA-5EE4-B3387377E6C6}"/>
              </a:ext>
            </a:extLst>
          </p:cNvPr>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350</a:t>
            </a:r>
          </a:p>
        </p:txBody>
      </p:sp>
      <p:sp>
        <p:nvSpPr>
          <p:cNvPr id="403531" name="Rectangle 75">
            <a:extLst>
              <a:ext uri="{FF2B5EF4-FFF2-40B4-BE49-F238E27FC236}">
                <a16:creationId xmlns:a16="http://schemas.microsoft.com/office/drawing/2014/main" id="{02B736A7-2ABC-9F62-21BD-4A06C8369FA0}"/>
              </a:ext>
            </a:extLst>
          </p:cNvPr>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 JUDAH</a:t>
            </a:r>
          </a:p>
        </p:txBody>
      </p:sp>
      <p:sp>
        <p:nvSpPr>
          <p:cNvPr id="403532" name="Rectangle 76">
            <a:extLst>
              <a:ext uri="{FF2B5EF4-FFF2-40B4-BE49-F238E27FC236}">
                <a16:creationId xmlns:a16="http://schemas.microsoft.com/office/drawing/2014/main" id="{36BE96F2-8547-1690-0AE8-60BFA1BD5B86}"/>
              </a:ext>
            </a:extLst>
          </p:cNvPr>
          <p:cNvSpPr>
            <a:spLocks noChangeArrowheads="1"/>
          </p:cNvSpPr>
          <p:nvPr/>
        </p:nvSpPr>
        <p:spPr bwMode="auto">
          <a:xfrm>
            <a:off x="3702050" y="2473325"/>
            <a:ext cx="25590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ZINGKUM 70</a:t>
            </a:r>
          </a:p>
        </p:txBody>
      </p:sp>
      <p:sp>
        <p:nvSpPr>
          <p:cNvPr id="403533" name="Rectangle 77">
            <a:extLst>
              <a:ext uri="{FF2B5EF4-FFF2-40B4-BE49-F238E27FC236}">
                <a16:creationId xmlns:a16="http://schemas.microsoft.com/office/drawing/2014/main" id="{FBE733CB-7DEE-E5DC-5AFD-5326E1159911}"/>
              </a:ext>
            </a:extLst>
          </p:cNvPr>
          <p:cNvSpPr>
            <a:spLocks noChangeArrowheads="1"/>
          </p:cNvSpPr>
          <p:nvPr/>
        </p:nvSpPr>
        <p:spPr bwMode="auto">
          <a:xfrm>
            <a:off x="366713" y="2363788"/>
            <a:ext cx="21780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t>VARESHIM</a:t>
            </a:r>
            <a:endParaRPr lang="en-US" altLang="en-US" sz="2800" i="1"/>
          </a:p>
        </p:txBody>
      </p:sp>
      <p:sp>
        <p:nvSpPr>
          <p:cNvPr id="403535" name="Rectangle 79">
            <a:extLst>
              <a:ext uri="{FF2B5EF4-FFF2-40B4-BE49-F238E27FC236}">
                <a16:creationId xmlns:a16="http://schemas.microsoft.com/office/drawing/2014/main" id="{9044CC0C-865E-3081-36C6-C07DFFC978E9}"/>
              </a:ext>
            </a:extLst>
          </p:cNvPr>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L - S - B</a:t>
            </a:r>
          </a:p>
        </p:txBody>
      </p:sp>
      <p:sp>
        <p:nvSpPr>
          <p:cNvPr id="403536" name="Rectangle 80">
            <a:extLst>
              <a:ext uri="{FF2B5EF4-FFF2-40B4-BE49-F238E27FC236}">
                <a16:creationId xmlns:a16="http://schemas.microsoft.com/office/drawing/2014/main" id="{9A3195C7-0F71-098A-61D9-D45365A4EDA7}"/>
              </a:ext>
            </a:extLst>
          </p:cNvPr>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40</a:t>
            </a:r>
          </a:p>
        </p:txBody>
      </p:sp>
      <p:sp>
        <p:nvSpPr>
          <p:cNvPr id="403537" name="Rectangle 81">
            <a:extLst>
              <a:ext uri="{FF2B5EF4-FFF2-40B4-BE49-F238E27FC236}">
                <a16:creationId xmlns:a16="http://schemas.microsoft.com/office/drawing/2014/main" id="{7631146B-73B5-A131-35B5-290151743F25}"/>
              </a:ext>
            </a:extLst>
          </p:cNvPr>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00CC00"/>
                </a:solidFill>
              </a:rPr>
              <a:t>JERICHO</a:t>
            </a:r>
            <a:endParaRPr lang="en-US" altLang="en-US" sz="2800">
              <a:solidFill>
                <a:schemeClr val="folHlink"/>
              </a:solidFill>
            </a:endParaRPr>
          </a:p>
        </p:txBody>
      </p:sp>
      <p:sp>
        <p:nvSpPr>
          <p:cNvPr id="403538" name="Rectangle 82">
            <a:extLst>
              <a:ext uri="{FF2B5EF4-FFF2-40B4-BE49-F238E27FC236}">
                <a16:creationId xmlns:a16="http://schemas.microsoft.com/office/drawing/2014/main" id="{D239E38E-BB78-CC53-B542-0226F1A48ADF}"/>
              </a:ext>
            </a:extLst>
          </p:cNvPr>
          <p:cNvSpPr>
            <a:spLocks noChangeArrowheads="1"/>
          </p:cNvSpPr>
          <p:nvPr/>
        </p:nvSpPr>
        <p:spPr bwMode="auto">
          <a:xfrm>
            <a:off x="0" y="4889500"/>
            <a:ext cx="27432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PHONGKHAMI</a:t>
            </a:r>
          </a:p>
        </p:txBody>
      </p:sp>
      <p:sp>
        <p:nvSpPr>
          <p:cNvPr id="403539" name="Rectangle 83">
            <a:extLst>
              <a:ext uri="{FF2B5EF4-FFF2-40B4-BE49-F238E27FC236}">
                <a16:creationId xmlns:a16="http://schemas.microsoft.com/office/drawing/2014/main" id="{FE5C59B5-FC8F-62E8-1DA7-2AC622F3105F}"/>
              </a:ext>
            </a:extLst>
          </p:cNvPr>
          <p:cNvSpPr>
            <a:spLocks noChangeArrowheads="1"/>
          </p:cNvSpPr>
          <p:nvPr/>
        </p:nvSpPr>
        <p:spPr bwMode="auto">
          <a:xfrm>
            <a:off x="6042025" y="2876550"/>
            <a:ext cx="250348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MARANBING</a:t>
            </a:r>
          </a:p>
        </p:txBody>
      </p:sp>
      <p:sp>
        <p:nvSpPr>
          <p:cNvPr id="79904" name="Text Box 87">
            <a:extLst>
              <a:ext uri="{FF2B5EF4-FFF2-40B4-BE49-F238E27FC236}">
                <a16:creationId xmlns:a16="http://schemas.microsoft.com/office/drawing/2014/main" id="{2838AE96-6F17-4809-F71A-15AB735DBDD9}"/>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03549" name="Rectangle 93">
            <a:extLst>
              <a:ext uri="{FF2B5EF4-FFF2-40B4-BE49-F238E27FC236}">
                <a16:creationId xmlns:a16="http://schemas.microsoft.com/office/drawing/2014/main" id="{87AFCABD-9206-33D3-F398-D489F494BE17}"/>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30</a:t>
            </a:r>
          </a:p>
        </p:txBody>
      </p:sp>
      <p:sp>
        <p:nvSpPr>
          <p:cNvPr id="79906" name="Text Box 95">
            <a:extLst>
              <a:ext uri="{FF2B5EF4-FFF2-40B4-BE49-F238E27FC236}">
                <a16:creationId xmlns:a16="http://schemas.microsoft.com/office/drawing/2014/main" id="{C0AEA191-EFAE-9231-F453-DA21253FC78C}"/>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403552" name="Rectangle 96">
            <a:extLst>
              <a:ext uri="{FF2B5EF4-FFF2-40B4-BE49-F238E27FC236}">
                <a16:creationId xmlns:a16="http://schemas.microsoft.com/office/drawing/2014/main" id="{0F3A9B13-44BA-00D9-FA21-8AB837288EE9}"/>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E6FF844F-EA20-7ABA-58FB-24A14BAEB13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5123" name="Rectangle 3">
            <a:extLst>
              <a:ext uri="{FF2B5EF4-FFF2-40B4-BE49-F238E27FC236}">
                <a16:creationId xmlns:a16="http://schemas.microsoft.com/office/drawing/2014/main" id="{890F8B74-295A-C8B8-25F0-88A47614C9BB}"/>
              </a:ext>
            </a:extLst>
          </p:cNvPr>
          <p:cNvSpPr>
            <a:spLocks noChangeArrowheads="1"/>
          </p:cNvSpPr>
          <p:nvPr/>
        </p:nvSpPr>
        <p:spPr bwMode="auto">
          <a:xfrm>
            <a:off x="5738813" y="4878388"/>
            <a:ext cx="2373312"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Comic Sans MS" pitchFamily="-108" charset="0"/>
                <a:ea typeface="ＭＳ Ｐゴシック" pitchFamily="-108" charset="-128"/>
              </a:rPr>
              <a:t>SHANG 12</a:t>
            </a:r>
          </a:p>
        </p:txBody>
      </p:sp>
      <p:sp>
        <p:nvSpPr>
          <p:cNvPr id="645124" name="Rectangle 4">
            <a:extLst>
              <a:ext uri="{FF2B5EF4-FFF2-40B4-BE49-F238E27FC236}">
                <a16:creationId xmlns:a16="http://schemas.microsoft.com/office/drawing/2014/main" id="{8B82D363-6FAD-583E-053A-83E021D20087}"/>
              </a:ext>
            </a:extLst>
          </p:cNvPr>
          <p:cNvSpPr>
            <a:spLocks noChangeArrowheads="1"/>
          </p:cNvSpPr>
          <p:nvPr/>
        </p:nvSpPr>
        <p:spPr bwMode="auto">
          <a:xfrm>
            <a:off x="6916738" y="2241550"/>
            <a:ext cx="203993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latin typeface="Comic Sans MS" pitchFamily="-108" charset="0"/>
                <a:ea typeface="ＭＳ Ｐゴシック" pitchFamily="-108" charset="-128"/>
              </a:rPr>
              <a:t>SHONGZA</a:t>
            </a:r>
          </a:p>
        </p:txBody>
      </p:sp>
      <p:sp>
        <p:nvSpPr>
          <p:cNvPr id="645125" name="Rectangle 5">
            <a:extLst>
              <a:ext uri="{FF2B5EF4-FFF2-40B4-BE49-F238E27FC236}">
                <a16:creationId xmlns:a16="http://schemas.microsoft.com/office/drawing/2014/main" id="{3CCD186F-22DA-07AB-3B09-BFDB750A1124}"/>
              </a:ext>
            </a:extLst>
          </p:cNvPr>
          <p:cNvSpPr>
            <a:spLocks noChangeArrowheads="1"/>
          </p:cNvSpPr>
          <p:nvPr/>
        </p:nvSpPr>
        <p:spPr bwMode="auto">
          <a:xfrm>
            <a:off x="1892300" y="5978525"/>
            <a:ext cx="382111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TAMKACHITHEI 5  </a:t>
            </a:r>
          </a:p>
        </p:txBody>
      </p:sp>
      <p:sp>
        <p:nvSpPr>
          <p:cNvPr id="645126" name="Rectangle 6">
            <a:extLst>
              <a:ext uri="{FF2B5EF4-FFF2-40B4-BE49-F238E27FC236}">
                <a16:creationId xmlns:a16="http://schemas.microsoft.com/office/drawing/2014/main" id="{9870902D-600D-1201-63DC-94B163452DD8}"/>
              </a:ext>
            </a:extLst>
          </p:cNvPr>
          <p:cNvSpPr>
            <a:spLocks noChangeArrowheads="1"/>
          </p:cNvSpPr>
          <p:nvPr/>
        </p:nvSpPr>
        <p:spPr bwMode="auto">
          <a:xfrm>
            <a:off x="3765550" y="1693863"/>
            <a:ext cx="460216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99CCFF"/>
                </a:solidFill>
                <a:latin typeface="Comic Sans MS" pitchFamily="-108" charset="0"/>
                <a:ea typeface="ＭＳ Ｐゴシック" pitchFamily="-108" charset="-128"/>
              </a:rPr>
              <a:t>NGALEI NGAKAI KAHAI</a:t>
            </a:r>
          </a:p>
        </p:txBody>
      </p:sp>
      <p:sp>
        <p:nvSpPr>
          <p:cNvPr id="645127" name="Rectangle 7">
            <a:extLst>
              <a:ext uri="{FF2B5EF4-FFF2-40B4-BE49-F238E27FC236}">
                <a16:creationId xmlns:a16="http://schemas.microsoft.com/office/drawing/2014/main" id="{8D7768E2-33AA-00FA-BF94-1C1D53712930}"/>
              </a:ext>
            </a:extLst>
          </p:cNvPr>
          <p:cNvSpPr>
            <a:spLocks noChangeArrowheads="1"/>
          </p:cNvSpPr>
          <p:nvPr/>
        </p:nvSpPr>
        <p:spPr bwMode="auto">
          <a:xfrm>
            <a:off x="1471613" y="4167188"/>
            <a:ext cx="164623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JUDGES</a:t>
            </a:r>
          </a:p>
        </p:txBody>
      </p:sp>
      <p:sp>
        <p:nvSpPr>
          <p:cNvPr id="645128" name="Rectangle 8">
            <a:extLst>
              <a:ext uri="{FF2B5EF4-FFF2-40B4-BE49-F238E27FC236}">
                <a16:creationId xmlns:a16="http://schemas.microsoft.com/office/drawing/2014/main" id="{AE6F7A5F-1DE0-ADB1-BC45-A5049FB1EFE1}"/>
              </a:ext>
            </a:extLst>
          </p:cNvPr>
          <p:cNvSpPr>
            <a:spLocks noChangeArrowheads="1"/>
          </p:cNvSpPr>
          <p:nvPr/>
        </p:nvSpPr>
        <p:spPr bwMode="auto">
          <a:xfrm>
            <a:off x="1046163" y="939800"/>
            <a:ext cx="213518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PAOKAPHA</a:t>
            </a:r>
          </a:p>
        </p:txBody>
      </p:sp>
      <p:sp>
        <p:nvSpPr>
          <p:cNvPr id="645129" name="Rectangle 9">
            <a:extLst>
              <a:ext uri="{FF2B5EF4-FFF2-40B4-BE49-F238E27FC236}">
                <a16:creationId xmlns:a16="http://schemas.microsoft.com/office/drawing/2014/main" id="{800E0E7E-739F-8CAA-E956-55B91D7B8EF3}"/>
              </a:ext>
            </a:extLst>
          </p:cNvPr>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M - C - C </a:t>
            </a:r>
          </a:p>
        </p:txBody>
      </p:sp>
      <p:sp>
        <p:nvSpPr>
          <p:cNvPr id="645130" name="Rectangle 10">
            <a:extLst>
              <a:ext uri="{FF2B5EF4-FFF2-40B4-BE49-F238E27FC236}">
                <a16:creationId xmlns:a16="http://schemas.microsoft.com/office/drawing/2014/main" id="{39A410AB-FD73-E6D7-7E57-B83A94C9EEC3}"/>
              </a:ext>
            </a:extLst>
          </p:cNvPr>
          <p:cNvSpPr>
            <a:spLocks noChangeArrowheads="1"/>
          </p:cNvSpPr>
          <p:nvPr/>
        </p:nvSpPr>
        <p:spPr bwMode="auto">
          <a:xfrm>
            <a:off x="180975" y="312738"/>
            <a:ext cx="12271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KAHO</a:t>
            </a:r>
          </a:p>
        </p:txBody>
      </p:sp>
      <p:sp>
        <p:nvSpPr>
          <p:cNvPr id="645131" name="Rectangle 11">
            <a:extLst>
              <a:ext uri="{FF2B5EF4-FFF2-40B4-BE49-F238E27FC236}">
                <a16:creationId xmlns:a16="http://schemas.microsoft.com/office/drawing/2014/main" id="{799DB8D6-0610-0812-F1CC-6C9D3DE4CB4B}"/>
              </a:ext>
            </a:extLst>
          </p:cNvPr>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08" charset="0"/>
                <a:ea typeface="ＭＳ Ｐゴシック" pitchFamily="-108" charset="-128"/>
              </a:rPr>
              <a:t>I - I</a:t>
            </a:r>
          </a:p>
        </p:txBody>
      </p:sp>
      <p:sp>
        <p:nvSpPr>
          <p:cNvPr id="645132" name="Rectangle 12">
            <a:extLst>
              <a:ext uri="{FF2B5EF4-FFF2-40B4-BE49-F238E27FC236}">
                <a16:creationId xmlns:a16="http://schemas.microsoft.com/office/drawing/2014/main" id="{5E392170-CF69-521D-B5BE-4DF441AB840E}"/>
              </a:ext>
            </a:extLst>
          </p:cNvPr>
          <p:cNvSpPr>
            <a:spLocks noChangeArrowheads="1"/>
          </p:cNvSpPr>
          <p:nvPr/>
        </p:nvSpPr>
        <p:spPr bwMode="auto">
          <a:xfrm>
            <a:off x="6246813" y="3598863"/>
            <a:ext cx="28384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RAOPAM</a:t>
            </a:r>
            <a:r>
              <a:rPr lang="en-US" sz="2000" dirty="0">
                <a:solidFill>
                  <a:schemeClr val="folHlink"/>
                </a:solidFill>
                <a:latin typeface="Comic Sans MS" pitchFamily="-108" charset="0"/>
                <a:ea typeface="ＭＳ Ｐゴシック" pitchFamily="-108" charset="-128"/>
              </a:rPr>
              <a:t>          </a:t>
            </a:r>
          </a:p>
        </p:txBody>
      </p:sp>
      <p:sp>
        <p:nvSpPr>
          <p:cNvPr id="645133" name="Rectangle 13">
            <a:extLst>
              <a:ext uri="{FF2B5EF4-FFF2-40B4-BE49-F238E27FC236}">
                <a16:creationId xmlns:a16="http://schemas.microsoft.com/office/drawing/2014/main" id="{5F127B4A-8783-404F-1F9C-393EEFDA6517}"/>
              </a:ext>
            </a:extLst>
          </p:cNvPr>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SINAI</a:t>
            </a:r>
          </a:p>
        </p:txBody>
      </p:sp>
      <p:sp>
        <p:nvSpPr>
          <p:cNvPr id="645134" name="Rectangle 14">
            <a:extLst>
              <a:ext uri="{FF2B5EF4-FFF2-40B4-BE49-F238E27FC236}">
                <a16:creationId xmlns:a16="http://schemas.microsoft.com/office/drawing/2014/main" id="{0EB56A38-8F9C-0C15-5C75-D1AD3F04B74D}"/>
              </a:ext>
            </a:extLst>
          </p:cNvPr>
          <p:cNvSpPr>
            <a:spLocks noChangeArrowheads="1"/>
          </p:cNvSpPr>
          <p:nvPr/>
        </p:nvSpPr>
        <p:spPr bwMode="auto">
          <a:xfrm>
            <a:off x="6270625" y="5856288"/>
            <a:ext cx="28511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SHONGFA 3...</a:t>
            </a:r>
          </a:p>
        </p:txBody>
      </p:sp>
      <p:sp>
        <p:nvSpPr>
          <p:cNvPr id="645135" name="Rectangle 15">
            <a:extLst>
              <a:ext uri="{FF2B5EF4-FFF2-40B4-BE49-F238E27FC236}">
                <a16:creationId xmlns:a16="http://schemas.microsoft.com/office/drawing/2014/main" id="{21C80A96-FDC3-6936-A151-18D46FAD78EC}"/>
              </a:ext>
            </a:extLst>
          </p:cNvPr>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08" charset="0"/>
                <a:ea typeface="ＭＳ Ｐゴシック" pitchFamily="-108" charset="-128"/>
              </a:rPr>
              <a:t>ISRAEL </a:t>
            </a:r>
          </a:p>
        </p:txBody>
      </p:sp>
      <p:sp>
        <p:nvSpPr>
          <p:cNvPr id="645136" name="Rectangle 16">
            <a:extLst>
              <a:ext uri="{FF2B5EF4-FFF2-40B4-BE49-F238E27FC236}">
                <a16:creationId xmlns:a16="http://schemas.microsoft.com/office/drawing/2014/main" id="{5D2565D0-0A68-D085-217C-A803E2574948}"/>
              </a:ext>
            </a:extLst>
          </p:cNvPr>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08" charset="0"/>
                <a:ea typeface="ＭＳ Ｐゴシック" pitchFamily="-108" charset="-128"/>
              </a:rPr>
              <a:t>J - E</a:t>
            </a:r>
          </a:p>
        </p:txBody>
      </p:sp>
      <p:sp>
        <p:nvSpPr>
          <p:cNvPr id="645137" name="Rectangle 17">
            <a:extLst>
              <a:ext uri="{FF2B5EF4-FFF2-40B4-BE49-F238E27FC236}">
                <a16:creationId xmlns:a16="http://schemas.microsoft.com/office/drawing/2014/main" id="{3628D8B7-8F12-D2BD-A1D4-7758432F8203}"/>
              </a:ext>
            </a:extLst>
          </p:cNvPr>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430</a:t>
            </a:r>
          </a:p>
        </p:txBody>
      </p:sp>
      <p:sp>
        <p:nvSpPr>
          <p:cNvPr id="645138" name="Rectangle 18">
            <a:extLst>
              <a:ext uri="{FF2B5EF4-FFF2-40B4-BE49-F238E27FC236}">
                <a16:creationId xmlns:a16="http://schemas.microsoft.com/office/drawing/2014/main" id="{F889669E-9300-4786-B85D-ED0EB9D3658A}"/>
              </a:ext>
            </a:extLst>
          </p:cNvPr>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S - D - S</a:t>
            </a:r>
          </a:p>
        </p:txBody>
      </p:sp>
      <p:sp>
        <p:nvSpPr>
          <p:cNvPr id="645139" name="Rectangle 19">
            <a:extLst>
              <a:ext uri="{FF2B5EF4-FFF2-40B4-BE49-F238E27FC236}">
                <a16:creationId xmlns:a16="http://schemas.microsoft.com/office/drawing/2014/main" id="{31D56F7C-5A10-7D16-0B68-DF5F4C40A197}"/>
              </a:ext>
            </a:extLst>
          </p:cNvPr>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Z - E - N</a:t>
            </a:r>
          </a:p>
        </p:txBody>
      </p:sp>
      <p:sp>
        <p:nvSpPr>
          <p:cNvPr id="645140" name="Rectangle 20">
            <a:extLst>
              <a:ext uri="{FF2B5EF4-FFF2-40B4-BE49-F238E27FC236}">
                <a16:creationId xmlns:a16="http://schemas.microsoft.com/office/drawing/2014/main" id="{49645301-134E-0D93-5DF8-06A802E8ED4F}"/>
              </a:ext>
            </a:extLst>
          </p:cNvPr>
          <p:cNvSpPr>
            <a:spLocks noChangeArrowheads="1"/>
          </p:cNvSpPr>
          <p:nvPr/>
        </p:nvSpPr>
        <p:spPr bwMode="auto">
          <a:xfrm>
            <a:off x="3930650" y="3673475"/>
            <a:ext cx="14509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OTSAK</a:t>
            </a:r>
          </a:p>
        </p:txBody>
      </p:sp>
      <p:sp>
        <p:nvSpPr>
          <p:cNvPr id="645141" name="Rectangle 21">
            <a:extLst>
              <a:ext uri="{FF2B5EF4-FFF2-40B4-BE49-F238E27FC236}">
                <a16:creationId xmlns:a16="http://schemas.microsoft.com/office/drawing/2014/main" id="{B739155C-79C1-DE6D-3414-50C66D14BF39}"/>
              </a:ext>
            </a:extLst>
          </p:cNvPr>
          <p:cNvSpPr>
            <a:spLocks noChangeArrowheads="1"/>
          </p:cNvSpPr>
          <p:nvPr/>
        </p:nvSpPr>
        <p:spPr bwMode="auto">
          <a:xfrm>
            <a:off x="6581775" y="1006475"/>
            <a:ext cx="25558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CHITHIBING</a:t>
            </a:r>
          </a:p>
        </p:txBody>
      </p:sp>
      <p:sp>
        <p:nvSpPr>
          <p:cNvPr id="645142" name="Rectangle 22">
            <a:extLst>
              <a:ext uri="{FF2B5EF4-FFF2-40B4-BE49-F238E27FC236}">
                <a16:creationId xmlns:a16="http://schemas.microsoft.com/office/drawing/2014/main" id="{79799029-6232-23CD-6DBB-F306C110AE5A}"/>
              </a:ext>
            </a:extLst>
          </p:cNvPr>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08" charset="0"/>
                <a:ea typeface="ＭＳ Ｐゴシック" pitchFamily="-108" charset="-128"/>
              </a:rPr>
              <a:t>KADESH BARNEA</a:t>
            </a:r>
          </a:p>
        </p:txBody>
      </p:sp>
      <p:sp>
        <p:nvSpPr>
          <p:cNvPr id="645143" name="Rectangle 23">
            <a:extLst>
              <a:ext uri="{FF2B5EF4-FFF2-40B4-BE49-F238E27FC236}">
                <a16:creationId xmlns:a16="http://schemas.microsoft.com/office/drawing/2014/main" id="{E844191D-BDA9-FF1F-3F76-E1969C903105}"/>
              </a:ext>
            </a:extLst>
          </p:cNvPr>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350</a:t>
            </a:r>
          </a:p>
        </p:txBody>
      </p:sp>
      <p:sp>
        <p:nvSpPr>
          <p:cNvPr id="645144" name="Rectangle 24">
            <a:extLst>
              <a:ext uri="{FF2B5EF4-FFF2-40B4-BE49-F238E27FC236}">
                <a16:creationId xmlns:a16="http://schemas.microsoft.com/office/drawing/2014/main" id="{655EBB7C-8401-9E5B-8599-72A0792841CC}"/>
              </a:ext>
            </a:extLst>
          </p:cNvPr>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 JUDAH</a:t>
            </a:r>
          </a:p>
        </p:txBody>
      </p:sp>
      <p:sp>
        <p:nvSpPr>
          <p:cNvPr id="645145" name="Rectangle 25">
            <a:extLst>
              <a:ext uri="{FF2B5EF4-FFF2-40B4-BE49-F238E27FC236}">
                <a16:creationId xmlns:a16="http://schemas.microsoft.com/office/drawing/2014/main" id="{9B368CEC-F722-FE63-71F9-BA46A71CF7CB}"/>
              </a:ext>
            </a:extLst>
          </p:cNvPr>
          <p:cNvSpPr>
            <a:spLocks noChangeArrowheads="1"/>
          </p:cNvSpPr>
          <p:nvPr/>
        </p:nvSpPr>
        <p:spPr bwMode="auto">
          <a:xfrm>
            <a:off x="3702050" y="2473325"/>
            <a:ext cx="25590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ZINGKUM 70</a:t>
            </a:r>
          </a:p>
        </p:txBody>
      </p:sp>
      <p:sp>
        <p:nvSpPr>
          <p:cNvPr id="645146" name="Rectangle 26">
            <a:extLst>
              <a:ext uri="{FF2B5EF4-FFF2-40B4-BE49-F238E27FC236}">
                <a16:creationId xmlns:a16="http://schemas.microsoft.com/office/drawing/2014/main" id="{208C3669-EE2F-CE4C-379F-8196575B7EEC}"/>
              </a:ext>
            </a:extLst>
          </p:cNvPr>
          <p:cNvSpPr>
            <a:spLocks noChangeArrowheads="1"/>
          </p:cNvSpPr>
          <p:nvPr/>
        </p:nvSpPr>
        <p:spPr bwMode="auto">
          <a:xfrm>
            <a:off x="366713" y="2363788"/>
            <a:ext cx="21780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t>VARESHIM</a:t>
            </a:r>
            <a:endParaRPr lang="en-US" altLang="en-US" sz="2800" i="1"/>
          </a:p>
        </p:txBody>
      </p:sp>
      <p:sp>
        <p:nvSpPr>
          <p:cNvPr id="645147" name="Rectangle 27">
            <a:extLst>
              <a:ext uri="{FF2B5EF4-FFF2-40B4-BE49-F238E27FC236}">
                <a16:creationId xmlns:a16="http://schemas.microsoft.com/office/drawing/2014/main" id="{07EC307A-D0DE-780A-D34E-2E69A53C9DDE}"/>
              </a:ext>
            </a:extLst>
          </p:cNvPr>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L - S - B</a:t>
            </a:r>
          </a:p>
        </p:txBody>
      </p:sp>
      <p:sp>
        <p:nvSpPr>
          <p:cNvPr id="645148" name="Rectangle 28">
            <a:extLst>
              <a:ext uri="{FF2B5EF4-FFF2-40B4-BE49-F238E27FC236}">
                <a16:creationId xmlns:a16="http://schemas.microsoft.com/office/drawing/2014/main" id="{41ED824F-13F7-C433-7A96-C2DBC2065F48}"/>
              </a:ext>
            </a:extLst>
          </p:cNvPr>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40</a:t>
            </a:r>
          </a:p>
        </p:txBody>
      </p:sp>
      <p:sp>
        <p:nvSpPr>
          <p:cNvPr id="645149" name="Rectangle 29">
            <a:extLst>
              <a:ext uri="{FF2B5EF4-FFF2-40B4-BE49-F238E27FC236}">
                <a16:creationId xmlns:a16="http://schemas.microsoft.com/office/drawing/2014/main" id="{398117AF-A103-1A9F-8EB7-9EAD2B50E59C}"/>
              </a:ext>
            </a:extLst>
          </p:cNvPr>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00CC00"/>
                </a:solidFill>
              </a:rPr>
              <a:t>JERICHO</a:t>
            </a:r>
            <a:endParaRPr lang="en-US" altLang="en-US" sz="2800">
              <a:solidFill>
                <a:schemeClr val="folHlink"/>
              </a:solidFill>
            </a:endParaRPr>
          </a:p>
        </p:txBody>
      </p:sp>
      <p:sp>
        <p:nvSpPr>
          <p:cNvPr id="645150" name="Rectangle 30">
            <a:extLst>
              <a:ext uri="{FF2B5EF4-FFF2-40B4-BE49-F238E27FC236}">
                <a16:creationId xmlns:a16="http://schemas.microsoft.com/office/drawing/2014/main" id="{A2582519-5796-F562-C66C-E804E7FC4BE2}"/>
              </a:ext>
            </a:extLst>
          </p:cNvPr>
          <p:cNvSpPr>
            <a:spLocks noChangeArrowheads="1"/>
          </p:cNvSpPr>
          <p:nvPr/>
        </p:nvSpPr>
        <p:spPr bwMode="auto">
          <a:xfrm>
            <a:off x="0" y="4889500"/>
            <a:ext cx="27432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PHONGKHAMI</a:t>
            </a:r>
          </a:p>
        </p:txBody>
      </p:sp>
      <p:sp>
        <p:nvSpPr>
          <p:cNvPr id="645151" name="Rectangle 31">
            <a:extLst>
              <a:ext uri="{FF2B5EF4-FFF2-40B4-BE49-F238E27FC236}">
                <a16:creationId xmlns:a16="http://schemas.microsoft.com/office/drawing/2014/main" id="{7D819F31-0F66-AB30-C80B-6698A95F1081}"/>
              </a:ext>
            </a:extLst>
          </p:cNvPr>
          <p:cNvSpPr>
            <a:spLocks noChangeArrowheads="1"/>
          </p:cNvSpPr>
          <p:nvPr/>
        </p:nvSpPr>
        <p:spPr bwMode="auto">
          <a:xfrm>
            <a:off x="6042025" y="2876550"/>
            <a:ext cx="250348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MARANBING</a:t>
            </a:r>
          </a:p>
        </p:txBody>
      </p:sp>
      <p:sp>
        <p:nvSpPr>
          <p:cNvPr id="81952" name="Text Box 32">
            <a:extLst>
              <a:ext uri="{FF2B5EF4-FFF2-40B4-BE49-F238E27FC236}">
                <a16:creationId xmlns:a16="http://schemas.microsoft.com/office/drawing/2014/main" id="{5290254C-EF13-B57B-4C66-C13A42C6CE2E}"/>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81953" name="Rectangle 36">
            <a:extLst>
              <a:ext uri="{FF2B5EF4-FFF2-40B4-BE49-F238E27FC236}">
                <a16:creationId xmlns:a16="http://schemas.microsoft.com/office/drawing/2014/main" id="{9FC33AFD-CBBC-7B73-4B49-F73E6D502820}"/>
              </a:ext>
            </a:extLst>
          </p:cNvPr>
          <p:cNvSpPr>
            <a:spLocks noChangeArrowheads="1"/>
          </p:cNvSpPr>
          <p:nvPr/>
        </p:nvSpPr>
        <p:spPr bwMode="auto">
          <a:xfrm>
            <a:off x="0" y="14288"/>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45153" name="Rectangle 33">
            <a:extLst>
              <a:ext uri="{FF2B5EF4-FFF2-40B4-BE49-F238E27FC236}">
                <a16:creationId xmlns:a16="http://schemas.microsoft.com/office/drawing/2014/main" id="{7128F6F9-0CC9-E703-14D5-3685C8F483A1}"/>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31</a:t>
            </a:r>
          </a:p>
        </p:txBody>
      </p:sp>
      <p:sp>
        <p:nvSpPr>
          <p:cNvPr id="81955" name="Text Box 34">
            <a:extLst>
              <a:ext uri="{FF2B5EF4-FFF2-40B4-BE49-F238E27FC236}">
                <a16:creationId xmlns:a16="http://schemas.microsoft.com/office/drawing/2014/main" id="{FC1D4BD7-85F1-05BC-97A3-E69406CDEA87}"/>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45155" name="Rectangle 35">
            <a:extLst>
              <a:ext uri="{FF2B5EF4-FFF2-40B4-BE49-F238E27FC236}">
                <a16:creationId xmlns:a16="http://schemas.microsoft.com/office/drawing/2014/main" id="{C5B99B7A-7259-F4C0-6304-2A267FFDEF73}"/>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grpSp>
        <p:nvGrpSpPr>
          <p:cNvPr id="2" name="Group 37">
            <a:extLst>
              <a:ext uri="{FF2B5EF4-FFF2-40B4-BE49-F238E27FC236}">
                <a16:creationId xmlns:a16="http://schemas.microsoft.com/office/drawing/2014/main" id="{3B39D575-33C3-1E1C-B430-9FBB1D208EB8}"/>
              </a:ext>
            </a:extLst>
          </p:cNvPr>
          <p:cNvGrpSpPr>
            <a:grpSpLocks/>
          </p:cNvGrpSpPr>
          <p:nvPr/>
        </p:nvGrpSpPr>
        <p:grpSpPr bwMode="auto">
          <a:xfrm>
            <a:off x="231775" y="1377950"/>
            <a:ext cx="8543925" cy="3076575"/>
            <a:chOff x="172" y="679"/>
            <a:chExt cx="5296" cy="1867"/>
          </a:xfrm>
        </p:grpSpPr>
        <p:sp>
          <p:nvSpPr>
            <p:cNvPr id="645158" name="Rectangle 38">
              <a:extLst>
                <a:ext uri="{FF2B5EF4-FFF2-40B4-BE49-F238E27FC236}">
                  <a16:creationId xmlns:a16="http://schemas.microsoft.com/office/drawing/2014/main" id="{5AE9B04D-1F5E-0182-BE0A-A69222A990C2}"/>
                </a:ext>
              </a:extLst>
            </p:cNvPr>
            <p:cNvSpPr>
              <a:spLocks noChangeArrowheads="1"/>
            </p:cNvSpPr>
            <p:nvPr/>
          </p:nvSpPr>
          <p:spPr bwMode="auto">
            <a:xfrm>
              <a:off x="172" y="1147"/>
              <a:ext cx="5296" cy="1399"/>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4800" dirty="0">
                  <a:solidFill>
                    <a:schemeClr val="folHlink"/>
                  </a:solidFill>
                  <a:latin typeface="Comic Sans MS" pitchFamily="-108" charset="0"/>
                  <a:ea typeface="ＭＳ Ｐゴシック" pitchFamily="-108" charset="-128"/>
                </a:rPr>
                <a:t>PROHO JESU CHRISTAWUI OTRAM KHANGATH</a:t>
              </a:r>
              <a:r>
                <a:rPr lang="en-US" sz="4800" u="sng" dirty="0">
                  <a:solidFill>
                    <a:schemeClr val="folHlink"/>
                  </a:solidFill>
                  <a:latin typeface="Comic Sans MS" pitchFamily="-108" charset="0"/>
                  <a:ea typeface="ＭＳ Ｐゴシック" pitchFamily="-108" charset="-128"/>
                </a:rPr>
                <a:t>A</a:t>
              </a:r>
            </a:p>
          </p:txBody>
        </p:sp>
        <p:sp>
          <p:nvSpPr>
            <p:cNvPr id="645159" name="Rectangle 39">
              <a:extLst>
                <a:ext uri="{FF2B5EF4-FFF2-40B4-BE49-F238E27FC236}">
                  <a16:creationId xmlns:a16="http://schemas.microsoft.com/office/drawing/2014/main" id="{7EE93F34-FA0F-AE2C-A7CB-16398D4C812E}"/>
                </a:ext>
              </a:extLst>
            </p:cNvPr>
            <p:cNvSpPr>
              <a:spLocks noChangeArrowheads="1"/>
            </p:cNvSpPr>
            <p:nvPr/>
          </p:nvSpPr>
          <p:spPr bwMode="auto">
            <a:xfrm>
              <a:off x="2320" y="679"/>
              <a:ext cx="1640"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800" dirty="0">
                  <a:solidFill>
                    <a:schemeClr val="folHlink"/>
                  </a:solidFill>
                  <a:latin typeface="Comic Sans MS" pitchFamily="-108" charset="0"/>
                  <a:ea typeface="ＭＳ Ｐゴシック" pitchFamily="-108" charset="-128"/>
                </a:rPr>
                <a:t>KALA...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A55BDE50-5A0C-B64F-E64E-97D442C4097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6147" name="Rectangle 3">
            <a:extLst>
              <a:ext uri="{FF2B5EF4-FFF2-40B4-BE49-F238E27FC236}">
                <a16:creationId xmlns:a16="http://schemas.microsoft.com/office/drawing/2014/main" id="{CDC877A9-1F45-6671-2FC5-7D59CCF50D61}"/>
              </a:ext>
            </a:extLst>
          </p:cNvPr>
          <p:cNvSpPr>
            <a:spLocks noChangeArrowheads="1"/>
          </p:cNvSpPr>
          <p:nvPr/>
        </p:nvSpPr>
        <p:spPr bwMode="auto">
          <a:xfrm>
            <a:off x="5738813" y="4878388"/>
            <a:ext cx="2552700"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dirty="0">
                <a:solidFill>
                  <a:schemeClr val="folHlink"/>
                </a:solidFill>
                <a:latin typeface="Comic Sans MS" pitchFamily="-108" charset="0"/>
                <a:ea typeface="ＭＳ Ｐゴシック" pitchFamily="-108" charset="-128"/>
              </a:rPr>
              <a:t>SHANG 12 </a:t>
            </a:r>
          </a:p>
        </p:txBody>
      </p:sp>
      <p:sp>
        <p:nvSpPr>
          <p:cNvPr id="646148" name="Rectangle 4">
            <a:extLst>
              <a:ext uri="{FF2B5EF4-FFF2-40B4-BE49-F238E27FC236}">
                <a16:creationId xmlns:a16="http://schemas.microsoft.com/office/drawing/2014/main" id="{BDBC3A6D-6CF5-8EB2-2774-38F2A4D123D3}"/>
              </a:ext>
            </a:extLst>
          </p:cNvPr>
          <p:cNvSpPr>
            <a:spLocks noChangeArrowheads="1"/>
          </p:cNvSpPr>
          <p:nvPr/>
        </p:nvSpPr>
        <p:spPr bwMode="auto">
          <a:xfrm>
            <a:off x="6916738" y="2241550"/>
            <a:ext cx="203993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latin typeface="Comic Sans MS" pitchFamily="-108" charset="0"/>
                <a:ea typeface="ＭＳ Ｐゴシック" pitchFamily="-108" charset="-128"/>
              </a:rPr>
              <a:t>SHONGZA</a:t>
            </a:r>
          </a:p>
        </p:txBody>
      </p:sp>
      <p:sp>
        <p:nvSpPr>
          <p:cNvPr id="646149" name="Rectangle 5">
            <a:extLst>
              <a:ext uri="{FF2B5EF4-FFF2-40B4-BE49-F238E27FC236}">
                <a16:creationId xmlns:a16="http://schemas.microsoft.com/office/drawing/2014/main" id="{9D348CD5-92F8-F074-5FCD-6A3647793A9E}"/>
              </a:ext>
            </a:extLst>
          </p:cNvPr>
          <p:cNvSpPr>
            <a:spLocks noChangeArrowheads="1"/>
          </p:cNvSpPr>
          <p:nvPr/>
        </p:nvSpPr>
        <p:spPr bwMode="auto">
          <a:xfrm>
            <a:off x="1892300" y="5978525"/>
            <a:ext cx="350996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TAMKACHITHEI 5</a:t>
            </a:r>
          </a:p>
        </p:txBody>
      </p:sp>
      <p:sp>
        <p:nvSpPr>
          <p:cNvPr id="646150" name="Rectangle 6">
            <a:extLst>
              <a:ext uri="{FF2B5EF4-FFF2-40B4-BE49-F238E27FC236}">
                <a16:creationId xmlns:a16="http://schemas.microsoft.com/office/drawing/2014/main" id="{4946FDF1-ACB4-BB24-375A-1831559D73FA}"/>
              </a:ext>
            </a:extLst>
          </p:cNvPr>
          <p:cNvSpPr>
            <a:spLocks noChangeArrowheads="1"/>
          </p:cNvSpPr>
          <p:nvPr/>
        </p:nvSpPr>
        <p:spPr bwMode="auto">
          <a:xfrm>
            <a:off x="3765550" y="1693863"/>
            <a:ext cx="4602163"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99CCFF"/>
                </a:solidFill>
                <a:latin typeface="Comic Sans MS" pitchFamily="-108" charset="0"/>
                <a:ea typeface="ＭＳ Ｐゴシック" pitchFamily="-108" charset="-128"/>
              </a:rPr>
              <a:t>NGAKAI KAHAI NGALEI</a:t>
            </a:r>
          </a:p>
        </p:txBody>
      </p:sp>
      <p:sp>
        <p:nvSpPr>
          <p:cNvPr id="646151" name="Rectangle 7">
            <a:extLst>
              <a:ext uri="{FF2B5EF4-FFF2-40B4-BE49-F238E27FC236}">
                <a16:creationId xmlns:a16="http://schemas.microsoft.com/office/drawing/2014/main" id="{52A88F93-D872-6D33-EC44-261D595F2A21}"/>
              </a:ext>
            </a:extLst>
          </p:cNvPr>
          <p:cNvSpPr>
            <a:spLocks noChangeArrowheads="1"/>
          </p:cNvSpPr>
          <p:nvPr/>
        </p:nvSpPr>
        <p:spPr bwMode="auto">
          <a:xfrm>
            <a:off x="423863" y="4167188"/>
            <a:ext cx="47434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solidFill>
                  <a:schemeClr val="folHlink"/>
                </a:solidFill>
              </a:rPr>
              <a:t>WUNGV</a:t>
            </a:r>
            <a:r>
              <a:rPr lang="en-US" altLang="en-US" sz="2800" u="sng">
                <a:solidFill>
                  <a:schemeClr val="folHlink"/>
                </a:solidFill>
              </a:rPr>
              <a:t>A</a:t>
            </a:r>
            <a:r>
              <a:rPr lang="en-US" altLang="en-US" sz="2800">
                <a:solidFill>
                  <a:schemeClr val="folHlink"/>
                </a:solidFill>
              </a:rPr>
              <a:t> WUNGVĀ</a:t>
            </a:r>
          </a:p>
        </p:txBody>
      </p:sp>
      <p:sp>
        <p:nvSpPr>
          <p:cNvPr id="646152" name="Rectangle 8">
            <a:extLst>
              <a:ext uri="{FF2B5EF4-FFF2-40B4-BE49-F238E27FC236}">
                <a16:creationId xmlns:a16="http://schemas.microsoft.com/office/drawing/2014/main" id="{4665E2C5-AA76-58F8-65CC-3E7AA326BDA7}"/>
              </a:ext>
            </a:extLst>
          </p:cNvPr>
          <p:cNvSpPr>
            <a:spLocks noChangeArrowheads="1"/>
          </p:cNvSpPr>
          <p:nvPr/>
        </p:nvSpPr>
        <p:spPr bwMode="auto">
          <a:xfrm>
            <a:off x="1046163" y="939800"/>
            <a:ext cx="213518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PAOKAPHA</a:t>
            </a:r>
          </a:p>
        </p:txBody>
      </p:sp>
      <p:sp>
        <p:nvSpPr>
          <p:cNvPr id="646153" name="Rectangle 9">
            <a:extLst>
              <a:ext uri="{FF2B5EF4-FFF2-40B4-BE49-F238E27FC236}">
                <a16:creationId xmlns:a16="http://schemas.microsoft.com/office/drawing/2014/main" id="{615141A0-0DF5-A401-E2BC-539F141D1863}"/>
              </a:ext>
            </a:extLst>
          </p:cNvPr>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M - C - C </a:t>
            </a:r>
          </a:p>
        </p:txBody>
      </p:sp>
      <p:sp>
        <p:nvSpPr>
          <p:cNvPr id="646154" name="Rectangle 10">
            <a:extLst>
              <a:ext uri="{FF2B5EF4-FFF2-40B4-BE49-F238E27FC236}">
                <a16:creationId xmlns:a16="http://schemas.microsoft.com/office/drawing/2014/main" id="{C781A563-AC42-B99D-028A-05821A8171AC}"/>
              </a:ext>
            </a:extLst>
          </p:cNvPr>
          <p:cNvSpPr>
            <a:spLocks noChangeArrowheads="1"/>
          </p:cNvSpPr>
          <p:nvPr/>
        </p:nvSpPr>
        <p:spPr bwMode="auto">
          <a:xfrm>
            <a:off x="180975" y="312738"/>
            <a:ext cx="122713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KAHO</a:t>
            </a:r>
          </a:p>
        </p:txBody>
      </p:sp>
      <p:sp>
        <p:nvSpPr>
          <p:cNvPr id="646155" name="Rectangle 11">
            <a:extLst>
              <a:ext uri="{FF2B5EF4-FFF2-40B4-BE49-F238E27FC236}">
                <a16:creationId xmlns:a16="http://schemas.microsoft.com/office/drawing/2014/main" id="{11660C98-F62C-7AC2-46DC-9E8FD540D988}"/>
              </a:ext>
            </a:extLst>
          </p:cNvPr>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latin typeface="Comic Sans MS" pitchFamily="-108" charset="0"/>
                <a:ea typeface="ＭＳ Ｐゴシック" pitchFamily="-108" charset="-128"/>
              </a:rPr>
              <a:t>I - I</a:t>
            </a:r>
          </a:p>
        </p:txBody>
      </p:sp>
      <p:sp>
        <p:nvSpPr>
          <p:cNvPr id="646156" name="Rectangle 12">
            <a:extLst>
              <a:ext uri="{FF2B5EF4-FFF2-40B4-BE49-F238E27FC236}">
                <a16:creationId xmlns:a16="http://schemas.microsoft.com/office/drawing/2014/main" id="{82CB138F-5CB9-058D-7FB2-A174685D3608}"/>
              </a:ext>
            </a:extLst>
          </p:cNvPr>
          <p:cNvSpPr>
            <a:spLocks noChangeArrowheads="1"/>
          </p:cNvSpPr>
          <p:nvPr/>
        </p:nvSpPr>
        <p:spPr bwMode="auto">
          <a:xfrm>
            <a:off x="5964238" y="3506788"/>
            <a:ext cx="3179762" cy="460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dirty="0">
                <a:solidFill>
                  <a:schemeClr val="folHlink"/>
                </a:solidFill>
                <a:latin typeface="Comic Sans MS" pitchFamily="-108" charset="0"/>
                <a:ea typeface="ＭＳ Ｐゴシック" pitchFamily="-108" charset="-128"/>
              </a:rPr>
              <a:t>RAOPAM  </a:t>
            </a:r>
            <a:r>
              <a:rPr lang="en-US" sz="2000" dirty="0">
                <a:solidFill>
                  <a:schemeClr val="folHlink"/>
                </a:solidFill>
                <a:latin typeface="Comic Sans MS" pitchFamily="-108" charset="0"/>
                <a:ea typeface="ＭＳ Ｐゴシック" pitchFamily="-108" charset="-128"/>
              </a:rPr>
              <a:t>       </a:t>
            </a:r>
          </a:p>
        </p:txBody>
      </p:sp>
      <p:sp>
        <p:nvSpPr>
          <p:cNvPr id="646157" name="Rectangle 13">
            <a:extLst>
              <a:ext uri="{FF2B5EF4-FFF2-40B4-BE49-F238E27FC236}">
                <a16:creationId xmlns:a16="http://schemas.microsoft.com/office/drawing/2014/main" id="{70A652B8-8135-681E-D2FF-793A232E8F2F}"/>
              </a:ext>
            </a:extLst>
          </p:cNvPr>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SINAI</a:t>
            </a:r>
          </a:p>
        </p:txBody>
      </p:sp>
      <p:sp>
        <p:nvSpPr>
          <p:cNvPr id="646158" name="Rectangle 14">
            <a:extLst>
              <a:ext uri="{FF2B5EF4-FFF2-40B4-BE49-F238E27FC236}">
                <a16:creationId xmlns:a16="http://schemas.microsoft.com/office/drawing/2014/main" id="{5F3FF99C-DCF4-CA34-0108-FA80B1CDB108}"/>
              </a:ext>
            </a:extLst>
          </p:cNvPr>
          <p:cNvSpPr>
            <a:spLocks noChangeArrowheads="1"/>
          </p:cNvSpPr>
          <p:nvPr/>
        </p:nvSpPr>
        <p:spPr bwMode="auto">
          <a:xfrm>
            <a:off x="6270625" y="5856288"/>
            <a:ext cx="28511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SHONGFA 3...</a:t>
            </a:r>
          </a:p>
        </p:txBody>
      </p:sp>
      <p:sp>
        <p:nvSpPr>
          <p:cNvPr id="646159" name="Rectangle 15">
            <a:extLst>
              <a:ext uri="{FF2B5EF4-FFF2-40B4-BE49-F238E27FC236}">
                <a16:creationId xmlns:a16="http://schemas.microsoft.com/office/drawing/2014/main" id="{9CE9C383-790D-0A54-5290-DB41D771B6BA}"/>
              </a:ext>
            </a:extLst>
          </p:cNvPr>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latin typeface="Comic Sans MS" pitchFamily="-108" charset="0"/>
                <a:ea typeface="ＭＳ Ｐゴシック" pitchFamily="-108" charset="-128"/>
              </a:rPr>
              <a:t>ISRAEL </a:t>
            </a:r>
          </a:p>
        </p:txBody>
      </p:sp>
      <p:sp>
        <p:nvSpPr>
          <p:cNvPr id="646160" name="Rectangle 16">
            <a:extLst>
              <a:ext uri="{FF2B5EF4-FFF2-40B4-BE49-F238E27FC236}">
                <a16:creationId xmlns:a16="http://schemas.microsoft.com/office/drawing/2014/main" id="{43EB6CFC-9B0D-F996-00D1-8FD6C7C639F0}"/>
              </a:ext>
            </a:extLst>
          </p:cNvPr>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latin typeface="Comic Sans MS" pitchFamily="-108" charset="0"/>
                <a:ea typeface="ＭＳ Ｐゴシック" pitchFamily="-108" charset="-128"/>
              </a:rPr>
              <a:t>J - E</a:t>
            </a:r>
          </a:p>
        </p:txBody>
      </p:sp>
      <p:sp>
        <p:nvSpPr>
          <p:cNvPr id="646161" name="Rectangle 17">
            <a:extLst>
              <a:ext uri="{FF2B5EF4-FFF2-40B4-BE49-F238E27FC236}">
                <a16:creationId xmlns:a16="http://schemas.microsoft.com/office/drawing/2014/main" id="{0FD890C8-A748-A02F-CE51-3D7858DD7588}"/>
              </a:ext>
            </a:extLst>
          </p:cNvPr>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430</a:t>
            </a:r>
          </a:p>
        </p:txBody>
      </p:sp>
      <p:sp>
        <p:nvSpPr>
          <p:cNvPr id="646162" name="Rectangle 18">
            <a:extLst>
              <a:ext uri="{FF2B5EF4-FFF2-40B4-BE49-F238E27FC236}">
                <a16:creationId xmlns:a16="http://schemas.microsoft.com/office/drawing/2014/main" id="{5A47CA38-6C52-2AF2-2266-20BB23D3BA16}"/>
              </a:ext>
            </a:extLst>
          </p:cNvPr>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S - D - S</a:t>
            </a:r>
          </a:p>
        </p:txBody>
      </p:sp>
      <p:sp>
        <p:nvSpPr>
          <p:cNvPr id="646163" name="Rectangle 19">
            <a:extLst>
              <a:ext uri="{FF2B5EF4-FFF2-40B4-BE49-F238E27FC236}">
                <a16:creationId xmlns:a16="http://schemas.microsoft.com/office/drawing/2014/main" id="{A9DC443D-BB4C-EA8D-FF58-4ED81AABBDED}"/>
              </a:ext>
            </a:extLst>
          </p:cNvPr>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Z - E - N</a:t>
            </a:r>
          </a:p>
        </p:txBody>
      </p:sp>
      <p:sp>
        <p:nvSpPr>
          <p:cNvPr id="646164" name="Rectangle 20">
            <a:extLst>
              <a:ext uri="{FF2B5EF4-FFF2-40B4-BE49-F238E27FC236}">
                <a16:creationId xmlns:a16="http://schemas.microsoft.com/office/drawing/2014/main" id="{1CAFF5E2-4CBE-602A-BDFE-281BB55DAA9B}"/>
              </a:ext>
            </a:extLst>
          </p:cNvPr>
          <p:cNvSpPr>
            <a:spLocks noChangeArrowheads="1"/>
          </p:cNvSpPr>
          <p:nvPr/>
        </p:nvSpPr>
        <p:spPr bwMode="auto">
          <a:xfrm>
            <a:off x="3930650" y="3673475"/>
            <a:ext cx="145097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OTSAK</a:t>
            </a:r>
          </a:p>
        </p:txBody>
      </p:sp>
      <p:sp>
        <p:nvSpPr>
          <p:cNvPr id="646165" name="Rectangle 21">
            <a:extLst>
              <a:ext uri="{FF2B5EF4-FFF2-40B4-BE49-F238E27FC236}">
                <a16:creationId xmlns:a16="http://schemas.microsoft.com/office/drawing/2014/main" id="{88C5FD8C-A362-38EF-4E87-FBA8BB45C11E}"/>
              </a:ext>
            </a:extLst>
          </p:cNvPr>
          <p:cNvSpPr>
            <a:spLocks noChangeArrowheads="1"/>
          </p:cNvSpPr>
          <p:nvPr/>
        </p:nvSpPr>
        <p:spPr bwMode="auto">
          <a:xfrm>
            <a:off x="6551613" y="1047750"/>
            <a:ext cx="2592387"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CHITHIBING</a:t>
            </a:r>
          </a:p>
        </p:txBody>
      </p:sp>
      <p:sp>
        <p:nvSpPr>
          <p:cNvPr id="646166" name="Rectangle 22">
            <a:extLst>
              <a:ext uri="{FF2B5EF4-FFF2-40B4-BE49-F238E27FC236}">
                <a16:creationId xmlns:a16="http://schemas.microsoft.com/office/drawing/2014/main" id="{249DA574-81CF-01DC-5971-676F4C9857C8}"/>
              </a:ext>
            </a:extLst>
          </p:cNvPr>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latin typeface="Comic Sans MS" pitchFamily="-108" charset="0"/>
                <a:ea typeface="ＭＳ Ｐゴシック" pitchFamily="-108" charset="-128"/>
              </a:rPr>
              <a:t>KADESH BARNEA</a:t>
            </a:r>
          </a:p>
        </p:txBody>
      </p:sp>
      <p:sp>
        <p:nvSpPr>
          <p:cNvPr id="646167" name="Rectangle 23">
            <a:extLst>
              <a:ext uri="{FF2B5EF4-FFF2-40B4-BE49-F238E27FC236}">
                <a16:creationId xmlns:a16="http://schemas.microsoft.com/office/drawing/2014/main" id="{AA37DCB0-8385-0190-5E0B-110FEC4E1F1C}"/>
              </a:ext>
            </a:extLst>
          </p:cNvPr>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latin typeface="Comic Sans MS" pitchFamily="-108" charset="0"/>
                <a:ea typeface="ＭＳ Ｐゴシック" pitchFamily="-108" charset="-128"/>
              </a:rPr>
              <a:t>350</a:t>
            </a:r>
          </a:p>
        </p:txBody>
      </p:sp>
      <p:sp>
        <p:nvSpPr>
          <p:cNvPr id="646168" name="Rectangle 24">
            <a:extLst>
              <a:ext uri="{FF2B5EF4-FFF2-40B4-BE49-F238E27FC236}">
                <a16:creationId xmlns:a16="http://schemas.microsoft.com/office/drawing/2014/main" id="{B5AE7857-AB85-4BE4-E782-9848BC9E0735}"/>
              </a:ext>
            </a:extLst>
          </p:cNvPr>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latin typeface="Comic Sans MS" pitchFamily="-108" charset="0"/>
                <a:ea typeface="ＭＳ Ｐゴシック" pitchFamily="-108" charset="-128"/>
              </a:rPr>
              <a:t> JUDAH</a:t>
            </a:r>
          </a:p>
        </p:txBody>
      </p:sp>
      <p:sp>
        <p:nvSpPr>
          <p:cNvPr id="646169" name="Rectangle 25">
            <a:extLst>
              <a:ext uri="{FF2B5EF4-FFF2-40B4-BE49-F238E27FC236}">
                <a16:creationId xmlns:a16="http://schemas.microsoft.com/office/drawing/2014/main" id="{88756B8E-75B7-AE43-24C8-340EA0D4F209}"/>
              </a:ext>
            </a:extLst>
          </p:cNvPr>
          <p:cNvSpPr>
            <a:spLocks noChangeArrowheads="1"/>
          </p:cNvSpPr>
          <p:nvPr/>
        </p:nvSpPr>
        <p:spPr bwMode="auto">
          <a:xfrm>
            <a:off x="3702050" y="2473325"/>
            <a:ext cx="2714625"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chemeClr val="folHlink"/>
                </a:solidFill>
                <a:latin typeface="Comic Sans MS" pitchFamily="-108" charset="0"/>
                <a:ea typeface="ＭＳ Ｐゴシック" pitchFamily="-108" charset="-128"/>
              </a:rPr>
              <a:t> ZINGKUM 70</a:t>
            </a:r>
          </a:p>
        </p:txBody>
      </p:sp>
      <p:sp>
        <p:nvSpPr>
          <p:cNvPr id="646170" name="Rectangle 26">
            <a:extLst>
              <a:ext uri="{FF2B5EF4-FFF2-40B4-BE49-F238E27FC236}">
                <a16:creationId xmlns:a16="http://schemas.microsoft.com/office/drawing/2014/main" id="{84A918BB-B30E-9FCF-9D7C-3063AEDDC001}"/>
              </a:ext>
            </a:extLst>
          </p:cNvPr>
          <p:cNvSpPr>
            <a:spLocks noChangeArrowheads="1"/>
          </p:cNvSpPr>
          <p:nvPr/>
        </p:nvSpPr>
        <p:spPr bwMode="auto">
          <a:xfrm>
            <a:off x="366713" y="2363788"/>
            <a:ext cx="217805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t>VARESHIM</a:t>
            </a:r>
            <a:endParaRPr lang="en-US" altLang="en-US" sz="2800" i="1"/>
          </a:p>
        </p:txBody>
      </p:sp>
      <p:sp>
        <p:nvSpPr>
          <p:cNvPr id="646171" name="Rectangle 27">
            <a:extLst>
              <a:ext uri="{FF2B5EF4-FFF2-40B4-BE49-F238E27FC236}">
                <a16:creationId xmlns:a16="http://schemas.microsoft.com/office/drawing/2014/main" id="{3B93EFF5-663A-CEBE-91F2-8E14827BC596}"/>
              </a:ext>
            </a:extLst>
          </p:cNvPr>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L - S - B</a:t>
            </a:r>
          </a:p>
        </p:txBody>
      </p:sp>
      <p:sp>
        <p:nvSpPr>
          <p:cNvPr id="646172" name="Rectangle 28">
            <a:extLst>
              <a:ext uri="{FF2B5EF4-FFF2-40B4-BE49-F238E27FC236}">
                <a16:creationId xmlns:a16="http://schemas.microsoft.com/office/drawing/2014/main" id="{05F4FE2D-C21D-D85A-65F7-4A7C3E0C1E70}"/>
              </a:ext>
            </a:extLst>
          </p:cNvPr>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latin typeface="Comic Sans MS" pitchFamily="-108" charset="0"/>
                <a:ea typeface="ＭＳ Ｐゴシック" pitchFamily="-108" charset="-128"/>
              </a:rPr>
              <a:t>40</a:t>
            </a:r>
          </a:p>
        </p:txBody>
      </p:sp>
      <p:sp>
        <p:nvSpPr>
          <p:cNvPr id="646173" name="Rectangle 29">
            <a:extLst>
              <a:ext uri="{FF2B5EF4-FFF2-40B4-BE49-F238E27FC236}">
                <a16:creationId xmlns:a16="http://schemas.microsoft.com/office/drawing/2014/main" id="{25D85345-2259-237A-4E86-570865BC6E64}"/>
              </a:ext>
            </a:extLst>
          </p:cNvPr>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solidFill>
                  <a:srgbClr val="00CC00"/>
                </a:solidFill>
              </a:rPr>
              <a:t>JERICHO</a:t>
            </a:r>
            <a:endParaRPr lang="en-US" altLang="en-US" sz="2800">
              <a:solidFill>
                <a:schemeClr val="folHlink"/>
              </a:solidFill>
            </a:endParaRPr>
          </a:p>
        </p:txBody>
      </p:sp>
      <p:sp>
        <p:nvSpPr>
          <p:cNvPr id="646174" name="Rectangle 30">
            <a:extLst>
              <a:ext uri="{FF2B5EF4-FFF2-40B4-BE49-F238E27FC236}">
                <a16:creationId xmlns:a16="http://schemas.microsoft.com/office/drawing/2014/main" id="{5DE48443-12EA-4C6D-9C31-A3EEE582AC5A}"/>
              </a:ext>
            </a:extLst>
          </p:cNvPr>
          <p:cNvSpPr>
            <a:spLocks noChangeArrowheads="1"/>
          </p:cNvSpPr>
          <p:nvPr/>
        </p:nvSpPr>
        <p:spPr bwMode="auto">
          <a:xfrm>
            <a:off x="0" y="4889500"/>
            <a:ext cx="2743200"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PHONGKHAMI</a:t>
            </a:r>
          </a:p>
        </p:txBody>
      </p:sp>
      <p:sp>
        <p:nvSpPr>
          <p:cNvPr id="646175" name="Rectangle 31">
            <a:extLst>
              <a:ext uri="{FF2B5EF4-FFF2-40B4-BE49-F238E27FC236}">
                <a16:creationId xmlns:a16="http://schemas.microsoft.com/office/drawing/2014/main" id="{42B90FBA-E7C6-20B7-A0BF-5D00AF1B303A}"/>
              </a:ext>
            </a:extLst>
          </p:cNvPr>
          <p:cNvSpPr>
            <a:spLocks noChangeArrowheads="1"/>
          </p:cNvSpPr>
          <p:nvPr/>
        </p:nvSpPr>
        <p:spPr bwMode="auto">
          <a:xfrm>
            <a:off x="6042025" y="2876550"/>
            <a:ext cx="2503488" cy="520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FF3300"/>
                </a:solidFill>
                <a:latin typeface="Comic Sans MS" pitchFamily="-108" charset="0"/>
                <a:ea typeface="ＭＳ Ｐゴシック" pitchFamily="-108" charset="-128"/>
              </a:rPr>
              <a:t>MARANBING</a:t>
            </a:r>
          </a:p>
        </p:txBody>
      </p:sp>
      <p:sp>
        <p:nvSpPr>
          <p:cNvPr id="84000" name="Text Box 32">
            <a:extLst>
              <a:ext uri="{FF2B5EF4-FFF2-40B4-BE49-F238E27FC236}">
                <a16:creationId xmlns:a16="http://schemas.microsoft.com/office/drawing/2014/main" id="{B6232DE3-0856-631C-57D1-D9835A879B14}"/>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84001" name="Rectangle 33">
            <a:extLst>
              <a:ext uri="{FF2B5EF4-FFF2-40B4-BE49-F238E27FC236}">
                <a16:creationId xmlns:a16="http://schemas.microsoft.com/office/drawing/2014/main" id="{786302BF-6154-FE8C-83B8-DC4B5AB16A7B}"/>
              </a:ext>
            </a:extLst>
          </p:cNvPr>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46178" name="Rectangle 34">
            <a:extLst>
              <a:ext uri="{FF2B5EF4-FFF2-40B4-BE49-F238E27FC236}">
                <a16:creationId xmlns:a16="http://schemas.microsoft.com/office/drawing/2014/main" id="{C7710D87-AF7D-2FD3-A6E1-CCED3818381B}"/>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32</a:t>
            </a:r>
          </a:p>
        </p:txBody>
      </p:sp>
      <p:sp>
        <p:nvSpPr>
          <p:cNvPr id="84003" name="Text Box 35">
            <a:extLst>
              <a:ext uri="{FF2B5EF4-FFF2-40B4-BE49-F238E27FC236}">
                <a16:creationId xmlns:a16="http://schemas.microsoft.com/office/drawing/2014/main" id="{4637AB8E-3A97-BF69-5E45-C77EC7A6777A}"/>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46180" name="Rectangle 36">
            <a:extLst>
              <a:ext uri="{FF2B5EF4-FFF2-40B4-BE49-F238E27FC236}">
                <a16:creationId xmlns:a16="http://schemas.microsoft.com/office/drawing/2014/main" id="{4F5B095B-C296-44D6-B592-5A76A89CF42F}"/>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grpSp>
        <p:nvGrpSpPr>
          <p:cNvPr id="84005" name="Group 37">
            <a:extLst>
              <a:ext uri="{FF2B5EF4-FFF2-40B4-BE49-F238E27FC236}">
                <a16:creationId xmlns:a16="http://schemas.microsoft.com/office/drawing/2014/main" id="{9D550326-E37B-6633-B3DA-F872DCFD5C9E}"/>
              </a:ext>
            </a:extLst>
          </p:cNvPr>
          <p:cNvGrpSpPr>
            <a:grpSpLocks/>
          </p:cNvGrpSpPr>
          <p:nvPr/>
        </p:nvGrpSpPr>
        <p:grpSpPr bwMode="auto">
          <a:xfrm>
            <a:off x="422275" y="795338"/>
            <a:ext cx="8407400" cy="3035300"/>
            <a:chOff x="223" y="679"/>
            <a:chExt cx="5296" cy="1912"/>
          </a:xfrm>
        </p:grpSpPr>
        <p:sp>
          <p:nvSpPr>
            <p:cNvPr id="646182" name="Rectangle 38">
              <a:extLst>
                <a:ext uri="{FF2B5EF4-FFF2-40B4-BE49-F238E27FC236}">
                  <a16:creationId xmlns:a16="http://schemas.microsoft.com/office/drawing/2014/main" id="{FC43F8AC-63BA-2EA2-05E2-CF556A3C2192}"/>
                </a:ext>
              </a:extLst>
            </p:cNvPr>
            <p:cNvSpPr>
              <a:spLocks noChangeArrowheads="1"/>
            </p:cNvSpPr>
            <p:nvPr/>
          </p:nvSpPr>
          <p:spPr bwMode="auto">
            <a:xfrm>
              <a:off x="223" y="1139"/>
              <a:ext cx="5296" cy="145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defRPr/>
              </a:pPr>
              <a:r>
                <a:rPr lang="en-US" sz="4800" dirty="0">
                  <a:solidFill>
                    <a:schemeClr val="folHlink"/>
                  </a:solidFill>
                  <a:latin typeface="Comic Sans MS" pitchFamily="-108" charset="0"/>
                  <a:ea typeface="ＭＳ Ｐゴシック" pitchFamily="-108" charset="-128"/>
                </a:rPr>
                <a:t>PROHO JESU CHRISTAWUI OTRAM KHANGATH</a:t>
              </a:r>
              <a:r>
                <a:rPr lang="en-US" sz="4800" u="sng" dirty="0">
                  <a:solidFill>
                    <a:schemeClr val="folHlink"/>
                  </a:solidFill>
                  <a:latin typeface="Comic Sans MS" pitchFamily="-108" charset="0"/>
                  <a:ea typeface="ＭＳ Ｐゴシック" pitchFamily="-108" charset="-128"/>
                </a:rPr>
                <a:t>A</a:t>
              </a:r>
            </a:p>
          </p:txBody>
        </p:sp>
        <p:sp>
          <p:nvSpPr>
            <p:cNvPr id="646183" name="Rectangle 39">
              <a:extLst>
                <a:ext uri="{FF2B5EF4-FFF2-40B4-BE49-F238E27FC236}">
                  <a16:creationId xmlns:a16="http://schemas.microsoft.com/office/drawing/2014/main" id="{372CC101-D027-A7FD-A35D-7068295594F1}"/>
                </a:ext>
              </a:extLst>
            </p:cNvPr>
            <p:cNvSpPr>
              <a:spLocks noChangeArrowheads="1"/>
            </p:cNvSpPr>
            <p:nvPr/>
          </p:nvSpPr>
          <p:spPr bwMode="auto">
            <a:xfrm>
              <a:off x="2320" y="679"/>
              <a:ext cx="1640"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800" dirty="0">
                  <a:solidFill>
                    <a:schemeClr val="folHlink"/>
                  </a:solidFill>
                  <a:latin typeface="Comic Sans MS" pitchFamily="-108" charset="0"/>
                  <a:ea typeface="ＭＳ Ｐゴシック" pitchFamily="-108" charset="-128"/>
                </a:rPr>
                <a:t>KALA...</a:t>
              </a:r>
            </a:p>
          </p:txBody>
        </p:sp>
      </p:grpSp>
      <p:grpSp>
        <p:nvGrpSpPr>
          <p:cNvPr id="3" name="Group 40">
            <a:extLst>
              <a:ext uri="{FF2B5EF4-FFF2-40B4-BE49-F238E27FC236}">
                <a16:creationId xmlns:a16="http://schemas.microsoft.com/office/drawing/2014/main" id="{B6B1951E-4038-E1B1-AD82-C61D00BD9DBC}"/>
              </a:ext>
            </a:extLst>
          </p:cNvPr>
          <p:cNvGrpSpPr>
            <a:grpSpLocks/>
          </p:cNvGrpSpPr>
          <p:nvPr/>
        </p:nvGrpSpPr>
        <p:grpSpPr bwMode="auto">
          <a:xfrm>
            <a:off x="174625" y="4870450"/>
            <a:ext cx="8824913" cy="1643063"/>
            <a:chOff x="128" y="2818"/>
            <a:chExt cx="5559" cy="1035"/>
          </a:xfrm>
        </p:grpSpPr>
        <p:sp>
          <p:nvSpPr>
            <p:cNvPr id="646185" name="Rectangle 41">
              <a:extLst>
                <a:ext uri="{FF2B5EF4-FFF2-40B4-BE49-F238E27FC236}">
                  <a16:creationId xmlns:a16="http://schemas.microsoft.com/office/drawing/2014/main" id="{9C9CAB3E-01B2-8B4A-ED88-2AF4422A6FE4}"/>
                </a:ext>
              </a:extLst>
            </p:cNvPr>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46186" name="Text Box 42">
              <a:extLst>
                <a:ext uri="{FF2B5EF4-FFF2-40B4-BE49-F238E27FC236}">
                  <a16:creationId xmlns:a16="http://schemas.microsoft.com/office/drawing/2014/main" id="{7084E474-861D-D7C9-1FAD-FD7CEED7A0C0}"/>
                </a:ext>
              </a:extLst>
            </p:cNvPr>
            <p:cNvSpPr txBox="1">
              <a:spLocks noChangeArrowheads="1"/>
            </p:cNvSpPr>
            <p:nvPr/>
          </p:nvSpPr>
          <p:spPr bwMode="auto">
            <a:xfrm>
              <a:off x="150" y="2919"/>
              <a:ext cx="5522" cy="8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dirty="0">
                  <a:solidFill>
                    <a:schemeClr val="folHlink"/>
                  </a:solidFill>
                  <a:latin typeface="Comic Sans MS" pitchFamily="-108" charset="0"/>
                  <a:ea typeface="ＭＳ Ｐゴシック" pitchFamily="-108" charset="-128"/>
                </a:rPr>
                <a:t>OTSHOTBING KATONGA HI KHANGASIK LEINGAROKLA?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a:extLst>
              <a:ext uri="{FF2B5EF4-FFF2-40B4-BE49-F238E27FC236}">
                <a16:creationId xmlns:a16="http://schemas.microsoft.com/office/drawing/2014/main" id="{08D5BA4B-BFD3-0F8E-3194-0C5693D65E68}"/>
              </a:ext>
            </a:extLst>
          </p:cNvPr>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15" name="Line 3">
            <a:extLst>
              <a:ext uri="{FF2B5EF4-FFF2-40B4-BE49-F238E27FC236}">
                <a16:creationId xmlns:a16="http://schemas.microsoft.com/office/drawing/2014/main" id="{5234DD65-E675-378A-5326-25BF830B50FB}"/>
              </a:ext>
            </a:extLst>
          </p:cNvPr>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16" name="Line 4">
            <a:extLst>
              <a:ext uri="{FF2B5EF4-FFF2-40B4-BE49-F238E27FC236}">
                <a16:creationId xmlns:a16="http://schemas.microsoft.com/office/drawing/2014/main" id="{229627EE-F97D-3D10-3A8E-E209640831A3}"/>
              </a:ext>
            </a:extLst>
          </p:cNvPr>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17" name="Line 5">
            <a:extLst>
              <a:ext uri="{FF2B5EF4-FFF2-40B4-BE49-F238E27FC236}">
                <a16:creationId xmlns:a16="http://schemas.microsoft.com/office/drawing/2014/main" id="{FBF021C7-6D56-CA2A-B2AC-F96898057CFE}"/>
              </a:ext>
            </a:extLst>
          </p:cNvPr>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18" name="Line 6">
            <a:extLst>
              <a:ext uri="{FF2B5EF4-FFF2-40B4-BE49-F238E27FC236}">
                <a16:creationId xmlns:a16="http://schemas.microsoft.com/office/drawing/2014/main" id="{C426D46D-6FE7-A9B7-DD67-05FB14DE0966}"/>
              </a:ext>
            </a:extLst>
          </p:cNvPr>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19" name="Line 7">
            <a:extLst>
              <a:ext uri="{FF2B5EF4-FFF2-40B4-BE49-F238E27FC236}">
                <a16:creationId xmlns:a16="http://schemas.microsoft.com/office/drawing/2014/main" id="{890E51E0-B717-0140-128D-12D7C9B9B314}"/>
              </a:ext>
            </a:extLst>
          </p:cNvPr>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0" name="Line 8">
            <a:extLst>
              <a:ext uri="{FF2B5EF4-FFF2-40B4-BE49-F238E27FC236}">
                <a16:creationId xmlns:a16="http://schemas.microsoft.com/office/drawing/2014/main" id="{50B65D9E-95BE-F775-7280-A5E7A02F5408}"/>
              </a:ext>
            </a:extLst>
          </p:cNvPr>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1" name="Line 9">
            <a:extLst>
              <a:ext uri="{FF2B5EF4-FFF2-40B4-BE49-F238E27FC236}">
                <a16:creationId xmlns:a16="http://schemas.microsoft.com/office/drawing/2014/main" id="{6B6252E1-97A2-D9E9-DDBA-1D415603BE29}"/>
              </a:ext>
            </a:extLst>
          </p:cNvPr>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2" name="Line 10">
            <a:extLst>
              <a:ext uri="{FF2B5EF4-FFF2-40B4-BE49-F238E27FC236}">
                <a16:creationId xmlns:a16="http://schemas.microsoft.com/office/drawing/2014/main" id="{C68FEE18-5BA9-117A-789E-CC6AD3EE8FF4}"/>
              </a:ext>
            </a:extLst>
          </p:cNvPr>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3" name="Line 11">
            <a:extLst>
              <a:ext uri="{FF2B5EF4-FFF2-40B4-BE49-F238E27FC236}">
                <a16:creationId xmlns:a16="http://schemas.microsoft.com/office/drawing/2014/main" id="{C09907BC-F0B2-86FF-FE7D-10D0FDD66CDB}"/>
              </a:ext>
            </a:extLst>
          </p:cNvPr>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4" name="Line 12">
            <a:extLst>
              <a:ext uri="{FF2B5EF4-FFF2-40B4-BE49-F238E27FC236}">
                <a16:creationId xmlns:a16="http://schemas.microsoft.com/office/drawing/2014/main" id="{EB14C824-9042-858B-AC1B-DA69F9A135CC}"/>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5" name="Line 13">
            <a:extLst>
              <a:ext uri="{FF2B5EF4-FFF2-40B4-BE49-F238E27FC236}">
                <a16:creationId xmlns:a16="http://schemas.microsoft.com/office/drawing/2014/main" id="{B1B71F26-F407-AC60-F8EA-E5E61287A135}"/>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6" name="Line 14">
            <a:extLst>
              <a:ext uri="{FF2B5EF4-FFF2-40B4-BE49-F238E27FC236}">
                <a16:creationId xmlns:a16="http://schemas.microsoft.com/office/drawing/2014/main" id="{4A7A814E-5E18-E662-BC5C-F64F4CDFD5D4}"/>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7" name="Line 15">
            <a:extLst>
              <a:ext uri="{FF2B5EF4-FFF2-40B4-BE49-F238E27FC236}">
                <a16:creationId xmlns:a16="http://schemas.microsoft.com/office/drawing/2014/main" id="{E6CC2351-3C0A-6B9B-0371-AE2A60F8ED86}"/>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8" name="Line 16">
            <a:extLst>
              <a:ext uri="{FF2B5EF4-FFF2-40B4-BE49-F238E27FC236}">
                <a16:creationId xmlns:a16="http://schemas.microsoft.com/office/drawing/2014/main" id="{1560136E-F78D-E2B9-B97B-6F912754FEC7}"/>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29" name="Line 17">
            <a:extLst>
              <a:ext uri="{FF2B5EF4-FFF2-40B4-BE49-F238E27FC236}">
                <a16:creationId xmlns:a16="http://schemas.microsoft.com/office/drawing/2014/main" id="{04E526E6-0D23-5FC6-3117-632235430E0C}"/>
              </a:ext>
            </a:extLst>
          </p:cNvPr>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30" name="Line 18">
            <a:extLst>
              <a:ext uri="{FF2B5EF4-FFF2-40B4-BE49-F238E27FC236}">
                <a16:creationId xmlns:a16="http://schemas.microsoft.com/office/drawing/2014/main" id="{FC06AE6F-2DDA-466E-8C3A-1ECCB1B2138F}"/>
              </a:ext>
            </a:extLst>
          </p:cNvPr>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31" name="Line 19">
            <a:extLst>
              <a:ext uri="{FF2B5EF4-FFF2-40B4-BE49-F238E27FC236}">
                <a16:creationId xmlns:a16="http://schemas.microsoft.com/office/drawing/2014/main" id="{8E560E3E-EF52-CB41-10D7-8B12308FE028}"/>
              </a:ext>
            </a:extLst>
          </p:cNvPr>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422979" name="Rectangle 67">
            <a:extLst>
              <a:ext uri="{FF2B5EF4-FFF2-40B4-BE49-F238E27FC236}">
                <a16:creationId xmlns:a16="http://schemas.microsoft.com/office/drawing/2014/main" id="{715FFFC0-26AF-76B1-8497-4EF8EE4CF578}"/>
              </a:ext>
            </a:extLst>
          </p:cNvPr>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33</a:t>
            </a:r>
          </a:p>
        </p:txBody>
      </p:sp>
      <p:grpSp>
        <p:nvGrpSpPr>
          <p:cNvPr id="86037" name="Group 76">
            <a:extLst>
              <a:ext uri="{FF2B5EF4-FFF2-40B4-BE49-F238E27FC236}">
                <a16:creationId xmlns:a16="http://schemas.microsoft.com/office/drawing/2014/main" id="{0D63FAE5-720E-6C19-CF66-6EA1CA51FCD2}"/>
              </a:ext>
            </a:extLst>
          </p:cNvPr>
          <p:cNvGrpSpPr>
            <a:grpSpLocks/>
          </p:cNvGrpSpPr>
          <p:nvPr/>
        </p:nvGrpSpPr>
        <p:grpSpPr bwMode="auto">
          <a:xfrm>
            <a:off x="317500" y="231775"/>
            <a:ext cx="8620125" cy="6034088"/>
            <a:chOff x="200" y="146"/>
            <a:chExt cx="5430" cy="3801"/>
          </a:xfrm>
        </p:grpSpPr>
        <p:pic>
          <p:nvPicPr>
            <p:cNvPr id="422984" name="Picture 72" descr="Qumran scriptorium, tb n011100 sr">
              <a:extLst>
                <a:ext uri="{FF2B5EF4-FFF2-40B4-BE49-F238E27FC236}">
                  <a16:creationId xmlns:a16="http://schemas.microsoft.com/office/drawing/2014/main" id="{E1D069FD-1152-2122-54EB-C242B6C6CF01}"/>
                </a:ext>
              </a:extLst>
            </p:cNvP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a:extLst>
                <a:ext uri="{FF2B5EF4-FFF2-40B4-BE49-F238E27FC236}">
                  <a16:creationId xmlns:a16="http://schemas.microsoft.com/office/drawing/2014/main" id="{1F78F253-764D-B83D-E373-F02AFD64527B}"/>
                </a:ext>
              </a:extLst>
            </p:cNvPr>
            <p:cNvSpPr txBox="1">
              <a:spLocks noChangeArrowheads="1"/>
            </p:cNvSpPr>
            <p:nvPr/>
          </p:nvSpPr>
          <p:spPr bwMode="auto">
            <a:xfrm>
              <a:off x="674" y="3036"/>
              <a:ext cx="4609" cy="7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400"/>
                <a:t>ACHALAKHAWUI QUMRAN RAMCHO KAHAI, KATHI NGAYIWUI YIREIPHEILI KAPĀNNA ESSENCE ASHANGVA</a:t>
              </a:r>
            </a:p>
          </p:txBody>
        </p:sp>
      </p:grpSp>
      <p:grpSp>
        <p:nvGrpSpPr>
          <p:cNvPr id="3" name="Group 75">
            <a:extLst>
              <a:ext uri="{FF2B5EF4-FFF2-40B4-BE49-F238E27FC236}">
                <a16:creationId xmlns:a16="http://schemas.microsoft.com/office/drawing/2014/main" id="{DFA81AF3-197D-5B42-7E41-4F747F9585F7}"/>
              </a:ext>
            </a:extLst>
          </p:cNvPr>
          <p:cNvGrpSpPr>
            <a:grpSpLocks/>
          </p:cNvGrpSpPr>
          <p:nvPr/>
        </p:nvGrpSpPr>
        <p:grpSpPr bwMode="auto">
          <a:xfrm>
            <a:off x="4090988" y="692150"/>
            <a:ext cx="4214812" cy="3160713"/>
            <a:chOff x="2820" y="355"/>
            <a:chExt cx="2655" cy="1991"/>
          </a:xfrm>
        </p:grpSpPr>
        <p:pic>
          <p:nvPicPr>
            <p:cNvPr id="422981" name="Picture 69" descr="Qumran Cave 4 wide, tb n062500 sr">
              <a:extLst>
                <a:ext uri="{FF2B5EF4-FFF2-40B4-BE49-F238E27FC236}">
                  <a16:creationId xmlns:a16="http://schemas.microsoft.com/office/drawing/2014/main" id="{7C126DDB-D59B-26E0-9A39-E6DC9CF41FF4}"/>
                </a:ext>
              </a:extLst>
            </p:cNvPr>
            <p:cNvPicPr preferRelativeResize="0">
              <a:picLocks noChangeAspect="1" noChangeArrowheads="1"/>
            </p:cNvPicPr>
            <p:nvPr>
              <p:custDataLst>
                <p:tags r:id="rId1"/>
              </p:custDataLst>
            </p:nvPr>
          </p:nvPicPr>
          <p:blipFill>
            <a:blip r:embed="rId6"/>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a:extLst>
                <a:ext uri="{FF2B5EF4-FFF2-40B4-BE49-F238E27FC236}">
                  <a16:creationId xmlns:a16="http://schemas.microsoft.com/office/drawing/2014/main" id="{C8FF546B-A1B3-B184-DBFC-E013BA32FB8B}"/>
                </a:ext>
              </a:extLst>
            </p:cNvPr>
            <p:cNvSpPr txBox="1">
              <a:spLocks noChangeArrowheads="1"/>
            </p:cNvSpPr>
            <p:nvPr/>
          </p:nvSpPr>
          <p:spPr bwMode="auto">
            <a:xfrm>
              <a:off x="2877" y="1957"/>
              <a:ext cx="2556" cy="36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latin typeface="Comic Sans MS" pitchFamily="-108" charset="0"/>
                  <a:ea typeface="ＭＳ Ｐゴシック" pitchFamily="-108" charset="-128"/>
                </a:rPr>
                <a:t>KATHI NGAYIWUI LAIRIK AKHALUI KHANGATHUM APAM</a:t>
              </a:r>
            </a:p>
          </p:txBody>
        </p:sp>
      </p:grpSp>
      <p:pic>
        <p:nvPicPr>
          <p:cNvPr id="422989" name="Picture 77">
            <a:extLst>
              <a:ext uri="{FF2B5EF4-FFF2-40B4-BE49-F238E27FC236}">
                <a16:creationId xmlns:a16="http://schemas.microsoft.com/office/drawing/2014/main" id="{B2FCDF7A-5BF5-BFEF-591B-E55A2D72C806}"/>
              </a:ext>
            </a:extLst>
          </p:cNvPr>
          <p:cNvPicPr>
            <a:picLocks noChangeAspect="1" noChangeArrowheads="1"/>
          </p:cNvPicPr>
          <p:nvPr/>
        </p:nvPicPr>
        <p:blipFill>
          <a:blip r:embed="rId7"/>
          <a:srcRect l="22990" t="15692" r="16591"/>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6040" name="Text Box 79">
            <a:extLst>
              <a:ext uri="{FF2B5EF4-FFF2-40B4-BE49-F238E27FC236}">
                <a16:creationId xmlns:a16="http://schemas.microsoft.com/office/drawing/2014/main" id="{ED251CC1-E8CE-6DDB-5E39-0DA4677D56D3}"/>
              </a:ext>
            </a:extLst>
          </p:cNvPr>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1" descr="Slide1">
            <a:extLst>
              <a:ext uri="{FF2B5EF4-FFF2-40B4-BE49-F238E27FC236}">
                <a16:creationId xmlns:a16="http://schemas.microsoft.com/office/drawing/2014/main" id="{73725C53-1118-48A6-A28C-9D57F9E46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a:extLst>
              <a:ext uri="{FF2B5EF4-FFF2-40B4-BE49-F238E27FC236}">
                <a16:creationId xmlns:a16="http://schemas.microsoft.com/office/drawing/2014/main" id="{5CC11B82-B7D8-8AD7-0210-7A636E8F59FD}"/>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88068" name="Line 3">
            <a:extLst>
              <a:ext uri="{FF2B5EF4-FFF2-40B4-BE49-F238E27FC236}">
                <a16:creationId xmlns:a16="http://schemas.microsoft.com/office/drawing/2014/main" id="{173A5ADE-A625-4D43-4EC2-90482583257D}"/>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69" name="Line 4">
            <a:extLst>
              <a:ext uri="{FF2B5EF4-FFF2-40B4-BE49-F238E27FC236}">
                <a16:creationId xmlns:a16="http://schemas.microsoft.com/office/drawing/2014/main" id="{19C4A495-0354-9288-2801-107440A94269}"/>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0" name="Line 5">
            <a:extLst>
              <a:ext uri="{FF2B5EF4-FFF2-40B4-BE49-F238E27FC236}">
                <a16:creationId xmlns:a16="http://schemas.microsoft.com/office/drawing/2014/main" id="{64622627-5589-5D80-422C-22EAB8977D36}"/>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1" name="Line 6">
            <a:extLst>
              <a:ext uri="{FF2B5EF4-FFF2-40B4-BE49-F238E27FC236}">
                <a16:creationId xmlns:a16="http://schemas.microsoft.com/office/drawing/2014/main" id="{7464315B-D561-49D1-F9B9-B9A86FA82185}"/>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2" name="Line 7">
            <a:extLst>
              <a:ext uri="{FF2B5EF4-FFF2-40B4-BE49-F238E27FC236}">
                <a16:creationId xmlns:a16="http://schemas.microsoft.com/office/drawing/2014/main" id="{42CABAAF-6362-8E71-9C65-3825A7CB734A}"/>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8073" name="Text Box 8">
            <a:extLst>
              <a:ext uri="{FF2B5EF4-FFF2-40B4-BE49-F238E27FC236}">
                <a16:creationId xmlns:a16="http://schemas.microsoft.com/office/drawing/2014/main" id="{95315878-0022-0B87-997F-1725C79F87BB}"/>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2" name="Group 9">
            <a:extLst>
              <a:ext uri="{FF2B5EF4-FFF2-40B4-BE49-F238E27FC236}">
                <a16:creationId xmlns:a16="http://schemas.microsoft.com/office/drawing/2014/main" id="{315C1266-4324-445E-5495-C1CD8FC10AA5}"/>
              </a:ext>
            </a:extLst>
          </p:cNvPr>
          <p:cNvGrpSpPr>
            <a:grpSpLocks/>
          </p:cNvGrpSpPr>
          <p:nvPr/>
        </p:nvGrpSpPr>
        <p:grpSpPr bwMode="auto">
          <a:xfrm>
            <a:off x="3735388" y="520700"/>
            <a:ext cx="4572000" cy="3421063"/>
            <a:chOff x="2324" y="451"/>
            <a:chExt cx="2880" cy="2155"/>
          </a:xfrm>
        </p:grpSpPr>
        <p:pic>
          <p:nvPicPr>
            <p:cNvPr id="561162" name="Picture 10">
              <a:extLst>
                <a:ext uri="{FF2B5EF4-FFF2-40B4-BE49-F238E27FC236}">
                  <a16:creationId xmlns:a16="http://schemas.microsoft.com/office/drawing/2014/main" id="{A97A51B6-277E-3931-91C1-FC5CF05F7FFC}"/>
                </a:ext>
              </a:extLst>
            </p:cNvPr>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a:extLst>
                <a:ext uri="{FF2B5EF4-FFF2-40B4-BE49-F238E27FC236}">
                  <a16:creationId xmlns:a16="http://schemas.microsoft.com/office/drawing/2014/main" id="{655D3E70-D7E0-CC41-0945-7E81A39CF987}"/>
                </a:ext>
              </a:extLst>
            </p:cNvPr>
            <p:cNvSpPr txBox="1">
              <a:spLocks noChangeArrowheads="1"/>
            </p:cNvSpPr>
            <p:nvPr/>
          </p:nvSpPr>
          <p:spPr bwMode="auto">
            <a:xfrm>
              <a:off x="2434" y="1828"/>
              <a:ext cx="2476" cy="77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i="1">
                  <a:solidFill>
                    <a:schemeClr val="folHlink"/>
                  </a:solidFill>
                </a:rPr>
                <a:t>The Shrine of the Book,      Israel Yurwui Museum, Jerusalem, Israel</a:t>
              </a:r>
            </a:p>
            <a:p>
              <a:pPr>
                <a:spcBef>
                  <a:spcPct val="50000"/>
                </a:spcBef>
                <a:defRPr/>
              </a:pPr>
              <a:endParaRPr lang="en-US" altLang="en-US" sz="1400" b="0">
                <a:solidFill>
                  <a:schemeClr val="folHlink"/>
                </a:solidFill>
              </a:endParaRPr>
            </a:p>
          </p:txBody>
        </p:sp>
      </p:grpSp>
      <p:pic>
        <p:nvPicPr>
          <p:cNvPr id="561164" name="Picture 12">
            <a:extLst>
              <a:ext uri="{FF2B5EF4-FFF2-40B4-BE49-F238E27FC236}">
                <a16:creationId xmlns:a16="http://schemas.microsoft.com/office/drawing/2014/main" id="{1DB0EF27-E1E0-6543-B112-1D5752D1DBD7}"/>
              </a:ext>
            </a:extLst>
          </p:cNvPr>
          <p:cNvPicPr>
            <a:picLocks noChangeAspect="1" noChangeArrowheads="1"/>
          </p:cNvPicPr>
          <p:nvPr/>
        </p:nvPicPr>
        <p:blipFill>
          <a:blip r:embed="rId5"/>
          <a:srcRect l="22990" t="15692" r="16591"/>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8076" name="Rectangle 13">
            <a:extLst>
              <a:ext uri="{FF2B5EF4-FFF2-40B4-BE49-F238E27FC236}">
                <a16:creationId xmlns:a16="http://schemas.microsoft.com/office/drawing/2014/main" id="{EE30562D-DB64-6BB3-53A7-DEA7D53261B1}"/>
              </a:ext>
            </a:extLst>
          </p:cNvPr>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b="0"/>
          </a:p>
        </p:txBody>
      </p:sp>
      <p:pic>
        <p:nvPicPr>
          <p:cNvPr id="561166" name="Picture 14">
            <a:extLst>
              <a:ext uri="{FF2B5EF4-FFF2-40B4-BE49-F238E27FC236}">
                <a16:creationId xmlns:a16="http://schemas.microsoft.com/office/drawing/2014/main" id="{7FDF4415-0CAA-7FE4-37B1-9425422557D0}"/>
              </a:ext>
            </a:extLst>
          </p:cNvPr>
          <p:cNvPicPr>
            <a:picLocks noChangeAspect="1" noChangeArrowheads="1"/>
          </p:cNvPicPr>
          <p:nvPr/>
        </p:nvPicPr>
        <p:blipFill>
          <a:blip r:embed="rId6"/>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a:extLst>
              <a:ext uri="{FF2B5EF4-FFF2-40B4-BE49-F238E27FC236}">
                <a16:creationId xmlns:a16="http://schemas.microsoft.com/office/drawing/2014/main" id="{D782941A-382B-95A6-1F00-A803B58DCE8D}"/>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34</a:t>
            </a:r>
          </a:p>
        </p:txBody>
      </p:sp>
      <p:sp>
        <p:nvSpPr>
          <p:cNvPr id="88079" name="Text Box 16">
            <a:extLst>
              <a:ext uri="{FF2B5EF4-FFF2-40B4-BE49-F238E27FC236}">
                <a16:creationId xmlns:a16="http://schemas.microsoft.com/office/drawing/2014/main" id="{5637485D-14DF-EC04-120A-CB89326EB641}"/>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61169" name="Rectangle 17">
            <a:extLst>
              <a:ext uri="{FF2B5EF4-FFF2-40B4-BE49-F238E27FC236}">
                <a16:creationId xmlns:a16="http://schemas.microsoft.com/office/drawing/2014/main" id="{E7FC4BE1-4E85-D488-9705-7E40E0E1A648}"/>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88081" name="Text Box 20">
            <a:extLst>
              <a:ext uri="{FF2B5EF4-FFF2-40B4-BE49-F238E27FC236}">
                <a16:creationId xmlns:a16="http://schemas.microsoft.com/office/drawing/2014/main" id="{FFC792E4-D05D-BFDD-8AB6-78DEE0E91A3D}"/>
              </a:ext>
            </a:extLst>
          </p:cNvPr>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5" descr="Slide1">
            <a:extLst>
              <a:ext uri="{FF2B5EF4-FFF2-40B4-BE49-F238E27FC236}">
                <a16:creationId xmlns:a16="http://schemas.microsoft.com/office/drawing/2014/main" id="{E0179FDE-239B-AF82-4784-F537C1745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a:extLst>
              <a:ext uri="{FF2B5EF4-FFF2-40B4-BE49-F238E27FC236}">
                <a16:creationId xmlns:a16="http://schemas.microsoft.com/office/drawing/2014/main" id="{37858B5A-B6F5-BB23-EBBF-2AFA436535C9}"/>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90116" name="Line 4">
            <a:extLst>
              <a:ext uri="{FF2B5EF4-FFF2-40B4-BE49-F238E27FC236}">
                <a16:creationId xmlns:a16="http://schemas.microsoft.com/office/drawing/2014/main" id="{AC783780-1DB8-432A-880D-E4748BE357BF}"/>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7" name="Line 5">
            <a:extLst>
              <a:ext uri="{FF2B5EF4-FFF2-40B4-BE49-F238E27FC236}">
                <a16:creationId xmlns:a16="http://schemas.microsoft.com/office/drawing/2014/main" id="{2B4CFBF2-D671-2E8F-D476-0ABAB2087427}"/>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8" name="Line 6">
            <a:extLst>
              <a:ext uri="{FF2B5EF4-FFF2-40B4-BE49-F238E27FC236}">
                <a16:creationId xmlns:a16="http://schemas.microsoft.com/office/drawing/2014/main" id="{30F2F4D7-2626-97E8-C0E6-CB389A906D47}"/>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19" name="Line 7">
            <a:extLst>
              <a:ext uri="{FF2B5EF4-FFF2-40B4-BE49-F238E27FC236}">
                <a16:creationId xmlns:a16="http://schemas.microsoft.com/office/drawing/2014/main" id="{D062D3AE-11BA-7A70-F5FA-B84EF1DC3D37}"/>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0" name="Line 8">
            <a:extLst>
              <a:ext uri="{FF2B5EF4-FFF2-40B4-BE49-F238E27FC236}">
                <a16:creationId xmlns:a16="http://schemas.microsoft.com/office/drawing/2014/main" id="{3D58B606-27FB-737A-933E-16A6F4F16DA2}"/>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0121" name="Text Box 9">
            <a:extLst>
              <a:ext uri="{FF2B5EF4-FFF2-40B4-BE49-F238E27FC236}">
                <a16:creationId xmlns:a16="http://schemas.microsoft.com/office/drawing/2014/main" id="{36165951-5538-F0FB-9EDD-AE0EAA1D225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90122" name="Text Box 10">
            <a:extLst>
              <a:ext uri="{FF2B5EF4-FFF2-40B4-BE49-F238E27FC236}">
                <a16:creationId xmlns:a16="http://schemas.microsoft.com/office/drawing/2014/main" id="{B836E89D-EF84-ED4F-6E1B-D3862C82A9BD}"/>
              </a:ext>
            </a:extLst>
          </p:cNvPr>
          <p:cNvSpPr txBox="1">
            <a:spLocks noChangeArrowheads="1"/>
          </p:cNvSpPr>
          <p:nvPr/>
        </p:nvSpPr>
        <p:spPr bwMode="auto">
          <a:xfrm>
            <a:off x="258763" y="6053138"/>
            <a:ext cx="8312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i="1">
                <a:solidFill>
                  <a:srgbClr val="99CCFF"/>
                </a:solidFill>
              </a:rPr>
              <a:t> The Shrine of the Book wui alungshong</a:t>
            </a:r>
          </a:p>
        </p:txBody>
      </p:sp>
      <p:grpSp>
        <p:nvGrpSpPr>
          <p:cNvPr id="2" name="Group 11">
            <a:extLst>
              <a:ext uri="{FF2B5EF4-FFF2-40B4-BE49-F238E27FC236}">
                <a16:creationId xmlns:a16="http://schemas.microsoft.com/office/drawing/2014/main" id="{2B30E8E8-53F6-0E65-6930-43ACCF74CAAE}"/>
              </a:ext>
            </a:extLst>
          </p:cNvPr>
          <p:cNvGrpSpPr>
            <a:grpSpLocks/>
          </p:cNvGrpSpPr>
          <p:nvPr/>
        </p:nvGrpSpPr>
        <p:grpSpPr bwMode="auto">
          <a:xfrm>
            <a:off x="3732213" y="530225"/>
            <a:ext cx="4572000" cy="3421063"/>
            <a:chOff x="2324" y="451"/>
            <a:chExt cx="2880" cy="2155"/>
          </a:xfrm>
        </p:grpSpPr>
        <p:pic>
          <p:nvPicPr>
            <p:cNvPr id="513036" name="Picture 12">
              <a:extLst>
                <a:ext uri="{FF2B5EF4-FFF2-40B4-BE49-F238E27FC236}">
                  <a16:creationId xmlns:a16="http://schemas.microsoft.com/office/drawing/2014/main" id="{C849F217-6303-B877-8CB6-92A61ECEFDAA}"/>
                </a:ext>
              </a:extLst>
            </p:cNvPr>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a:extLst>
                <a:ext uri="{FF2B5EF4-FFF2-40B4-BE49-F238E27FC236}">
                  <a16:creationId xmlns:a16="http://schemas.microsoft.com/office/drawing/2014/main" id="{A1A3563F-6DC6-8AF5-CF17-9E124653C7F1}"/>
                </a:ext>
              </a:extLst>
            </p:cNvPr>
            <p:cNvSpPr txBox="1">
              <a:spLocks noChangeArrowheads="1"/>
            </p:cNvSpPr>
            <p:nvPr/>
          </p:nvSpPr>
          <p:spPr bwMode="auto">
            <a:xfrm>
              <a:off x="2434" y="1828"/>
              <a:ext cx="2476" cy="77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1800" i="1">
                  <a:solidFill>
                    <a:schemeClr val="folHlink"/>
                  </a:solidFill>
                </a:rPr>
                <a:t>The Shrine of the Book,      Israel Yurwui Museum, Jerusalem, Israel</a:t>
              </a:r>
            </a:p>
            <a:p>
              <a:pPr>
                <a:spcBef>
                  <a:spcPct val="50000"/>
                </a:spcBef>
                <a:defRPr/>
              </a:pPr>
              <a:endParaRPr lang="en-US" altLang="en-US" sz="1400" b="0">
                <a:solidFill>
                  <a:schemeClr val="folHlink"/>
                </a:solidFill>
              </a:endParaRPr>
            </a:p>
          </p:txBody>
        </p:sp>
      </p:grpSp>
      <p:sp>
        <p:nvSpPr>
          <p:cNvPr id="513044" name="Rectangle 20">
            <a:extLst>
              <a:ext uri="{FF2B5EF4-FFF2-40B4-BE49-F238E27FC236}">
                <a16:creationId xmlns:a16="http://schemas.microsoft.com/office/drawing/2014/main" id="{AF7E0D05-14D1-BC82-2623-A0A1B847C00F}"/>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35</a:t>
            </a:r>
          </a:p>
        </p:txBody>
      </p:sp>
      <p:sp>
        <p:nvSpPr>
          <p:cNvPr id="90125" name="Text Box 21">
            <a:extLst>
              <a:ext uri="{FF2B5EF4-FFF2-40B4-BE49-F238E27FC236}">
                <a16:creationId xmlns:a16="http://schemas.microsoft.com/office/drawing/2014/main" id="{ADCE0C0C-AEB7-F8F6-5234-8C825356914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3046" name="Rectangle 22">
            <a:extLst>
              <a:ext uri="{FF2B5EF4-FFF2-40B4-BE49-F238E27FC236}">
                <a16:creationId xmlns:a16="http://schemas.microsoft.com/office/drawing/2014/main" id="{FC7FF120-3612-0820-37D8-8479D8833087}"/>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90127" name="Rectangle 23">
            <a:extLst>
              <a:ext uri="{FF2B5EF4-FFF2-40B4-BE49-F238E27FC236}">
                <a16:creationId xmlns:a16="http://schemas.microsoft.com/office/drawing/2014/main" id="{90C00B4E-83B3-8715-D925-558398FC71F7}"/>
              </a:ext>
            </a:extLst>
          </p:cNvPr>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a:t>         </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Slide1">
            <a:extLst>
              <a:ext uri="{FF2B5EF4-FFF2-40B4-BE49-F238E27FC236}">
                <a16:creationId xmlns:a16="http://schemas.microsoft.com/office/drawing/2014/main" id="{D91E9A05-87EF-2962-F0C0-EA7E05B50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a16="http://schemas.microsoft.com/office/drawing/2014/main" id="{F7C8CD3C-558B-4124-CBFE-AE4EE6789167}"/>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42052" name="Rectangle 4">
            <a:extLst>
              <a:ext uri="{FF2B5EF4-FFF2-40B4-BE49-F238E27FC236}">
                <a16:creationId xmlns:a16="http://schemas.microsoft.com/office/drawing/2014/main" id="{2EAD38CD-6FC2-A09D-B708-AF1D40B7AF16}"/>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92165" name="Line 5">
            <a:extLst>
              <a:ext uri="{FF2B5EF4-FFF2-40B4-BE49-F238E27FC236}">
                <a16:creationId xmlns:a16="http://schemas.microsoft.com/office/drawing/2014/main" id="{90B51361-9A69-7700-932E-0D6575610BA7}"/>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6" name="Line 6">
            <a:extLst>
              <a:ext uri="{FF2B5EF4-FFF2-40B4-BE49-F238E27FC236}">
                <a16:creationId xmlns:a16="http://schemas.microsoft.com/office/drawing/2014/main" id="{DC2398E9-8E5E-AA1D-EA1C-A5C434CD48C5}"/>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7" name="Line 7">
            <a:extLst>
              <a:ext uri="{FF2B5EF4-FFF2-40B4-BE49-F238E27FC236}">
                <a16:creationId xmlns:a16="http://schemas.microsoft.com/office/drawing/2014/main" id="{2D42E84A-204A-7FA6-7E48-0FD88C4EF430}"/>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8" name="Line 8">
            <a:extLst>
              <a:ext uri="{FF2B5EF4-FFF2-40B4-BE49-F238E27FC236}">
                <a16:creationId xmlns:a16="http://schemas.microsoft.com/office/drawing/2014/main" id="{F3F4E4CC-8F2B-A02C-7501-DE840C4BCADC}"/>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69" name="Line 9">
            <a:extLst>
              <a:ext uri="{FF2B5EF4-FFF2-40B4-BE49-F238E27FC236}">
                <a16:creationId xmlns:a16="http://schemas.microsoft.com/office/drawing/2014/main" id="{9C878302-81E6-6908-1F64-F2E0EAD3D2E7}"/>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2170" name="Text Box 10">
            <a:extLst>
              <a:ext uri="{FF2B5EF4-FFF2-40B4-BE49-F238E27FC236}">
                <a16:creationId xmlns:a16="http://schemas.microsoft.com/office/drawing/2014/main" id="{06B47EDE-08AB-3B2E-4BAE-32A4C5FBEBE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42059" name="Text Box 11">
            <a:extLst>
              <a:ext uri="{FF2B5EF4-FFF2-40B4-BE49-F238E27FC236}">
                <a16:creationId xmlns:a16="http://schemas.microsoft.com/office/drawing/2014/main" id="{FD34D3B8-E167-D43F-C9B2-0A00D86464BA}"/>
              </a:ext>
            </a:extLst>
          </p:cNvPr>
          <p:cNvSpPr txBox="1">
            <a:spLocks noChangeArrowheads="1"/>
          </p:cNvSpPr>
          <p:nvPr/>
        </p:nvSpPr>
        <p:spPr bwMode="auto">
          <a:xfrm>
            <a:off x="655638" y="6157913"/>
            <a:ext cx="6235700" cy="5238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dirty="0">
                <a:solidFill>
                  <a:srgbClr val="FFFF00"/>
                </a:solidFill>
                <a:latin typeface="Comic Sans MS" pitchFamily="-108" charset="0"/>
                <a:ea typeface="ＭＳ Ｐゴシック" pitchFamily="-108" charset="-128"/>
              </a:rPr>
              <a:t>KATAMLI KHANGACHON #14</a:t>
            </a:r>
          </a:p>
        </p:txBody>
      </p:sp>
      <p:grpSp>
        <p:nvGrpSpPr>
          <p:cNvPr id="2" name="Group 12">
            <a:extLst>
              <a:ext uri="{FF2B5EF4-FFF2-40B4-BE49-F238E27FC236}">
                <a16:creationId xmlns:a16="http://schemas.microsoft.com/office/drawing/2014/main" id="{3302E7C6-2143-0BA5-DF40-121776B2D831}"/>
              </a:ext>
            </a:extLst>
          </p:cNvPr>
          <p:cNvGrpSpPr>
            <a:grpSpLocks/>
          </p:cNvGrpSpPr>
          <p:nvPr/>
        </p:nvGrpSpPr>
        <p:grpSpPr bwMode="auto">
          <a:xfrm>
            <a:off x="190500" y="1152525"/>
            <a:ext cx="307975" cy="4992688"/>
            <a:chOff x="120" y="726"/>
            <a:chExt cx="194" cy="3145"/>
          </a:xfrm>
        </p:grpSpPr>
        <p:sp>
          <p:nvSpPr>
            <p:cNvPr id="92179" name="AutoShape 13">
              <a:extLst>
                <a:ext uri="{FF2B5EF4-FFF2-40B4-BE49-F238E27FC236}">
                  <a16:creationId xmlns:a16="http://schemas.microsoft.com/office/drawing/2014/main" id="{DBEE9F67-4719-262A-C35F-B4ACC9E9B5E6}"/>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80" name="AutoShape 14">
              <a:extLst>
                <a:ext uri="{FF2B5EF4-FFF2-40B4-BE49-F238E27FC236}">
                  <a16:creationId xmlns:a16="http://schemas.microsoft.com/office/drawing/2014/main" id="{33ADE079-E252-367C-ABD3-CA0F563CDEE3}"/>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81" name="AutoShape 15">
              <a:extLst>
                <a:ext uri="{FF2B5EF4-FFF2-40B4-BE49-F238E27FC236}">
                  <a16:creationId xmlns:a16="http://schemas.microsoft.com/office/drawing/2014/main" id="{2E7D184A-C445-C865-5E44-FDF327FAC8DE}"/>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2182" name="AutoShape 16">
              <a:extLst>
                <a:ext uri="{FF2B5EF4-FFF2-40B4-BE49-F238E27FC236}">
                  <a16:creationId xmlns:a16="http://schemas.microsoft.com/office/drawing/2014/main" id="{76986D64-0E94-BBE1-0496-E248C9383387}"/>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a:extLst>
              <a:ext uri="{FF2B5EF4-FFF2-40B4-BE49-F238E27FC236}">
                <a16:creationId xmlns:a16="http://schemas.microsoft.com/office/drawing/2014/main" id="{717528DC-70FD-B904-BA1B-A1A26DC66DD9}"/>
              </a:ext>
            </a:extLst>
          </p:cNvPr>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42066" name="Rectangle 18">
            <a:extLst>
              <a:ext uri="{FF2B5EF4-FFF2-40B4-BE49-F238E27FC236}">
                <a16:creationId xmlns:a16="http://schemas.microsoft.com/office/drawing/2014/main" id="{A691E80C-80F4-4412-E502-935891C43686}"/>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36</a:t>
            </a:r>
          </a:p>
        </p:txBody>
      </p:sp>
      <p:sp>
        <p:nvSpPr>
          <p:cNvPr id="92175" name="Text Box 19">
            <a:extLst>
              <a:ext uri="{FF2B5EF4-FFF2-40B4-BE49-F238E27FC236}">
                <a16:creationId xmlns:a16="http://schemas.microsoft.com/office/drawing/2014/main" id="{1316F2C9-9620-4FCF-139E-EF6BD684C72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42068" name="Rectangle 20">
            <a:extLst>
              <a:ext uri="{FF2B5EF4-FFF2-40B4-BE49-F238E27FC236}">
                <a16:creationId xmlns:a16="http://schemas.microsoft.com/office/drawing/2014/main" id="{BA50CE74-64E9-5B32-36A5-5C86CA5FBD30}"/>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92177" name="Text Box 21">
            <a:extLst>
              <a:ext uri="{FF2B5EF4-FFF2-40B4-BE49-F238E27FC236}">
                <a16:creationId xmlns:a16="http://schemas.microsoft.com/office/drawing/2014/main" id="{E2A7ABC3-53A9-8B9F-50D6-7679647C5099}"/>
              </a:ext>
            </a:extLst>
          </p:cNvPr>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642071" name="WordArt 23">
            <a:extLst>
              <a:ext uri="{FF2B5EF4-FFF2-40B4-BE49-F238E27FC236}">
                <a16:creationId xmlns:a16="http://schemas.microsoft.com/office/drawing/2014/main" id="{3417C8AC-9EC4-7A59-4AF5-44C1558FB24F}"/>
              </a:ext>
            </a:extLst>
          </p:cNvPr>
          <p:cNvSpPr>
            <a:spLocks noChangeArrowheads="1" noChangeShapeType="1" noTextEdit="1"/>
          </p:cNvSpPr>
          <p:nvPr/>
        </p:nvSpPr>
        <p:spPr bwMode="auto">
          <a:xfrm>
            <a:off x="366713" y="709613"/>
            <a:ext cx="7904162" cy="522763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ABRAHAMWUI </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TUINGASHIT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4" descr="Slide1">
            <a:extLst>
              <a:ext uri="{FF2B5EF4-FFF2-40B4-BE49-F238E27FC236}">
                <a16:creationId xmlns:a16="http://schemas.microsoft.com/office/drawing/2014/main" id="{2BFA5B75-4B90-ACAA-987C-43BCC1567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a:extLst>
              <a:ext uri="{FF2B5EF4-FFF2-40B4-BE49-F238E27FC236}">
                <a16:creationId xmlns:a16="http://schemas.microsoft.com/office/drawing/2014/main" id="{614E5EB9-8112-016A-07B2-F016BAE2858F}"/>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53989" name="Rectangle 5">
            <a:extLst>
              <a:ext uri="{FF2B5EF4-FFF2-40B4-BE49-F238E27FC236}">
                <a16:creationId xmlns:a16="http://schemas.microsoft.com/office/drawing/2014/main" id="{936E6E80-116C-C970-0CC3-E03E8BF8F1D5}"/>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94213" name="Line 6">
            <a:extLst>
              <a:ext uri="{FF2B5EF4-FFF2-40B4-BE49-F238E27FC236}">
                <a16:creationId xmlns:a16="http://schemas.microsoft.com/office/drawing/2014/main" id="{361BF3F9-A220-7EBC-0E63-CA49A75A4719}"/>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4" name="Line 7">
            <a:extLst>
              <a:ext uri="{FF2B5EF4-FFF2-40B4-BE49-F238E27FC236}">
                <a16:creationId xmlns:a16="http://schemas.microsoft.com/office/drawing/2014/main" id="{80421F59-6C56-82CC-0702-E0BCA028C0F5}"/>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5" name="Line 8">
            <a:extLst>
              <a:ext uri="{FF2B5EF4-FFF2-40B4-BE49-F238E27FC236}">
                <a16:creationId xmlns:a16="http://schemas.microsoft.com/office/drawing/2014/main" id="{DE6E5AB1-F54A-F7BC-80FA-6C5EA0C35FC6}"/>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6" name="Line 9">
            <a:extLst>
              <a:ext uri="{FF2B5EF4-FFF2-40B4-BE49-F238E27FC236}">
                <a16:creationId xmlns:a16="http://schemas.microsoft.com/office/drawing/2014/main" id="{C74B605A-9768-7EA8-B684-07847E8125DC}"/>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7" name="Line 10">
            <a:extLst>
              <a:ext uri="{FF2B5EF4-FFF2-40B4-BE49-F238E27FC236}">
                <a16:creationId xmlns:a16="http://schemas.microsoft.com/office/drawing/2014/main" id="{B8B54126-C06E-E072-CF69-AF22A38F0A2A}"/>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4218" name="Text Box 11">
            <a:extLst>
              <a:ext uri="{FF2B5EF4-FFF2-40B4-BE49-F238E27FC236}">
                <a16:creationId xmlns:a16="http://schemas.microsoft.com/office/drawing/2014/main" id="{E82BBE99-4D48-4432-BD0C-AD3A093A9991}"/>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94219" name="Group 13">
            <a:extLst>
              <a:ext uri="{FF2B5EF4-FFF2-40B4-BE49-F238E27FC236}">
                <a16:creationId xmlns:a16="http://schemas.microsoft.com/office/drawing/2014/main" id="{DAFC25A5-3715-7C4E-F478-2B07EF97E59A}"/>
              </a:ext>
            </a:extLst>
          </p:cNvPr>
          <p:cNvGrpSpPr>
            <a:grpSpLocks/>
          </p:cNvGrpSpPr>
          <p:nvPr/>
        </p:nvGrpSpPr>
        <p:grpSpPr bwMode="auto">
          <a:xfrm>
            <a:off x="190500" y="1152525"/>
            <a:ext cx="307975" cy="4992688"/>
            <a:chOff x="120" y="726"/>
            <a:chExt cx="194" cy="3145"/>
          </a:xfrm>
        </p:grpSpPr>
        <p:sp>
          <p:nvSpPr>
            <p:cNvPr id="94225" name="AutoShape 14">
              <a:extLst>
                <a:ext uri="{FF2B5EF4-FFF2-40B4-BE49-F238E27FC236}">
                  <a16:creationId xmlns:a16="http://schemas.microsoft.com/office/drawing/2014/main" id="{ED9A0417-512F-F019-393F-3D6A73759D26}"/>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26" name="AutoShape 15">
              <a:extLst>
                <a:ext uri="{FF2B5EF4-FFF2-40B4-BE49-F238E27FC236}">
                  <a16:creationId xmlns:a16="http://schemas.microsoft.com/office/drawing/2014/main" id="{B55C4CD8-13B0-B6D3-6C0A-99792EC62AE4}"/>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27" name="AutoShape 16">
              <a:extLst>
                <a:ext uri="{FF2B5EF4-FFF2-40B4-BE49-F238E27FC236}">
                  <a16:creationId xmlns:a16="http://schemas.microsoft.com/office/drawing/2014/main" id="{466F3FAF-551D-2C98-F0C0-7F2059B5B0D0}"/>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4228" name="AutoShape 17">
              <a:extLst>
                <a:ext uri="{FF2B5EF4-FFF2-40B4-BE49-F238E27FC236}">
                  <a16:creationId xmlns:a16="http://schemas.microsoft.com/office/drawing/2014/main" id="{C15609B7-52A5-4C4F-DE23-5D10EA89BEF2}"/>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a:extLst>
              <a:ext uri="{FF2B5EF4-FFF2-40B4-BE49-F238E27FC236}">
                <a16:creationId xmlns:a16="http://schemas.microsoft.com/office/drawing/2014/main" id="{55C8BA11-781F-3C34-0F75-74F15F578158}"/>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37</a:t>
            </a:r>
          </a:p>
        </p:txBody>
      </p:sp>
      <p:sp>
        <p:nvSpPr>
          <p:cNvPr id="94221" name="Text Box 20">
            <a:extLst>
              <a:ext uri="{FF2B5EF4-FFF2-40B4-BE49-F238E27FC236}">
                <a16:creationId xmlns:a16="http://schemas.microsoft.com/office/drawing/2014/main" id="{668B5F12-7F7A-7E7D-3080-989CA798DCF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54005" name="Rectangle 21">
            <a:extLst>
              <a:ext uri="{FF2B5EF4-FFF2-40B4-BE49-F238E27FC236}">
                <a16:creationId xmlns:a16="http://schemas.microsoft.com/office/drawing/2014/main" id="{7C619243-D8A2-E534-4DB0-748EAE0DD204}"/>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54007" name="Rectangle 23">
            <a:extLst>
              <a:ext uri="{FF2B5EF4-FFF2-40B4-BE49-F238E27FC236}">
                <a16:creationId xmlns:a16="http://schemas.microsoft.com/office/drawing/2014/main" id="{9E50A477-C6AD-F049-C949-234555A2499B}"/>
              </a:ext>
            </a:extLst>
          </p:cNvPr>
          <p:cNvSpPr>
            <a:spLocks noChangeArrowheads="1"/>
          </p:cNvSpPr>
          <p:nvPr/>
        </p:nvSpPr>
        <p:spPr bwMode="auto">
          <a:xfrm>
            <a:off x="1177925" y="2546350"/>
            <a:ext cx="6738938" cy="31670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000" i="1">
                <a:solidFill>
                  <a:srgbClr val="FFFF39"/>
                </a:solidFill>
                <a:latin typeface="Helvetica" panose="020B0604020202020204" pitchFamily="34" charset="0"/>
              </a:rPr>
              <a:t>Bibleli Phongkhamiwui ameikong (khamataiya):</a:t>
            </a:r>
          </a:p>
          <a:p>
            <a:pPr algn="ctr">
              <a:defRPr/>
            </a:pPr>
            <a:r>
              <a:rPr lang="en-US" altLang="en-US" sz="4000" i="1">
                <a:latin typeface="Helvetica" panose="020B0604020202020204" pitchFamily="34" charset="0"/>
              </a:rPr>
              <a:t>Varena saphalungkikachi                            Tuingashitwui ranyei      Hili haophoka.</a:t>
            </a:r>
            <a:endParaRPr lang="en-US" altLang="en-US" sz="4000" i="1">
              <a:solidFill>
                <a:srgbClr val="FFFF39"/>
              </a:solidFill>
              <a:latin typeface="Helvetica" panose="020B0604020202020204" pitchFamily="34" charset="0"/>
            </a:endParaRPr>
          </a:p>
        </p:txBody>
      </p:sp>
      <p:sp>
        <p:nvSpPr>
          <p:cNvPr id="554009" name="Rectangle 25">
            <a:extLst>
              <a:ext uri="{FF2B5EF4-FFF2-40B4-BE49-F238E27FC236}">
                <a16:creationId xmlns:a16="http://schemas.microsoft.com/office/drawing/2014/main" id="{A1BAF088-5ACE-EB76-FDF0-F4C13F205CBE}"/>
              </a:ext>
            </a:extLst>
          </p:cNvPr>
          <p:cNvSpPr>
            <a:spLocks noChangeArrowheads="1"/>
          </p:cNvSpPr>
          <p:nvPr/>
        </p:nvSpPr>
        <p:spPr bwMode="auto">
          <a:xfrm>
            <a:off x="2735263" y="773113"/>
            <a:ext cx="3636962"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a:t>
            </a:r>
          </a:p>
          <a:p>
            <a:pPr algn="ctr">
              <a:lnSpc>
                <a:spcPct val="80000"/>
              </a:lnSpc>
              <a:defRPr/>
            </a:pPr>
            <a:r>
              <a:rPr lang="en-US" altLang="en-US" sz="3600" i="1">
                <a:solidFill>
                  <a:schemeClr val="tx2"/>
                </a:solidFill>
                <a:latin typeface="Kosher-Normal" charset="0"/>
              </a:rPr>
              <a:t>TUINGASHIT</a:t>
            </a:r>
            <a:endParaRPr lang="en-US" altLang="en-US" sz="4000" i="1">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a:extLst>
              <a:ext uri="{FF2B5EF4-FFF2-40B4-BE49-F238E27FC236}">
                <a16:creationId xmlns:a16="http://schemas.microsoft.com/office/drawing/2014/main" id="{23468B69-FC18-1716-EE35-54AFF68C04A9}"/>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22531" name="Rectangle 1027">
            <a:extLst>
              <a:ext uri="{FF2B5EF4-FFF2-40B4-BE49-F238E27FC236}">
                <a16:creationId xmlns:a16="http://schemas.microsoft.com/office/drawing/2014/main" id="{AE2D016E-CB7F-FC19-E3D8-DAA2B3A0381A}"/>
              </a:ext>
            </a:extLst>
          </p:cNvPr>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2" name="Text Box 1028">
            <a:extLst>
              <a:ext uri="{FF2B5EF4-FFF2-40B4-BE49-F238E27FC236}">
                <a16:creationId xmlns:a16="http://schemas.microsoft.com/office/drawing/2014/main" id="{EF9F1A72-1487-840C-AD71-458EC58D3467}"/>
              </a:ext>
            </a:extLst>
          </p:cNvPr>
          <p:cNvSpPr txBox="1">
            <a:spLocks noChangeArrowheads="1"/>
          </p:cNvSpPr>
          <p:nvPr/>
        </p:nvSpPr>
        <p:spPr bwMode="auto">
          <a:xfrm>
            <a:off x="8147050" y="65309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000">
                <a:solidFill>
                  <a:srgbClr val="FFFFFF"/>
                </a:solidFill>
              </a:rPr>
              <a:t>02</a:t>
            </a:r>
            <a:endParaRPr lang="en-US" altLang="en-US" sz="1400" b="0">
              <a:solidFill>
                <a:srgbClr val="FFFFFF"/>
              </a:solidFill>
            </a:endParaRPr>
          </a:p>
        </p:txBody>
      </p:sp>
      <p:sp>
        <p:nvSpPr>
          <p:cNvPr id="22533" name="Text Box 1029">
            <a:extLst>
              <a:ext uri="{FF2B5EF4-FFF2-40B4-BE49-F238E27FC236}">
                <a16:creationId xmlns:a16="http://schemas.microsoft.com/office/drawing/2014/main" id="{5A1EB1E9-2CDD-2387-5843-6977F006229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2534" name="Rectangle 1031">
            <a:extLst>
              <a:ext uri="{FF2B5EF4-FFF2-40B4-BE49-F238E27FC236}">
                <a16:creationId xmlns:a16="http://schemas.microsoft.com/office/drawing/2014/main" id="{F858C363-A8B4-E6AC-7D67-32C0337CCC37}"/>
              </a:ext>
            </a:extLst>
          </p:cNvPr>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5" name="Rectangle 1032">
            <a:extLst>
              <a:ext uri="{FF2B5EF4-FFF2-40B4-BE49-F238E27FC236}">
                <a16:creationId xmlns:a16="http://schemas.microsoft.com/office/drawing/2014/main" id="{F3026FE0-1690-51CE-2BEE-5FAFB0D4E5E9}"/>
              </a:ext>
            </a:extLst>
          </p:cNvPr>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22536" name="Picture 1033">
            <a:extLst>
              <a:ext uri="{FF2B5EF4-FFF2-40B4-BE49-F238E27FC236}">
                <a16:creationId xmlns:a16="http://schemas.microsoft.com/office/drawing/2014/main" id="{B62816CF-106B-A963-9C1F-0E0C97CB6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2537" name="Rectangle 1034">
            <a:extLst>
              <a:ext uri="{FF2B5EF4-FFF2-40B4-BE49-F238E27FC236}">
                <a16:creationId xmlns:a16="http://schemas.microsoft.com/office/drawing/2014/main" id="{1CD6392D-A410-CEC0-2098-DB516428A8CD}"/>
              </a:ext>
            </a:extLst>
          </p:cNvPr>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22538" name="Picture 1035">
            <a:extLst>
              <a:ext uri="{FF2B5EF4-FFF2-40B4-BE49-F238E27FC236}">
                <a16:creationId xmlns:a16="http://schemas.microsoft.com/office/drawing/2014/main" id="{70A38DB3-5282-26A7-C541-AC74CC14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1580" name="Picture 1036">
            <a:extLst>
              <a:ext uri="{FF2B5EF4-FFF2-40B4-BE49-F238E27FC236}">
                <a16:creationId xmlns:a16="http://schemas.microsoft.com/office/drawing/2014/main" id="{7FED1042-B0AF-FFFE-47C3-4099EAC08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1581" name="Rectangle 1037">
            <a:extLst>
              <a:ext uri="{FF2B5EF4-FFF2-40B4-BE49-F238E27FC236}">
                <a16:creationId xmlns:a16="http://schemas.microsoft.com/office/drawing/2014/main" id="{8162088A-23BE-E603-F6C5-B38D47438353}"/>
              </a:ext>
            </a:extLst>
          </p:cNvPr>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1038">
            <a:extLst>
              <a:ext uri="{FF2B5EF4-FFF2-40B4-BE49-F238E27FC236}">
                <a16:creationId xmlns:a16="http://schemas.microsoft.com/office/drawing/2014/main" id="{3DA60F44-6C1A-512C-3918-544B1C96BC93}"/>
              </a:ext>
            </a:extLst>
          </p:cNvPr>
          <p:cNvGrpSpPr>
            <a:grpSpLocks/>
          </p:cNvGrpSpPr>
          <p:nvPr/>
        </p:nvGrpSpPr>
        <p:grpSpPr bwMode="auto">
          <a:xfrm>
            <a:off x="1001713" y="1903413"/>
            <a:ext cx="7051675" cy="1938337"/>
            <a:chOff x="631" y="1199"/>
            <a:chExt cx="4442" cy="1221"/>
          </a:xfrm>
        </p:grpSpPr>
        <p:sp>
          <p:nvSpPr>
            <p:cNvPr id="621583" name="Text Box 1039">
              <a:extLst>
                <a:ext uri="{FF2B5EF4-FFF2-40B4-BE49-F238E27FC236}">
                  <a16:creationId xmlns:a16="http://schemas.microsoft.com/office/drawing/2014/main" id="{ADC9AFE3-F708-9E76-AB08-5B05176F6329}"/>
                </a:ext>
              </a:extLst>
            </p:cNvPr>
            <p:cNvSpPr txBox="1">
              <a:spLocks noChangeArrowheads="1"/>
            </p:cNvSpPr>
            <p:nvPr/>
          </p:nvSpPr>
          <p:spPr bwMode="auto">
            <a:xfrm>
              <a:off x="631" y="1199"/>
              <a:ext cx="444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6000" i="1">
                  <a:solidFill>
                    <a:srgbClr val="FFFC1E"/>
                  </a:solidFill>
                  <a:latin typeface="Arial" panose="020B0604020202020204" pitchFamily="34" charset="0"/>
                </a:rPr>
                <a:t> BIBLE NGASHANKAKHUI </a:t>
              </a:r>
              <a:endParaRPr lang="en-US" altLang="en-US" sz="6000" i="1" baseline="100000">
                <a:solidFill>
                  <a:srgbClr val="27FC31"/>
                </a:solidFill>
                <a:latin typeface="Arial" panose="020B0604020202020204" pitchFamily="34" charset="0"/>
              </a:endParaRPr>
            </a:p>
          </p:txBody>
        </p:sp>
        <p:sp>
          <p:nvSpPr>
            <p:cNvPr id="22548" name="Text Box 1040">
              <a:extLst>
                <a:ext uri="{FF2B5EF4-FFF2-40B4-BE49-F238E27FC236}">
                  <a16:creationId xmlns:a16="http://schemas.microsoft.com/office/drawing/2014/main" id="{492B66FF-3409-DBDE-7BA2-7CFE71E81A33}"/>
                </a:ext>
              </a:extLst>
            </p:cNvPr>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i="1">
                  <a:solidFill>
                    <a:srgbClr val="FFFC1E"/>
                  </a:solidFill>
                  <a:latin typeface="Arial" panose="020B0604020202020204" pitchFamily="34" charset="0"/>
                </a:rPr>
                <a:t>®</a:t>
              </a:r>
            </a:p>
          </p:txBody>
        </p:sp>
      </p:grpSp>
      <p:sp>
        <p:nvSpPr>
          <p:cNvPr id="621585" name="Text Box 1041">
            <a:extLst>
              <a:ext uri="{FF2B5EF4-FFF2-40B4-BE49-F238E27FC236}">
                <a16:creationId xmlns:a16="http://schemas.microsoft.com/office/drawing/2014/main" id="{8E302671-C974-B9EB-1ECD-3D61257E9410}"/>
              </a:ext>
            </a:extLst>
          </p:cNvPr>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2600" i="1">
                <a:effectLst>
                  <a:outerShdw blurRad="38100" dist="38100" dir="2700000" algn="tl">
                    <a:srgbClr val="000000"/>
                  </a:outerShdw>
                </a:effectLst>
              </a:rPr>
              <a:t>(“Khiwuivang?” kachi chitheili)</a:t>
            </a:r>
          </a:p>
        </p:txBody>
      </p:sp>
      <p:grpSp>
        <p:nvGrpSpPr>
          <p:cNvPr id="3" name="Group 1046">
            <a:extLst>
              <a:ext uri="{FF2B5EF4-FFF2-40B4-BE49-F238E27FC236}">
                <a16:creationId xmlns:a16="http://schemas.microsoft.com/office/drawing/2014/main" id="{A51E7DB3-7D6C-5792-F353-7B5E2AEC33AC}"/>
              </a:ext>
            </a:extLst>
          </p:cNvPr>
          <p:cNvGrpSpPr>
            <a:grpSpLocks/>
          </p:cNvGrpSpPr>
          <p:nvPr/>
        </p:nvGrpSpPr>
        <p:grpSpPr bwMode="auto">
          <a:xfrm>
            <a:off x="969963" y="4148138"/>
            <a:ext cx="7024687" cy="1541462"/>
            <a:chOff x="611" y="2613"/>
            <a:chExt cx="4425" cy="971"/>
          </a:xfrm>
        </p:grpSpPr>
        <p:sp>
          <p:nvSpPr>
            <p:cNvPr id="621587" name="Text Box 1043">
              <a:extLst>
                <a:ext uri="{FF2B5EF4-FFF2-40B4-BE49-F238E27FC236}">
                  <a16:creationId xmlns:a16="http://schemas.microsoft.com/office/drawing/2014/main" id="{D3824A82-8D77-D032-1080-253EBEF28180}"/>
                </a:ext>
              </a:extLst>
            </p:cNvPr>
            <p:cNvSpPr txBox="1">
              <a:spLocks noChangeArrowheads="1"/>
            </p:cNvSpPr>
            <p:nvPr/>
          </p:nvSpPr>
          <p:spPr bwMode="auto">
            <a:xfrm>
              <a:off x="1608" y="2613"/>
              <a:ext cx="2754"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lgn="ctr">
                <a:spcBef>
                  <a:spcPct val="50000"/>
                </a:spcBef>
                <a:defRPr/>
              </a:pPr>
              <a:r>
                <a:rPr lang="en-US" sz="3200" dirty="0">
                  <a:effectLst>
                    <a:outerShdw blurRad="38100" dist="38100" dir="2700000" algn="tl">
                      <a:srgbClr val="000000"/>
                    </a:outerShdw>
                  </a:effectLst>
                  <a:latin typeface="Arial" charset="0"/>
                  <a:ea typeface="ＭＳ Ｐゴシック" pitchFamily="-108" charset="-128"/>
                </a:rPr>
                <a:t>AKHUM KAPHANGA</a:t>
              </a:r>
            </a:p>
          </p:txBody>
        </p:sp>
        <p:sp>
          <p:nvSpPr>
            <p:cNvPr id="621588" name="Text Box 1044">
              <a:extLst>
                <a:ext uri="{FF2B5EF4-FFF2-40B4-BE49-F238E27FC236}">
                  <a16:creationId xmlns:a16="http://schemas.microsoft.com/office/drawing/2014/main" id="{F290D1E4-02E0-BE34-C617-5F270EDD80FA}"/>
                </a:ext>
              </a:extLst>
            </p:cNvPr>
            <p:cNvSpPr txBox="1">
              <a:spLocks noChangeArrowheads="1"/>
            </p:cNvSpPr>
            <p:nvPr/>
          </p:nvSpPr>
          <p:spPr bwMode="auto">
            <a:xfrm>
              <a:off x="611" y="3099"/>
              <a:ext cx="4425"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i="1">
                  <a:solidFill>
                    <a:srgbClr val="00CC66"/>
                  </a:solidFill>
                  <a:effectLst>
                    <a:outerShdw blurRad="38100" dist="38100" dir="2700000" algn="tl">
                      <a:srgbClr val="000000"/>
                    </a:outerShdw>
                  </a:effectLst>
                  <a:latin typeface="Arial" panose="020B0604020202020204" pitchFamily="34" charset="0"/>
                </a:rPr>
                <a:t>BIBLEWUI AMEIKONG </a:t>
              </a:r>
              <a:endParaRPr lang="en-US" altLang="en-US" sz="4800" i="1">
                <a:solidFill>
                  <a:srgbClr val="00CC66"/>
                </a:solidFill>
                <a:effectLst>
                  <a:outerShdw blurRad="38100" dist="38100" dir="2700000" algn="tl">
                    <a:srgbClr val="000000"/>
                  </a:outerShdw>
                </a:effectLst>
                <a:latin typeface="Arial" panose="020B0604020202020204" pitchFamily="34" charset="0"/>
              </a:endParaRPr>
            </a:p>
          </p:txBody>
        </p:sp>
      </p:grpSp>
      <p:sp>
        <p:nvSpPr>
          <p:cNvPr id="621589" name="Rectangle 1045">
            <a:extLst>
              <a:ext uri="{FF2B5EF4-FFF2-40B4-BE49-F238E27FC236}">
                <a16:creationId xmlns:a16="http://schemas.microsoft.com/office/drawing/2014/main" id="{6D1D1AE9-5752-C25D-BA29-D7AA0DE8496A}"/>
              </a:ext>
            </a:extLst>
          </p:cNvPr>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46" descr="Slide1">
            <a:extLst>
              <a:ext uri="{FF2B5EF4-FFF2-40B4-BE49-F238E27FC236}">
                <a16:creationId xmlns:a16="http://schemas.microsoft.com/office/drawing/2014/main" id="{396A74A5-A552-4BA5-E604-C7D814A12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43">
            <a:extLst>
              <a:ext uri="{FF2B5EF4-FFF2-40B4-BE49-F238E27FC236}">
                <a16:creationId xmlns:a16="http://schemas.microsoft.com/office/drawing/2014/main" id="{D51A472D-2E4C-814B-D474-B9F05B41C31B}"/>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6100" name="Rectangle 4">
            <a:extLst>
              <a:ext uri="{FF2B5EF4-FFF2-40B4-BE49-F238E27FC236}">
                <a16:creationId xmlns:a16="http://schemas.microsoft.com/office/drawing/2014/main" id="{73D90D34-E397-26CD-A9BE-D9330BFF304C}"/>
              </a:ext>
            </a:extLst>
          </p:cNvPr>
          <p:cNvSpPr>
            <a:spLocks noChangeArrowheads="1"/>
          </p:cNvSpPr>
          <p:nvPr/>
        </p:nvSpPr>
        <p:spPr bwMode="auto">
          <a:xfrm>
            <a:off x="2974975" y="792163"/>
            <a:ext cx="3562350"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a:t>
            </a:r>
          </a:p>
          <a:p>
            <a:pPr algn="ctr">
              <a:lnSpc>
                <a:spcPct val="80000"/>
              </a:lnSpc>
              <a:defRPr/>
            </a:pPr>
            <a:r>
              <a:rPr lang="en-US" altLang="en-US" sz="3600" i="1">
                <a:solidFill>
                  <a:schemeClr val="tx2"/>
                </a:solidFill>
                <a:latin typeface="Kosher-Normal" charset="0"/>
              </a:rPr>
              <a:t>TUINGASHIT</a:t>
            </a:r>
            <a:endParaRPr lang="en-US" altLang="en-US" sz="4000" i="1">
              <a:solidFill>
                <a:schemeClr val="tx2"/>
              </a:solidFill>
              <a:latin typeface="Kosher-Normal" charset="0"/>
            </a:endParaRPr>
          </a:p>
        </p:txBody>
      </p:sp>
      <p:sp>
        <p:nvSpPr>
          <p:cNvPr id="516101" name="Rectangle 5">
            <a:extLst>
              <a:ext uri="{FF2B5EF4-FFF2-40B4-BE49-F238E27FC236}">
                <a16:creationId xmlns:a16="http://schemas.microsoft.com/office/drawing/2014/main" id="{C617CE0D-D465-439E-A8CF-8BBB374045F7}"/>
              </a:ext>
            </a:extLst>
          </p:cNvPr>
          <p:cNvSpPr>
            <a:spLocks noChangeArrowheads="1"/>
          </p:cNvSpPr>
          <p:nvPr/>
        </p:nvSpPr>
        <p:spPr bwMode="auto">
          <a:xfrm>
            <a:off x="450850" y="614363"/>
            <a:ext cx="249713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pitchFamily="-108" charset="0"/>
                <a:ea typeface="ＭＳ Ｐゴシック" pitchFamily="-108" charset="-128"/>
              </a:rPr>
              <a:t>ABRAHAMWUI</a:t>
            </a:r>
          </a:p>
          <a:p>
            <a:pPr algn="r">
              <a:defRPr/>
            </a:pPr>
            <a:r>
              <a:rPr lang="en-US" sz="2400" dirty="0">
                <a:solidFill>
                  <a:srgbClr val="FD2558"/>
                </a:solidFill>
                <a:latin typeface="Helvetica" pitchFamily="-108" charset="0"/>
                <a:ea typeface="ＭＳ Ｐゴシック" pitchFamily="-108" charset="-128"/>
              </a:rPr>
              <a:t>KAHO            </a:t>
            </a:r>
            <a:r>
              <a:rPr lang="en-US" sz="2400" dirty="0">
                <a:latin typeface="Helvetica" pitchFamily="-108" charset="0"/>
                <a:ea typeface="ＭＳ Ｐゴシック" pitchFamily="-108" charset="-128"/>
              </a:rPr>
              <a:t>Hao. 12:1-3</a:t>
            </a:r>
          </a:p>
        </p:txBody>
      </p:sp>
      <p:sp>
        <p:nvSpPr>
          <p:cNvPr id="516102" name="Rectangle 6">
            <a:extLst>
              <a:ext uri="{FF2B5EF4-FFF2-40B4-BE49-F238E27FC236}">
                <a16:creationId xmlns:a16="http://schemas.microsoft.com/office/drawing/2014/main" id="{B4AB9FCA-CE8A-7745-92FE-CB752B3F7B6C}"/>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96263" name="Line 7">
            <a:extLst>
              <a:ext uri="{FF2B5EF4-FFF2-40B4-BE49-F238E27FC236}">
                <a16:creationId xmlns:a16="http://schemas.microsoft.com/office/drawing/2014/main" id="{CF35F1B2-3D28-9FF6-F5B5-51D919403190}"/>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4" name="Line 8">
            <a:extLst>
              <a:ext uri="{FF2B5EF4-FFF2-40B4-BE49-F238E27FC236}">
                <a16:creationId xmlns:a16="http://schemas.microsoft.com/office/drawing/2014/main" id="{6F823AB2-2D3A-973B-4833-7CB4EE1F34AE}"/>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5" name="Line 9">
            <a:extLst>
              <a:ext uri="{FF2B5EF4-FFF2-40B4-BE49-F238E27FC236}">
                <a16:creationId xmlns:a16="http://schemas.microsoft.com/office/drawing/2014/main" id="{DCD97062-E88F-356F-A41F-567BC2E41B1E}"/>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6" name="Line 10">
            <a:extLst>
              <a:ext uri="{FF2B5EF4-FFF2-40B4-BE49-F238E27FC236}">
                <a16:creationId xmlns:a16="http://schemas.microsoft.com/office/drawing/2014/main" id="{73AB470B-2BE8-8D0D-C89C-2046EF89CE0C}"/>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7" name="Line 11">
            <a:extLst>
              <a:ext uri="{FF2B5EF4-FFF2-40B4-BE49-F238E27FC236}">
                <a16:creationId xmlns:a16="http://schemas.microsoft.com/office/drawing/2014/main" id="{C83EAFFD-2343-A33A-232F-F8D815C914A5}"/>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8" name="Text Box 12">
            <a:extLst>
              <a:ext uri="{FF2B5EF4-FFF2-40B4-BE49-F238E27FC236}">
                <a16:creationId xmlns:a16="http://schemas.microsoft.com/office/drawing/2014/main" id="{9ACC0732-1088-D4AF-A677-043FEF5BF2B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6109" name="Text Box 13">
            <a:extLst>
              <a:ext uri="{FF2B5EF4-FFF2-40B4-BE49-F238E27FC236}">
                <a16:creationId xmlns:a16="http://schemas.microsoft.com/office/drawing/2014/main" id="{11C71513-8C9D-6B63-D3F0-F1C62D66F0E3}"/>
              </a:ext>
            </a:extLst>
          </p:cNvPr>
          <p:cNvSpPr txBox="1">
            <a:spLocks noChangeArrowheads="1"/>
          </p:cNvSpPr>
          <p:nvPr/>
        </p:nvSpPr>
        <p:spPr bwMode="auto">
          <a:xfrm>
            <a:off x="6726238" y="665163"/>
            <a:ext cx="2193925" cy="1200150"/>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a:t>
            </a:r>
          </a:p>
          <a:p>
            <a:pPr>
              <a:defRPr/>
            </a:pPr>
            <a:endParaRPr lang="en-US" altLang="en-US" sz="2400">
              <a:latin typeface="Helvetica" panose="020B0604020202020204" pitchFamily="34" charset="0"/>
            </a:endParaRPr>
          </a:p>
          <a:p>
            <a:pPr>
              <a:defRPr/>
            </a:pPr>
            <a:r>
              <a:rPr lang="en-US" altLang="en-US" sz="2400">
                <a:latin typeface="Helvetica" panose="020B0604020202020204" pitchFamily="34" charset="0"/>
              </a:rPr>
              <a:t>Hao. 15:9-18</a:t>
            </a:r>
            <a:endParaRPr lang="en-US" altLang="en-US" sz="2000" b="0"/>
          </a:p>
        </p:txBody>
      </p:sp>
      <p:sp>
        <p:nvSpPr>
          <p:cNvPr id="516128" name="AutoShape 32">
            <a:extLst>
              <a:ext uri="{FF2B5EF4-FFF2-40B4-BE49-F238E27FC236}">
                <a16:creationId xmlns:a16="http://schemas.microsoft.com/office/drawing/2014/main" id="{2572A40E-DDA8-822D-EE14-AF00F394B6E6}"/>
              </a:ext>
            </a:extLst>
          </p:cNvPr>
          <p:cNvSpPr>
            <a:spLocks noChangeArrowheads="1"/>
          </p:cNvSpPr>
          <p:nvPr/>
        </p:nvSpPr>
        <p:spPr bwMode="auto">
          <a:xfrm>
            <a:off x="490538" y="519113"/>
            <a:ext cx="2484437" cy="1500187"/>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16129" name="AutoShape 33">
            <a:extLst>
              <a:ext uri="{FF2B5EF4-FFF2-40B4-BE49-F238E27FC236}">
                <a16:creationId xmlns:a16="http://schemas.microsoft.com/office/drawing/2014/main" id="{C2F938A9-EC50-E972-08D5-7F036BD5FADA}"/>
              </a:ext>
            </a:extLst>
          </p:cNvPr>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grpSp>
        <p:nvGrpSpPr>
          <p:cNvPr id="96272" name="Group 34">
            <a:extLst>
              <a:ext uri="{FF2B5EF4-FFF2-40B4-BE49-F238E27FC236}">
                <a16:creationId xmlns:a16="http://schemas.microsoft.com/office/drawing/2014/main" id="{BCD8D258-269F-18CD-49D7-FBE655C368C2}"/>
              </a:ext>
            </a:extLst>
          </p:cNvPr>
          <p:cNvGrpSpPr>
            <a:grpSpLocks/>
          </p:cNvGrpSpPr>
          <p:nvPr/>
        </p:nvGrpSpPr>
        <p:grpSpPr bwMode="auto">
          <a:xfrm>
            <a:off x="190500" y="1152525"/>
            <a:ext cx="307975" cy="4992688"/>
            <a:chOff x="120" y="726"/>
            <a:chExt cx="194" cy="3145"/>
          </a:xfrm>
        </p:grpSpPr>
        <p:sp>
          <p:nvSpPr>
            <p:cNvPr id="96280" name="AutoShape 35">
              <a:extLst>
                <a:ext uri="{FF2B5EF4-FFF2-40B4-BE49-F238E27FC236}">
                  <a16:creationId xmlns:a16="http://schemas.microsoft.com/office/drawing/2014/main" id="{B965EA26-A53F-C69D-7E78-D483616CCE4D}"/>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6281" name="AutoShape 36">
              <a:extLst>
                <a:ext uri="{FF2B5EF4-FFF2-40B4-BE49-F238E27FC236}">
                  <a16:creationId xmlns:a16="http://schemas.microsoft.com/office/drawing/2014/main" id="{96C3A0C5-3361-D287-3F80-A9466B0DC76A}"/>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6282" name="AutoShape 37">
              <a:extLst>
                <a:ext uri="{FF2B5EF4-FFF2-40B4-BE49-F238E27FC236}">
                  <a16:creationId xmlns:a16="http://schemas.microsoft.com/office/drawing/2014/main" id="{1B9FE47B-C84B-DDA8-6F1B-F1A542DE0076}"/>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6283" name="AutoShape 38">
              <a:extLst>
                <a:ext uri="{FF2B5EF4-FFF2-40B4-BE49-F238E27FC236}">
                  <a16:creationId xmlns:a16="http://schemas.microsoft.com/office/drawing/2014/main" id="{5C0AD4F6-5DA9-EC85-D346-ED62135E93D3}"/>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a:extLst>
              <a:ext uri="{FF2B5EF4-FFF2-40B4-BE49-F238E27FC236}">
                <a16:creationId xmlns:a16="http://schemas.microsoft.com/office/drawing/2014/main" id="{B985077B-AFDC-3F60-0EAB-3BC7BF8DBC28}"/>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38</a:t>
            </a:r>
          </a:p>
        </p:txBody>
      </p:sp>
      <p:sp>
        <p:nvSpPr>
          <p:cNvPr id="96274" name="Text Box 40">
            <a:extLst>
              <a:ext uri="{FF2B5EF4-FFF2-40B4-BE49-F238E27FC236}">
                <a16:creationId xmlns:a16="http://schemas.microsoft.com/office/drawing/2014/main" id="{B938F6CF-7DF2-857B-297A-3CBDB106298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6137" name="Rectangle 41">
            <a:extLst>
              <a:ext uri="{FF2B5EF4-FFF2-40B4-BE49-F238E27FC236}">
                <a16:creationId xmlns:a16="http://schemas.microsoft.com/office/drawing/2014/main" id="{2350864C-4EE0-8968-CC2B-9A102D710694}"/>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96276" name="Text Box 42">
            <a:extLst>
              <a:ext uri="{FF2B5EF4-FFF2-40B4-BE49-F238E27FC236}">
                <a16:creationId xmlns:a16="http://schemas.microsoft.com/office/drawing/2014/main" id="{7473FF0D-D9A1-C030-8604-F79F125BB966}"/>
              </a:ext>
            </a:extLst>
          </p:cNvPr>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516140" name="AutoShape 44">
            <a:extLst>
              <a:ext uri="{FF2B5EF4-FFF2-40B4-BE49-F238E27FC236}">
                <a16:creationId xmlns:a16="http://schemas.microsoft.com/office/drawing/2014/main" id="{34FEF61C-682B-61E3-F8BA-F8F030A1E021}"/>
              </a:ext>
            </a:extLst>
          </p:cNvPr>
          <p:cNvSpPr>
            <a:spLocks noChangeArrowheads="1"/>
          </p:cNvSpPr>
          <p:nvPr/>
        </p:nvSpPr>
        <p:spPr bwMode="auto">
          <a:xfrm>
            <a:off x="1938338" y="1009650"/>
            <a:ext cx="982662" cy="368300"/>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Comic Sans MS" pitchFamily="-108" charset="0"/>
              <a:ea typeface="ＭＳ Ｐゴシック" pitchFamily="-108" charset="-128"/>
            </a:endParaRPr>
          </a:p>
        </p:txBody>
      </p:sp>
      <p:sp>
        <p:nvSpPr>
          <p:cNvPr id="516141" name="AutoShape 45">
            <a:extLst>
              <a:ext uri="{FF2B5EF4-FFF2-40B4-BE49-F238E27FC236}">
                <a16:creationId xmlns:a16="http://schemas.microsoft.com/office/drawing/2014/main" id="{999C6314-E46E-4C1B-23AF-1605F5CF027C}"/>
              </a:ext>
            </a:extLst>
          </p:cNvPr>
          <p:cNvSpPr>
            <a:spLocks noChangeArrowheads="1"/>
          </p:cNvSpPr>
          <p:nvPr/>
        </p:nvSpPr>
        <p:spPr bwMode="auto">
          <a:xfrm>
            <a:off x="6702425" y="627063"/>
            <a:ext cx="2127250" cy="519112"/>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latin typeface="Comic Sans MS" pitchFamily="-108" charset="0"/>
              <a:ea typeface="ＭＳ Ｐゴシック" pitchFamily="-108" charset="-128"/>
            </a:endParaRPr>
          </a:p>
        </p:txBody>
      </p:sp>
      <p:sp>
        <p:nvSpPr>
          <p:cNvPr id="516143" name="Rectangle 47">
            <a:extLst>
              <a:ext uri="{FF2B5EF4-FFF2-40B4-BE49-F238E27FC236}">
                <a16:creationId xmlns:a16="http://schemas.microsoft.com/office/drawing/2014/main" id="{C70132E3-5FB8-C1DF-FCEB-B97DBD874080}"/>
              </a:ext>
            </a:extLst>
          </p:cNvPr>
          <p:cNvSpPr>
            <a:spLocks noChangeArrowheads="1"/>
          </p:cNvSpPr>
          <p:nvPr/>
        </p:nvSpPr>
        <p:spPr bwMode="auto">
          <a:xfrm>
            <a:off x="1177925" y="2887663"/>
            <a:ext cx="6738938" cy="316706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000" i="1">
                <a:solidFill>
                  <a:srgbClr val="FFFF39"/>
                </a:solidFill>
                <a:latin typeface="Helvetica" panose="020B0604020202020204" pitchFamily="34" charset="0"/>
              </a:rPr>
              <a:t>Bibleli Phongkhamiwui ameikong (khamataiya):</a:t>
            </a:r>
          </a:p>
          <a:p>
            <a:pPr algn="ctr">
              <a:defRPr/>
            </a:pPr>
            <a:r>
              <a:rPr lang="en-US" altLang="en-US" sz="4000" i="1">
                <a:latin typeface="Helvetica" panose="020B0604020202020204" pitchFamily="34" charset="0"/>
              </a:rPr>
              <a:t>Varena saphalungkikachi Tuingashitwui ranyei                        Hili haophoka.</a:t>
            </a:r>
            <a:endParaRPr lang="en-US" altLang="en-US" sz="4000" i="1">
              <a:solidFill>
                <a:srgbClr val="FFFF39"/>
              </a:solidFill>
              <a:latin typeface="Helvetica"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4BD3142C-3AFD-250A-EE94-E7A3422BB206}"/>
              </a:ext>
            </a:extLst>
          </p:cNvPr>
          <p:cNvSpPr>
            <a:spLocks noChangeArrowheads="1"/>
          </p:cNvSpPr>
          <p:nvPr/>
        </p:nvSpPr>
        <p:spPr bwMode="auto">
          <a:xfrm>
            <a:off x="674688" y="649288"/>
            <a:ext cx="8853487" cy="2305050"/>
          </a:xfrm>
          <a:prstGeom prst="rect">
            <a:avLst/>
          </a:prstGeom>
          <a:noFill/>
          <a:ln w="12700">
            <a:noFill/>
            <a:miter lim="800000"/>
            <a:headEnd/>
            <a:tailEnd/>
          </a:ln>
          <a:effectLst>
            <a:outerShdw blurRad="63500" dist="46662" dir="3284183"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3200">
              <a:latin typeface="Times New Roman" panose="02020603050405020304" pitchFamily="18" charset="0"/>
            </a:endParaRPr>
          </a:p>
          <a:p>
            <a:pPr>
              <a:defRPr/>
            </a:pPr>
            <a:r>
              <a:rPr lang="en-US" altLang="en-US" sz="2800">
                <a:latin typeface="Times New Roman" panose="02020603050405020304" pitchFamily="18" charset="0"/>
              </a:rPr>
              <a:t>	 </a:t>
            </a:r>
            <a:r>
              <a:rPr lang="en-US" altLang="en-US" sz="2800" baseline="30000">
                <a:latin typeface="Times New Roman" panose="02020603050405020304" pitchFamily="18" charset="0"/>
              </a:rPr>
              <a:t>1</a:t>
            </a:r>
            <a:r>
              <a:rPr lang="en-US" altLang="en-US" sz="2400">
                <a:latin typeface="Times New Roman" panose="02020603050405020304" pitchFamily="18" charset="0"/>
              </a:rPr>
              <a:t> </a:t>
            </a:r>
            <a:r>
              <a:rPr lang="en-US" altLang="en-US" sz="2800">
                <a:latin typeface="Times New Roman" panose="02020603050405020304" pitchFamily="18" charset="0"/>
              </a:rPr>
              <a:t> Chi eina Prohona Abramli hanga, </a:t>
            </a:r>
          </a:p>
          <a:p>
            <a:pPr>
              <a:defRPr/>
            </a:pPr>
            <a:r>
              <a:rPr lang="en-US" altLang="en-US" sz="2800">
                <a:latin typeface="Times New Roman" panose="02020603050405020304" pitchFamily="18" charset="0"/>
              </a:rPr>
              <a:t>        	“Naramwui eina, shangwui eina kala navā wui shim eina zatta Ina chitheiki kachi </a:t>
            </a:r>
            <a:r>
              <a:rPr lang="en-US" altLang="en-US" sz="2800">
                <a:solidFill>
                  <a:schemeClr val="folHlink"/>
                </a:solidFill>
                <a:latin typeface="Times New Roman" panose="02020603050405020304" pitchFamily="18" charset="0"/>
              </a:rPr>
              <a:t>ngalei chili</a:t>
            </a:r>
            <a:r>
              <a:rPr lang="en-US" altLang="en-US" sz="2800">
                <a:solidFill>
                  <a:schemeClr val="tx2"/>
                </a:solidFill>
                <a:latin typeface="Times New Roman" panose="02020603050405020304" pitchFamily="18" charset="0"/>
              </a:rPr>
              <a:t> 		     	</a:t>
            </a:r>
            <a:r>
              <a:rPr lang="en-US" altLang="en-US" sz="2800">
                <a:latin typeface="Times New Roman" panose="02020603050405020304" pitchFamily="18" charset="0"/>
              </a:rPr>
              <a:t> vālu.</a:t>
            </a:r>
          </a:p>
        </p:txBody>
      </p:sp>
      <p:grpSp>
        <p:nvGrpSpPr>
          <p:cNvPr id="2" name="Group 43">
            <a:extLst>
              <a:ext uri="{FF2B5EF4-FFF2-40B4-BE49-F238E27FC236}">
                <a16:creationId xmlns:a16="http://schemas.microsoft.com/office/drawing/2014/main" id="{5AD5C8AF-55C7-6836-1A64-A5F7D1949E51}"/>
              </a:ext>
            </a:extLst>
          </p:cNvPr>
          <p:cNvGrpSpPr>
            <a:grpSpLocks/>
          </p:cNvGrpSpPr>
          <p:nvPr/>
        </p:nvGrpSpPr>
        <p:grpSpPr bwMode="auto">
          <a:xfrm>
            <a:off x="6702425" y="2425700"/>
            <a:ext cx="2058988" cy="561975"/>
            <a:chOff x="4222" y="1528"/>
            <a:chExt cx="1297" cy="354"/>
          </a:xfrm>
        </p:grpSpPr>
        <p:sp>
          <p:nvSpPr>
            <p:cNvPr id="530438" name="Oval 6">
              <a:extLst>
                <a:ext uri="{FF2B5EF4-FFF2-40B4-BE49-F238E27FC236}">
                  <a16:creationId xmlns:a16="http://schemas.microsoft.com/office/drawing/2014/main" id="{961D3F5C-B33A-CABD-A51D-2A786C5C8C10}"/>
                </a:ext>
              </a:extLst>
            </p:cNvPr>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pitchFamily="-108" charset="0"/>
                <a:ea typeface="ＭＳ Ｐゴシック" pitchFamily="-108" charset="-128"/>
              </a:endParaRPr>
            </a:p>
          </p:txBody>
        </p:sp>
        <p:sp>
          <p:nvSpPr>
            <p:cNvPr id="530439" name="Rectangle 7">
              <a:extLst>
                <a:ext uri="{FF2B5EF4-FFF2-40B4-BE49-F238E27FC236}">
                  <a16:creationId xmlns:a16="http://schemas.microsoft.com/office/drawing/2014/main" id="{5F859DE6-61C5-1544-B4CE-2DC0A3CF5674}"/>
                </a:ext>
              </a:extLst>
            </p:cNvPr>
            <p:cNvSpPr>
              <a:spLocks noChangeArrowheads="1"/>
            </p:cNvSpPr>
            <p:nvPr/>
          </p:nvSpPr>
          <p:spPr bwMode="auto">
            <a:xfrm>
              <a:off x="4510" y="1562"/>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pitchFamily="-108" charset="0"/>
                  <a:ea typeface="ＭＳ Ｐゴシック" pitchFamily="-108" charset="-128"/>
                </a:rPr>
                <a:t>NGALEI</a:t>
              </a:r>
            </a:p>
          </p:txBody>
        </p:sp>
      </p:grpSp>
      <p:grpSp>
        <p:nvGrpSpPr>
          <p:cNvPr id="3" name="Group 42">
            <a:extLst>
              <a:ext uri="{FF2B5EF4-FFF2-40B4-BE49-F238E27FC236}">
                <a16:creationId xmlns:a16="http://schemas.microsoft.com/office/drawing/2014/main" id="{E547410D-4F8F-3B5A-C2F5-B07D0B4D6171}"/>
              </a:ext>
            </a:extLst>
          </p:cNvPr>
          <p:cNvGrpSpPr>
            <a:grpSpLocks/>
          </p:cNvGrpSpPr>
          <p:nvPr/>
        </p:nvGrpSpPr>
        <p:grpSpPr bwMode="auto">
          <a:xfrm>
            <a:off x="6457950" y="3330575"/>
            <a:ext cx="2058988" cy="561975"/>
            <a:chOff x="4068" y="2098"/>
            <a:chExt cx="1297" cy="354"/>
          </a:xfrm>
        </p:grpSpPr>
        <p:sp>
          <p:nvSpPr>
            <p:cNvPr id="530437" name="Oval 5">
              <a:extLst>
                <a:ext uri="{FF2B5EF4-FFF2-40B4-BE49-F238E27FC236}">
                  <a16:creationId xmlns:a16="http://schemas.microsoft.com/office/drawing/2014/main" id="{2C2A7614-574E-797B-A4BC-1EE076BB8697}"/>
                </a:ext>
              </a:extLst>
            </p:cNvPr>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pitchFamily="-108" charset="0"/>
                <a:ea typeface="ＭＳ Ｐゴシック" pitchFamily="-108" charset="-128"/>
              </a:endParaRPr>
            </a:p>
          </p:txBody>
        </p:sp>
        <p:sp>
          <p:nvSpPr>
            <p:cNvPr id="530440" name="Rectangle 8">
              <a:extLst>
                <a:ext uri="{FF2B5EF4-FFF2-40B4-BE49-F238E27FC236}">
                  <a16:creationId xmlns:a16="http://schemas.microsoft.com/office/drawing/2014/main" id="{4C067114-7B5D-0275-0F7D-3F9F5D6D8D24}"/>
                </a:ext>
              </a:extLst>
            </p:cNvPr>
            <p:cNvSpPr>
              <a:spLocks noChangeArrowheads="1"/>
            </p:cNvSpPr>
            <p:nvPr/>
          </p:nvSpPr>
          <p:spPr bwMode="auto">
            <a:xfrm>
              <a:off x="4332" y="2138"/>
              <a:ext cx="788"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pitchFamily="-108" charset="0"/>
                  <a:ea typeface="ＭＳ Ｐゴシック" pitchFamily="-108" charset="-128"/>
                </a:rPr>
                <a:t>ATHA</a:t>
              </a:r>
            </a:p>
          </p:txBody>
        </p:sp>
      </p:grpSp>
      <p:sp>
        <p:nvSpPr>
          <p:cNvPr id="530441" name="Rectangle 9">
            <a:extLst>
              <a:ext uri="{FF2B5EF4-FFF2-40B4-BE49-F238E27FC236}">
                <a16:creationId xmlns:a16="http://schemas.microsoft.com/office/drawing/2014/main" id="{4075CEF2-9371-C24F-1862-D4F10FA2DDBE}"/>
              </a:ext>
            </a:extLst>
          </p:cNvPr>
          <p:cNvSpPr>
            <a:spLocks noChangeArrowheads="1"/>
          </p:cNvSpPr>
          <p:nvPr/>
        </p:nvSpPr>
        <p:spPr bwMode="auto">
          <a:xfrm>
            <a:off x="996950" y="0"/>
            <a:ext cx="7423150" cy="1074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ABRAHAMWUI TUINGASHITBING</a:t>
            </a:r>
          </a:p>
        </p:txBody>
      </p:sp>
      <p:sp>
        <p:nvSpPr>
          <p:cNvPr id="98310" name="Text Box 10">
            <a:extLst>
              <a:ext uri="{FF2B5EF4-FFF2-40B4-BE49-F238E27FC236}">
                <a16:creationId xmlns:a16="http://schemas.microsoft.com/office/drawing/2014/main" id="{D70FC684-FEBF-5E49-DAC1-B93C71B65427}"/>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30445" name="Text Box 13">
            <a:extLst>
              <a:ext uri="{FF2B5EF4-FFF2-40B4-BE49-F238E27FC236}">
                <a16:creationId xmlns:a16="http://schemas.microsoft.com/office/drawing/2014/main" id="{059E0BF5-804D-C6E0-14E6-D5BC83344C9C}"/>
              </a:ext>
            </a:extLst>
          </p:cNvPr>
          <p:cNvSpPr txBox="1">
            <a:spLocks noChangeArrowheads="1"/>
          </p:cNvSpPr>
          <p:nvPr/>
        </p:nvSpPr>
        <p:spPr bwMode="auto">
          <a:xfrm>
            <a:off x="700088" y="2895600"/>
            <a:ext cx="8139112" cy="22463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000">
                <a:latin typeface="Times New Roman" panose="02020603050405020304" pitchFamily="18" charset="0"/>
              </a:rPr>
              <a:t>	 </a:t>
            </a:r>
            <a:r>
              <a:rPr lang="en-US" altLang="en-US" sz="2800" baseline="30000">
                <a:latin typeface="Times New Roman" panose="02020603050405020304" pitchFamily="18" charset="0"/>
              </a:rPr>
              <a:t>2</a:t>
            </a:r>
            <a:r>
              <a:rPr lang="en-US" altLang="en-US" sz="2800">
                <a:latin typeface="Times New Roman" panose="02020603050405020304" pitchFamily="18" charset="0"/>
              </a:rPr>
              <a:t>“Kala Ina nali</a:t>
            </a:r>
            <a:r>
              <a:rPr lang="en-US" altLang="en-US" sz="2800">
                <a:solidFill>
                  <a:schemeClr val="folHlink"/>
                </a:solidFill>
                <a:latin typeface="Times New Roman" panose="02020603050405020304" pitchFamily="18" charset="0"/>
              </a:rPr>
              <a:t> kahaka yur akha sāngasakta</a:t>
            </a:r>
            <a:r>
              <a:rPr lang="en-US" altLang="en-US" sz="2800">
                <a:solidFill>
                  <a:schemeClr val="tx2"/>
                </a:solidFill>
                <a:latin typeface="Times New Roman" panose="02020603050405020304" pitchFamily="18" charset="0"/>
              </a:rPr>
              <a:t> </a:t>
            </a:r>
            <a:endParaRPr lang="en-US" altLang="en-US" sz="2800">
              <a:latin typeface="Times New Roman" panose="02020603050405020304" pitchFamily="18" charset="0"/>
            </a:endParaRPr>
          </a:p>
          <a:p>
            <a:pPr>
              <a:defRPr/>
            </a:pPr>
            <a:r>
              <a:rPr lang="en-US" altLang="en-US" sz="2800">
                <a:latin typeface="Times New Roman" panose="02020603050405020304" pitchFamily="18" charset="0"/>
              </a:rPr>
              <a:t>	      nali sokhamila somira,</a:t>
            </a:r>
          </a:p>
          <a:p>
            <a:pPr>
              <a:defRPr/>
            </a:pPr>
            <a:r>
              <a:rPr lang="en-US" altLang="en-US" sz="2800">
                <a:latin typeface="Times New Roman" panose="02020603050405020304" pitchFamily="18" charset="0"/>
              </a:rPr>
              <a:t>	   nawui ming reingasakta,</a:t>
            </a:r>
          </a:p>
          <a:p>
            <a:pPr>
              <a:defRPr/>
            </a:pPr>
            <a:r>
              <a:rPr lang="en-US" altLang="en-US" sz="2800">
                <a:latin typeface="Times New Roman" panose="02020603050405020304" pitchFamily="18" charset="0"/>
              </a:rPr>
              <a:t>	      sokhame mi ākha sāngasakra.</a:t>
            </a:r>
          </a:p>
          <a:p>
            <a:pPr>
              <a:defRPr/>
            </a:pPr>
            <a:endParaRPr lang="en-US" altLang="en-US" sz="2800">
              <a:latin typeface="Times New Roman" panose="02020603050405020304" pitchFamily="18" charset="0"/>
            </a:endParaRPr>
          </a:p>
        </p:txBody>
      </p:sp>
      <p:grpSp>
        <p:nvGrpSpPr>
          <p:cNvPr id="98312" name="Group 19">
            <a:extLst>
              <a:ext uri="{FF2B5EF4-FFF2-40B4-BE49-F238E27FC236}">
                <a16:creationId xmlns:a16="http://schemas.microsoft.com/office/drawing/2014/main" id="{9F2BB46C-E995-9502-0D83-FB58A75BB027}"/>
              </a:ext>
            </a:extLst>
          </p:cNvPr>
          <p:cNvGrpSpPr>
            <a:grpSpLocks/>
          </p:cNvGrpSpPr>
          <p:nvPr/>
        </p:nvGrpSpPr>
        <p:grpSpPr bwMode="auto">
          <a:xfrm>
            <a:off x="7870825" y="4098925"/>
            <a:ext cx="1000125" cy="1231900"/>
            <a:chOff x="5042" y="2162"/>
            <a:chExt cx="630" cy="776"/>
          </a:xfrm>
        </p:grpSpPr>
        <p:sp>
          <p:nvSpPr>
            <p:cNvPr id="98321" name="Freeform 20">
              <a:extLst>
                <a:ext uri="{FF2B5EF4-FFF2-40B4-BE49-F238E27FC236}">
                  <a16:creationId xmlns:a16="http://schemas.microsoft.com/office/drawing/2014/main" id="{77EF1194-39F0-6350-60C4-D038879C97E5}"/>
                </a:ext>
              </a:extLst>
            </p:cNvPr>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22" name="AutoShape 21">
              <a:extLst>
                <a:ext uri="{FF2B5EF4-FFF2-40B4-BE49-F238E27FC236}">
                  <a16:creationId xmlns:a16="http://schemas.microsoft.com/office/drawing/2014/main" id="{9BB35E26-8A5F-AFC1-54ED-C0E60E17CBCD}"/>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3" name="Rectangle 22">
              <a:extLst>
                <a:ext uri="{FF2B5EF4-FFF2-40B4-BE49-F238E27FC236}">
                  <a16:creationId xmlns:a16="http://schemas.microsoft.com/office/drawing/2014/main" id="{3B5F75F4-5F20-F1F0-820F-FCD2FD54BC2B}"/>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4" name="AutoShape 23">
              <a:extLst>
                <a:ext uri="{FF2B5EF4-FFF2-40B4-BE49-F238E27FC236}">
                  <a16:creationId xmlns:a16="http://schemas.microsoft.com/office/drawing/2014/main" id="{B6345FD8-F868-F10D-40CD-9858DAA8A753}"/>
                </a:ext>
              </a:extLst>
            </p:cNvPr>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5" name="Line 24">
              <a:extLst>
                <a:ext uri="{FF2B5EF4-FFF2-40B4-BE49-F238E27FC236}">
                  <a16:creationId xmlns:a16="http://schemas.microsoft.com/office/drawing/2014/main" id="{274F564C-0E2F-208E-611F-BC3C0DD29A5B}"/>
                </a:ext>
              </a:extLst>
            </p:cNvPr>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5">
              <a:extLst>
                <a:ext uri="{FF2B5EF4-FFF2-40B4-BE49-F238E27FC236}">
                  <a16:creationId xmlns:a16="http://schemas.microsoft.com/office/drawing/2014/main" id="{397E54F1-272A-7066-C059-CD4C9BB397F9}"/>
                </a:ext>
              </a:extLst>
            </p:cNvPr>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Rectangle 26">
              <a:extLst>
                <a:ext uri="{FF2B5EF4-FFF2-40B4-BE49-F238E27FC236}">
                  <a16:creationId xmlns:a16="http://schemas.microsoft.com/office/drawing/2014/main" id="{0D1BCE4B-C9B5-3872-9EDE-7355857170CB}"/>
                </a:ext>
              </a:extLst>
            </p:cNvPr>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8" name="Rectangle 27">
              <a:extLst>
                <a:ext uri="{FF2B5EF4-FFF2-40B4-BE49-F238E27FC236}">
                  <a16:creationId xmlns:a16="http://schemas.microsoft.com/office/drawing/2014/main" id="{9A2D2B75-2E15-27ED-F470-67F63174A0A3}"/>
                </a:ext>
              </a:extLst>
            </p:cNvPr>
            <p:cNvSpPr>
              <a:spLocks noChangeArrowheads="1"/>
            </p:cNvSpPr>
            <p:nvPr/>
          </p:nvSpPr>
          <p:spPr bwMode="auto">
            <a:xfrm>
              <a:off x="5157" y="2414"/>
              <a:ext cx="44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N – A - S</a:t>
              </a:r>
            </a:p>
          </p:txBody>
        </p:sp>
        <p:sp>
          <p:nvSpPr>
            <p:cNvPr id="98329" name="Rectangle 28">
              <a:extLst>
                <a:ext uri="{FF2B5EF4-FFF2-40B4-BE49-F238E27FC236}">
                  <a16:creationId xmlns:a16="http://schemas.microsoft.com/office/drawing/2014/main" id="{D014A5DD-DE73-D209-EB41-AA391CE12B08}"/>
                </a:ext>
              </a:extLst>
            </p:cNvPr>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J - E</a:t>
              </a:r>
            </a:p>
          </p:txBody>
        </p:sp>
        <p:sp>
          <p:nvSpPr>
            <p:cNvPr id="98330" name="Rectangle 29">
              <a:extLst>
                <a:ext uri="{FF2B5EF4-FFF2-40B4-BE49-F238E27FC236}">
                  <a16:creationId xmlns:a16="http://schemas.microsoft.com/office/drawing/2014/main" id="{D4AAF091-AFB8-8C0C-1070-73FE3AC52542}"/>
                </a:ext>
              </a:extLst>
            </p:cNvPr>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12</a:t>
              </a:r>
            </a:p>
          </p:txBody>
        </p:sp>
        <p:sp>
          <p:nvSpPr>
            <p:cNvPr id="98331" name="Rectangle 30">
              <a:extLst>
                <a:ext uri="{FF2B5EF4-FFF2-40B4-BE49-F238E27FC236}">
                  <a16:creationId xmlns:a16="http://schemas.microsoft.com/office/drawing/2014/main" id="{576EB708-7E5F-6603-78D8-B644B2E450C6}"/>
                </a:ext>
              </a:extLst>
            </p:cNvPr>
            <p:cNvSpPr>
              <a:spLocks noChangeArrowheads="1"/>
            </p:cNvSpPr>
            <p:nvPr/>
          </p:nvSpPr>
          <p:spPr bwMode="auto">
            <a:xfrm>
              <a:off x="5150" y="2302"/>
              <a:ext cx="3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Helvetica" pitchFamily="2" charset="0"/>
                </a:rPr>
                <a:t>KAHO</a:t>
              </a:r>
            </a:p>
          </p:txBody>
        </p:sp>
        <p:sp>
          <p:nvSpPr>
            <p:cNvPr id="98332" name="Rectangle 31">
              <a:extLst>
                <a:ext uri="{FF2B5EF4-FFF2-40B4-BE49-F238E27FC236}">
                  <a16:creationId xmlns:a16="http://schemas.microsoft.com/office/drawing/2014/main" id="{B6E7FD05-DB4B-BA30-1B12-1180DFE3D075}"/>
                </a:ext>
              </a:extLst>
            </p:cNvPr>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solidFill>
                    <a:srgbClr val="000000"/>
                  </a:solidFill>
                  <a:latin typeface="Chicago" pitchFamily="8" charset="0"/>
                </a:rPr>
                <a:t>ABRAHAM</a:t>
              </a:r>
            </a:p>
          </p:txBody>
        </p:sp>
        <p:sp>
          <p:nvSpPr>
            <p:cNvPr id="98333" name="Rectangle 32">
              <a:extLst>
                <a:ext uri="{FF2B5EF4-FFF2-40B4-BE49-F238E27FC236}">
                  <a16:creationId xmlns:a16="http://schemas.microsoft.com/office/drawing/2014/main" id="{8F6BCE3B-6B40-1E1F-A32F-43C7B3E7889E}"/>
                </a:ext>
              </a:extLst>
            </p:cNvPr>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Helvetica" pitchFamily="2" charset="0"/>
                </a:rPr>
                <a:t>I - I</a:t>
              </a:r>
            </a:p>
          </p:txBody>
        </p:sp>
        <p:sp>
          <p:nvSpPr>
            <p:cNvPr id="98334" name="Line 33">
              <a:extLst>
                <a:ext uri="{FF2B5EF4-FFF2-40B4-BE49-F238E27FC236}">
                  <a16:creationId xmlns:a16="http://schemas.microsoft.com/office/drawing/2014/main" id="{184EC60F-8F6E-55FE-07EF-D5C2BE7BDA17}"/>
                </a:ext>
              </a:extLst>
            </p:cNvPr>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5" name="Line 34">
              <a:extLst>
                <a:ext uri="{FF2B5EF4-FFF2-40B4-BE49-F238E27FC236}">
                  <a16:creationId xmlns:a16="http://schemas.microsoft.com/office/drawing/2014/main" id="{3A002F25-7808-EDAE-BDAB-F86D5CE5ACD7}"/>
                </a:ext>
              </a:extLst>
            </p:cNvPr>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6" name="Line 35">
              <a:extLst>
                <a:ext uri="{FF2B5EF4-FFF2-40B4-BE49-F238E27FC236}">
                  <a16:creationId xmlns:a16="http://schemas.microsoft.com/office/drawing/2014/main" id="{BB0070F6-2D91-6A0B-5497-E31B383AC29F}"/>
                </a:ext>
              </a:extLst>
            </p:cNvPr>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0468" name="Oval 36">
            <a:extLst>
              <a:ext uri="{FF2B5EF4-FFF2-40B4-BE49-F238E27FC236}">
                <a16:creationId xmlns:a16="http://schemas.microsoft.com/office/drawing/2014/main" id="{380CD64B-F599-EF1D-11F0-B7EDEA8BB588}"/>
              </a:ext>
            </a:extLst>
          </p:cNvPr>
          <p:cNvSpPr>
            <a:spLocks noChangeArrowheads="1"/>
          </p:cNvSpPr>
          <p:nvPr/>
        </p:nvSpPr>
        <p:spPr bwMode="auto">
          <a:xfrm>
            <a:off x="7915275" y="4352925"/>
            <a:ext cx="1030288" cy="382588"/>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30469" name="Text Box 37">
            <a:extLst>
              <a:ext uri="{FF2B5EF4-FFF2-40B4-BE49-F238E27FC236}">
                <a16:creationId xmlns:a16="http://schemas.microsoft.com/office/drawing/2014/main" id="{9096A616-6BFB-DBAF-731A-E61F3D4A8174}"/>
              </a:ext>
            </a:extLst>
          </p:cNvPr>
          <p:cNvSpPr txBox="1">
            <a:spLocks noChangeArrowheads="1"/>
          </p:cNvSpPr>
          <p:nvPr/>
        </p:nvSpPr>
        <p:spPr bwMode="auto">
          <a:xfrm>
            <a:off x="706438" y="4657725"/>
            <a:ext cx="8437562" cy="18161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800">
                <a:solidFill>
                  <a:schemeClr val="folHlink"/>
                </a:solidFill>
                <a:latin typeface="Times New Roman" panose="02020603050405020304" pitchFamily="18" charset="0"/>
              </a:rPr>
              <a:t> Nali kasobingli Inala sora,</a:t>
            </a:r>
          </a:p>
          <a:p>
            <a:pPr>
              <a:defRPr/>
            </a:pPr>
            <a:r>
              <a:rPr lang="en-US" altLang="en-US" sz="2800">
                <a:solidFill>
                  <a:schemeClr val="folHlink"/>
                </a:solidFill>
                <a:latin typeface="Times New Roman" panose="02020603050405020304" pitchFamily="18" charset="0"/>
              </a:rPr>
              <a:t>	      nali khonkashe mi chili Inala khonshira;</a:t>
            </a:r>
          </a:p>
          <a:p>
            <a:pPr>
              <a:defRPr/>
            </a:pPr>
            <a:r>
              <a:rPr lang="en-US" altLang="en-US" sz="2800">
                <a:solidFill>
                  <a:schemeClr val="folHlink"/>
                </a:solidFill>
                <a:latin typeface="Times New Roman" panose="02020603050405020304" pitchFamily="18" charset="0"/>
              </a:rPr>
              <a:t>	 kala okathui shimkhur hupta</a:t>
            </a:r>
          </a:p>
          <a:p>
            <a:pPr>
              <a:defRPr/>
            </a:pPr>
            <a:r>
              <a:rPr lang="en-US" altLang="en-US" sz="2800">
                <a:solidFill>
                  <a:schemeClr val="folHlink"/>
                </a:solidFill>
                <a:latin typeface="Times New Roman" panose="02020603050405020304" pitchFamily="18" charset="0"/>
              </a:rPr>
              <a:t>                nawui manga eina sokhami ngasāra.”</a:t>
            </a:r>
            <a:r>
              <a:rPr lang="en-US" altLang="en-US" sz="2800">
                <a:latin typeface="Times New Roman" panose="02020603050405020304" pitchFamily="18" charset="0"/>
              </a:rPr>
              <a:t>      </a:t>
            </a:r>
          </a:p>
        </p:txBody>
      </p:sp>
      <p:sp>
        <p:nvSpPr>
          <p:cNvPr id="530470" name="Oval 38">
            <a:extLst>
              <a:ext uri="{FF2B5EF4-FFF2-40B4-BE49-F238E27FC236}">
                <a16:creationId xmlns:a16="http://schemas.microsoft.com/office/drawing/2014/main" id="{CCC99BEB-692B-2A03-5DAF-C5E8DE538CC0}"/>
              </a:ext>
            </a:extLst>
          </p:cNvPr>
          <p:cNvSpPr>
            <a:spLocks noChangeArrowheads="1"/>
          </p:cNvSpPr>
          <p:nvPr/>
        </p:nvSpPr>
        <p:spPr bwMode="auto">
          <a:xfrm>
            <a:off x="7789863" y="4283075"/>
            <a:ext cx="1258887"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30471" name="Rectangle 39">
            <a:extLst>
              <a:ext uri="{FF2B5EF4-FFF2-40B4-BE49-F238E27FC236}">
                <a16:creationId xmlns:a16="http://schemas.microsoft.com/office/drawing/2014/main" id="{5899AC83-3DBB-18F1-AFFA-7C2623721FFC}"/>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39</a:t>
            </a:r>
          </a:p>
        </p:txBody>
      </p:sp>
      <p:sp>
        <p:nvSpPr>
          <p:cNvPr id="98317" name="Text Box 40">
            <a:extLst>
              <a:ext uri="{FF2B5EF4-FFF2-40B4-BE49-F238E27FC236}">
                <a16:creationId xmlns:a16="http://schemas.microsoft.com/office/drawing/2014/main" id="{787C6F53-3FD8-04E6-F1C1-DF6365800DCD}"/>
              </a:ext>
            </a:extLst>
          </p:cNvPr>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8</a:t>
            </a:r>
          </a:p>
        </p:txBody>
      </p:sp>
      <p:grpSp>
        <p:nvGrpSpPr>
          <p:cNvPr id="5" name="Group 41">
            <a:extLst>
              <a:ext uri="{FF2B5EF4-FFF2-40B4-BE49-F238E27FC236}">
                <a16:creationId xmlns:a16="http://schemas.microsoft.com/office/drawing/2014/main" id="{A1B6D303-CC5A-DA95-D57E-7B850E858195}"/>
              </a:ext>
            </a:extLst>
          </p:cNvPr>
          <p:cNvGrpSpPr>
            <a:grpSpLocks/>
          </p:cNvGrpSpPr>
          <p:nvPr/>
        </p:nvGrpSpPr>
        <p:grpSpPr bwMode="auto">
          <a:xfrm>
            <a:off x="6267450" y="5481638"/>
            <a:ext cx="2098675" cy="561975"/>
            <a:chOff x="3441" y="3487"/>
            <a:chExt cx="1322" cy="354"/>
          </a:xfrm>
        </p:grpSpPr>
        <p:sp>
          <p:nvSpPr>
            <p:cNvPr id="530435" name="Oval 3">
              <a:extLst>
                <a:ext uri="{FF2B5EF4-FFF2-40B4-BE49-F238E27FC236}">
                  <a16:creationId xmlns:a16="http://schemas.microsoft.com/office/drawing/2014/main" id="{AFF77C61-1AA4-E708-89E3-89A3D2D60564}"/>
                </a:ext>
              </a:extLst>
            </p:cNvPr>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pitchFamily="-108" charset="0"/>
                <a:ea typeface="ＭＳ Ｐゴシック" pitchFamily="-108" charset="-128"/>
              </a:endParaRPr>
            </a:p>
          </p:txBody>
        </p:sp>
        <p:sp>
          <p:nvSpPr>
            <p:cNvPr id="530436" name="Rectangle 4">
              <a:extLst>
                <a:ext uri="{FF2B5EF4-FFF2-40B4-BE49-F238E27FC236}">
                  <a16:creationId xmlns:a16="http://schemas.microsoft.com/office/drawing/2014/main" id="{DAEA4E04-5444-F2CC-6C14-1C1B680BC988}"/>
                </a:ext>
              </a:extLst>
            </p:cNvPr>
            <p:cNvSpPr>
              <a:spLocks noChangeArrowheads="1"/>
            </p:cNvSpPr>
            <p:nvPr/>
          </p:nvSpPr>
          <p:spPr bwMode="auto">
            <a:xfrm>
              <a:off x="3529" y="3529"/>
              <a:ext cx="1234" cy="24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spcBef>
                  <a:spcPct val="50000"/>
                </a:spcBef>
                <a:defRPr/>
              </a:pPr>
              <a:r>
                <a:rPr lang="en-US" sz="2000" i="1" dirty="0">
                  <a:solidFill>
                    <a:srgbClr val="DDEE5E"/>
                  </a:solidFill>
                  <a:latin typeface="Helvetica" pitchFamily="-108" charset="0"/>
                  <a:ea typeface="ＭＳ Ｐゴシック" pitchFamily="-108" charset="-128"/>
                </a:rPr>
                <a:t>SOKHAMI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40" descr="Slide1">
            <a:extLst>
              <a:ext uri="{FF2B5EF4-FFF2-40B4-BE49-F238E27FC236}">
                <a16:creationId xmlns:a16="http://schemas.microsoft.com/office/drawing/2014/main" id="{8566071C-A181-4B00-F2C8-B21AF8DA4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A830CC1B-3356-EE38-9809-369478624147}"/>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7125" name="Rectangle 5">
            <a:extLst>
              <a:ext uri="{FF2B5EF4-FFF2-40B4-BE49-F238E27FC236}">
                <a16:creationId xmlns:a16="http://schemas.microsoft.com/office/drawing/2014/main" id="{112BC2E2-72AB-E8B0-B391-4688A1C38B38}"/>
              </a:ext>
            </a:extLst>
          </p:cNvPr>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pitchFamily="-108" charset="0"/>
                <a:ea typeface="ＭＳ Ｐゴシック" pitchFamily="-108" charset="-128"/>
              </a:rPr>
              <a:t>Abrahamli kaho        </a:t>
            </a:r>
            <a:r>
              <a:rPr lang="en-US" sz="2400" dirty="0">
                <a:latin typeface="Helvetica" pitchFamily="-108" charset="0"/>
                <a:ea typeface="ＭＳ Ｐゴシック" pitchFamily="-108" charset="-128"/>
              </a:rPr>
              <a:t> Hao. 12:1-3</a:t>
            </a:r>
          </a:p>
        </p:txBody>
      </p:sp>
      <p:sp>
        <p:nvSpPr>
          <p:cNvPr id="517126" name="Rectangle 6">
            <a:extLst>
              <a:ext uri="{FF2B5EF4-FFF2-40B4-BE49-F238E27FC236}">
                <a16:creationId xmlns:a16="http://schemas.microsoft.com/office/drawing/2014/main" id="{30D52BAC-B7E1-34F7-8942-C05F84172081}"/>
              </a:ext>
            </a:extLst>
          </p:cNvPr>
          <p:cNvSpPr>
            <a:spLocks noChangeArrowheads="1"/>
          </p:cNvSpPr>
          <p:nvPr/>
        </p:nvSpPr>
        <p:spPr bwMode="auto">
          <a:xfrm>
            <a:off x="1147763" y="3603625"/>
            <a:ext cx="15732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NGALEI</a:t>
            </a:r>
          </a:p>
        </p:txBody>
      </p:sp>
      <p:sp>
        <p:nvSpPr>
          <p:cNvPr id="517127" name="Rectangle 7">
            <a:extLst>
              <a:ext uri="{FF2B5EF4-FFF2-40B4-BE49-F238E27FC236}">
                <a16:creationId xmlns:a16="http://schemas.microsoft.com/office/drawing/2014/main" id="{1918DCD8-5BB5-212C-625A-C2030FE91A3D}"/>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00359" name="Line 8">
            <a:extLst>
              <a:ext uri="{FF2B5EF4-FFF2-40B4-BE49-F238E27FC236}">
                <a16:creationId xmlns:a16="http://schemas.microsoft.com/office/drawing/2014/main" id="{B06C669D-E684-507E-16A0-E75B6B7ED53C}"/>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0" name="Line 9">
            <a:extLst>
              <a:ext uri="{FF2B5EF4-FFF2-40B4-BE49-F238E27FC236}">
                <a16:creationId xmlns:a16="http://schemas.microsoft.com/office/drawing/2014/main" id="{88C47260-157B-3766-2FD7-26E98F26B34E}"/>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1" name="Line 10">
            <a:extLst>
              <a:ext uri="{FF2B5EF4-FFF2-40B4-BE49-F238E27FC236}">
                <a16:creationId xmlns:a16="http://schemas.microsoft.com/office/drawing/2014/main" id="{FE116EA5-6585-04BD-5ECB-4BEF342D498F}"/>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2" name="Line 11">
            <a:extLst>
              <a:ext uri="{FF2B5EF4-FFF2-40B4-BE49-F238E27FC236}">
                <a16:creationId xmlns:a16="http://schemas.microsoft.com/office/drawing/2014/main" id="{2A6CD6E9-6DE3-0261-F5F2-AD4FA7F9D32D}"/>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3" name="Line 12">
            <a:extLst>
              <a:ext uri="{FF2B5EF4-FFF2-40B4-BE49-F238E27FC236}">
                <a16:creationId xmlns:a16="http://schemas.microsoft.com/office/drawing/2014/main" id="{BC5ABBDD-AF3B-1619-97AD-C0B189E24900}"/>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4" name="Text Box 13">
            <a:extLst>
              <a:ext uri="{FF2B5EF4-FFF2-40B4-BE49-F238E27FC236}">
                <a16:creationId xmlns:a16="http://schemas.microsoft.com/office/drawing/2014/main" id="{6BC70541-4342-52EC-DA6F-43B5CAF6AA59}"/>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7134" name="Text Box 14">
            <a:extLst>
              <a:ext uri="{FF2B5EF4-FFF2-40B4-BE49-F238E27FC236}">
                <a16:creationId xmlns:a16="http://schemas.microsoft.com/office/drawing/2014/main" id="{56ACBE6E-A7B3-EECC-CC3B-9B409CAD8936}"/>
              </a:ext>
            </a:extLst>
          </p:cNvPr>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7135" name="Rectangle 15">
            <a:extLst>
              <a:ext uri="{FF2B5EF4-FFF2-40B4-BE49-F238E27FC236}">
                <a16:creationId xmlns:a16="http://schemas.microsoft.com/office/drawing/2014/main" id="{BB7B44A7-30D5-F68D-D7DE-21821EFAC10E}"/>
              </a:ext>
            </a:extLst>
          </p:cNvPr>
          <p:cNvSpPr>
            <a:spLocks noChangeArrowheads="1"/>
          </p:cNvSpPr>
          <p:nvPr/>
        </p:nvSpPr>
        <p:spPr bwMode="auto">
          <a:xfrm>
            <a:off x="3884613"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ATHA</a:t>
            </a:r>
          </a:p>
        </p:txBody>
      </p:sp>
      <p:sp>
        <p:nvSpPr>
          <p:cNvPr id="517136" name="Rectangle 16">
            <a:extLst>
              <a:ext uri="{FF2B5EF4-FFF2-40B4-BE49-F238E27FC236}">
                <a16:creationId xmlns:a16="http://schemas.microsoft.com/office/drawing/2014/main" id="{87C2C1A8-9C53-F003-E056-C1267102A59A}"/>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SOKHAMI</a:t>
            </a:r>
          </a:p>
        </p:txBody>
      </p:sp>
      <p:sp>
        <p:nvSpPr>
          <p:cNvPr id="517137" name="Rectangle 17">
            <a:extLst>
              <a:ext uri="{FF2B5EF4-FFF2-40B4-BE49-F238E27FC236}">
                <a16:creationId xmlns:a16="http://schemas.microsoft.com/office/drawing/2014/main" id="{1C7E2C69-20E4-D86C-FDD9-9485A1758B7C}"/>
              </a:ext>
            </a:extLst>
          </p:cNvPr>
          <p:cNvSpPr>
            <a:spLocks noChangeArrowheads="1"/>
          </p:cNvSpPr>
          <p:nvPr/>
        </p:nvSpPr>
        <p:spPr bwMode="auto">
          <a:xfrm>
            <a:off x="1104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12:1</a:t>
            </a:r>
          </a:p>
        </p:txBody>
      </p:sp>
      <p:sp>
        <p:nvSpPr>
          <p:cNvPr id="517138" name="Rectangle 18">
            <a:extLst>
              <a:ext uri="{FF2B5EF4-FFF2-40B4-BE49-F238E27FC236}">
                <a16:creationId xmlns:a16="http://schemas.microsoft.com/office/drawing/2014/main" id="{A9B08FA8-27D1-65AD-33ED-228FB873EB31}"/>
              </a:ext>
            </a:extLst>
          </p:cNvPr>
          <p:cNvSpPr>
            <a:spLocks noChangeArrowheads="1"/>
          </p:cNvSpPr>
          <p:nvPr/>
        </p:nvSpPr>
        <p:spPr bwMode="auto">
          <a:xfrm>
            <a:off x="3817938"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12:2</a:t>
            </a:r>
          </a:p>
        </p:txBody>
      </p:sp>
      <p:sp>
        <p:nvSpPr>
          <p:cNvPr id="517139" name="Rectangle 19">
            <a:extLst>
              <a:ext uri="{FF2B5EF4-FFF2-40B4-BE49-F238E27FC236}">
                <a16:creationId xmlns:a16="http://schemas.microsoft.com/office/drawing/2014/main" id="{5286B93A-00C0-3865-7747-1DC567CE9410}"/>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12:3</a:t>
            </a:r>
          </a:p>
        </p:txBody>
      </p:sp>
      <p:sp>
        <p:nvSpPr>
          <p:cNvPr id="517140" name="Rectangle 20">
            <a:extLst>
              <a:ext uri="{FF2B5EF4-FFF2-40B4-BE49-F238E27FC236}">
                <a16:creationId xmlns:a16="http://schemas.microsoft.com/office/drawing/2014/main" id="{59FC62E3-A108-1671-4C2B-C5E86BB694BA}"/>
              </a:ext>
            </a:extLst>
          </p:cNvPr>
          <p:cNvSpPr>
            <a:spLocks noChangeArrowheads="1"/>
          </p:cNvSpPr>
          <p:nvPr/>
        </p:nvSpPr>
        <p:spPr bwMode="auto">
          <a:xfrm>
            <a:off x="315913" y="6215063"/>
            <a:ext cx="8634412" cy="4603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pitchFamily="-108" charset="0"/>
                <a:ea typeface="ＭＳ Ｐゴシック" pitchFamily="-108" charset="-128"/>
              </a:rPr>
              <a:t>Bibleli Phongkhamiwui ameikong (khamataiya)</a:t>
            </a:r>
          </a:p>
        </p:txBody>
      </p:sp>
      <p:sp>
        <p:nvSpPr>
          <p:cNvPr id="517141" name="Line 21">
            <a:extLst>
              <a:ext uri="{FF2B5EF4-FFF2-40B4-BE49-F238E27FC236}">
                <a16:creationId xmlns:a16="http://schemas.microsoft.com/office/drawing/2014/main" id="{87F0BDD7-AEFB-5313-A7E8-1BF1CC515482}"/>
              </a:ext>
            </a:extLst>
          </p:cNvPr>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17142" name="Line 22">
            <a:extLst>
              <a:ext uri="{FF2B5EF4-FFF2-40B4-BE49-F238E27FC236}">
                <a16:creationId xmlns:a16="http://schemas.microsoft.com/office/drawing/2014/main" id="{D08EAF96-76FB-9A4A-D1B0-305B5707E545}"/>
              </a:ext>
            </a:extLst>
          </p:cNvPr>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17143" name="Line 23">
            <a:extLst>
              <a:ext uri="{FF2B5EF4-FFF2-40B4-BE49-F238E27FC236}">
                <a16:creationId xmlns:a16="http://schemas.microsoft.com/office/drawing/2014/main" id="{C278F680-F813-9F7C-7A25-85F073981046}"/>
              </a:ext>
            </a:extLst>
          </p:cNvPr>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nvGrpSpPr>
          <p:cNvPr id="100375" name="Group 27">
            <a:extLst>
              <a:ext uri="{FF2B5EF4-FFF2-40B4-BE49-F238E27FC236}">
                <a16:creationId xmlns:a16="http://schemas.microsoft.com/office/drawing/2014/main" id="{11C78981-8405-E581-743E-CADD991A9140}"/>
              </a:ext>
            </a:extLst>
          </p:cNvPr>
          <p:cNvGrpSpPr>
            <a:grpSpLocks/>
          </p:cNvGrpSpPr>
          <p:nvPr/>
        </p:nvGrpSpPr>
        <p:grpSpPr bwMode="auto">
          <a:xfrm>
            <a:off x="190500" y="1152525"/>
            <a:ext cx="307975" cy="4992688"/>
            <a:chOff x="120" y="726"/>
            <a:chExt cx="194" cy="3145"/>
          </a:xfrm>
        </p:grpSpPr>
        <p:sp>
          <p:nvSpPr>
            <p:cNvPr id="100381" name="AutoShape 28">
              <a:extLst>
                <a:ext uri="{FF2B5EF4-FFF2-40B4-BE49-F238E27FC236}">
                  <a16:creationId xmlns:a16="http://schemas.microsoft.com/office/drawing/2014/main" id="{AB14E7C3-6706-0EA0-0A43-DB66EFCD0830}"/>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2" name="AutoShape 29">
              <a:extLst>
                <a:ext uri="{FF2B5EF4-FFF2-40B4-BE49-F238E27FC236}">
                  <a16:creationId xmlns:a16="http://schemas.microsoft.com/office/drawing/2014/main" id="{4D5D3AE7-B6FC-696E-4E70-81EF78CF5582}"/>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3" name="AutoShape 30">
              <a:extLst>
                <a:ext uri="{FF2B5EF4-FFF2-40B4-BE49-F238E27FC236}">
                  <a16:creationId xmlns:a16="http://schemas.microsoft.com/office/drawing/2014/main" id="{E9C359FD-F726-2B74-1F13-945D9E8C04D2}"/>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0384" name="AutoShape 31">
              <a:extLst>
                <a:ext uri="{FF2B5EF4-FFF2-40B4-BE49-F238E27FC236}">
                  <a16:creationId xmlns:a16="http://schemas.microsoft.com/office/drawing/2014/main" id="{56C2F35A-F0F8-DE9C-90FC-932B3960771B}"/>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a:extLst>
              <a:ext uri="{FF2B5EF4-FFF2-40B4-BE49-F238E27FC236}">
                <a16:creationId xmlns:a16="http://schemas.microsoft.com/office/drawing/2014/main" id="{BFE6E9B3-C76D-AD9F-FEE2-5E9EC5F4EA00}"/>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40</a:t>
            </a:r>
          </a:p>
        </p:txBody>
      </p:sp>
      <p:sp>
        <p:nvSpPr>
          <p:cNvPr id="100377" name="Text Box 37">
            <a:extLst>
              <a:ext uri="{FF2B5EF4-FFF2-40B4-BE49-F238E27FC236}">
                <a16:creationId xmlns:a16="http://schemas.microsoft.com/office/drawing/2014/main" id="{C908B25A-B0FB-59CE-A696-AC3192B97F4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7158" name="Rectangle 38">
            <a:extLst>
              <a:ext uri="{FF2B5EF4-FFF2-40B4-BE49-F238E27FC236}">
                <a16:creationId xmlns:a16="http://schemas.microsoft.com/office/drawing/2014/main" id="{1EFE5721-FBB6-D83E-1AE9-D2B40D81D2A5}"/>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100379" name="Text Box 39">
            <a:extLst>
              <a:ext uri="{FF2B5EF4-FFF2-40B4-BE49-F238E27FC236}">
                <a16:creationId xmlns:a16="http://schemas.microsoft.com/office/drawing/2014/main" id="{59D7BF90-EBEA-861D-4522-7E94D63960A1}"/>
              </a:ext>
            </a:extLst>
          </p:cNvPr>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517161" name="Rectangle 41">
            <a:extLst>
              <a:ext uri="{FF2B5EF4-FFF2-40B4-BE49-F238E27FC236}">
                <a16:creationId xmlns:a16="http://schemas.microsoft.com/office/drawing/2014/main" id="{7BFDBA2E-B300-5EE6-1733-6EC3E06601EC}"/>
              </a:ext>
            </a:extLst>
          </p:cNvPr>
          <p:cNvSpPr>
            <a:spLocks noChangeArrowheads="1"/>
          </p:cNvSpPr>
          <p:nvPr/>
        </p:nvSpPr>
        <p:spPr bwMode="auto">
          <a:xfrm>
            <a:off x="2735263" y="773113"/>
            <a:ext cx="3636962"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TUINGASHIT</a:t>
            </a:r>
            <a:endParaRPr lang="en-US" altLang="en-US" sz="4000" i="1">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8DF7B43-6389-B148-604E-48487738E43F}"/>
              </a:ext>
            </a:extLst>
          </p:cNvPr>
          <p:cNvSpPr>
            <a:spLocks noChangeArrowheads="1"/>
          </p:cNvSpPr>
          <p:nvPr/>
        </p:nvSpPr>
        <p:spPr bwMode="auto">
          <a:xfrm>
            <a:off x="685800" y="852488"/>
            <a:ext cx="7847013"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chemeClr val="accent2"/>
              </a:solidFill>
              <a:latin typeface="Times New Roman" panose="02020603050405020304" pitchFamily="18" charset="0"/>
            </a:endParaRP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1</a:t>
            </a:r>
            <a:r>
              <a:rPr lang="en-US" altLang="en-US" sz="2400">
                <a:solidFill>
                  <a:schemeClr val="accent2"/>
                </a:solidFill>
                <a:latin typeface="Times New Roman" panose="02020603050405020304" pitchFamily="18" charset="0"/>
              </a:rPr>
              <a:t> “</a:t>
            </a:r>
            <a:r>
              <a:rPr lang="en-US" altLang="en-US" sz="2800">
                <a:solidFill>
                  <a:schemeClr val="accent2"/>
                </a:solidFill>
                <a:latin typeface="Times New Roman" panose="02020603050405020304" pitchFamily="18" charset="0"/>
              </a:rPr>
              <a:t> Chieina Prohona Abramli hanga,      “Naramwui eina, shangwui eina kala navāwui shim eina zatta Ina chitheiki kaji ngalei chili vālu”.</a:t>
            </a:r>
          </a:p>
          <a:p>
            <a:r>
              <a:rPr lang="en-US" altLang="en-US" sz="20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2</a:t>
            </a:r>
            <a:r>
              <a:rPr lang="en-US" altLang="en-US" sz="2800">
                <a:solidFill>
                  <a:schemeClr val="accent2"/>
                </a:solidFill>
                <a:latin typeface="Times New Roman" panose="02020603050405020304" pitchFamily="18" charset="0"/>
              </a:rPr>
              <a:t>“Kala Ina nali kahaka yur ākha sāngasakta nali sokhamila somira, nawui ming reingasakta, sokhame mi ākha sāngasakra.</a:t>
            </a: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3</a:t>
            </a:r>
            <a:r>
              <a:rPr lang="en-US" altLang="en-US" sz="2800">
                <a:solidFill>
                  <a:schemeClr val="accent2"/>
                </a:solidFill>
                <a:latin typeface="Times New Roman" panose="02020603050405020304" pitchFamily="18" charset="0"/>
              </a:rPr>
              <a:t> Nali kasobingli Inala sora, nali khonkashe chili Inala khonshira kala okathui shimkhur hupta nawui mangā eina sokhami ngasāra</a:t>
            </a:r>
            <a:r>
              <a:rPr lang="en-US" altLang="en-US" sz="2800" i="1">
                <a:solidFill>
                  <a:schemeClr val="accent2"/>
                </a:solidFill>
                <a:latin typeface="Times New Roman" panose="02020603050405020304" pitchFamily="18" charset="0"/>
              </a:rPr>
              <a:t>.”</a:t>
            </a:r>
            <a:r>
              <a:rPr lang="en-US" altLang="en-US" sz="2800">
                <a:solidFill>
                  <a:schemeClr val="accent2"/>
                </a:solidFill>
                <a:latin typeface="Times New Roman" panose="02020603050405020304" pitchFamily="18" charset="0"/>
              </a:rPr>
              <a:t>     </a:t>
            </a:r>
          </a:p>
        </p:txBody>
      </p:sp>
      <p:sp>
        <p:nvSpPr>
          <p:cNvPr id="521219" name="Rectangle 3">
            <a:extLst>
              <a:ext uri="{FF2B5EF4-FFF2-40B4-BE49-F238E27FC236}">
                <a16:creationId xmlns:a16="http://schemas.microsoft.com/office/drawing/2014/main" id="{37AC9909-C0E4-C225-C4CE-22A5FE100A64}"/>
              </a:ext>
            </a:extLst>
          </p:cNvPr>
          <p:cNvSpPr>
            <a:spLocks noChangeArrowheads="1"/>
          </p:cNvSpPr>
          <p:nvPr/>
        </p:nvSpPr>
        <p:spPr bwMode="auto">
          <a:xfrm>
            <a:off x="736600" y="0"/>
            <a:ext cx="7546975"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ABRAHAMWUI TUINGASHITBING</a:t>
            </a:r>
          </a:p>
        </p:txBody>
      </p:sp>
      <p:sp>
        <p:nvSpPr>
          <p:cNvPr id="102404" name="Text Box 4">
            <a:extLst>
              <a:ext uri="{FF2B5EF4-FFF2-40B4-BE49-F238E27FC236}">
                <a16:creationId xmlns:a16="http://schemas.microsoft.com/office/drawing/2014/main" id="{D682A7F5-0A3C-956D-33AD-E30E4AC6764E}"/>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02405" name="Rectangle 5">
            <a:extLst>
              <a:ext uri="{FF2B5EF4-FFF2-40B4-BE49-F238E27FC236}">
                <a16:creationId xmlns:a16="http://schemas.microsoft.com/office/drawing/2014/main" id="{FFF7FED7-FB3F-AA51-91E3-BAA82A1B8F53}"/>
              </a:ext>
            </a:extLst>
          </p:cNvPr>
          <p:cNvSpPr>
            <a:spLocks noChangeArrowheads="1"/>
          </p:cNvSpPr>
          <p:nvPr/>
        </p:nvSpPr>
        <p:spPr bwMode="auto">
          <a:xfrm>
            <a:off x="-14288" y="0"/>
            <a:ext cx="9144001"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21225" name="Text Box 9">
            <a:extLst>
              <a:ext uri="{FF2B5EF4-FFF2-40B4-BE49-F238E27FC236}">
                <a16:creationId xmlns:a16="http://schemas.microsoft.com/office/drawing/2014/main" id="{EC523996-3636-6B21-C248-B3641B7C7C2F}"/>
              </a:ext>
            </a:extLst>
          </p:cNvPr>
          <p:cNvSpPr txBox="1">
            <a:spLocks noChangeArrowheads="1"/>
          </p:cNvSpPr>
          <p:nvPr/>
        </p:nvSpPr>
        <p:spPr bwMode="auto">
          <a:xfrm>
            <a:off x="781050" y="1433513"/>
            <a:ext cx="7585075" cy="34163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7200">
                <a:solidFill>
                  <a:srgbClr val="FBF43D"/>
                </a:solidFill>
              </a:rPr>
              <a:t>Aruila tuizābing hili ākhashida yangsa…</a:t>
            </a:r>
            <a:endParaRPr lang="en-US" altLang="en-US" sz="5400">
              <a:solidFill>
                <a:srgbClr val="FBF43D"/>
              </a:solidFill>
            </a:endParaRPr>
          </a:p>
        </p:txBody>
      </p:sp>
      <p:sp>
        <p:nvSpPr>
          <p:cNvPr id="521228" name="Rectangle 12">
            <a:extLst>
              <a:ext uri="{FF2B5EF4-FFF2-40B4-BE49-F238E27FC236}">
                <a16:creationId xmlns:a16="http://schemas.microsoft.com/office/drawing/2014/main" id="{0DA3D18A-9470-3C05-4366-1B0E1F083795}"/>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41</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3" name="Rectangle 7">
            <a:extLst>
              <a:ext uri="{FF2B5EF4-FFF2-40B4-BE49-F238E27FC236}">
                <a16:creationId xmlns:a16="http://schemas.microsoft.com/office/drawing/2014/main" id="{428F2CA1-7883-D321-C19C-3918C8CF0A03}"/>
              </a:ext>
            </a:extLst>
          </p:cNvPr>
          <p:cNvSpPr>
            <a:spLocks noChangeArrowheads="1"/>
          </p:cNvSpPr>
          <p:nvPr/>
        </p:nvSpPr>
        <p:spPr bwMode="auto">
          <a:xfrm>
            <a:off x="8101013" y="6518275"/>
            <a:ext cx="339725" cy="244475"/>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latin typeface="Comic Sans MS" pitchFamily="-108" charset="0"/>
                <a:ea typeface="ＭＳ Ｐゴシック" pitchFamily="-108" charset="-128"/>
              </a:rPr>
              <a:t>42</a:t>
            </a:r>
          </a:p>
        </p:txBody>
      </p:sp>
      <p:sp>
        <p:nvSpPr>
          <p:cNvPr id="104451" name="Rectangle 2">
            <a:extLst>
              <a:ext uri="{FF2B5EF4-FFF2-40B4-BE49-F238E27FC236}">
                <a16:creationId xmlns:a16="http://schemas.microsoft.com/office/drawing/2014/main" id="{E0CDD2BE-4FEB-E41E-7AE3-5D6F80DE3741}"/>
              </a:ext>
            </a:extLst>
          </p:cNvPr>
          <p:cNvSpPr>
            <a:spLocks noChangeArrowheads="1"/>
          </p:cNvSpPr>
          <p:nvPr/>
        </p:nvSpPr>
        <p:spPr bwMode="auto">
          <a:xfrm>
            <a:off x="822325" y="852488"/>
            <a:ext cx="784701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chemeClr val="accent2"/>
              </a:solidFill>
              <a:latin typeface="Times New Roman" panose="02020603050405020304" pitchFamily="18" charset="0"/>
            </a:endParaRP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1</a:t>
            </a:r>
            <a:r>
              <a:rPr lang="en-US" altLang="en-US" sz="2800">
                <a:solidFill>
                  <a:schemeClr val="accent2"/>
                </a:solidFill>
                <a:latin typeface="Times New Roman" panose="02020603050405020304" pitchFamily="18" charset="0"/>
              </a:rPr>
              <a:t> “ Chieina Prohona Abramli hānga, </a:t>
            </a:r>
          </a:p>
          <a:p>
            <a:r>
              <a:rPr lang="en-US" altLang="en-US" sz="2800">
                <a:solidFill>
                  <a:schemeClr val="accent2"/>
                </a:solidFill>
                <a:latin typeface="Times New Roman" panose="02020603050405020304" pitchFamily="18" charset="0"/>
              </a:rPr>
              <a:t>        “Naramwui eina, shangwui eina kala navāwui shim eina zatta Ina chitheiki kaji ngalei chili vālu”.</a:t>
            </a:r>
          </a:p>
          <a:p>
            <a:r>
              <a:rPr lang="en-US" altLang="en-US" sz="2800">
                <a:solidFill>
                  <a:schemeClr val="accent2"/>
                </a:solidFill>
                <a:latin typeface="Times New Roman" panose="02020603050405020304" pitchFamily="18" charset="0"/>
              </a:rPr>
              <a:t>	 </a:t>
            </a:r>
            <a:r>
              <a:rPr lang="en-US" altLang="en-US" sz="4000" baseline="30000">
                <a:solidFill>
                  <a:schemeClr val="accent2"/>
                </a:solidFill>
                <a:latin typeface="Times New Roman" panose="02020603050405020304" pitchFamily="18" charset="0"/>
              </a:rPr>
              <a:t>2Kala Ina nali kahaka yur sāngasakta nali sokhamila somira, nawui ming reingasakta, sokhame mi akha sāngasakra</a:t>
            </a:r>
            <a:r>
              <a:rPr lang="en-US" altLang="en-US" sz="4000">
                <a:solidFill>
                  <a:schemeClr val="accent2"/>
                </a:solidFill>
                <a:latin typeface="Times New Roman" panose="02020603050405020304" pitchFamily="18" charset="0"/>
              </a:rPr>
              <a:t>.</a:t>
            </a:r>
          </a:p>
          <a:p>
            <a:r>
              <a:rPr lang="en-US" altLang="en-US" sz="2800">
                <a:solidFill>
                  <a:schemeClr val="accent2"/>
                </a:solidFill>
                <a:latin typeface="Times New Roman" panose="02020603050405020304" pitchFamily="18" charset="0"/>
              </a:rPr>
              <a:t>	 </a:t>
            </a:r>
            <a:r>
              <a:rPr lang="en-US" altLang="en-US" sz="2800" baseline="30000">
                <a:solidFill>
                  <a:schemeClr val="accent2"/>
                </a:solidFill>
                <a:latin typeface="Times New Roman" panose="02020603050405020304" pitchFamily="18" charset="0"/>
              </a:rPr>
              <a:t>3</a:t>
            </a:r>
            <a:r>
              <a:rPr lang="en-US" altLang="en-US" sz="2800">
                <a:solidFill>
                  <a:schemeClr val="accent2"/>
                </a:solidFill>
                <a:latin typeface="Times New Roman" panose="02020603050405020304" pitchFamily="18" charset="0"/>
              </a:rPr>
              <a:t> </a:t>
            </a:r>
            <a:r>
              <a:rPr lang="en-US" altLang="en-US" sz="2800" i="1">
                <a:solidFill>
                  <a:schemeClr val="accent2"/>
                </a:solidFill>
                <a:latin typeface="Times New Roman" panose="02020603050405020304" pitchFamily="18" charset="0"/>
              </a:rPr>
              <a:t> Nali kasobingli Inala sora, nali khonkashe chili Inala khonshira kala okathui shimkhur hupta nawui mangā eina sokhami ngasāra.”</a:t>
            </a:r>
            <a:r>
              <a:rPr lang="en-US" altLang="en-US" sz="2800">
                <a:solidFill>
                  <a:schemeClr val="accent2"/>
                </a:solidFill>
                <a:latin typeface="Times New Roman" panose="02020603050405020304" pitchFamily="18" charset="0"/>
              </a:rPr>
              <a:t> </a:t>
            </a:r>
          </a:p>
        </p:txBody>
      </p:sp>
      <p:sp>
        <p:nvSpPr>
          <p:cNvPr id="613379" name="Rectangle 3">
            <a:extLst>
              <a:ext uri="{FF2B5EF4-FFF2-40B4-BE49-F238E27FC236}">
                <a16:creationId xmlns:a16="http://schemas.microsoft.com/office/drawing/2014/main" id="{11F38ECF-1425-FACA-AE9A-A3D1B5C45DE0}"/>
              </a:ext>
            </a:extLst>
          </p:cNvPr>
          <p:cNvSpPr>
            <a:spLocks noChangeArrowheads="1"/>
          </p:cNvSpPr>
          <p:nvPr/>
        </p:nvSpPr>
        <p:spPr bwMode="auto">
          <a:xfrm>
            <a:off x="587375" y="3175"/>
            <a:ext cx="7847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ABRAHAMWUI TUINGASHITBING</a:t>
            </a:r>
          </a:p>
        </p:txBody>
      </p:sp>
      <p:sp>
        <p:nvSpPr>
          <p:cNvPr id="104453" name="Text Box 4">
            <a:extLst>
              <a:ext uri="{FF2B5EF4-FFF2-40B4-BE49-F238E27FC236}">
                <a16:creationId xmlns:a16="http://schemas.microsoft.com/office/drawing/2014/main" id="{95A143D9-0158-CC5B-F370-8F60CD1C4EE7}"/>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104454" name="Rectangle 5">
            <a:extLst>
              <a:ext uri="{FF2B5EF4-FFF2-40B4-BE49-F238E27FC236}">
                <a16:creationId xmlns:a16="http://schemas.microsoft.com/office/drawing/2014/main" id="{D32CD698-12FC-8A7B-DA6C-F006607EA324}"/>
              </a:ext>
            </a:extLst>
          </p:cNvPr>
          <p:cNvSpPr>
            <a:spLocks noChangeArrowheads="1"/>
          </p:cNvSpPr>
          <p:nvPr/>
        </p:nvSpPr>
        <p:spPr bwMode="auto">
          <a:xfrm>
            <a:off x="-14288" y="0"/>
            <a:ext cx="9144001"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613382" name="Text Box 6">
            <a:extLst>
              <a:ext uri="{FF2B5EF4-FFF2-40B4-BE49-F238E27FC236}">
                <a16:creationId xmlns:a16="http://schemas.microsoft.com/office/drawing/2014/main" id="{3143F265-E215-C6C5-1419-1E1FA38EA76A}"/>
              </a:ext>
            </a:extLst>
          </p:cNvPr>
          <p:cNvSpPr txBox="1">
            <a:spLocks noChangeArrowheads="1"/>
          </p:cNvSpPr>
          <p:nvPr/>
        </p:nvSpPr>
        <p:spPr bwMode="auto">
          <a:xfrm>
            <a:off x="822325" y="966788"/>
            <a:ext cx="7585075" cy="5632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7200">
                <a:solidFill>
                  <a:srgbClr val="FBF43D"/>
                </a:solidFill>
              </a:rPr>
              <a:t>Tuibing hiwui kakhalat ngarakzak eina phapta daleila ithum? </a:t>
            </a:r>
            <a:endParaRPr lang="en-US" altLang="en-US" sz="5400">
              <a:solidFill>
                <a:srgbClr val="FBF43D"/>
              </a:solidFill>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AB54EFA2-26A9-5D24-F8F1-5D857F152C48}"/>
              </a:ext>
            </a:extLst>
          </p:cNvPr>
          <p:cNvSpPr>
            <a:spLocks noChangeArrowheads="1"/>
          </p:cNvSpPr>
          <p:nvPr/>
        </p:nvSpPr>
        <p:spPr bwMode="auto">
          <a:xfrm>
            <a:off x="685800" y="852488"/>
            <a:ext cx="7847013" cy="4891087"/>
          </a:xfrm>
          <a:prstGeom prst="rect">
            <a:avLst/>
          </a:prstGeom>
          <a:noFill/>
          <a:ln w="12700">
            <a:noFill/>
            <a:miter lim="800000"/>
            <a:headEnd/>
            <a:tailEnd/>
          </a:ln>
          <a:effectLst>
            <a:outerShdw blurRad="63500" dist="46662" dir="3284183"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3200">
              <a:latin typeface="Times New Roman" panose="02020603050405020304" pitchFamily="18" charset="0"/>
            </a:endParaRPr>
          </a:p>
          <a:p>
            <a:pPr>
              <a:defRPr/>
            </a:pPr>
            <a:r>
              <a:rPr lang="en-US" altLang="en-US" sz="2800">
                <a:latin typeface="Times New Roman" panose="02020603050405020304" pitchFamily="18" charset="0"/>
              </a:rPr>
              <a:t>	 </a:t>
            </a:r>
            <a:r>
              <a:rPr lang="en-US" altLang="en-US" sz="2800" baseline="30000">
                <a:latin typeface="Times New Roman" panose="02020603050405020304" pitchFamily="18" charset="0"/>
              </a:rPr>
              <a:t>1</a:t>
            </a:r>
            <a:r>
              <a:rPr lang="en-US" altLang="en-US" sz="2400">
                <a:latin typeface="Times New Roman" panose="02020603050405020304" pitchFamily="18" charset="0"/>
              </a:rPr>
              <a:t> “</a:t>
            </a:r>
            <a:r>
              <a:rPr lang="en-US" altLang="en-US" sz="2800">
                <a:latin typeface="Times New Roman" panose="02020603050405020304" pitchFamily="18" charset="0"/>
              </a:rPr>
              <a:t> Chieina Prohona Abramli hānga, </a:t>
            </a:r>
          </a:p>
          <a:p>
            <a:pPr>
              <a:defRPr/>
            </a:pPr>
            <a:r>
              <a:rPr lang="en-US" altLang="en-US" sz="2800">
                <a:latin typeface="Times New Roman" panose="02020603050405020304" pitchFamily="18" charset="0"/>
              </a:rPr>
              <a:t>        “Naramwui eina, shangwui eina kala navāwui shim eina zatta Ina chitheiki kaji </a:t>
            </a:r>
            <a:r>
              <a:rPr lang="en-US" altLang="en-US" sz="2800">
                <a:solidFill>
                  <a:srgbClr val="FFFF00"/>
                </a:solidFill>
                <a:latin typeface="Times New Roman" panose="02020603050405020304" pitchFamily="18" charset="0"/>
              </a:rPr>
              <a:t>ngalei </a:t>
            </a:r>
            <a:r>
              <a:rPr lang="en-US" altLang="en-US" sz="2800">
                <a:latin typeface="Times New Roman" panose="02020603050405020304" pitchFamily="18" charset="0"/>
              </a:rPr>
              <a:t>chili vālu.</a:t>
            </a:r>
          </a:p>
          <a:p>
            <a:pPr>
              <a:defRPr/>
            </a:pPr>
            <a:r>
              <a:rPr lang="en-US" altLang="en-US" sz="2000">
                <a:latin typeface="Times New Roman" panose="02020603050405020304" pitchFamily="18" charset="0"/>
              </a:rPr>
              <a:t>	 </a:t>
            </a:r>
            <a:r>
              <a:rPr lang="en-US" altLang="en-US" sz="2800" baseline="30000">
                <a:latin typeface="Times New Roman" panose="02020603050405020304" pitchFamily="18" charset="0"/>
              </a:rPr>
              <a:t>2</a:t>
            </a:r>
            <a:r>
              <a:rPr lang="en-US" altLang="en-US" sz="2800">
                <a:latin typeface="Times New Roman" panose="02020603050405020304" pitchFamily="18" charset="0"/>
              </a:rPr>
              <a:t>“Kala Ina nali kahaka </a:t>
            </a:r>
            <a:r>
              <a:rPr lang="en-US" altLang="en-US" sz="2800">
                <a:solidFill>
                  <a:srgbClr val="FFFF00"/>
                </a:solidFill>
                <a:latin typeface="Times New Roman" panose="02020603050405020304" pitchFamily="18" charset="0"/>
              </a:rPr>
              <a:t>yur</a:t>
            </a:r>
            <a:r>
              <a:rPr lang="en-US" altLang="en-US" sz="2800">
                <a:latin typeface="Times New Roman" panose="02020603050405020304" pitchFamily="18" charset="0"/>
              </a:rPr>
              <a:t> </a:t>
            </a:r>
          </a:p>
          <a:p>
            <a:pPr>
              <a:defRPr/>
            </a:pPr>
            <a:r>
              <a:rPr lang="en-US" altLang="en-US" sz="2800">
                <a:latin typeface="Times New Roman" panose="02020603050405020304" pitchFamily="18" charset="0"/>
              </a:rPr>
              <a:t>ākha sāngasakta nali sokhamila somira, nawui ming reingasakta, sokhame ākha sāngasakra.</a:t>
            </a:r>
          </a:p>
          <a:p>
            <a:pPr>
              <a:defRPr/>
            </a:pPr>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i="1">
                <a:solidFill>
                  <a:schemeClr val="folHlink"/>
                </a:solidFill>
                <a:latin typeface="Times New Roman" panose="02020603050405020304" pitchFamily="18" charset="0"/>
              </a:rPr>
              <a:t> Nali kasobingli Inala sora, nali khonkashe chili Inala khonshira kala okathui shimkhur hupta nawui mangā eina sokhami ngasāra.”</a:t>
            </a:r>
            <a:r>
              <a:rPr lang="en-US" altLang="en-US" sz="2800">
                <a:latin typeface="Times New Roman" panose="02020603050405020304" pitchFamily="18" charset="0"/>
              </a:rPr>
              <a:t>       </a:t>
            </a:r>
          </a:p>
        </p:txBody>
      </p:sp>
      <p:sp>
        <p:nvSpPr>
          <p:cNvPr id="522243" name="Rectangle 3">
            <a:extLst>
              <a:ext uri="{FF2B5EF4-FFF2-40B4-BE49-F238E27FC236}">
                <a16:creationId xmlns:a16="http://schemas.microsoft.com/office/drawing/2014/main" id="{9FC833E7-30C0-3705-DE61-950F3437D3B8}"/>
              </a:ext>
            </a:extLst>
          </p:cNvPr>
          <p:cNvSpPr>
            <a:spLocks noChangeArrowheads="1"/>
          </p:cNvSpPr>
          <p:nvPr/>
        </p:nvSpPr>
        <p:spPr bwMode="auto">
          <a:xfrm>
            <a:off x="763588" y="3175"/>
            <a:ext cx="7561262"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ABRAHAMWUI TUINGASHITBING</a:t>
            </a:r>
          </a:p>
        </p:txBody>
      </p:sp>
      <p:sp>
        <p:nvSpPr>
          <p:cNvPr id="106500" name="Text Box 4">
            <a:extLst>
              <a:ext uri="{FF2B5EF4-FFF2-40B4-BE49-F238E27FC236}">
                <a16:creationId xmlns:a16="http://schemas.microsoft.com/office/drawing/2014/main" id="{03F304A6-62B7-0DBF-0BE9-E267DD440A01}"/>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22249" name="Oval 9">
            <a:extLst>
              <a:ext uri="{FF2B5EF4-FFF2-40B4-BE49-F238E27FC236}">
                <a16:creationId xmlns:a16="http://schemas.microsoft.com/office/drawing/2014/main" id="{2B7589F4-DFFF-3CBA-92BC-61EDFB79B41F}"/>
              </a:ext>
            </a:extLst>
          </p:cNvPr>
          <p:cNvSpPr>
            <a:spLocks noChangeArrowheads="1"/>
          </p:cNvSpPr>
          <p:nvPr/>
        </p:nvSpPr>
        <p:spPr bwMode="auto">
          <a:xfrm>
            <a:off x="7137400" y="2171700"/>
            <a:ext cx="1201738" cy="62706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22250" name="Oval 10">
            <a:extLst>
              <a:ext uri="{FF2B5EF4-FFF2-40B4-BE49-F238E27FC236}">
                <a16:creationId xmlns:a16="http://schemas.microsoft.com/office/drawing/2014/main" id="{1481C1DA-7C0E-25A0-E1AC-8238EC435AAE}"/>
              </a:ext>
            </a:extLst>
          </p:cNvPr>
          <p:cNvSpPr>
            <a:spLocks noChangeArrowheads="1"/>
          </p:cNvSpPr>
          <p:nvPr/>
        </p:nvSpPr>
        <p:spPr bwMode="auto">
          <a:xfrm>
            <a:off x="5199063" y="3048000"/>
            <a:ext cx="928687" cy="627063"/>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22251" name="Oval 11">
            <a:extLst>
              <a:ext uri="{FF2B5EF4-FFF2-40B4-BE49-F238E27FC236}">
                <a16:creationId xmlns:a16="http://schemas.microsoft.com/office/drawing/2014/main" id="{95950819-22D3-5F95-7D5F-163348590876}"/>
              </a:ext>
            </a:extLst>
          </p:cNvPr>
          <p:cNvSpPr>
            <a:spLocks noChangeArrowheads="1"/>
          </p:cNvSpPr>
          <p:nvPr/>
        </p:nvSpPr>
        <p:spPr bwMode="auto">
          <a:xfrm>
            <a:off x="0" y="4165600"/>
            <a:ext cx="9144000" cy="199390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22254" name="Rectangle 14">
            <a:extLst>
              <a:ext uri="{FF2B5EF4-FFF2-40B4-BE49-F238E27FC236}">
                <a16:creationId xmlns:a16="http://schemas.microsoft.com/office/drawing/2014/main" id="{8276FF19-F68F-3347-21F1-EBCDF0EAA0ED}"/>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43</a:t>
            </a:r>
          </a:p>
        </p:txBody>
      </p:sp>
      <p:sp>
        <p:nvSpPr>
          <p:cNvPr id="106505" name="Text Box 15">
            <a:extLst>
              <a:ext uri="{FF2B5EF4-FFF2-40B4-BE49-F238E27FC236}">
                <a16:creationId xmlns:a16="http://schemas.microsoft.com/office/drawing/2014/main" id="{1BEFC872-7079-C651-48C8-47691A06B69F}"/>
              </a:ext>
            </a:extLst>
          </p:cNvPr>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24161750" indent="-24161750">
              <a:defRPr sz="1600" b="1">
                <a:solidFill>
                  <a:schemeClr val="tx1"/>
                </a:solidFill>
                <a:latin typeface="Comic Sans MS" panose="030F0902030302020204" pitchFamily="66" charset="0"/>
                <a:ea typeface="ＭＳ Ｐゴシック" panose="020B0600070205080204" pitchFamily="34" charset="-128"/>
              </a:defRPr>
            </a:lvl1pPr>
            <a:lvl2pPr marL="114300">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lvl="1" algn="ctr">
              <a:spcBef>
                <a:spcPct val="50000"/>
              </a:spcBef>
            </a:pPr>
            <a:endParaRPr lang="en-US" altLang="en-US" sz="1800">
              <a:solidFill>
                <a:srgbClr val="FFFFFF"/>
              </a:solidFill>
            </a:endParaRPr>
          </a:p>
        </p:txBody>
      </p:sp>
      <p:sp>
        <p:nvSpPr>
          <p:cNvPr id="106506" name="Text Box 16">
            <a:extLst>
              <a:ext uri="{FF2B5EF4-FFF2-40B4-BE49-F238E27FC236}">
                <a16:creationId xmlns:a16="http://schemas.microsoft.com/office/drawing/2014/main" id="{7A7C37A7-5769-5677-0346-874A4E1C148B}"/>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BA28385-34E9-6B8A-CD70-5871CF58FF92}"/>
              </a:ext>
            </a:extLst>
          </p:cNvPr>
          <p:cNvSpPr>
            <a:spLocks noChangeArrowheads="1"/>
          </p:cNvSpPr>
          <p:nvPr/>
        </p:nvSpPr>
        <p:spPr bwMode="auto">
          <a:xfrm>
            <a:off x="685800" y="852488"/>
            <a:ext cx="7847013"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rgbClr val="00008A"/>
              </a:solidFill>
              <a:latin typeface="Times New Roman" panose="02020603050405020304" pitchFamily="18" charset="0"/>
            </a:endParaRPr>
          </a:p>
          <a:p>
            <a:r>
              <a:rPr lang="en-US" altLang="en-US" sz="2800">
                <a:solidFill>
                  <a:srgbClr val="00008A"/>
                </a:solidFill>
                <a:latin typeface="Times New Roman" panose="02020603050405020304" pitchFamily="18" charset="0"/>
              </a:rPr>
              <a:t>	 </a:t>
            </a:r>
            <a:r>
              <a:rPr lang="en-US" altLang="en-US" sz="2800" baseline="30000">
                <a:solidFill>
                  <a:srgbClr val="00008A"/>
                </a:solidFill>
                <a:latin typeface="Times New Roman" panose="02020603050405020304" pitchFamily="18" charset="0"/>
              </a:rPr>
              <a:t>1</a:t>
            </a:r>
            <a:r>
              <a:rPr lang="en-US" altLang="en-US" sz="2400">
                <a:solidFill>
                  <a:srgbClr val="00008A"/>
                </a:solidFill>
                <a:latin typeface="Times New Roman" panose="02020603050405020304" pitchFamily="18" charset="0"/>
              </a:rPr>
              <a:t> “</a:t>
            </a:r>
            <a:r>
              <a:rPr lang="en-US" altLang="en-US" sz="2800">
                <a:solidFill>
                  <a:srgbClr val="00008A"/>
                </a:solidFill>
                <a:latin typeface="Times New Roman" panose="02020603050405020304" pitchFamily="18" charset="0"/>
              </a:rPr>
              <a:t> Chieina Prohona Abramli hānga, </a:t>
            </a:r>
          </a:p>
          <a:p>
            <a:r>
              <a:rPr lang="en-US" altLang="en-US" sz="2800">
                <a:solidFill>
                  <a:srgbClr val="00008A"/>
                </a:solidFill>
                <a:latin typeface="Times New Roman" panose="02020603050405020304" pitchFamily="18" charset="0"/>
              </a:rPr>
              <a:t>        “Naramwui eina, shangwui eina kala navāwui shim eina zatta Ina chitheiki kaji ngalei chili vālu.</a:t>
            </a:r>
          </a:p>
          <a:p>
            <a:r>
              <a:rPr lang="en-US" altLang="en-US" sz="2000">
                <a:solidFill>
                  <a:srgbClr val="00008A"/>
                </a:solidFill>
                <a:latin typeface="Times New Roman" panose="02020603050405020304" pitchFamily="18" charset="0"/>
              </a:rPr>
              <a:t>	 </a:t>
            </a:r>
            <a:r>
              <a:rPr lang="en-US" altLang="en-US" sz="2800" baseline="30000">
                <a:solidFill>
                  <a:srgbClr val="00008A"/>
                </a:solidFill>
                <a:latin typeface="Times New Roman" panose="02020603050405020304" pitchFamily="18" charset="0"/>
              </a:rPr>
              <a:t>2</a:t>
            </a:r>
            <a:r>
              <a:rPr lang="en-US" altLang="en-US" sz="2800">
                <a:solidFill>
                  <a:srgbClr val="00008A"/>
                </a:solidFill>
                <a:latin typeface="Times New Roman" panose="02020603050405020304" pitchFamily="18" charset="0"/>
              </a:rPr>
              <a:t>“Kala Ina nali kahaka yur ākha sāngasakta nali sokhamila somira, nawui ming reingasakta, sokhame mi akha sāngasakra.</a:t>
            </a:r>
          </a:p>
          <a:p>
            <a:r>
              <a:rPr lang="en-US" altLang="en-US" sz="2800">
                <a:solidFill>
                  <a:srgbClr val="00008A"/>
                </a:solidFill>
                <a:latin typeface="Times New Roman" panose="02020603050405020304" pitchFamily="18" charset="0"/>
              </a:rPr>
              <a:t>	 </a:t>
            </a:r>
            <a:r>
              <a:rPr lang="en-US" altLang="en-US" sz="2800" baseline="30000">
                <a:solidFill>
                  <a:srgbClr val="00008A"/>
                </a:solidFill>
                <a:latin typeface="Times New Roman" panose="02020603050405020304" pitchFamily="18" charset="0"/>
              </a:rPr>
              <a:t>3</a:t>
            </a:r>
            <a:r>
              <a:rPr lang="en-US" altLang="en-US" sz="2800">
                <a:solidFill>
                  <a:srgbClr val="00008A"/>
                </a:solidFill>
                <a:latin typeface="Times New Roman" panose="02020603050405020304" pitchFamily="18" charset="0"/>
              </a:rPr>
              <a:t> </a:t>
            </a:r>
            <a:r>
              <a:rPr lang="en-US" altLang="en-US" sz="2800" i="1">
                <a:solidFill>
                  <a:srgbClr val="00008A"/>
                </a:solidFill>
                <a:latin typeface="Times New Roman" panose="02020603050405020304" pitchFamily="18" charset="0"/>
              </a:rPr>
              <a:t>Inali kasobingli Inala sora, nali khonkashe chili Inala khonshira kala okathui shimkhur hupta nawui mangā eina sokhami ngasāra.”</a:t>
            </a:r>
            <a:r>
              <a:rPr lang="en-US" altLang="en-US" sz="2800">
                <a:solidFill>
                  <a:srgbClr val="00008A"/>
                </a:solidFill>
                <a:latin typeface="Times New Roman" panose="02020603050405020304" pitchFamily="18" charset="0"/>
              </a:rPr>
              <a:t>       </a:t>
            </a:r>
          </a:p>
        </p:txBody>
      </p:sp>
      <p:sp>
        <p:nvSpPr>
          <p:cNvPr id="477187" name="Rectangle 3">
            <a:extLst>
              <a:ext uri="{FF2B5EF4-FFF2-40B4-BE49-F238E27FC236}">
                <a16:creationId xmlns:a16="http://schemas.microsoft.com/office/drawing/2014/main" id="{445938A1-2A58-1716-E5A2-A345B2330358}"/>
              </a:ext>
            </a:extLst>
          </p:cNvPr>
          <p:cNvSpPr>
            <a:spLocks noChangeArrowheads="1"/>
          </p:cNvSpPr>
          <p:nvPr/>
        </p:nvSpPr>
        <p:spPr bwMode="auto">
          <a:xfrm>
            <a:off x="1295400" y="3175"/>
            <a:ext cx="6450013"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ABRAHAMWUI TUINGASHIT</a:t>
            </a:r>
          </a:p>
        </p:txBody>
      </p:sp>
      <p:sp>
        <p:nvSpPr>
          <p:cNvPr id="477189" name="Text Box 5">
            <a:extLst>
              <a:ext uri="{FF2B5EF4-FFF2-40B4-BE49-F238E27FC236}">
                <a16:creationId xmlns:a16="http://schemas.microsoft.com/office/drawing/2014/main" id="{F5676AB1-30BC-7BBC-9885-6D55DF42162C}"/>
              </a:ext>
            </a:extLst>
          </p:cNvPr>
          <p:cNvSpPr txBox="1">
            <a:spLocks noChangeArrowheads="1"/>
          </p:cNvSpPr>
          <p:nvPr/>
        </p:nvSpPr>
        <p:spPr bwMode="auto">
          <a:xfrm>
            <a:off x="604838" y="1184275"/>
            <a:ext cx="7958137" cy="19383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dirty="0">
                <a:solidFill>
                  <a:schemeClr val="folHlink"/>
                </a:solidFill>
                <a:latin typeface="Comic Sans MS" pitchFamily="-108" charset="0"/>
                <a:ea typeface="ＭＳ Ｐゴシック" pitchFamily="-108" charset="-128"/>
              </a:rPr>
              <a:t>Tuizabinghi Abrahamwui atamli  khamashung thada aruila mashungdaleila?</a:t>
            </a:r>
          </a:p>
        </p:txBody>
      </p:sp>
      <p:sp>
        <p:nvSpPr>
          <p:cNvPr id="108549" name="Text Box 6">
            <a:extLst>
              <a:ext uri="{FF2B5EF4-FFF2-40B4-BE49-F238E27FC236}">
                <a16:creationId xmlns:a16="http://schemas.microsoft.com/office/drawing/2014/main" id="{53FF9D89-E050-E8E6-D449-0BB0C0D7EDCA}"/>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77196" name="Rectangle 12">
            <a:extLst>
              <a:ext uri="{FF2B5EF4-FFF2-40B4-BE49-F238E27FC236}">
                <a16:creationId xmlns:a16="http://schemas.microsoft.com/office/drawing/2014/main" id="{45F01DCF-6955-E221-966C-36A7B37A9986}"/>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44</a:t>
            </a:r>
          </a:p>
        </p:txBody>
      </p:sp>
      <p:sp>
        <p:nvSpPr>
          <p:cNvPr id="477198" name="Text Box 14">
            <a:extLst>
              <a:ext uri="{FF2B5EF4-FFF2-40B4-BE49-F238E27FC236}">
                <a16:creationId xmlns:a16="http://schemas.microsoft.com/office/drawing/2014/main" id="{BE63FF71-72CE-6355-679B-F1B52360FC17}"/>
              </a:ext>
            </a:extLst>
          </p:cNvPr>
          <p:cNvSpPr txBox="1">
            <a:spLocks noChangeArrowheads="1"/>
          </p:cNvSpPr>
          <p:nvPr/>
        </p:nvSpPr>
        <p:spPr bwMode="auto">
          <a:xfrm>
            <a:off x="585788" y="3173413"/>
            <a:ext cx="7800975" cy="25542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000">
                <a:solidFill>
                  <a:schemeClr val="folHlink"/>
                </a:solidFill>
              </a:rPr>
              <a:t>Maningthurakha…         Biblewuitui </a:t>
            </a:r>
            <a:r>
              <a:rPr lang="en-US" altLang="en-US" sz="4000" i="1">
                <a:solidFill>
                  <a:srgbClr val="99CCFF"/>
                </a:solidFill>
              </a:rPr>
              <a:t>kachimamei</a:t>
            </a:r>
            <a:r>
              <a:rPr lang="en-US" altLang="en-US" sz="4000">
                <a:solidFill>
                  <a:schemeClr val="folHlink"/>
                </a:solidFill>
              </a:rPr>
              <a:t> mamashungthurada khuishokhaorakhala? </a:t>
            </a:r>
          </a:p>
        </p:txBody>
      </p:sp>
      <p:sp>
        <p:nvSpPr>
          <p:cNvPr id="108552" name="Text Box 15">
            <a:extLst>
              <a:ext uri="{FF2B5EF4-FFF2-40B4-BE49-F238E27FC236}">
                <a16:creationId xmlns:a16="http://schemas.microsoft.com/office/drawing/2014/main" id="{2E5754C3-B284-DA57-E40E-6F0C772CCCB3}"/>
              </a:ext>
            </a:extLst>
          </p:cNvPr>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525A8B9-4FEB-0793-EA94-4563F32EA417}"/>
              </a:ext>
            </a:extLst>
          </p:cNvPr>
          <p:cNvSpPr>
            <a:spLocks noChangeArrowheads="1"/>
          </p:cNvSpPr>
          <p:nvPr/>
        </p:nvSpPr>
        <p:spPr bwMode="auto">
          <a:xfrm>
            <a:off x="685800" y="852488"/>
            <a:ext cx="7847013"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rgbClr val="00008A"/>
              </a:solidFill>
              <a:latin typeface="Times New Roman" panose="02020603050405020304" pitchFamily="18" charset="0"/>
            </a:endParaRPr>
          </a:p>
          <a:p>
            <a:r>
              <a:rPr lang="en-US" altLang="en-US" sz="2800">
                <a:solidFill>
                  <a:srgbClr val="00008A"/>
                </a:solidFill>
                <a:latin typeface="Times New Roman" panose="02020603050405020304" pitchFamily="18" charset="0"/>
              </a:rPr>
              <a:t>	 </a:t>
            </a:r>
            <a:r>
              <a:rPr lang="en-US" altLang="en-US" sz="2800" baseline="30000">
                <a:solidFill>
                  <a:srgbClr val="00008A"/>
                </a:solidFill>
                <a:latin typeface="Times New Roman" panose="02020603050405020304" pitchFamily="18" charset="0"/>
              </a:rPr>
              <a:t>1</a:t>
            </a:r>
            <a:r>
              <a:rPr lang="en-US" altLang="en-US" sz="2400">
                <a:solidFill>
                  <a:srgbClr val="00008A"/>
                </a:solidFill>
                <a:latin typeface="Times New Roman" panose="02020603050405020304" pitchFamily="18" charset="0"/>
              </a:rPr>
              <a:t> “</a:t>
            </a:r>
            <a:r>
              <a:rPr lang="en-US" altLang="en-US" sz="2800">
                <a:solidFill>
                  <a:srgbClr val="00008A"/>
                </a:solidFill>
                <a:latin typeface="Times New Roman" panose="02020603050405020304" pitchFamily="18" charset="0"/>
              </a:rPr>
              <a:t> Chieina Prohona Abramli hānga, </a:t>
            </a:r>
          </a:p>
          <a:p>
            <a:r>
              <a:rPr lang="en-US" altLang="en-US" sz="2800">
                <a:solidFill>
                  <a:srgbClr val="00008A"/>
                </a:solidFill>
                <a:latin typeface="Times New Roman" panose="02020603050405020304" pitchFamily="18" charset="0"/>
              </a:rPr>
              <a:t>        “Naramwui eina, shangwui eina kala navāwui shim eina zatta Ina chitheiki kaji ngalei chili vālu.”</a:t>
            </a:r>
          </a:p>
          <a:p>
            <a:r>
              <a:rPr lang="en-US" altLang="en-US" sz="2000">
                <a:solidFill>
                  <a:srgbClr val="00008A"/>
                </a:solidFill>
                <a:latin typeface="Times New Roman" panose="02020603050405020304" pitchFamily="18" charset="0"/>
              </a:rPr>
              <a:t>	2 </a:t>
            </a:r>
            <a:r>
              <a:rPr lang="en-US" altLang="en-US" sz="2400">
                <a:solidFill>
                  <a:srgbClr val="00008A"/>
                </a:solidFill>
                <a:latin typeface="Times New Roman" panose="02020603050405020304" pitchFamily="18" charset="0"/>
              </a:rPr>
              <a:t>Kala Ina nali kahaka yur akha sāngasakta nali sokhamila somira, nawui ming reingasakta, sokhame mi akha sāngasakra.</a:t>
            </a:r>
          </a:p>
          <a:p>
            <a:r>
              <a:rPr lang="en-US" altLang="en-US" sz="2800">
                <a:solidFill>
                  <a:srgbClr val="00008A"/>
                </a:solidFill>
                <a:latin typeface="Times New Roman" panose="02020603050405020304" pitchFamily="18" charset="0"/>
              </a:rPr>
              <a:t>	 </a:t>
            </a:r>
            <a:r>
              <a:rPr lang="en-US" altLang="en-US" sz="2800" baseline="30000">
                <a:solidFill>
                  <a:srgbClr val="00008A"/>
                </a:solidFill>
                <a:latin typeface="Times New Roman" panose="02020603050405020304" pitchFamily="18" charset="0"/>
              </a:rPr>
              <a:t>3</a:t>
            </a:r>
            <a:r>
              <a:rPr lang="en-US" altLang="en-US" sz="2800">
                <a:solidFill>
                  <a:srgbClr val="00008A"/>
                </a:solidFill>
                <a:latin typeface="Times New Roman" panose="02020603050405020304" pitchFamily="18" charset="0"/>
              </a:rPr>
              <a:t> </a:t>
            </a:r>
            <a:r>
              <a:rPr lang="en-US" altLang="en-US" sz="2800" i="1">
                <a:solidFill>
                  <a:srgbClr val="00008A"/>
                </a:solidFill>
                <a:latin typeface="Times New Roman" panose="02020603050405020304" pitchFamily="18" charset="0"/>
              </a:rPr>
              <a:t>Nali kasobingli Inala sora, nali khonkashe chili Inala khonshira kala okathui shimkhur hupta nawui mangā eina sokhami ngasāra.”</a:t>
            </a:r>
            <a:r>
              <a:rPr lang="en-US" altLang="en-US" sz="2800">
                <a:solidFill>
                  <a:srgbClr val="00008A"/>
                </a:solidFill>
                <a:latin typeface="Times New Roman" panose="02020603050405020304" pitchFamily="18" charset="0"/>
              </a:rPr>
              <a:t>        (NIV)</a:t>
            </a:r>
          </a:p>
        </p:txBody>
      </p:sp>
      <p:sp>
        <p:nvSpPr>
          <p:cNvPr id="478211" name="Rectangle 3">
            <a:extLst>
              <a:ext uri="{FF2B5EF4-FFF2-40B4-BE49-F238E27FC236}">
                <a16:creationId xmlns:a16="http://schemas.microsoft.com/office/drawing/2014/main" id="{03139116-1389-E7CA-21FA-E52151275694}"/>
              </a:ext>
            </a:extLst>
          </p:cNvPr>
          <p:cNvSpPr>
            <a:spLocks noChangeArrowheads="1"/>
          </p:cNvSpPr>
          <p:nvPr/>
        </p:nvSpPr>
        <p:spPr bwMode="auto">
          <a:xfrm>
            <a:off x="368300" y="3175"/>
            <a:ext cx="83518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3200" dirty="0">
                <a:solidFill>
                  <a:srgbClr val="DDEE5E"/>
                </a:solidFill>
                <a:latin typeface="Times New Roman" pitchFamily="-108" charset="0"/>
                <a:ea typeface="ＭＳ Ｐゴシック" pitchFamily="-108" charset="-128"/>
              </a:rPr>
              <a:t>Haokaphok 12: 1-3</a:t>
            </a:r>
          </a:p>
          <a:p>
            <a:pPr algn="ctr">
              <a:defRPr/>
            </a:pPr>
            <a:r>
              <a:rPr lang="en-US" sz="3200" dirty="0">
                <a:solidFill>
                  <a:srgbClr val="DDEE5E"/>
                </a:solidFill>
                <a:latin typeface="Times New Roman" pitchFamily="-108" charset="0"/>
                <a:ea typeface="ＭＳ Ｐゴシック" pitchFamily="-108" charset="-128"/>
              </a:rPr>
              <a:t> ABRAHAMWUI TUINGASHITBING</a:t>
            </a:r>
          </a:p>
        </p:txBody>
      </p:sp>
      <p:sp>
        <p:nvSpPr>
          <p:cNvPr id="478216" name="Text Box 8">
            <a:extLst>
              <a:ext uri="{FF2B5EF4-FFF2-40B4-BE49-F238E27FC236}">
                <a16:creationId xmlns:a16="http://schemas.microsoft.com/office/drawing/2014/main" id="{DDAB05A4-93E2-7944-DD32-795F61FD1BFC}"/>
              </a:ext>
            </a:extLst>
          </p:cNvPr>
          <p:cNvSpPr txBox="1">
            <a:spLocks noChangeArrowheads="1"/>
          </p:cNvSpPr>
          <p:nvPr/>
        </p:nvSpPr>
        <p:spPr bwMode="auto">
          <a:xfrm>
            <a:off x="769938" y="1776413"/>
            <a:ext cx="7426325" cy="37861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solidFill>
                  <a:srgbClr val="FFFF00"/>
                </a:solidFill>
                <a:latin typeface="Comic Sans MS" pitchFamily="-108" charset="0"/>
                <a:ea typeface="ＭＳ Ｐゴシック" pitchFamily="-108" charset="-128"/>
              </a:rPr>
              <a:t>O.K., CHITHAKHA, KACHIKATHANA KHAMASHUNGDO?</a:t>
            </a:r>
          </a:p>
        </p:txBody>
      </p:sp>
      <p:sp>
        <p:nvSpPr>
          <p:cNvPr id="110597" name="Text Box 9">
            <a:extLst>
              <a:ext uri="{FF2B5EF4-FFF2-40B4-BE49-F238E27FC236}">
                <a16:creationId xmlns:a16="http://schemas.microsoft.com/office/drawing/2014/main" id="{682D107F-7288-FFA7-8BEA-6C95934D58F4}"/>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78223" name="Rectangle 15">
            <a:extLst>
              <a:ext uri="{FF2B5EF4-FFF2-40B4-BE49-F238E27FC236}">
                <a16:creationId xmlns:a16="http://schemas.microsoft.com/office/drawing/2014/main" id="{2F273B8F-F1FB-AB70-833B-F62FAF699BCA}"/>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45</a:t>
            </a:r>
          </a:p>
        </p:txBody>
      </p:sp>
      <p:sp>
        <p:nvSpPr>
          <p:cNvPr id="478224" name="Text Box 16">
            <a:extLst>
              <a:ext uri="{FF2B5EF4-FFF2-40B4-BE49-F238E27FC236}">
                <a16:creationId xmlns:a16="http://schemas.microsoft.com/office/drawing/2014/main" id="{86E541BF-F205-C949-7383-9109A461CEC7}"/>
              </a:ext>
            </a:extLst>
          </p:cNvPr>
          <p:cNvSpPr txBox="1">
            <a:spLocks noChangeArrowheads="1"/>
          </p:cNvSpPr>
          <p:nvPr/>
        </p:nvSpPr>
        <p:spPr bwMode="auto">
          <a:xfrm>
            <a:off x="373063" y="1720850"/>
            <a:ext cx="8416925" cy="3816350"/>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p>
            <a:pPr algn="ctr">
              <a:spcBef>
                <a:spcPct val="50000"/>
              </a:spcBef>
              <a:defRPr/>
            </a:pPr>
            <a:r>
              <a:rPr lang="en-US" sz="24200" dirty="0">
                <a:solidFill>
                  <a:srgbClr val="FC0000"/>
                </a:solidFill>
                <a:latin typeface="Arial" charset="0"/>
                <a:ea typeface="ＭＳ Ｐゴシック" pitchFamily="-108" charset="-128"/>
              </a:rPr>
              <a:t>MAH!</a:t>
            </a:r>
          </a:p>
        </p:txBody>
      </p:sp>
      <p:sp>
        <p:nvSpPr>
          <p:cNvPr id="110600" name="Text Box 17">
            <a:extLst>
              <a:ext uri="{FF2B5EF4-FFF2-40B4-BE49-F238E27FC236}">
                <a16:creationId xmlns:a16="http://schemas.microsoft.com/office/drawing/2014/main" id="{6EF9D535-961B-ABE7-885E-F6C9621DE4DC}"/>
              </a:ext>
            </a:extLst>
          </p:cNvPr>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43" descr="Slide1">
            <a:extLst>
              <a:ext uri="{FF2B5EF4-FFF2-40B4-BE49-F238E27FC236}">
                <a16:creationId xmlns:a16="http://schemas.microsoft.com/office/drawing/2014/main" id="{A2917F9F-6D25-1D4C-0E9C-C978DFB54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B5FB9F5B-4080-FCCF-DB74-5A12A0C29839}"/>
              </a:ext>
            </a:extLst>
          </p:cNvPr>
          <p:cNvSpPr>
            <a:spLocks noChangeArrowheads="1"/>
          </p:cNvSpPr>
          <p:nvPr/>
        </p:nvSpPr>
        <p:spPr bwMode="auto">
          <a:xfrm>
            <a:off x="0" y="-14288"/>
            <a:ext cx="9144000" cy="685800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8149" name="Rectangle 5">
            <a:extLst>
              <a:ext uri="{FF2B5EF4-FFF2-40B4-BE49-F238E27FC236}">
                <a16:creationId xmlns:a16="http://schemas.microsoft.com/office/drawing/2014/main" id="{0D20F649-1AAB-88AE-1015-88503AE292AB}"/>
              </a:ext>
            </a:extLst>
          </p:cNvPr>
          <p:cNvSpPr>
            <a:spLocks noChangeArrowheads="1"/>
          </p:cNvSpPr>
          <p:nvPr/>
        </p:nvSpPr>
        <p:spPr bwMode="auto">
          <a:xfrm>
            <a:off x="650875" y="655638"/>
            <a:ext cx="2379663" cy="12223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pitchFamily="-108" charset="0"/>
                <a:ea typeface="ＭＳ Ｐゴシック" pitchFamily="-108" charset="-128"/>
              </a:rPr>
              <a:t>Abrahamwui Kaho          </a:t>
            </a:r>
            <a:r>
              <a:rPr lang="en-US" sz="2400" dirty="0">
                <a:latin typeface="Helvetica" pitchFamily="-108" charset="0"/>
                <a:ea typeface="ＭＳ Ｐゴシック" pitchFamily="-108" charset="-128"/>
              </a:rPr>
              <a:t> Hao. 12:1-3</a:t>
            </a:r>
          </a:p>
        </p:txBody>
      </p:sp>
      <p:sp>
        <p:nvSpPr>
          <p:cNvPr id="518150" name="Rectangle 6">
            <a:extLst>
              <a:ext uri="{FF2B5EF4-FFF2-40B4-BE49-F238E27FC236}">
                <a16:creationId xmlns:a16="http://schemas.microsoft.com/office/drawing/2014/main" id="{B61640B8-1150-1CF2-ECEF-ED1863A41750}"/>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NGALEI</a:t>
            </a:r>
          </a:p>
        </p:txBody>
      </p:sp>
      <p:sp>
        <p:nvSpPr>
          <p:cNvPr id="518151" name="Rectangle 7">
            <a:extLst>
              <a:ext uri="{FF2B5EF4-FFF2-40B4-BE49-F238E27FC236}">
                <a16:creationId xmlns:a16="http://schemas.microsoft.com/office/drawing/2014/main" id="{E267CC6A-2B67-4A30-9638-DB851873D1B7}"/>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12647" name="Line 8">
            <a:extLst>
              <a:ext uri="{FF2B5EF4-FFF2-40B4-BE49-F238E27FC236}">
                <a16:creationId xmlns:a16="http://schemas.microsoft.com/office/drawing/2014/main" id="{580E5CE9-15C0-1346-E11C-66D1BC98388A}"/>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2648" name="Line 9">
            <a:extLst>
              <a:ext uri="{FF2B5EF4-FFF2-40B4-BE49-F238E27FC236}">
                <a16:creationId xmlns:a16="http://schemas.microsoft.com/office/drawing/2014/main" id="{2557E923-A40A-68A7-1C56-FC9F052F7619}"/>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2649" name="Line 10">
            <a:extLst>
              <a:ext uri="{FF2B5EF4-FFF2-40B4-BE49-F238E27FC236}">
                <a16:creationId xmlns:a16="http://schemas.microsoft.com/office/drawing/2014/main" id="{B571C000-DDD2-7165-1FFA-2FB732678161}"/>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2650" name="Line 11">
            <a:extLst>
              <a:ext uri="{FF2B5EF4-FFF2-40B4-BE49-F238E27FC236}">
                <a16:creationId xmlns:a16="http://schemas.microsoft.com/office/drawing/2014/main" id="{770C913E-AA9F-89C7-DCB0-96F4B7E3B372}"/>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2651" name="Line 12">
            <a:extLst>
              <a:ext uri="{FF2B5EF4-FFF2-40B4-BE49-F238E27FC236}">
                <a16:creationId xmlns:a16="http://schemas.microsoft.com/office/drawing/2014/main" id="{DD76DF69-4091-E8E9-B115-F9F53E41F31F}"/>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2652" name="Text Box 13">
            <a:extLst>
              <a:ext uri="{FF2B5EF4-FFF2-40B4-BE49-F238E27FC236}">
                <a16:creationId xmlns:a16="http://schemas.microsoft.com/office/drawing/2014/main" id="{39F2ACFF-C159-563D-1F53-0F64B5B4902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8158" name="Text Box 14">
            <a:extLst>
              <a:ext uri="{FF2B5EF4-FFF2-40B4-BE49-F238E27FC236}">
                <a16:creationId xmlns:a16="http://schemas.microsoft.com/office/drawing/2014/main" id="{F794E1C4-7870-3A0C-736D-1DD82FE5B953}"/>
              </a:ext>
            </a:extLst>
          </p:cNvPr>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18159" name="Rectangle 15">
            <a:extLst>
              <a:ext uri="{FF2B5EF4-FFF2-40B4-BE49-F238E27FC236}">
                <a16:creationId xmlns:a16="http://schemas.microsoft.com/office/drawing/2014/main" id="{B0873391-44A8-0352-29BB-E1C40506C3BB}"/>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ATHA</a:t>
            </a:r>
          </a:p>
        </p:txBody>
      </p:sp>
      <p:sp>
        <p:nvSpPr>
          <p:cNvPr id="518160" name="Rectangle 16">
            <a:extLst>
              <a:ext uri="{FF2B5EF4-FFF2-40B4-BE49-F238E27FC236}">
                <a16:creationId xmlns:a16="http://schemas.microsoft.com/office/drawing/2014/main" id="{B26BDAB6-A7B7-48FA-2F91-0A9F335596CB}"/>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SOKHAMI</a:t>
            </a:r>
          </a:p>
        </p:txBody>
      </p:sp>
      <p:sp>
        <p:nvSpPr>
          <p:cNvPr id="518161" name="Rectangle 17">
            <a:extLst>
              <a:ext uri="{FF2B5EF4-FFF2-40B4-BE49-F238E27FC236}">
                <a16:creationId xmlns:a16="http://schemas.microsoft.com/office/drawing/2014/main" id="{BC30387E-1DE4-89EA-4DCA-1A6347126043}"/>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13:15</a:t>
            </a:r>
          </a:p>
        </p:txBody>
      </p:sp>
      <p:sp>
        <p:nvSpPr>
          <p:cNvPr id="518162" name="Rectangle 18">
            <a:extLst>
              <a:ext uri="{FF2B5EF4-FFF2-40B4-BE49-F238E27FC236}">
                <a16:creationId xmlns:a16="http://schemas.microsoft.com/office/drawing/2014/main" id="{FE8C3557-BCA0-F814-0082-70F3B18B47C9}"/>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12:1</a:t>
            </a:r>
          </a:p>
        </p:txBody>
      </p:sp>
      <p:sp>
        <p:nvSpPr>
          <p:cNvPr id="518163" name="Rectangle 19">
            <a:extLst>
              <a:ext uri="{FF2B5EF4-FFF2-40B4-BE49-F238E27FC236}">
                <a16:creationId xmlns:a16="http://schemas.microsoft.com/office/drawing/2014/main" id="{83F94F8C-211F-3F2B-E2FE-0ACEC627FC0B}"/>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12:2</a:t>
            </a:r>
          </a:p>
        </p:txBody>
      </p:sp>
      <p:sp>
        <p:nvSpPr>
          <p:cNvPr id="518164" name="Rectangle 20">
            <a:extLst>
              <a:ext uri="{FF2B5EF4-FFF2-40B4-BE49-F238E27FC236}">
                <a16:creationId xmlns:a16="http://schemas.microsoft.com/office/drawing/2014/main" id="{644E1F75-19D0-BE2E-081C-69B99FB95028}"/>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12:3</a:t>
            </a:r>
          </a:p>
        </p:txBody>
      </p:sp>
      <p:sp>
        <p:nvSpPr>
          <p:cNvPr id="518167" name="Rectangle 23">
            <a:extLst>
              <a:ext uri="{FF2B5EF4-FFF2-40B4-BE49-F238E27FC236}">
                <a16:creationId xmlns:a16="http://schemas.microsoft.com/office/drawing/2014/main" id="{B3778396-F854-6C51-11C8-439CDA672A63}"/>
              </a:ext>
            </a:extLst>
          </p:cNvPr>
          <p:cNvSpPr>
            <a:spLocks noChangeArrowheads="1"/>
          </p:cNvSpPr>
          <p:nvPr/>
        </p:nvSpPr>
        <p:spPr bwMode="auto">
          <a:xfrm>
            <a:off x="315913" y="6243638"/>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pitchFamily="-108" charset="0"/>
                <a:ea typeface="ＭＳ Ｐゴシック" pitchFamily="-108" charset="-128"/>
              </a:rPr>
              <a:t>Bibleli Phongkhamiwui ameikong (khamataiya)</a:t>
            </a:r>
          </a:p>
        </p:txBody>
      </p:sp>
      <p:sp>
        <p:nvSpPr>
          <p:cNvPr id="518168" name="Line 24">
            <a:extLst>
              <a:ext uri="{FF2B5EF4-FFF2-40B4-BE49-F238E27FC236}">
                <a16:creationId xmlns:a16="http://schemas.microsoft.com/office/drawing/2014/main" id="{3A6D8F2E-4422-600F-74EC-A4482AA479FB}"/>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18171" name="Rectangle 27">
            <a:extLst>
              <a:ext uri="{FF2B5EF4-FFF2-40B4-BE49-F238E27FC236}">
                <a16:creationId xmlns:a16="http://schemas.microsoft.com/office/drawing/2014/main" id="{EE50B6D1-B0BF-9E8D-07A6-1D14D8DB2B4B}"/>
              </a:ext>
            </a:extLst>
          </p:cNvPr>
          <p:cNvSpPr>
            <a:spLocks noChangeArrowheads="1"/>
          </p:cNvSpPr>
          <p:nvPr/>
        </p:nvSpPr>
        <p:spPr bwMode="auto">
          <a:xfrm>
            <a:off x="573088" y="2443163"/>
            <a:ext cx="2825750"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dirty="0">
                <a:solidFill>
                  <a:schemeClr val="folHlink"/>
                </a:solidFill>
                <a:latin typeface="Helvetica" pitchFamily="-108" charset="0"/>
                <a:ea typeface="ＭＳ Ｐゴシック" pitchFamily="-108" charset="-128"/>
              </a:rPr>
              <a:t>KATANG MAKHAVAI</a:t>
            </a:r>
          </a:p>
        </p:txBody>
      </p:sp>
      <p:grpSp>
        <p:nvGrpSpPr>
          <p:cNvPr id="112663" name="Group 31">
            <a:extLst>
              <a:ext uri="{FF2B5EF4-FFF2-40B4-BE49-F238E27FC236}">
                <a16:creationId xmlns:a16="http://schemas.microsoft.com/office/drawing/2014/main" id="{C92C254B-5B5B-04BA-1539-1A6D2C21FCA0}"/>
              </a:ext>
            </a:extLst>
          </p:cNvPr>
          <p:cNvGrpSpPr>
            <a:grpSpLocks/>
          </p:cNvGrpSpPr>
          <p:nvPr/>
        </p:nvGrpSpPr>
        <p:grpSpPr bwMode="auto">
          <a:xfrm>
            <a:off x="190500" y="1152525"/>
            <a:ext cx="307975" cy="4992688"/>
            <a:chOff x="120" y="726"/>
            <a:chExt cx="194" cy="3145"/>
          </a:xfrm>
        </p:grpSpPr>
        <p:sp>
          <p:nvSpPr>
            <p:cNvPr id="112668" name="AutoShape 32">
              <a:extLst>
                <a:ext uri="{FF2B5EF4-FFF2-40B4-BE49-F238E27FC236}">
                  <a16:creationId xmlns:a16="http://schemas.microsoft.com/office/drawing/2014/main" id="{CBED0C4D-1759-C483-F442-AF635C7D5CB3}"/>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2669" name="AutoShape 33">
              <a:extLst>
                <a:ext uri="{FF2B5EF4-FFF2-40B4-BE49-F238E27FC236}">
                  <a16:creationId xmlns:a16="http://schemas.microsoft.com/office/drawing/2014/main" id="{3BF1A35E-26F1-F4D0-F4B2-A4BA8C35F253}"/>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2670" name="AutoShape 34">
              <a:extLst>
                <a:ext uri="{FF2B5EF4-FFF2-40B4-BE49-F238E27FC236}">
                  <a16:creationId xmlns:a16="http://schemas.microsoft.com/office/drawing/2014/main" id="{166D2AEE-4451-1083-5F3B-465C83221645}"/>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2671" name="AutoShape 35">
              <a:extLst>
                <a:ext uri="{FF2B5EF4-FFF2-40B4-BE49-F238E27FC236}">
                  <a16:creationId xmlns:a16="http://schemas.microsoft.com/office/drawing/2014/main" id="{26A37479-1D36-E8DD-A785-AD9570B67693}"/>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a:extLst>
              <a:ext uri="{FF2B5EF4-FFF2-40B4-BE49-F238E27FC236}">
                <a16:creationId xmlns:a16="http://schemas.microsoft.com/office/drawing/2014/main" id="{CC260007-16F5-D3C6-C6C5-BC0F31ACCC5E}"/>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46</a:t>
            </a:r>
          </a:p>
        </p:txBody>
      </p:sp>
      <p:sp>
        <p:nvSpPr>
          <p:cNvPr id="112665" name="Text Box 41">
            <a:extLst>
              <a:ext uri="{FF2B5EF4-FFF2-40B4-BE49-F238E27FC236}">
                <a16:creationId xmlns:a16="http://schemas.microsoft.com/office/drawing/2014/main" id="{CC2A4A94-B2D7-8C2D-561C-580356807B2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8186" name="Rectangle 42">
            <a:extLst>
              <a:ext uri="{FF2B5EF4-FFF2-40B4-BE49-F238E27FC236}">
                <a16:creationId xmlns:a16="http://schemas.microsoft.com/office/drawing/2014/main" id="{B12CC2B0-6FB8-A477-01DF-5477CDE72E54}"/>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18188" name="Rectangle 44">
            <a:extLst>
              <a:ext uri="{FF2B5EF4-FFF2-40B4-BE49-F238E27FC236}">
                <a16:creationId xmlns:a16="http://schemas.microsoft.com/office/drawing/2014/main" id="{849FF1D3-FDDB-7A11-0B6C-EB12C8AA3D1B}"/>
              </a:ext>
            </a:extLst>
          </p:cNvPr>
          <p:cNvSpPr>
            <a:spLocks noChangeArrowheads="1"/>
          </p:cNvSpPr>
          <p:nvPr/>
        </p:nvSpPr>
        <p:spPr bwMode="auto">
          <a:xfrm>
            <a:off x="2735263" y="773113"/>
            <a:ext cx="3636962"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TUINGASHIT</a:t>
            </a:r>
            <a:endParaRPr lang="en-US" altLang="en-US" sz="4000" i="1">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209ECF4-DC7B-1148-AE78-DA4750E3BA39}"/>
              </a:ext>
            </a:extLst>
          </p:cNvPr>
          <p:cNvSpPr>
            <a:spLocks noChangeArrowheads="1"/>
          </p:cNvSpPr>
          <p:nvPr/>
        </p:nvSpPr>
        <p:spPr bwMode="auto">
          <a:xfrm>
            <a:off x="231775" y="573088"/>
            <a:ext cx="8912225"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45000"/>
              </a:lnSpc>
              <a:spcBef>
                <a:spcPct val="50000"/>
              </a:spcBef>
              <a:defRPr/>
            </a:pPr>
            <a:r>
              <a:rPr lang="en-US" altLang="en-US" sz="3600" i="1">
                <a:solidFill>
                  <a:schemeClr val="tx2"/>
                </a:solidFill>
                <a:latin typeface="Times New Roman" panose="02020603050405020304" pitchFamily="18" charset="0"/>
              </a:rPr>
              <a:t> KATANG  MAKHAVAI</a:t>
            </a:r>
            <a:r>
              <a:rPr lang="en-US" altLang="en-US" sz="3600" i="1">
                <a:latin typeface="Times New Roman" panose="02020603050405020304" pitchFamily="18" charset="0"/>
              </a:rPr>
              <a:t>...Haokaphok 13:15</a:t>
            </a:r>
          </a:p>
          <a:p>
            <a:pPr>
              <a:lnSpc>
                <a:spcPct val="45000"/>
              </a:lnSpc>
              <a:spcBef>
                <a:spcPct val="50000"/>
              </a:spcBef>
              <a:defRPr/>
            </a:pPr>
            <a:endParaRPr lang="en-US" altLang="en-US" sz="3600" i="1">
              <a:latin typeface="Times New Roman" panose="02020603050405020304" pitchFamily="18" charset="0"/>
            </a:endParaRPr>
          </a:p>
        </p:txBody>
      </p:sp>
      <p:sp>
        <p:nvSpPr>
          <p:cNvPr id="94211" name="Rectangle 3">
            <a:extLst>
              <a:ext uri="{FF2B5EF4-FFF2-40B4-BE49-F238E27FC236}">
                <a16:creationId xmlns:a16="http://schemas.microsoft.com/office/drawing/2014/main" id="{5B42A861-9BD7-848C-CDB7-28DDB44BBB7D}"/>
              </a:ext>
            </a:extLst>
          </p:cNvPr>
          <p:cNvSpPr>
            <a:spLocks noChangeArrowheads="1"/>
          </p:cNvSpPr>
          <p:nvPr/>
        </p:nvSpPr>
        <p:spPr bwMode="auto">
          <a:xfrm>
            <a:off x="1450975" y="1009650"/>
            <a:ext cx="6683375" cy="501491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spcBef>
                <a:spcPct val="50000"/>
              </a:spcBef>
              <a:defRPr/>
            </a:pPr>
            <a:endParaRPr lang="en-US" sz="2000" b="0" i="1" dirty="0">
              <a:latin typeface="Times New Roman" pitchFamily="-108" charset="0"/>
              <a:ea typeface="ＭＳ Ｐゴシック" pitchFamily="-108" charset="-128"/>
            </a:endParaRPr>
          </a:p>
          <a:p>
            <a:pPr>
              <a:spcBef>
                <a:spcPct val="50000"/>
              </a:spcBef>
              <a:defRPr/>
            </a:pPr>
            <a:endParaRPr lang="en-US" sz="4000" dirty="0">
              <a:solidFill>
                <a:srgbClr val="FFFF57"/>
              </a:solidFill>
              <a:latin typeface="Times New Roman" pitchFamily="-108" charset="0"/>
              <a:ea typeface="ＭＳ Ｐゴシック" pitchFamily="-108" charset="-128"/>
            </a:endParaRPr>
          </a:p>
          <a:p>
            <a:pPr>
              <a:spcBef>
                <a:spcPct val="50000"/>
              </a:spcBef>
              <a:defRPr/>
            </a:pPr>
            <a:r>
              <a:rPr lang="en-US" sz="4400" baseline="32000" dirty="0">
                <a:latin typeface="Times New Roman" pitchFamily="-108" charset="0"/>
                <a:ea typeface="ＭＳ Ｐゴシック" pitchFamily="-108" charset="-128"/>
              </a:rPr>
              <a:t>15</a:t>
            </a:r>
            <a:r>
              <a:rPr lang="en-US" sz="4000" dirty="0">
                <a:latin typeface="Times New Roman" pitchFamily="-108" charset="0"/>
                <a:ea typeface="ＭＳ Ｐゴシック" pitchFamily="-108" charset="-128"/>
              </a:rPr>
              <a:t>kaja nana kathei ram saikora hi Ina nali kala nawui naotunbingli  </a:t>
            </a:r>
            <a:endParaRPr lang="en-US" sz="4000" dirty="0">
              <a:solidFill>
                <a:srgbClr val="FB2E05"/>
              </a:solidFill>
              <a:latin typeface="Times New Roman" pitchFamily="-108" charset="0"/>
              <a:ea typeface="ＭＳ Ｐゴシック" pitchFamily="-108" charset="-128"/>
            </a:endParaRPr>
          </a:p>
          <a:p>
            <a:pPr>
              <a:spcBef>
                <a:spcPct val="50000"/>
              </a:spcBef>
              <a:defRPr/>
            </a:pPr>
            <a:r>
              <a:rPr lang="en-US" sz="4000" dirty="0">
                <a:solidFill>
                  <a:srgbClr val="FFFF00"/>
                </a:solidFill>
                <a:latin typeface="Times New Roman" pitchFamily="-108" charset="0"/>
                <a:ea typeface="ＭＳ Ｐゴシック" pitchFamily="-108" charset="-128"/>
              </a:rPr>
              <a:t>katang mavaila  </a:t>
            </a:r>
            <a:r>
              <a:rPr lang="en-US" sz="4000" dirty="0">
                <a:latin typeface="Times New Roman" pitchFamily="-108" charset="0"/>
                <a:ea typeface="ＭＳ Ｐゴシック" pitchFamily="-108" charset="-128"/>
              </a:rPr>
              <a:t>mira. 						            </a:t>
            </a:r>
          </a:p>
        </p:txBody>
      </p:sp>
      <p:sp>
        <p:nvSpPr>
          <p:cNvPr id="94213" name="Oval 5">
            <a:extLst>
              <a:ext uri="{FF2B5EF4-FFF2-40B4-BE49-F238E27FC236}">
                <a16:creationId xmlns:a16="http://schemas.microsoft.com/office/drawing/2014/main" id="{9A02D235-55F2-D565-849B-4DA9A0DEBD1B}"/>
              </a:ext>
            </a:extLst>
          </p:cNvPr>
          <p:cNvSpPr>
            <a:spLocks noChangeArrowheads="1"/>
          </p:cNvSpPr>
          <p:nvPr/>
        </p:nvSpPr>
        <p:spPr bwMode="auto">
          <a:xfrm>
            <a:off x="1255713" y="4532313"/>
            <a:ext cx="3806825" cy="1077912"/>
          </a:xfrm>
          <a:prstGeom prst="ellipse">
            <a:avLst/>
          </a:prstGeom>
          <a:noFill/>
          <a:ln w="76200">
            <a:solidFill>
              <a:srgbClr val="FF0F07"/>
            </a:solidFill>
            <a:round/>
            <a:headEnd/>
            <a:tailEnd/>
          </a:ln>
          <a:effectLst>
            <a:outerShdw blurRad="63500" dist="68978" dir="4020649"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14693" name="Text Box 6">
            <a:extLst>
              <a:ext uri="{FF2B5EF4-FFF2-40B4-BE49-F238E27FC236}">
                <a16:creationId xmlns:a16="http://schemas.microsoft.com/office/drawing/2014/main" id="{823E4639-96F8-3C9B-8C52-7A6E2D1BEE8B}"/>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94220" name="Rectangle 12">
            <a:extLst>
              <a:ext uri="{FF2B5EF4-FFF2-40B4-BE49-F238E27FC236}">
                <a16:creationId xmlns:a16="http://schemas.microsoft.com/office/drawing/2014/main" id="{3CAC50F0-01F4-DEDF-43A0-AA4ECF11CFB4}"/>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47</a:t>
            </a:r>
          </a:p>
        </p:txBody>
      </p:sp>
      <p:sp>
        <p:nvSpPr>
          <p:cNvPr id="114695" name="Text Box 14">
            <a:extLst>
              <a:ext uri="{FF2B5EF4-FFF2-40B4-BE49-F238E27FC236}">
                <a16:creationId xmlns:a16="http://schemas.microsoft.com/office/drawing/2014/main" id="{314278C3-77B5-9FB6-571B-21E4AC1D5B75}"/>
              </a:ext>
            </a:extLst>
          </p:cNvPr>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a:extLst>
              <a:ext uri="{FF2B5EF4-FFF2-40B4-BE49-F238E27FC236}">
                <a16:creationId xmlns:a16="http://schemas.microsoft.com/office/drawing/2014/main" id="{8EA584A9-8DB5-3216-250C-DDEC6DAC8409}"/>
              </a:ext>
            </a:extLst>
          </p:cNvPr>
          <p:cNvPicPr preferRelativeResize="0">
            <a:picLocks noChangeAspect="1" noChangeArrowheads="1"/>
          </p:cNvPicPr>
          <p:nvPr>
            <p:custDataLst>
              <p:tags r:id="rId1"/>
            </p:custDataLst>
          </p:nvPr>
        </p:nvPicPr>
        <p:blipFill>
          <a:blip r:embed="rId4"/>
          <a:srcRect/>
          <a:stretch>
            <a:fillRect/>
          </a:stretch>
        </p:blipFill>
        <p:spPr bwMode="auto">
          <a:xfrm>
            <a:off x="706438" y="46831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sp>
        <p:nvSpPr>
          <p:cNvPr id="24579" name="Text Box 15">
            <a:extLst>
              <a:ext uri="{FF2B5EF4-FFF2-40B4-BE49-F238E27FC236}">
                <a16:creationId xmlns:a16="http://schemas.microsoft.com/office/drawing/2014/main" id="{5176486B-6668-384E-39A2-9B14AFF2CBA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97008" name="Rectangle 16">
            <a:extLst>
              <a:ext uri="{FF2B5EF4-FFF2-40B4-BE49-F238E27FC236}">
                <a16:creationId xmlns:a16="http://schemas.microsoft.com/office/drawing/2014/main" id="{A90FB6D7-C29F-734C-4C59-9B338D98CE1C}"/>
              </a:ext>
            </a:extLst>
          </p:cNvPr>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97009" name="Rectangle 17">
            <a:extLst>
              <a:ext uri="{FF2B5EF4-FFF2-40B4-BE49-F238E27FC236}">
                <a16:creationId xmlns:a16="http://schemas.microsoft.com/office/drawing/2014/main" id="{25AAC6E2-0410-F02D-A089-4A10266B40E7}"/>
              </a:ext>
            </a:extLst>
          </p:cNvPr>
          <p:cNvSpPr>
            <a:spLocks noChangeArrowheads="1"/>
          </p:cNvSpPr>
          <p:nvPr/>
        </p:nvSpPr>
        <p:spPr bwMode="auto">
          <a:xfrm>
            <a:off x="8126413"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03</a:t>
            </a:r>
          </a:p>
        </p:txBody>
      </p:sp>
      <p:pic>
        <p:nvPicPr>
          <p:cNvPr id="22534" name="Picture 17">
            <a:extLst>
              <a:ext uri="{FF2B5EF4-FFF2-40B4-BE49-F238E27FC236}">
                <a16:creationId xmlns:a16="http://schemas.microsoft.com/office/drawing/2014/main" id="{E9958C35-8833-A1EE-617B-4DEC8CDC0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684" t="20522" r="22273" b="14738"/>
          <a:stretch>
            <a:fillRect/>
          </a:stretch>
        </p:blipFill>
        <p:spPr bwMode="auto">
          <a:xfrm>
            <a:off x="382588" y="327025"/>
            <a:ext cx="233362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8">
            <a:extLst>
              <a:ext uri="{FF2B5EF4-FFF2-40B4-BE49-F238E27FC236}">
                <a16:creationId xmlns:a16="http://schemas.microsoft.com/office/drawing/2014/main" id="{C2D9CEBE-A7ED-5CA3-1889-7EFAFAFC5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60" t="18542" r="19649" b="13750"/>
          <a:stretch>
            <a:fillRect/>
          </a:stretch>
        </p:blipFill>
        <p:spPr bwMode="auto">
          <a:xfrm>
            <a:off x="320675" y="4500563"/>
            <a:ext cx="275272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9">
            <a:extLst>
              <a:ext uri="{FF2B5EF4-FFF2-40B4-BE49-F238E27FC236}">
                <a16:creationId xmlns:a16="http://schemas.microsoft.com/office/drawing/2014/main" id="{F3890152-2C42-A12A-F1AC-332A6A0335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477" t="20625" r="16852" b="14583"/>
          <a:stretch>
            <a:fillRect/>
          </a:stretch>
        </p:blipFill>
        <p:spPr bwMode="auto">
          <a:xfrm>
            <a:off x="6510338" y="4572000"/>
            <a:ext cx="244475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4">
            <a:extLst>
              <a:ext uri="{FF2B5EF4-FFF2-40B4-BE49-F238E27FC236}">
                <a16:creationId xmlns:a16="http://schemas.microsoft.com/office/drawing/2014/main" id="{ECBAE0D5-DB81-853E-7D6E-AE75776E26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008" t="20404" r="19077" b="13786"/>
          <a:stretch>
            <a:fillRect/>
          </a:stretch>
        </p:blipFill>
        <p:spPr bwMode="auto">
          <a:xfrm>
            <a:off x="2662238" y="2119313"/>
            <a:ext cx="29321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2">
            <a:extLst>
              <a:ext uri="{FF2B5EF4-FFF2-40B4-BE49-F238E27FC236}">
                <a16:creationId xmlns:a16="http://schemas.microsoft.com/office/drawing/2014/main" id="{6BD853EC-3C26-AB09-5E62-DD46373E87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3458" t="20433" r="17996" b="13126"/>
          <a:stretch>
            <a:fillRect/>
          </a:stretch>
        </p:blipFill>
        <p:spPr bwMode="auto">
          <a:xfrm>
            <a:off x="6492875" y="442913"/>
            <a:ext cx="21701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0">
            <a:extLst>
              <a:ext uri="{FF2B5EF4-FFF2-40B4-BE49-F238E27FC236}">
                <a16:creationId xmlns:a16="http://schemas.microsoft.com/office/drawing/2014/main" id="{19D1E3FB-7E66-BAF9-0A91-490860A820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7980" t="19792" r="19196" b="14166"/>
          <a:stretch>
            <a:fillRect/>
          </a:stretch>
        </p:blipFill>
        <p:spPr bwMode="auto">
          <a:xfrm>
            <a:off x="3306763" y="314325"/>
            <a:ext cx="295751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998" name="Picture 6">
            <a:extLst>
              <a:ext uri="{FF2B5EF4-FFF2-40B4-BE49-F238E27FC236}">
                <a16:creationId xmlns:a16="http://schemas.microsoft.com/office/drawing/2014/main" id="{FAFC4EED-F099-4A8D-C8EB-A6E345971FDF}"/>
              </a:ext>
            </a:extLst>
          </p:cNvPr>
          <p:cNvPicPr>
            <a:picLocks noChangeAspect="1" noChangeArrowheads="1"/>
          </p:cNvPicPr>
          <p:nvPr/>
        </p:nvPicPr>
        <p:blipFill>
          <a:blip r:embed="rId11"/>
          <a:srcRect l="20901" t="14005" r="10628" b="5632"/>
          <a:stretch>
            <a:fillRect/>
          </a:stretch>
        </p:blipFill>
        <p:spPr bwMode="auto">
          <a:xfrm>
            <a:off x="4284663" y="1527175"/>
            <a:ext cx="2425700" cy="1897063"/>
          </a:xfrm>
          <a:prstGeom prst="rect">
            <a:avLst/>
          </a:prstGeom>
          <a:noFill/>
          <a:effectLst>
            <a:outerShdw blurRad="63500" dist="89803" dir="2700000" algn="ctr" rotWithShape="0">
              <a:schemeClr val="bg2">
                <a:alpha val="74998"/>
              </a:schemeClr>
            </a:outerShdw>
          </a:effectLst>
        </p:spPr>
      </p:pic>
      <p:pic>
        <p:nvPicPr>
          <p:cNvPr id="22541" name="Picture 25">
            <a:extLst>
              <a:ext uri="{FF2B5EF4-FFF2-40B4-BE49-F238E27FC236}">
                <a16:creationId xmlns:a16="http://schemas.microsoft.com/office/drawing/2014/main" id="{77EDA31E-A107-D826-DE59-E9AE563321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2555" t="20404" r="17838" b="13419"/>
          <a:stretch>
            <a:fillRect/>
          </a:stretch>
        </p:blipFill>
        <p:spPr bwMode="auto">
          <a:xfrm>
            <a:off x="3697288" y="4535488"/>
            <a:ext cx="254158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
            <a:extLst>
              <a:ext uri="{FF2B5EF4-FFF2-40B4-BE49-F238E27FC236}">
                <a16:creationId xmlns:a16="http://schemas.microsoft.com/office/drawing/2014/main" id="{3D90D649-4294-734D-2D37-AD5572D49F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2327" t="18462" r="17180" b="13461"/>
          <a:stretch>
            <a:fillRect/>
          </a:stretch>
        </p:blipFill>
        <p:spPr bwMode="auto">
          <a:xfrm>
            <a:off x="393700" y="2155825"/>
            <a:ext cx="2687638"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8">
            <a:extLst>
              <a:ext uri="{FF2B5EF4-FFF2-40B4-BE49-F238E27FC236}">
                <a16:creationId xmlns:a16="http://schemas.microsoft.com/office/drawing/2014/main" id="{49520025-4AE6-51F1-61BD-68DBB85BA1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34647" t="20615" r="20474" b="14474"/>
          <a:stretch>
            <a:fillRect/>
          </a:stretch>
        </p:blipFill>
        <p:spPr bwMode="auto">
          <a:xfrm>
            <a:off x="1987550" y="1573213"/>
            <a:ext cx="20526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
            <a:extLst>
              <a:ext uri="{FF2B5EF4-FFF2-40B4-BE49-F238E27FC236}">
                <a16:creationId xmlns:a16="http://schemas.microsoft.com/office/drawing/2014/main" id="{11E63E8A-B356-5425-E717-4EC8F89B75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3479" t="20833" r="18790" b="14583"/>
          <a:stretch>
            <a:fillRect/>
          </a:stretch>
        </p:blipFill>
        <p:spPr bwMode="auto">
          <a:xfrm>
            <a:off x="6235700" y="2141538"/>
            <a:ext cx="26289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500" fill="hold"/>
                                        <p:tgtEl>
                                          <p:spTgt spid="22538"/>
                                        </p:tgtEl>
                                        <p:attrNameLst>
                                          <p:attrName>ppt_w</p:attrName>
                                        </p:attrNameLst>
                                      </p:cBhvr>
                                      <p:tavLst>
                                        <p:tav tm="0">
                                          <p:val>
                                            <p:fltVal val="0"/>
                                          </p:val>
                                        </p:tav>
                                        <p:tav tm="100000">
                                          <p:val>
                                            <p:strVal val="#ppt_w"/>
                                          </p:val>
                                        </p:tav>
                                      </p:tavLst>
                                    </p:anim>
                                    <p:anim calcmode="lin" valueType="num">
                                      <p:cBhvr>
                                        <p:cTn id="15" dur="500" fill="hold"/>
                                        <p:tgtEl>
                                          <p:spTgt spid="22538"/>
                                        </p:tgtEl>
                                        <p:attrNameLst>
                                          <p:attrName>ppt_h</p:attrName>
                                        </p:attrNameLst>
                                      </p:cBhvr>
                                      <p:tavLst>
                                        <p:tav tm="0">
                                          <p:val>
                                            <p:fltVal val="0"/>
                                          </p:val>
                                        </p:tav>
                                        <p:tav tm="100000">
                                          <p:val>
                                            <p:strVal val="#ppt_h"/>
                                          </p:val>
                                        </p:tav>
                                      </p:tavLst>
                                    </p:anim>
                                    <p:anim calcmode="lin" valueType="num">
                                      <p:cBhvr>
                                        <p:cTn id="16" dur="500" fill="hold"/>
                                        <p:tgtEl>
                                          <p:spTgt spid="22538"/>
                                        </p:tgtEl>
                                        <p:attrNameLst>
                                          <p:attrName>ppt_x</p:attrName>
                                        </p:attrNameLst>
                                      </p:cBhvr>
                                      <p:tavLst>
                                        <p:tav tm="0">
                                          <p:val>
                                            <p:fltVal val="0.5"/>
                                          </p:val>
                                        </p:tav>
                                        <p:tav tm="100000">
                                          <p:val>
                                            <p:strVal val="#ppt_x"/>
                                          </p:val>
                                        </p:tav>
                                      </p:tavLst>
                                    </p:anim>
                                    <p:anim calcmode="lin" valueType="num">
                                      <p:cBhvr>
                                        <p:cTn id="17" dur="500" fill="hold"/>
                                        <p:tgtEl>
                                          <p:spTgt spid="2253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2544"/>
                                        </p:tgtEl>
                                        <p:attrNameLst>
                                          <p:attrName>style.visibility</p:attrName>
                                        </p:attrNameLst>
                                      </p:cBhvr>
                                      <p:to>
                                        <p:strVal val="visible"/>
                                      </p:to>
                                    </p:set>
                                    <p:anim calcmode="lin" valueType="num">
                                      <p:cBhvr>
                                        <p:cTn id="21" dur="500" fill="hold"/>
                                        <p:tgtEl>
                                          <p:spTgt spid="22544"/>
                                        </p:tgtEl>
                                        <p:attrNameLst>
                                          <p:attrName>ppt_w</p:attrName>
                                        </p:attrNameLst>
                                      </p:cBhvr>
                                      <p:tavLst>
                                        <p:tav tm="0">
                                          <p:val>
                                            <p:fltVal val="0"/>
                                          </p:val>
                                        </p:tav>
                                        <p:tav tm="100000">
                                          <p:val>
                                            <p:strVal val="#ppt_w"/>
                                          </p:val>
                                        </p:tav>
                                      </p:tavLst>
                                    </p:anim>
                                    <p:anim calcmode="lin" valueType="num">
                                      <p:cBhvr>
                                        <p:cTn id="22" dur="500" fill="hold"/>
                                        <p:tgtEl>
                                          <p:spTgt spid="22544"/>
                                        </p:tgtEl>
                                        <p:attrNameLst>
                                          <p:attrName>ppt_h</p:attrName>
                                        </p:attrNameLst>
                                      </p:cBhvr>
                                      <p:tavLst>
                                        <p:tav tm="0">
                                          <p:val>
                                            <p:fltVal val="0"/>
                                          </p:val>
                                        </p:tav>
                                        <p:tav tm="100000">
                                          <p:val>
                                            <p:strVal val="#ppt_h"/>
                                          </p:val>
                                        </p:tav>
                                      </p:tavLst>
                                    </p:anim>
                                    <p:anim calcmode="lin" valueType="num">
                                      <p:cBhvr>
                                        <p:cTn id="23" dur="500" fill="hold"/>
                                        <p:tgtEl>
                                          <p:spTgt spid="22544"/>
                                        </p:tgtEl>
                                        <p:attrNameLst>
                                          <p:attrName>ppt_x</p:attrName>
                                        </p:attrNameLst>
                                      </p:cBhvr>
                                      <p:tavLst>
                                        <p:tav tm="0">
                                          <p:val>
                                            <p:fltVal val="0.5"/>
                                          </p:val>
                                        </p:tav>
                                        <p:tav tm="100000">
                                          <p:val>
                                            <p:strVal val="#ppt_x"/>
                                          </p:val>
                                        </p:tav>
                                      </p:tavLst>
                                    </p:anim>
                                    <p:anim calcmode="lin" valueType="num">
                                      <p:cBhvr>
                                        <p:cTn id="24" dur="500" fill="hold"/>
                                        <p:tgtEl>
                                          <p:spTgt spid="225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2539"/>
                                        </p:tgtEl>
                                        <p:attrNameLst>
                                          <p:attrName>style.visibility</p:attrName>
                                        </p:attrNameLst>
                                      </p:cBhvr>
                                      <p:to>
                                        <p:strVal val="visible"/>
                                      </p:to>
                                    </p:set>
                                    <p:anim calcmode="lin" valueType="num">
                                      <p:cBhvr>
                                        <p:cTn id="28" dur="500" fill="hold"/>
                                        <p:tgtEl>
                                          <p:spTgt spid="22539"/>
                                        </p:tgtEl>
                                        <p:attrNameLst>
                                          <p:attrName>ppt_w</p:attrName>
                                        </p:attrNameLst>
                                      </p:cBhvr>
                                      <p:tavLst>
                                        <p:tav tm="0">
                                          <p:val>
                                            <p:fltVal val="0"/>
                                          </p:val>
                                        </p:tav>
                                        <p:tav tm="100000">
                                          <p:val>
                                            <p:strVal val="#ppt_w"/>
                                          </p:val>
                                        </p:tav>
                                      </p:tavLst>
                                    </p:anim>
                                    <p:anim calcmode="lin" valueType="num">
                                      <p:cBhvr>
                                        <p:cTn id="29" dur="500" fill="hold"/>
                                        <p:tgtEl>
                                          <p:spTgt spid="22539"/>
                                        </p:tgtEl>
                                        <p:attrNameLst>
                                          <p:attrName>ppt_h</p:attrName>
                                        </p:attrNameLst>
                                      </p:cBhvr>
                                      <p:tavLst>
                                        <p:tav tm="0">
                                          <p:val>
                                            <p:fltVal val="0"/>
                                          </p:val>
                                        </p:tav>
                                        <p:tav tm="100000">
                                          <p:val>
                                            <p:strVal val="#ppt_h"/>
                                          </p:val>
                                        </p:tav>
                                      </p:tavLst>
                                    </p:anim>
                                    <p:anim calcmode="lin" valueType="num">
                                      <p:cBhvr>
                                        <p:cTn id="30" dur="500" fill="hold"/>
                                        <p:tgtEl>
                                          <p:spTgt spid="22539"/>
                                        </p:tgtEl>
                                        <p:attrNameLst>
                                          <p:attrName>ppt_x</p:attrName>
                                        </p:attrNameLst>
                                      </p:cBhvr>
                                      <p:tavLst>
                                        <p:tav tm="0">
                                          <p:val>
                                            <p:fltVal val="0.5"/>
                                          </p:val>
                                        </p:tav>
                                        <p:tav tm="100000">
                                          <p:val>
                                            <p:strVal val="#ppt_x"/>
                                          </p:val>
                                        </p:tav>
                                      </p:tavLst>
                                    </p:anim>
                                    <p:anim calcmode="lin" valueType="num">
                                      <p:cBhvr>
                                        <p:cTn id="31" dur="500" fill="hold"/>
                                        <p:tgtEl>
                                          <p:spTgt spid="22539"/>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22537"/>
                                        </p:tgtEl>
                                        <p:attrNameLst>
                                          <p:attrName>style.visibility</p:attrName>
                                        </p:attrNameLst>
                                      </p:cBhvr>
                                      <p:to>
                                        <p:strVal val="visible"/>
                                      </p:to>
                                    </p:set>
                                    <p:anim calcmode="lin" valueType="num">
                                      <p:cBhvr>
                                        <p:cTn id="35" dur="500" fill="hold"/>
                                        <p:tgtEl>
                                          <p:spTgt spid="22537"/>
                                        </p:tgtEl>
                                        <p:attrNameLst>
                                          <p:attrName>ppt_w</p:attrName>
                                        </p:attrNameLst>
                                      </p:cBhvr>
                                      <p:tavLst>
                                        <p:tav tm="0">
                                          <p:val>
                                            <p:fltVal val="0"/>
                                          </p:val>
                                        </p:tav>
                                        <p:tav tm="100000">
                                          <p:val>
                                            <p:strVal val="#ppt_w"/>
                                          </p:val>
                                        </p:tav>
                                      </p:tavLst>
                                    </p:anim>
                                    <p:anim calcmode="lin" valueType="num">
                                      <p:cBhvr>
                                        <p:cTn id="36" dur="500" fill="hold"/>
                                        <p:tgtEl>
                                          <p:spTgt spid="22537"/>
                                        </p:tgtEl>
                                        <p:attrNameLst>
                                          <p:attrName>ppt_h</p:attrName>
                                        </p:attrNameLst>
                                      </p:cBhvr>
                                      <p:tavLst>
                                        <p:tav tm="0">
                                          <p:val>
                                            <p:fltVal val="0"/>
                                          </p:val>
                                        </p:tav>
                                        <p:tav tm="100000">
                                          <p:val>
                                            <p:strVal val="#ppt_h"/>
                                          </p:val>
                                        </p:tav>
                                      </p:tavLst>
                                    </p:anim>
                                    <p:anim calcmode="lin" valueType="num">
                                      <p:cBhvr>
                                        <p:cTn id="37" dur="500" fill="hold"/>
                                        <p:tgtEl>
                                          <p:spTgt spid="22537"/>
                                        </p:tgtEl>
                                        <p:attrNameLst>
                                          <p:attrName>ppt_x</p:attrName>
                                        </p:attrNameLst>
                                      </p:cBhvr>
                                      <p:tavLst>
                                        <p:tav tm="0">
                                          <p:val>
                                            <p:fltVal val="0.5"/>
                                          </p:val>
                                        </p:tav>
                                        <p:tav tm="100000">
                                          <p:val>
                                            <p:strVal val="#ppt_x"/>
                                          </p:val>
                                        </p:tav>
                                      </p:tavLst>
                                    </p:anim>
                                    <p:anim calcmode="lin" valueType="num">
                                      <p:cBhvr>
                                        <p:cTn id="38" dur="500" fill="hold"/>
                                        <p:tgtEl>
                                          <p:spTgt spid="2253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2543"/>
                                        </p:tgtEl>
                                        <p:attrNameLst>
                                          <p:attrName>style.visibility</p:attrName>
                                        </p:attrNameLst>
                                      </p:cBhvr>
                                      <p:to>
                                        <p:strVal val="visible"/>
                                      </p:to>
                                    </p:set>
                                    <p:anim calcmode="lin" valueType="num">
                                      <p:cBhvr>
                                        <p:cTn id="42" dur="500" fill="hold"/>
                                        <p:tgtEl>
                                          <p:spTgt spid="22543"/>
                                        </p:tgtEl>
                                        <p:attrNameLst>
                                          <p:attrName>ppt_w</p:attrName>
                                        </p:attrNameLst>
                                      </p:cBhvr>
                                      <p:tavLst>
                                        <p:tav tm="0">
                                          <p:val>
                                            <p:fltVal val="0"/>
                                          </p:val>
                                        </p:tav>
                                        <p:tav tm="100000">
                                          <p:val>
                                            <p:strVal val="#ppt_w"/>
                                          </p:val>
                                        </p:tav>
                                      </p:tavLst>
                                    </p:anim>
                                    <p:anim calcmode="lin" valueType="num">
                                      <p:cBhvr>
                                        <p:cTn id="43" dur="500" fill="hold"/>
                                        <p:tgtEl>
                                          <p:spTgt spid="22543"/>
                                        </p:tgtEl>
                                        <p:attrNameLst>
                                          <p:attrName>ppt_h</p:attrName>
                                        </p:attrNameLst>
                                      </p:cBhvr>
                                      <p:tavLst>
                                        <p:tav tm="0">
                                          <p:val>
                                            <p:fltVal val="0"/>
                                          </p:val>
                                        </p:tav>
                                        <p:tav tm="100000">
                                          <p:val>
                                            <p:strVal val="#ppt_h"/>
                                          </p:val>
                                        </p:tav>
                                      </p:tavLst>
                                    </p:anim>
                                    <p:anim calcmode="lin" valueType="num">
                                      <p:cBhvr>
                                        <p:cTn id="44" dur="500" fill="hold"/>
                                        <p:tgtEl>
                                          <p:spTgt spid="22543"/>
                                        </p:tgtEl>
                                        <p:attrNameLst>
                                          <p:attrName>ppt_x</p:attrName>
                                        </p:attrNameLst>
                                      </p:cBhvr>
                                      <p:tavLst>
                                        <p:tav tm="0">
                                          <p:val>
                                            <p:fltVal val="0.5"/>
                                          </p:val>
                                        </p:tav>
                                        <p:tav tm="100000">
                                          <p:val>
                                            <p:strVal val="#ppt_x"/>
                                          </p:val>
                                        </p:tav>
                                      </p:tavLst>
                                    </p:anim>
                                    <p:anim calcmode="lin" valueType="num">
                                      <p:cBhvr>
                                        <p:cTn id="45" dur="500" fill="hold"/>
                                        <p:tgtEl>
                                          <p:spTgt spid="22543"/>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2536"/>
                                        </p:tgtEl>
                                        <p:attrNameLst>
                                          <p:attrName>style.visibility</p:attrName>
                                        </p:attrNameLst>
                                      </p:cBhvr>
                                      <p:to>
                                        <p:strVal val="visible"/>
                                      </p:to>
                                    </p:set>
                                    <p:anim calcmode="lin" valueType="num">
                                      <p:cBhvr>
                                        <p:cTn id="49" dur="500" fill="hold"/>
                                        <p:tgtEl>
                                          <p:spTgt spid="22536"/>
                                        </p:tgtEl>
                                        <p:attrNameLst>
                                          <p:attrName>ppt_w</p:attrName>
                                        </p:attrNameLst>
                                      </p:cBhvr>
                                      <p:tavLst>
                                        <p:tav tm="0">
                                          <p:val>
                                            <p:fltVal val="0"/>
                                          </p:val>
                                        </p:tav>
                                        <p:tav tm="100000">
                                          <p:val>
                                            <p:strVal val="#ppt_w"/>
                                          </p:val>
                                        </p:tav>
                                      </p:tavLst>
                                    </p:anim>
                                    <p:anim calcmode="lin" valueType="num">
                                      <p:cBhvr>
                                        <p:cTn id="50" dur="500" fill="hold"/>
                                        <p:tgtEl>
                                          <p:spTgt spid="22536"/>
                                        </p:tgtEl>
                                        <p:attrNameLst>
                                          <p:attrName>ppt_h</p:attrName>
                                        </p:attrNameLst>
                                      </p:cBhvr>
                                      <p:tavLst>
                                        <p:tav tm="0">
                                          <p:val>
                                            <p:fltVal val="0"/>
                                          </p:val>
                                        </p:tav>
                                        <p:tav tm="100000">
                                          <p:val>
                                            <p:strVal val="#ppt_h"/>
                                          </p:val>
                                        </p:tav>
                                      </p:tavLst>
                                    </p:anim>
                                    <p:anim calcmode="lin" valueType="num">
                                      <p:cBhvr>
                                        <p:cTn id="51" dur="500" fill="hold"/>
                                        <p:tgtEl>
                                          <p:spTgt spid="22536"/>
                                        </p:tgtEl>
                                        <p:attrNameLst>
                                          <p:attrName>ppt_x</p:attrName>
                                        </p:attrNameLst>
                                      </p:cBhvr>
                                      <p:tavLst>
                                        <p:tav tm="0">
                                          <p:val>
                                            <p:fltVal val="0.5"/>
                                          </p:val>
                                        </p:tav>
                                        <p:tav tm="100000">
                                          <p:val>
                                            <p:strVal val="#ppt_x"/>
                                          </p:val>
                                        </p:tav>
                                      </p:tavLst>
                                    </p:anim>
                                    <p:anim calcmode="lin" valueType="num">
                                      <p:cBhvr>
                                        <p:cTn id="52" dur="500" fill="hold"/>
                                        <p:tgtEl>
                                          <p:spTgt spid="22536"/>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2541"/>
                                        </p:tgtEl>
                                        <p:attrNameLst>
                                          <p:attrName>style.visibility</p:attrName>
                                        </p:attrNameLst>
                                      </p:cBhvr>
                                      <p:to>
                                        <p:strVal val="visible"/>
                                      </p:to>
                                    </p:set>
                                    <p:anim calcmode="lin" valueType="num">
                                      <p:cBhvr>
                                        <p:cTn id="56" dur="500" fill="hold"/>
                                        <p:tgtEl>
                                          <p:spTgt spid="22541"/>
                                        </p:tgtEl>
                                        <p:attrNameLst>
                                          <p:attrName>ppt_w</p:attrName>
                                        </p:attrNameLst>
                                      </p:cBhvr>
                                      <p:tavLst>
                                        <p:tav tm="0">
                                          <p:val>
                                            <p:fltVal val="0"/>
                                          </p:val>
                                        </p:tav>
                                        <p:tav tm="100000">
                                          <p:val>
                                            <p:strVal val="#ppt_w"/>
                                          </p:val>
                                        </p:tav>
                                      </p:tavLst>
                                    </p:anim>
                                    <p:anim calcmode="lin" valueType="num">
                                      <p:cBhvr>
                                        <p:cTn id="57" dur="500" fill="hold"/>
                                        <p:tgtEl>
                                          <p:spTgt spid="22541"/>
                                        </p:tgtEl>
                                        <p:attrNameLst>
                                          <p:attrName>ppt_h</p:attrName>
                                        </p:attrNameLst>
                                      </p:cBhvr>
                                      <p:tavLst>
                                        <p:tav tm="0">
                                          <p:val>
                                            <p:fltVal val="0"/>
                                          </p:val>
                                        </p:tav>
                                        <p:tav tm="100000">
                                          <p:val>
                                            <p:strVal val="#ppt_h"/>
                                          </p:val>
                                        </p:tav>
                                      </p:tavLst>
                                    </p:anim>
                                    <p:anim calcmode="lin" valueType="num">
                                      <p:cBhvr>
                                        <p:cTn id="58" dur="500" fill="hold"/>
                                        <p:tgtEl>
                                          <p:spTgt spid="22541"/>
                                        </p:tgtEl>
                                        <p:attrNameLst>
                                          <p:attrName>ppt_x</p:attrName>
                                        </p:attrNameLst>
                                      </p:cBhvr>
                                      <p:tavLst>
                                        <p:tav tm="0">
                                          <p:val>
                                            <p:fltVal val="0.5"/>
                                          </p:val>
                                        </p:tav>
                                        <p:tav tm="100000">
                                          <p:val>
                                            <p:strVal val="#ppt_x"/>
                                          </p:val>
                                        </p:tav>
                                      </p:tavLst>
                                    </p:anim>
                                    <p:anim calcmode="lin" valueType="num">
                                      <p:cBhvr>
                                        <p:cTn id="59" dur="500" fill="hold"/>
                                        <p:tgtEl>
                                          <p:spTgt spid="22541"/>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22534"/>
                                        </p:tgtEl>
                                        <p:attrNameLst>
                                          <p:attrName>style.visibility</p:attrName>
                                        </p:attrNameLst>
                                      </p:cBhvr>
                                      <p:to>
                                        <p:strVal val="visible"/>
                                      </p:to>
                                    </p:set>
                                    <p:anim calcmode="lin" valueType="num">
                                      <p:cBhvr>
                                        <p:cTn id="63" dur="500" fill="hold"/>
                                        <p:tgtEl>
                                          <p:spTgt spid="22534"/>
                                        </p:tgtEl>
                                        <p:attrNameLst>
                                          <p:attrName>ppt_w</p:attrName>
                                        </p:attrNameLst>
                                      </p:cBhvr>
                                      <p:tavLst>
                                        <p:tav tm="0">
                                          <p:val>
                                            <p:fltVal val="0"/>
                                          </p:val>
                                        </p:tav>
                                        <p:tav tm="100000">
                                          <p:val>
                                            <p:strVal val="#ppt_w"/>
                                          </p:val>
                                        </p:tav>
                                      </p:tavLst>
                                    </p:anim>
                                    <p:anim calcmode="lin" valueType="num">
                                      <p:cBhvr>
                                        <p:cTn id="64" dur="500" fill="hold"/>
                                        <p:tgtEl>
                                          <p:spTgt spid="22534"/>
                                        </p:tgtEl>
                                        <p:attrNameLst>
                                          <p:attrName>ppt_h</p:attrName>
                                        </p:attrNameLst>
                                      </p:cBhvr>
                                      <p:tavLst>
                                        <p:tav tm="0">
                                          <p:val>
                                            <p:fltVal val="0"/>
                                          </p:val>
                                        </p:tav>
                                        <p:tav tm="100000">
                                          <p:val>
                                            <p:strVal val="#ppt_h"/>
                                          </p:val>
                                        </p:tav>
                                      </p:tavLst>
                                    </p:anim>
                                    <p:anim calcmode="lin" valueType="num">
                                      <p:cBhvr>
                                        <p:cTn id="65" dur="500" fill="hold"/>
                                        <p:tgtEl>
                                          <p:spTgt spid="22534"/>
                                        </p:tgtEl>
                                        <p:attrNameLst>
                                          <p:attrName>ppt_x</p:attrName>
                                        </p:attrNameLst>
                                      </p:cBhvr>
                                      <p:tavLst>
                                        <p:tav tm="0">
                                          <p:val>
                                            <p:fltVal val="0.5"/>
                                          </p:val>
                                        </p:tav>
                                        <p:tav tm="100000">
                                          <p:val>
                                            <p:strVal val="#ppt_x"/>
                                          </p:val>
                                        </p:tav>
                                      </p:tavLst>
                                    </p:anim>
                                    <p:anim calcmode="lin" valueType="num">
                                      <p:cBhvr>
                                        <p:cTn id="66" dur="500" fill="hold"/>
                                        <p:tgtEl>
                                          <p:spTgt spid="22534"/>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22542"/>
                                        </p:tgtEl>
                                        <p:attrNameLst>
                                          <p:attrName>style.visibility</p:attrName>
                                        </p:attrNameLst>
                                      </p:cBhvr>
                                      <p:to>
                                        <p:strVal val="visible"/>
                                      </p:to>
                                    </p:set>
                                    <p:anim calcmode="lin" valueType="num">
                                      <p:cBhvr>
                                        <p:cTn id="70" dur="500" fill="hold"/>
                                        <p:tgtEl>
                                          <p:spTgt spid="22542"/>
                                        </p:tgtEl>
                                        <p:attrNameLst>
                                          <p:attrName>ppt_w</p:attrName>
                                        </p:attrNameLst>
                                      </p:cBhvr>
                                      <p:tavLst>
                                        <p:tav tm="0">
                                          <p:val>
                                            <p:fltVal val="0"/>
                                          </p:val>
                                        </p:tav>
                                        <p:tav tm="100000">
                                          <p:val>
                                            <p:strVal val="#ppt_w"/>
                                          </p:val>
                                        </p:tav>
                                      </p:tavLst>
                                    </p:anim>
                                    <p:anim calcmode="lin" valueType="num">
                                      <p:cBhvr>
                                        <p:cTn id="71" dur="500" fill="hold"/>
                                        <p:tgtEl>
                                          <p:spTgt spid="22542"/>
                                        </p:tgtEl>
                                        <p:attrNameLst>
                                          <p:attrName>ppt_h</p:attrName>
                                        </p:attrNameLst>
                                      </p:cBhvr>
                                      <p:tavLst>
                                        <p:tav tm="0">
                                          <p:val>
                                            <p:fltVal val="0"/>
                                          </p:val>
                                        </p:tav>
                                        <p:tav tm="100000">
                                          <p:val>
                                            <p:strVal val="#ppt_h"/>
                                          </p:val>
                                        </p:tav>
                                      </p:tavLst>
                                    </p:anim>
                                    <p:anim calcmode="lin" valueType="num">
                                      <p:cBhvr>
                                        <p:cTn id="72" dur="500" fill="hold"/>
                                        <p:tgtEl>
                                          <p:spTgt spid="22542"/>
                                        </p:tgtEl>
                                        <p:attrNameLst>
                                          <p:attrName>ppt_x</p:attrName>
                                        </p:attrNameLst>
                                      </p:cBhvr>
                                      <p:tavLst>
                                        <p:tav tm="0">
                                          <p:val>
                                            <p:fltVal val="0.5"/>
                                          </p:val>
                                        </p:tav>
                                        <p:tav tm="100000">
                                          <p:val>
                                            <p:strVal val="#ppt_x"/>
                                          </p:val>
                                        </p:tav>
                                      </p:tavLst>
                                    </p:anim>
                                    <p:anim calcmode="lin" valueType="num">
                                      <p:cBhvr>
                                        <p:cTn id="73" dur="500" fill="hold"/>
                                        <p:tgtEl>
                                          <p:spTgt spid="22542"/>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22535"/>
                                        </p:tgtEl>
                                        <p:attrNameLst>
                                          <p:attrName>style.visibility</p:attrName>
                                        </p:attrNameLst>
                                      </p:cBhvr>
                                      <p:to>
                                        <p:strVal val="visible"/>
                                      </p:to>
                                    </p:set>
                                    <p:anim calcmode="lin" valueType="num">
                                      <p:cBhvr>
                                        <p:cTn id="77" dur="500" fill="hold"/>
                                        <p:tgtEl>
                                          <p:spTgt spid="22535"/>
                                        </p:tgtEl>
                                        <p:attrNameLst>
                                          <p:attrName>ppt_w</p:attrName>
                                        </p:attrNameLst>
                                      </p:cBhvr>
                                      <p:tavLst>
                                        <p:tav tm="0">
                                          <p:val>
                                            <p:fltVal val="0"/>
                                          </p:val>
                                        </p:tav>
                                        <p:tav tm="100000">
                                          <p:val>
                                            <p:strVal val="#ppt_w"/>
                                          </p:val>
                                        </p:tav>
                                      </p:tavLst>
                                    </p:anim>
                                    <p:anim calcmode="lin" valueType="num">
                                      <p:cBhvr>
                                        <p:cTn id="78" dur="500" fill="hold"/>
                                        <p:tgtEl>
                                          <p:spTgt spid="22535"/>
                                        </p:tgtEl>
                                        <p:attrNameLst>
                                          <p:attrName>ppt_h</p:attrName>
                                        </p:attrNameLst>
                                      </p:cBhvr>
                                      <p:tavLst>
                                        <p:tav tm="0">
                                          <p:val>
                                            <p:fltVal val="0"/>
                                          </p:val>
                                        </p:tav>
                                        <p:tav tm="100000">
                                          <p:val>
                                            <p:strVal val="#ppt_h"/>
                                          </p:val>
                                        </p:tav>
                                      </p:tavLst>
                                    </p:anim>
                                    <p:anim calcmode="lin" valueType="num">
                                      <p:cBhvr>
                                        <p:cTn id="79" dur="500" fill="hold"/>
                                        <p:tgtEl>
                                          <p:spTgt spid="22535"/>
                                        </p:tgtEl>
                                        <p:attrNameLst>
                                          <p:attrName>ppt_x</p:attrName>
                                        </p:attrNameLst>
                                      </p:cBhvr>
                                      <p:tavLst>
                                        <p:tav tm="0">
                                          <p:val>
                                            <p:fltVal val="0.5"/>
                                          </p:val>
                                        </p:tav>
                                        <p:tav tm="100000">
                                          <p:val>
                                            <p:strVal val="#ppt_x"/>
                                          </p:val>
                                        </p:tav>
                                      </p:tavLst>
                                    </p:anim>
                                    <p:anim calcmode="lin" valueType="num">
                                      <p:cBhvr>
                                        <p:cTn id="80" dur="500" fill="hold"/>
                                        <p:tgtEl>
                                          <p:spTgt spid="22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43" descr="Slide1">
            <a:extLst>
              <a:ext uri="{FF2B5EF4-FFF2-40B4-BE49-F238E27FC236}">
                <a16:creationId xmlns:a16="http://schemas.microsoft.com/office/drawing/2014/main" id="{17062805-9E56-C084-47EC-9BA02BDEF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a:extLst>
              <a:ext uri="{FF2B5EF4-FFF2-40B4-BE49-F238E27FC236}">
                <a16:creationId xmlns:a16="http://schemas.microsoft.com/office/drawing/2014/main" id="{E0789DBD-96C2-68FC-BA23-ABDE3BF22908}"/>
              </a:ext>
            </a:extLst>
          </p:cNvPr>
          <p:cNvSpPr>
            <a:spLocks noChangeArrowheads="1"/>
          </p:cNvSpPr>
          <p:nvPr/>
        </p:nvSpPr>
        <p:spPr bwMode="auto">
          <a:xfrm>
            <a:off x="0" y="-8255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19173" name="Rectangle 5">
            <a:extLst>
              <a:ext uri="{FF2B5EF4-FFF2-40B4-BE49-F238E27FC236}">
                <a16:creationId xmlns:a16="http://schemas.microsoft.com/office/drawing/2014/main" id="{D30E833F-AD79-7BF9-8E04-7769633C6E53}"/>
              </a:ext>
            </a:extLst>
          </p:cNvPr>
          <p:cNvSpPr>
            <a:spLocks noChangeArrowheads="1"/>
          </p:cNvSpPr>
          <p:nvPr/>
        </p:nvSpPr>
        <p:spPr bwMode="auto">
          <a:xfrm>
            <a:off x="650875" y="723900"/>
            <a:ext cx="2187575"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pitchFamily="-108" charset="0"/>
                <a:ea typeface="ＭＳ Ｐゴシック" pitchFamily="-108" charset="-128"/>
              </a:rPr>
              <a:t>Abrahamwui Kaho        </a:t>
            </a:r>
            <a:r>
              <a:rPr lang="en-US" sz="2400" dirty="0">
                <a:latin typeface="Helvetica" pitchFamily="-108" charset="0"/>
                <a:ea typeface="ＭＳ Ｐゴシック" pitchFamily="-108" charset="-128"/>
              </a:rPr>
              <a:t> Hao. 12:1-3</a:t>
            </a:r>
          </a:p>
        </p:txBody>
      </p:sp>
      <p:sp>
        <p:nvSpPr>
          <p:cNvPr id="519174" name="Rectangle 6">
            <a:extLst>
              <a:ext uri="{FF2B5EF4-FFF2-40B4-BE49-F238E27FC236}">
                <a16:creationId xmlns:a16="http://schemas.microsoft.com/office/drawing/2014/main" id="{2CE0AB53-1661-F6EE-77AD-A1D1B98BD85B}"/>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NGALEI</a:t>
            </a:r>
          </a:p>
        </p:txBody>
      </p:sp>
      <p:sp>
        <p:nvSpPr>
          <p:cNvPr id="519175" name="Rectangle 7">
            <a:extLst>
              <a:ext uri="{FF2B5EF4-FFF2-40B4-BE49-F238E27FC236}">
                <a16:creationId xmlns:a16="http://schemas.microsoft.com/office/drawing/2014/main" id="{5EBD5BDA-E2EF-E0C4-DD07-E935E46EC360}"/>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16743" name="Line 8">
            <a:extLst>
              <a:ext uri="{FF2B5EF4-FFF2-40B4-BE49-F238E27FC236}">
                <a16:creationId xmlns:a16="http://schemas.microsoft.com/office/drawing/2014/main" id="{718B5630-A52B-6CE2-344A-B7FBF384591D}"/>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6744" name="Line 9">
            <a:extLst>
              <a:ext uri="{FF2B5EF4-FFF2-40B4-BE49-F238E27FC236}">
                <a16:creationId xmlns:a16="http://schemas.microsoft.com/office/drawing/2014/main" id="{D4ABFB54-56B8-117F-E80D-C2AA67819530}"/>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6745" name="Line 10">
            <a:extLst>
              <a:ext uri="{FF2B5EF4-FFF2-40B4-BE49-F238E27FC236}">
                <a16:creationId xmlns:a16="http://schemas.microsoft.com/office/drawing/2014/main" id="{D72601CE-CFE5-7E4E-87AF-974AC5DFA6AE}"/>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6746" name="Line 11">
            <a:extLst>
              <a:ext uri="{FF2B5EF4-FFF2-40B4-BE49-F238E27FC236}">
                <a16:creationId xmlns:a16="http://schemas.microsoft.com/office/drawing/2014/main" id="{4E115095-42B1-31EC-2CD8-933CFF6DA798}"/>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6747" name="Line 12">
            <a:extLst>
              <a:ext uri="{FF2B5EF4-FFF2-40B4-BE49-F238E27FC236}">
                <a16:creationId xmlns:a16="http://schemas.microsoft.com/office/drawing/2014/main" id="{9082FB84-2A87-B013-65E4-80B8159D5443}"/>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16748" name="Text Box 13">
            <a:extLst>
              <a:ext uri="{FF2B5EF4-FFF2-40B4-BE49-F238E27FC236}">
                <a16:creationId xmlns:a16="http://schemas.microsoft.com/office/drawing/2014/main" id="{61541CC0-0F5F-ABA4-E523-49BD9549315C}"/>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9182" name="Text Box 14">
            <a:extLst>
              <a:ext uri="{FF2B5EF4-FFF2-40B4-BE49-F238E27FC236}">
                <a16:creationId xmlns:a16="http://schemas.microsoft.com/office/drawing/2014/main" id="{BA601C3B-C57B-0D69-81FA-F3E712B023D7}"/>
              </a:ext>
            </a:extLst>
          </p:cNvPr>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Tuingaashit</a:t>
            </a:r>
            <a:r>
              <a:rPr lang="en-US" altLang="en-US" sz="2400">
                <a:latin typeface="Helvetica" panose="020B0604020202020204" pitchFamily="34" charset="0"/>
              </a:rPr>
              <a:t>  Hao. 15:9-18</a:t>
            </a:r>
            <a:endParaRPr lang="en-US" altLang="en-US" sz="2000" b="0"/>
          </a:p>
        </p:txBody>
      </p:sp>
      <p:sp>
        <p:nvSpPr>
          <p:cNvPr id="519183" name="Rectangle 15">
            <a:extLst>
              <a:ext uri="{FF2B5EF4-FFF2-40B4-BE49-F238E27FC236}">
                <a16:creationId xmlns:a16="http://schemas.microsoft.com/office/drawing/2014/main" id="{1DC2947E-5A2D-D8E9-D2D5-79310D8DB0E8}"/>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ATHA</a:t>
            </a:r>
          </a:p>
        </p:txBody>
      </p:sp>
      <p:sp>
        <p:nvSpPr>
          <p:cNvPr id="519184" name="Rectangle 16">
            <a:extLst>
              <a:ext uri="{FF2B5EF4-FFF2-40B4-BE49-F238E27FC236}">
                <a16:creationId xmlns:a16="http://schemas.microsoft.com/office/drawing/2014/main" id="{B047278F-F948-C41F-3F3E-DEF6FEEB1E75}"/>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SOKHAMI</a:t>
            </a:r>
          </a:p>
        </p:txBody>
      </p:sp>
      <p:sp>
        <p:nvSpPr>
          <p:cNvPr id="519185" name="Rectangle 17">
            <a:extLst>
              <a:ext uri="{FF2B5EF4-FFF2-40B4-BE49-F238E27FC236}">
                <a16:creationId xmlns:a16="http://schemas.microsoft.com/office/drawing/2014/main" id="{82FADE95-B8E4-9475-9162-11C0C6149268}"/>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13:15</a:t>
            </a:r>
          </a:p>
        </p:txBody>
      </p:sp>
      <p:sp>
        <p:nvSpPr>
          <p:cNvPr id="519186" name="Rectangle 18">
            <a:extLst>
              <a:ext uri="{FF2B5EF4-FFF2-40B4-BE49-F238E27FC236}">
                <a16:creationId xmlns:a16="http://schemas.microsoft.com/office/drawing/2014/main" id="{7DC1A129-6560-393E-D9C8-0030FD51036E}"/>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12:1</a:t>
            </a:r>
          </a:p>
        </p:txBody>
      </p:sp>
      <p:sp>
        <p:nvSpPr>
          <p:cNvPr id="519187" name="Rectangle 19">
            <a:extLst>
              <a:ext uri="{FF2B5EF4-FFF2-40B4-BE49-F238E27FC236}">
                <a16:creationId xmlns:a16="http://schemas.microsoft.com/office/drawing/2014/main" id="{975D5848-F727-63CB-8448-31CE56191581}"/>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12:2</a:t>
            </a:r>
          </a:p>
        </p:txBody>
      </p:sp>
      <p:sp>
        <p:nvSpPr>
          <p:cNvPr id="519188" name="Rectangle 20">
            <a:extLst>
              <a:ext uri="{FF2B5EF4-FFF2-40B4-BE49-F238E27FC236}">
                <a16:creationId xmlns:a16="http://schemas.microsoft.com/office/drawing/2014/main" id="{04AD57C2-3B58-7124-FC25-704B305A11BA}"/>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12:3</a:t>
            </a:r>
          </a:p>
        </p:txBody>
      </p:sp>
      <p:sp>
        <p:nvSpPr>
          <p:cNvPr id="519189" name="Rectangle 21">
            <a:extLst>
              <a:ext uri="{FF2B5EF4-FFF2-40B4-BE49-F238E27FC236}">
                <a16:creationId xmlns:a16="http://schemas.microsoft.com/office/drawing/2014/main" id="{4A19ACD2-9B08-FF82-F3B5-A842599BD914}"/>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13:14-16</a:t>
            </a:r>
          </a:p>
        </p:txBody>
      </p:sp>
      <p:sp>
        <p:nvSpPr>
          <p:cNvPr id="519191" name="Rectangle 23">
            <a:extLst>
              <a:ext uri="{FF2B5EF4-FFF2-40B4-BE49-F238E27FC236}">
                <a16:creationId xmlns:a16="http://schemas.microsoft.com/office/drawing/2014/main" id="{56FF0EB9-0830-2210-6A04-6ECEFA894601}"/>
              </a:ext>
            </a:extLst>
          </p:cNvPr>
          <p:cNvSpPr>
            <a:spLocks noChangeArrowheads="1"/>
          </p:cNvSpPr>
          <p:nvPr/>
        </p:nvSpPr>
        <p:spPr bwMode="auto">
          <a:xfrm>
            <a:off x="315913" y="6256338"/>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pitchFamily="-108" charset="0"/>
                <a:ea typeface="ＭＳ Ｐゴシック" pitchFamily="-108" charset="-128"/>
              </a:rPr>
              <a:t> Bibleli Phongkhamiwui ameikong (khamataiya)</a:t>
            </a:r>
          </a:p>
        </p:txBody>
      </p:sp>
      <p:sp>
        <p:nvSpPr>
          <p:cNvPr id="519192" name="Line 24">
            <a:extLst>
              <a:ext uri="{FF2B5EF4-FFF2-40B4-BE49-F238E27FC236}">
                <a16:creationId xmlns:a16="http://schemas.microsoft.com/office/drawing/2014/main" id="{A24D2FC3-86BF-378C-ED4A-A5A9F0EFE6E6}"/>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19194" name="Line 26">
            <a:extLst>
              <a:ext uri="{FF2B5EF4-FFF2-40B4-BE49-F238E27FC236}">
                <a16:creationId xmlns:a16="http://schemas.microsoft.com/office/drawing/2014/main" id="{1EAE5863-6DB7-5AA0-9333-C6D9D523E13F}"/>
              </a:ext>
            </a:extLst>
          </p:cNvPr>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19195" name="Rectangle 27">
            <a:extLst>
              <a:ext uri="{FF2B5EF4-FFF2-40B4-BE49-F238E27FC236}">
                <a16:creationId xmlns:a16="http://schemas.microsoft.com/office/drawing/2014/main" id="{1C270000-4EED-3D5E-450A-43D5BB83E0E6}"/>
              </a:ext>
            </a:extLst>
          </p:cNvPr>
          <p:cNvSpPr>
            <a:spLocks noChangeArrowheads="1"/>
          </p:cNvSpPr>
          <p:nvPr/>
        </p:nvSpPr>
        <p:spPr bwMode="auto">
          <a:xfrm>
            <a:off x="573088" y="2443163"/>
            <a:ext cx="3057525"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dirty="0">
                <a:solidFill>
                  <a:schemeClr val="folHlink"/>
                </a:solidFill>
                <a:latin typeface="Helvetica" pitchFamily="-108" charset="0"/>
                <a:ea typeface="ＭＳ Ｐゴシック" pitchFamily="-108" charset="-128"/>
              </a:rPr>
              <a:t>KATANG MAKHAVAI</a:t>
            </a:r>
          </a:p>
        </p:txBody>
      </p:sp>
      <p:sp>
        <p:nvSpPr>
          <p:cNvPr id="519196" name="Rectangle 28">
            <a:extLst>
              <a:ext uri="{FF2B5EF4-FFF2-40B4-BE49-F238E27FC236}">
                <a16:creationId xmlns:a16="http://schemas.microsoft.com/office/drawing/2014/main" id="{97F58568-6DFA-D61C-1981-FA1E819A0508}"/>
              </a:ext>
            </a:extLst>
          </p:cNvPr>
          <p:cNvSpPr>
            <a:spLocks noChangeArrowheads="1"/>
          </p:cNvSpPr>
          <p:nvPr/>
        </p:nvSpPr>
        <p:spPr bwMode="auto">
          <a:xfrm>
            <a:off x="3343275" y="2401888"/>
            <a:ext cx="2770188" cy="4587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i="1" dirty="0">
                <a:solidFill>
                  <a:schemeClr val="folHlink"/>
                </a:solidFill>
                <a:latin typeface="Helvetica" pitchFamily="-108" charset="0"/>
                <a:ea typeface="ＭＳ Ｐゴシック" pitchFamily="-108" charset="-128"/>
              </a:rPr>
              <a:t>TUI ATHISHURDA</a:t>
            </a:r>
          </a:p>
        </p:txBody>
      </p:sp>
      <p:grpSp>
        <p:nvGrpSpPr>
          <p:cNvPr id="116762" name="Group 31">
            <a:extLst>
              <a:ext uri="{FF2B5EF4-FFF2-40B4-BE49-F238E27FC236}">
                <a16:creationId xmlns:a16="http://schemas.microsoft.com/office/drawing/2014/main" id="{E8FCB403-21A1-B08D-9EAF-D3F42FF77F3A}"/>
              </a:ext>
            </a:extLst>
          </p:cNvPr>
          <p:cNvGrpSpPr>
            <a:grpSpLocks/>
          </p:cNvGrpSpPr>
          <p:nvPr/>
        </p:nvGrpSpPr>
        <p:grpSpPr bwMode="auto">
          <a:xfrm>
            <a:off x="190500" y="1152525"/>
            <a:ext cx="307975" cy="4992688"/>
            <a:chOff x="120" y="726"/>
            <a:chExt cx="194" cy="3145"/>
          </a:xfrm>
        </p:grpSpPr>
        <p:sp>
          <p:nvSpPr>
            <p:cNvPr id="116768" name="AutoShape 32">
              <a:extLst>
                <a:ext uri="{FF2B5EF4-FFF2-40B4-BE49-F238E27FC236}">
                  <a16:creationId xmlns:a16="http://schemas.microsoft.com/office/drawing/2014/main" id="{D25D7DE3-B1B8-E8CF-5339-6EF2B6912032}"/>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6769" name="AutoShape 33">
              <a:extLst>
                <a:ext uri="{FF2B5EF4-FFF2-40B4-BE49-F238E27FC236}">
                  <a16:creationId xmlns:a16="http://schemas.microsoft.com/office/drawing/2014/main" id="{76D2611D-4429-58E4-9AD2-FC60F9CD9729}"/>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6770" name="AutoShape 34">
              <a:extLst>
                <a:ext uri="{FF2B5EF4-FFF2-40B4-BE49-F238E27FC236}">
                  <a16:creationId xmlns:a16="http://schemas.microsoft.com/office/drawing/2014/main" id="{C5ADDAB6-6F51-054B-6632-2E6696853BE4}"/>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16771" name="AutoShape 35">
              <a:extLst>
                <a:ext uri="{FF2B5EF4-FFF2-40B4-BE49-F238E27FC236}">
                  <a16:creationId xmlns:a16="http://schemas.microsoft.com/office/drawing/2014/main" id="{8B4FDBD1-7D50-7F66-F6A2-AFE6CB65986C}"/>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16763" name="Text Box 37">
            <a:extLst>
              <a:ext uri="{FF2B5EF4-FFF2-40B4-BE49-F238E27FC236}">
                <a16:creationId xmlns:a16="http://schemas.microsoft.com/office/drawing/2014/main" id="{8803C7A6-60E9-49EC-9256-2C0BCC86AC1F}"/>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519208" name="Rectangle 40">
            <a:extLst>
              <a:ext uri="{FF2B5EF4-FFF2-40B4-BE49-F238E27FC236}">
                <a16:creationId xmlns:a16="http://schemas.microsoft.com/office/drawing/2014/main" id="{A585ED3A-CA08-7DEF-F25C-B7521BE963D7}"/>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48</a:t>
            </a:r>
          </a:p>
        </p:txBody>
      </p:sp>
      <p:sp>
        <p:nvSpPr>
          <p:cNvPr id="116765" name="Text Box 41">
            <a:extLst>
              <a:ext uri="{FF2B5EF4-FFF2-40B4-BE49-F238E27FC236}">
                <a16:creationId xmlns:a16="http://schemas.microsoft.com/office/drawing/2014/main" id="{614E8338-4BA4-38B4-337E-D911A81751B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9210" name="Rectangle 42">
            <a:extLst>
              <a:ext uri="{FF2B5EF4-FFF2-40B4-BE49-F238E27FC236}">
                <a16:creationId xmlns:a16="http://schemas.microsoft.com/office/drawing/2014/main" id="{A96BFD0C-F477-B457-CED2-ABBB5EF558CB}"/>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19212" name="Rectangle 44">
            <a:extLst>
              <a:ext uri="{FF2B5EF4-FFF2-40B4-BE49-F238E27FC236}">
                <a16:creationId xmlns:a16="http://schemas.microsoft.com/office/drawing/2014/main" id="{C60083ED-DAFD-C674-E31E-AA3BEE4D483D}"/>
              </a:ext>
            </a:extLst>
          </p:cNvPr>
          <p:cNvSpPr>
            <a:spLocks noChangeArrowheads="1"/>
          </p:cNvSpPr>
          <p:nvPr/>
        </p:nvSpPr>
        <p:spPr bwMode="auto">
          <a:xfrm>
            <a:off x="2735263" y="773113"/>
            <a:ext cx="3636962"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TUINGASHIT</a:t>
            </a:r>
            <a:endParaRPr lang="en-US" altLang="en-US" sz="4000" i="1">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196"/>
                                        </p:tgtEl>
                                        <p:attrNameLst>
                                          <p:attrName>style.visibility</p:attrName>
                                        </p:attrNameLst>
                                      </p:cBhvr>
                                      <p:to>
                                        <p:strVal val="visible"/>
                                      </p:to>
                                    </p:set>
                                    <p:animEffect transition="in" filter="fade">
                                      <p:cBhvr>
                                        <p:cTn id="7" dur="1000"/>
                                        <p:tgtEl>
                                          <p:spTgt spid="519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9189"/>
                                        </p:tgtEl>
                                        <p:attrNameLst>
                                          <p:attrName>style.visibility</p:attrName>
                                        </p:attrNameLst>
                                      </p:cBhvr>
                                      <p:to>
                                        <p:strVal val="visible"/>
                                      </p:to>
                                    </p:set>
                                    <p:animEffect transition="in" filter="fade">
                                      <p:cBhvr>
                                        <p:cTn id="10" dur="1000"/>
                                        <p:tgtEl>
                                          <p:spTgt spid="51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89" grpId="0" autoUpdateAnimBg="0"/>
      <p:bldP spid="51919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1BDF2A1-F169-8A96-A54B-50B9B8DC2BC4}"/>
              </a:ext>
            </a:extLst>
          </p:cNvPr>
          <p:cNvSpPr>
            <a:spLocks noChangeArrowheads="1"/>
          </p:cNvSpPr>
          <p:nvPr/>
        </p:nvSpPr>
        <p:spPr bwMode="auto">
          <a:xfrm>
            <a:off x="190500" y="0"/>
            <a:ext cx="8953500" cy="865188"/>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pitchFamily="-108" charset="0"/>
              <a:ea typeface="ＭＳ Ｐゴシック" pitchFamily="-108" charset="-128"/>
            </a:endParaRPr>
          </a:p>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     TUI ATHISHURDA</a:t>
            </a:r>
            <a:r>
              <a:rPr lang="en-US" sz="3600" i="1" dirty="0">
                <a:solidFill>
                  <a:schemeClr val="tx2"/>
                </a:solidFill>
                <a:latin typeface="Times New Roman" pitchFamily="-108" charset="0"/>
                <a:ea typeface="ＭＳ Ｐゴシック" pitchFamily="-108" charset="-128"/>
              </a:rPr>
              <a:t>..</a:t>
            </a:r>
            <a:r>
              <a:rPr lang="en-US" sz="3600" i="1" dirty="0">
                <a:latin typeface="Times New Roman" pitchFamily="-108" charset="0"/>
                <a:ea typeface="ＭＳ Ｐゴシック" pitchFamily="-108" charset="-128"/>
              </a:rPr>
              <a:t>.</a:t>
            </a:r>
            <a:r>
              <a:rPr lang="en-US" sz="3200" i="1" dirty="0">
                <a:latin typeface="Times New Roman" pitchFamily="-108" charset="0"/>
                <a:ea typeface="ＭＳ Ｐゴシック" pitchFamily="-108" charset="-128"/>
              </a:rPr>
              <a:t>Haokaphok 13:14-17</a:t>
            </a:r>
          </a:p>
        </p:txBody>
      </p:sp>
      <p:sp>
        <p:nvSpPr>
          <p:cNvPr id="40963" name="Rectangle 3">
            <a:extLst>
              <a:ext uri="{FF2B5EF4-FFF2-40B4-BE49-F238E27FC236}">
                <a16:creationId xmlns:a16="http://schemas.microsoft.com/office/drawing/2014/main" id="{A4408502-D1AE-9C21-3835-48132AEE44A8}"/>
              </a:ext>
            </a:extLst>
          </p:cNvPr>
          <p:cNvSpPr>
            <a:spLocks noChangeArrowheads="1"/>
          </p:cNvSpPr>
          <p:nvPr/>
        </p:nvSpPr>
        <p:spPr bwMode="auto">
          <a:xfrm>
            <a:off x="1196975" y="1346200"/>
            <a:ext cx="6683375" cy="5321300"/>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2000" b="0" i="1">
              <a:latin typeface="Times New Roman" panose="02020603050405020304" pitchFamily="18" charset="0"/>
            </a:endParaRPr>
          </a:p>
          <a:p>
            <a:pPr>
              <a:spcBef>
                <a:spcPct val="50000"/>
              </a:spcBef>
              <a:defRPr/>
            </a:pPr>
            <a:r>
              <a:rPr lang="en-US" altLang="en-US" sz="4400" baseline="32000">
                <a:latin typeface="Times New Roman" panose="02020603050405020304" pitchFamily="18" charset="0"/>
              </a:rPr>
              <a:t>14</a:t>
            </a:r>
            <a:r>
              <a:rPr lang="en-US" altLang="en-US" sz="4000">
                <a:latin typeface="Times New Roman" panose="02020603050405020304" pitchFamily="18" charset="0"/>
              </a:rPr>
              <a:t>Lotna pakthui kahaiwui thili Prohona Abramli hanga,  “Nana pamda khalei chiwui eina </a:t>
            </a:r>
            <a:r>
              <a:rPr lang="en-US" altLang="en-US" sz="4000">
                <a:solidFill>
                  <a:srgbClr val="FFFF00"/>
                </a:solidFill>
                <a:latin typeface="Times New Roman" panose="02020603050405020304" pitchFamily="18" charset="0"/>
              </a:rPr>
              <a:t>atungshongla, azingshongla zingsho kala zingtun kapei </a:t>
            </a:r>
            <a:r>
              <a:rPr lang="en-US" altLang="en-US" sz="4000">
                <a:latin typeface="Times New Roman" panose="02020603050405020304" pitchFamily="18" charset="0"/>
              </a:rPr>
              <a:t>yanglu.</a:t>
            </a:r>
          </a:p>
          <a:p>
            <a:pPr>
              <a:spcBef>
                <a:spcPct val="50000"/>
              </a:spcBef>
              <a:defRPr/>
            </a:pPr>
            <a:endParaRPr lang="en-US" altLang="en-US" sz="4000">
              <a:latin typeface="Times New Roman" panose="02020603050405020304" pitchFamily="18" charset="0"/>
            </a:endParaRPr>
          </a:p>
        </p:txBody>
      </p:sp>
      <p:sp>
        <p:nvSpPr>
          <p:cNvPr id="118788" name="Text Box 5">
            <a:extLst>
              <a:ext uri="{FF2B5EF4-FFF2-40B4-BE49-F238E27FC236}">
                <a16:creationId xmlns:a16="http://schemas.microsoft.com/office/drawing/2014/main" id="{FECABF66-1A44-A102-E453-A2AA0C31A439}"/>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0971" name="Rectangle 11">
            <a:extLst>
              <a:ext uri="{FF2B5EF4-FFF2-40B4-BE49-F238E27FC236}">
                <a16:creationId xmlns:a16="http://schemas.microsoft.com/office/drawing/2014/main" id="{E3A698FC-FE18-ED2A-75E1-E69817E7FC3F}"/>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49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48119E8E-F819-5964-D90B-23D727EE3686}"/>
              </a:ext>
            </a:extLst>
          </p:cNvPr>
          <p:cNvSpPr>
            <a:spLocks noChangeArrowheads="1"/>
          </p:cNvSpPr>
          <p:nvPr/>
        </p:nvSpPr>
        <p:spPr bwMode="auto">
          <a:xfrm>
            <a:off x="0" y="487363"/>
            <a:ext cx="9144000"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pitchFamily="-108" charset="0"/>
              <a:ea typeface="ＭＳ Ｐゴシック" pitchFamily="-108" charset="-128"/>
            </a:endParaRPr>
          </a:p>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        TUI ATHISHURDA</a:t>
            </a:r>
            <a:r>
              <a:rPr lang="en-US" sz="3600" i="1" dirty="0">
                <a:latin typeface="Times New Roman" pitchFamily="-108" charset="0"/>
                <a:ea typeface="ＭＳ Ｐゴシック" pitchFamily="-108" charset="-128"/>
              </a:rPr>
              <a:t>...</a:t>
            </a:r>
            <a:r>
              <a:rPr lang="en-US" sz="3200" i="1" dirty="0">
                <a:latin typeface="Times New Roman" pitchFamily="-108" charset="0"/>
                <a:ea typeface="ＭＳ Ｐゴシック" pitchFamily="-108" charset="-128"/>
              </a:rPr>
              <a:t>Haokaphok 13:14-17</a:t>
            </a:r>
          </a:p>
        </p:txBody>
      </p:sp>
      <p:sp>
        <p:nvSpPr>
          <p:cNvPr id="273411" name="Rectangle 3">
            <a:extLst>
              <a:ext uri="{FF2B5EF4-FFF2-40B4-BE49-F238E27FC236}">
                <a16:creationId xmlns:a16="http://schemas.microsoft.com/office/drawing/2014/main" id="{A2332A7E-6BA5-989D-5889-B901331F5B1E}"/>
              </a:ext>
            </a:extLst>
          </p:cNvPr>
          <p:cNvSpPr>
            <a:spLocks noChangeArrowheads="1"/>
          </p:cNvSpPr>
          <p:nvPr/>
        </p:nvSpPr>
        <p:spPr bwMode="auto">
          <a:xfrm>
            <a:off x="1243013" y="431800"/>
            <a:ext cx="6683375" cy="501491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2000" b="0" i="1">
              <a:latin typeface="Times New Roman" panose="02020603050405020304" pitchFamily="18" charset="0"/>
            </a:endParaRPr>
          </a:p>
          <a:p>
            <a:pPr>
              <a:spcBef>
                <a:spcPct val="50000"/>
              </a:spcBef>
              <a:defRPr/>
            </a:pPr>
            <a:endParaRPr lang="en-US" altLang="en-US" sz="4000">
              <a:solidFill>
                <a:srgbClr val="FFFF57"/>
              </a:solidFill>
              <a:latin typeface="Times New Roman" panose="02020603050405020304" pitchFamily="18" charset="0"/>
            </a:endParaRPr>
          </a:p>
          <a:p>
            <a:pPr>
              <a:spcBef>
                <a:spcPct val="50000"/>
              </a:spcBef>
              <a:defRPr/>
            </a:pPr>
            <a:r>
              <a:rPr lang="en-US" altLang="en-US" sz="4400" baseline="32000">
                <a:latin typeface="Times New Roman" panose="02020603050405020304" pitchFamily="18" charset="0"/>
              </a:rPr>
              <a:t>15</a:t>
            </a:r>
            <a:r>
              <a:rPr lang="en-US" altLang="en-US" sz="4000">
                <a:latin typeface="Times New Roman" panose="02020603050405020304" pitchFamily="18" charset="0"/>
              </a:rPr>
              <a:t>Akaja nana kathei ram saikorahi Ina nali kala nawui naotunbingli </a:t>
            </a:r>
            <a:r>
              <a:rPr lang="en-US" altLang="en-US" sz="4000">
                <a:solidFill>
                  <a:srgbClr val="FFFF00"/>
                </a:solidFill>
                <a:latin typeface="Times New Roman" panose="02020603050405020304" pitchFamily="18" charset="0"/>
              </a:rPr>
              <a:t>katang mavaila </a:t>
            </a:r>
            <a:r>
              <a:rPr lang="en-US" altLang="en-US" sz="4000">
                <a:latin typeface="Times New Roman" panose="02020603050405020304" pitchFamily="18" charset="0"/>
              </a:rPr>
              <a:t>mira. </a:t>
            </a:r>
          </a:p>
          <a:p>
            <a:pPr>
              <a:spcBef>
                <a:spcPct val="50000"/>
              </a:spcBef>
              <a:defRPr/>
            </a:pPr>
            <a:endParaRPr lang="en-US" altLang="en-US" sz="4000">
              <a:latin typeface="Times New Roman" panose="02020603050405020304" pitchFamily="18" charset="0"/>
            </a:endParaRPr>
          </a:p>
        </p:txBody>
      </p:sp>
      <p:sp>
        <p:nvSpPr>
          <p:cNvPr id="120836" name="Text Box 5">
            <a:extLst>
              <a:ext uri="{FF2B5EF4-FFF2-40B4-BE49-F238E27FC236}">
                <a16:creationId xmlns:a16="http://schemas.microsoft.com/office/drawing/2014/main" id="{D8D00670-CC8D-A5E7-FB59-286715FAB0D5}"/>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3419" name="Rectangle 11">
            <a:extLst>
              <a:ext uri="{FF2B5EF4-FFF2-40B4-BE49-F238E27FC236}">
                <a16:creationId xmlns:a16="http://schemas.microsoft.com/office/drawing/2014/main" id="{D0A26AB3-744C-3C9F-37AF-64A0C23A3A39}"/>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50</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1790D0DB-6224-97B9-8214-8ED0389C06C7}"/>
              </a:ext>
            </a:extLst>
          </p:cNvPr>
          <p:cNvSpPr>
            <a:spLocks noChangeArrowheads="1"/>
          </p:cNvSpPr>
          <p:nvPr/>
        </p:nvSpPr>
        <p:spPr bwMode="auto">
          <a:xfrm>
            <a:off x="0" y="487363"/>
            <a:ext cx="8953500" cy="86518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pitchFamily="-108" charset="0"/>
              <a:ea typeface="ＭＳ Ｐゴシック" pitchFamily="-108" charset="-128"/>
            </a:endParaRPr>
          </a:p>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        TUI ATHISHURDA</a:t>
            </a:r>
            <a:r>
              <a:rPr lang="en-US" sz="3600" i="1" dirty="0">
                <a:latin typeface="Times New Roman" pitchFamily="-108" charset="0"/>
                <a:ea typeface="ＭＳ Ｐゴシック" pitchFamily="-108" charset="-128"/>
              </a:rPr>
              <a:t>...</a:t>
            </a:r>
            <a:r>
              <a:rPr lang="en-US" sz="3200" i="1" dirty="0">
                <a:latin typeface="Times New Roman" pitchFamily="-108" charset="0"/>
                <a:ea typeface="ＭＳ Ｐゴシック" pitchFamily="-108" charset="-128"/>
              </a:rPr>
              <a:t>Haokaphok 13:14-17</a:t>
            </a:r>
          </a:p>
        </p:txBody>
      </p:sp>
      <p:sp>
        <p:nvSpPr>
          <p:cNvPr id="274435" name="Rectangle 3">
            <a:extLst>
              <a:ext uri="{FF2B5EF4-FFF2-40B4-BE49-F238E27FC236}">
                <a16:creationId xmlns:a16="http://schemas.microsoft.com/office/drawing/2014/main" id="{5C143AC3-BE10-6FF9-F7C0-D321ECD1A61A}"/>
              </a:ext>
            </a:extLst>
          </p:cNvPr>
          <p:cNvSpPr>
            <a:spLocks noChangeArrowheads="1"/>
          </p:cNvSpPr>
          <p:nvPr/>
        </p:nvSpPr>
        <p:spPr bwMode="auto">
          <a:xfrm>
            <a:off x="1298575" y="454025"/>
            <a:ext cx="6683375" cy="5629275"/>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2000" b="0" i="1">
              <a:latin typeface="Times New Roman" panose="02020603050405020304" pitchFamily="18" charset="0"/>
            </a:endParaRPr>
          </a:p>
          <a:p>
            <a:pPr>
              <a:spcBef>
                <a:spcPct val="50000"/>
              </a:spcBef>
              <a:defRPr/>
            </a:pPr>
            <a:endParaRPr lang="en-US" altLang="en-US" sz="4000">
              <a:solidFill>
                <a:srgbClr val="F32B2B"/>
              </a:solidFill>
              <a:latin typeface="Times New Roman" panose="02020603050405020304" pitchFamily="18" charset="0"/>
            </a:endParaRPr>
          </a:p>
          <a:p>
            <a:pPr>
              <a:spcBef>
                <a:spcPct val="50000"/>
              </a:spcBef>
              <a:defRPr/>
            </a:pPr>
            <a:r>
              <a:rPr lang="en-US" altLang="en-US" sz="4400" baseline="32000">
                <a:latin typeface="Times New Roman" panose="02020603050405020304" pitchFamily="18" charset="0"/>
              </a:rPr>
              <a:t>16</a:t>
            </a:r>
            <a:r>
              <a:rPr lang="en-US" altLang="en-US" sz="4000">
                <a:latin typeface="Times New Roman" panose="02020603050405020304" pitchFamily="18" charset="0"/>
              </a:rPr>
              <a:t>Nawui ara-azā okathuiwui chifa yakha ngasa ngasakra; chieina mina chifa shankhuishapakha nawui ara-azāla shānkhui shapra.</a:t>
            </a:r>
          </a:p>
          <a:p>
            <a:pPr>
              <a:spcBef>
                <a:spcPct val="50000"/>
              </a:spcBef>
              <a:defRPr/>
            </a:pPr>
            <a:endParaRPr lang="en-US" altLang="en-US" sz="4000">
              <a:latin typeface="Times New Roman" panose="02020603050405020304" pitchFamily="18" charset="0"/>
            </a:endParaRPr>
          </a:p>
        </p:txBody>
      </p:sp>
      <p:sp>
        <p:nvSpPr>
          <p:cNvPr id="122884" name="Text Box 5">
            <a:extLst>
              <a:ext uri="{FF2B5EF4-FFF2-40B4-BE49-F238E27FC236}">
                <a16:creationId xmlns:a16="http://schemas.microsoft.com/office/drawing/2014/main" id="{BFDD7B78-C16D-028C-E937-0C601115B40C}"/>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4444" name="Rectangle 12">
            <a:extLst>
              <a:ext uri="{FF2B5EF4-FFF2-40B4-BE49-F238E27FC236}">
                <a16:creationId xmlns:a16="http://schemas.microsoft.com/office/drawing/2014/main" id="{78BBCB85-075E-0A2F-9967-3BE21B5AA652}"/>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51</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70112ED0-7167-2E29-2C18-47E8C6B348BF}"/>
              </a:ext>
            </a:extLst>
          </p:cNvPr>
          <p:cNvSpPr>
            <a:spLocks noChangeArrowheads="1"/>
          </p:cNvSpPr>
          <p:nvPr/>
        </p:nvSpPr>
        <p:spPr bwMode="auto">
          <a:xfrm>
            <a:off x="0" y="487363"/>
            <a:ext cx="9144000" cy="806450"/>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pitchFamily="-108" charset="0"/>
              <a:ea typeface="ＭＳ Ｐゴシック" pitchFamily="-108" charset="-128"/>
            </a:endParaRPr>
          </a:p>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        TUI ATHISHURDA</a:t>
            </a:r>
            <a:r>
              <a:rPr lang="en-US" sz="3200" i="1" dirty="0">
                <a:latin typeface="Times New Roman" pitchFamily="-108" charset="0"/>
                <a:ea typeface="ＭＳ Ｐゴシック" pitchFamily="-108" charset="-128"/>
              </a:rPr>
              <a:t>...Haokaphok 13:14-17</a:t>
            </a:r>
          </a:p>
        </p:txBody>
      </p:sp>
      <p:sp>
        <p:nvSpPr>
          <p:cNvPr id="275459" name="Rectangle 3">
            <a:extLst>
              <a:ext uri="{FF2B5EF4-FFF2-40B4-BE49-F238E27FC236}">
                <a16:creationId xmlns:a16="http://schemas.microsoft.com/office/drawing/2014/main" id="{25AD51A8-C9D9-6D8F-36F0-054C774605C8}"/>
              </a:ext>
            </a:extLst>
          </p:cNvPr>
          <p:cNvSpPr>
            <a:spLocks noChangeArrowheads="1"/>
          </p:cNvSpPr>
          <p:nvPr/>
        </p:nvSpPr>
        <p:spPr bwMode="auto">
          <a:xfrm>
            <a:off x="1196975" y="431800"/>
            <a:ext cx="6683375" cy="439896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endParaRPr lang="en-US" altLang="en-US" sz="2000" b="0" i="1">
              <a:latin typeface="Times New Roman" panose="02020603050405020304" pitchFamily="18" charset="0"/>
            </a:endParaRPr>
          </a:p>
          <a:p>
            <a:pPr>
              <a:spcBef>
                <a:spcPct val="50000"/>
              </a:spcBef>
              <a:defRPr/>
            </a:pPr>
            <a:endParaRPr lang="en-US" altLang="en-US" sz="4000">
              <a:latin typeface="Times New Roman" panose="02020603050405020304" pitchFamily="18" charset="0"/>
            </a:endParaRPr>
          </a:p>
          <a:p>
            <a:pPr>
              <a:spcBef>
                <a:spcPct val="50000"/>
              </a:spcBef>
              <a:defRPr/>
            </a:pPr>
            <a:r>
              <a:rPr lang="en-US" altLang="en-US" sz="4400" baseline="32000">
                <a:latin typeface="Times New Roman" panose="02020603050405020304" pitchFamily="18" charset="0"/>
              </a:rPr>
              <a:t>17</a:t>
            </a:r>
            <a:r>
              <a:rPr lang="en-US" altLang="en-US" sz="4000">
                <a:latin typeface="Times New Roman" panose="02020603050405020304" pitchFamily="18" charset="0"/>
              </a:rPr>
              <a:t>Ngakarthuida ngalei chiwui asān-aret peida zatlu, </a:t>
            </a:r>
          </a:p>
          <a:p>
            <a:pPr>
              <a:spcBef>
                <a:spcPct val="50000"/>
              </a:spcBef>
              <a:defRPr/>
            </a:pPr>
            <a:r>
              <a:rPr lang="en-US" altLang="en-US" sz="4000">
                <a:solidFill>
                  <a:srgbClr val="FFFF00"/>
                </a:solidFill>
                <a:latin typeface="Times New Roman" panose="02020603050405020304" pitchFamily="18" charset="0"/>
              </a:rPr>
              <a:t>Ina hi nali mira</a:t>
            </a:r>
            <a:r>
              <a:rPr lang="en-US" altLang="en-US" sz="4000">
                <a:latin typeface="Times New Roman" panose="02020603050405020304" pitchFamily="18" charset="0"/>
              </a:rPr>
              <a:t>.”                   					</a:t>
            </a:r>
          </a:p>
        </p:txBody>
      </p:sp>
      <p:sp>
        <p:nvSpPr>
          <p:cNvPr id="124932" name="Text Box 5">
            <a:extLst>
              <a:ext uri="{FF2B5EF4-FFF2-40B4-BE49-F238E27FC236}">
                <a16:creationId xmlns:a16="http://schemas.microsoft.com/office/drawing/2014/main" id="{23BA743C-9D85-31A2-C33F-C3465C2C5CD7}"/>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5467" name="Rectangle 11">
            <a:extLst>
              <a:ext uri="{FF2B5EF4-FFF2-40B4-BE49-F238E27FC236}">
                <a16:creationId xmlns:a16="http://schemas.microsoft.com/office/drawing/2014/main" id="{8D80E455-C227-D8EB-802F-7CB826C21267}"/>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52</a:t>
            </a:r>
          </a:p>
        </p:txBody>
      </p:sp>
      <p:sp>
        <p:nvSpPr>
          <p:cNvPr id="124934" name="Text Box 12">
            <a:extLst>
              <a:ext uri="{FF2B5EF4-FFF2-40B4-BE49-F238E27FC236}">
                <a16:creationId xmlns:a16="http://schemas.microsoft.com/office/drawing/2014/main" id="{15223E77-72E9-B78E-58B1-AD0452251FCA}"/>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1</a:t>
            </a:r>
          </a:p>
        </p:txBody>
      </p:sp>
      <p:sp>
        <p:nvSpPr>
          <p:cNvPr id="275469" name="Oval 13">
            <a:extLst>
              <a:ext uri="{FF2B5EF4-FFF2-40B4-BE49-F238E27FC236}">
                <a16:creationId xmlns:a16="http://schemas.microsoft.com/office/drawing/2014/main" id="{87818E21-98F4-0B22-1B9E-22C2C030104B}"/>
              </a:ext>
            </a:extLst>
          </p:cNvPr>
          <p:cNvSpPr>
            <a:spLocks noChangeArrowheads="1"/>
          </p:cNvSpPr>
          <p:nvPr/>
        </p:nvSpPr>
        <p:spPr bwMode="auto">
          <a:xfrm>
            <a:off x="703263" y="3343275"/>
            <a:ext cx="4551362" cy="1023938"/>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8" name="Picture 43" descr="Slide1">
            <a:extLst>
              <a:ext uri="{FF2B5EF4-FFF2-40B4-BE49-F238E27FC236}">
                <a16:creationId xmlns:a16="http://schemas.microsoft.com/office/drawing/2014/main" id="{47615B69-E468-BA6F-11B4-28063294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a:extLst>
              <a:ext uri="{FF2B5EF4-FFF2-40B4-BE49-F238E27FC236}">
                <a16:creationId xmlns:a16="http://schemas.microsoft.com/office/drawing/2014/main" id="{DEB5C47F-C01C-2ACF-8779-93DC68BC3253}"/>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20197" name="Rectangle 5">
            <a:extLst>
              <a:ext uri="{FF2B5EF4-FFF2-40B4-BE49-F238E27FC236}">
                <a16:creationId xmlns:a16="http://schemas.microsoft.com/office/drawing/2014/main" id="{BA2FD1C3-6806-369A-E96A-F256CBF53B2C}"/>
              </a:ext>
            </a:extLst>
          </p:cNvPr>
          <p:cNvSpPr>
            <a:spLocks noChangeArrowheads="1"/>
          </p:cNvSpPr>
          <p:nvPr/>
        </p:nvSpPr>
        <p:spPr bwMode="auto">
          <a:xfrm>
            <a:off x="650875" y="736600"/>
            <a:ext cx="2311400" cy="11985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solidFill>
                  <a:srgbClr val="FD2558"/>
                </a:solidFill>
                <a:latin typeface="Helvetica" pitchFamily="-108" charset="0"/>
                <a:ea typeface="ＭＳ Ｐゴシック" pitchFamily="-108" charset="-128"/>
              </a:rPr>
              <a:t>Abrahamwui Kaho         </a:t>
            </a:r>
            <a:r>
              <a:rPr lang="en-US" sz="2400" dirty="0">
                <a:latin typeface="Helvetica" pitchFamily="-108" charset="0"/>
                <a:ea typeface="ＭＳ Ｐゴシック" pitchFamily="-108" charset="-128"/>
              </a:rPr>
              <a:t> Hao. 12:1-3</a:t>
            </a:r>
          </a:p>
        </p:txBody>
      </p:sp>
      <p:sp>
        <p:nvSpPr>
          <p:cNvPr id="520198" name="Rectangle 6">
            <a:extLst>
              <a:ext uri="{FF2B5EF4-FFF2-40B4-BE49-F238E27FC236}">
                <a16:creationId xmlns:a16="http://schemas.microsoft.com/office/drawing/2014/main" id="{C5B74FB0-9615-6EDE-BD83-60AAD1528BEA}"/>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NGALEI</a:t>
            </a:r>
          </a:p>
        </p:txBody>
      </p:sp>
      <p:sp>
        <p:nvSpPr>
          <p:cNvPr id="520199" name="Rectangle 7">
            <a:extLst>
              <a:ext uri="{FF2B5EF4-FFF2-40B4-BE49-F238E27FC236}">
                <a16:creationId xmlns:a16="http://schemas.microsoft.com/office/drawing/2014/main" id="{670BC0A5-82AF-4FC2-F39A-7F43D2D28723}"/>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26983" name="Line 8">
            <a:extLst>
              <a:ext uri="{FF2B5EF4-FFF2-40B4-BE49-F238E27FC236}">
                <a16:creationId xmlns:a16="http://schemas.microsoft.com/office/drawing/2014/main" id="{940F5227-E534-FF79-C7C6-579FDBF5CC4D}"/>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6984" name="Line 9">
            <a:extLst>
              <a:ext uri="{FF2B5EF4-FFF2-40B4-BE49-F238E27FC236}">
                <a16:creationId xmlns:a16="http://schemas.microsoft.com/office/drawing/2014/main" id="{025A04DF-DDDD-912F-3350-455EC17D59C0}"/>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6985" name="Line 10">
            <a:extLst>
              <a:ext uri="{FF2B5EF4-FFF2-40B4-BE49-F238E27FC236}">
                <a16:creationId xmlns:a16="http://schemas.microsoft.com/office/drawing/2014/main" id="{11D1EACE-A2CF-0954-5DE6-9CA72DDDD72B}"/>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6986" name="Line 11">
            <a:extLst>
              <a:ext uri="{FF2B5EF4-FFF2-40B4-BE49-F238E27FC236}">
                <a16:creationId xmlns:a16="http://schemas.microsoft.com/office/drawing/2014/main" id="{98D93E71-D1A3-CADF-F634-86BAE2D642F9}"/>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6987" name="Line 12">
            <a:extLst>
              <a:ext uri="{FF2B5EF4-FFF2-40B4-BE49-F238E27FC236}">
                <a16:creationId xmlns:a16="http://schemas.microsoft.com/office/drawing/2014/main" id="{56A9EEE4-B63B-5CFB-14B6-76443887252A}"/>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6988" name="Text Box 13">
            <a:extLst>
              <a:ext uri="{FF2B5EF4-FFF2-40B4-BE49-F238E27FC236}">
                <a16:creationId xmlns:a16="http://schemas.microsoft.com/office/drawing/2014/main" id="{908F814D-4A1E-A12F-4FDB-4F0633F77724}"/>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20206" name="Text Box 14">
            <a:extLst>
              <a:ext uri="{FF2B5EF4-FFF2-40B4-BE49-F238E27FC236}">
                <a16:creationId xmlns:a16="http://schemas.microsoft.com/office/drawing/2014/main" id="{091C8328-2091-7873-82BE-792B5FAC88E2}"/>
              </a:ext>
            </a:extLst>
          </p:cNvPr>
          <p:cNvSpPr txBox="1">
            <a:spLocks noChangeArrowheads="1"/>
          </p:cNvSpPr>
          <p:nvPr/>
        </p:nvSpPr>
        <p:spPr bwMode="auto">
          <a:xfrm>
            <a:off x="6635750" y="649288"/>
            <a:ext cx="2193925" cy="830262"/>
          </a:xfrm>
          <a:prstGeom prst="rect">
            <a:avLst/>
          </a:prstGeom>
          <a:noFill/>
          <a:ln w="9525">
            <a:noFill/>
            <a:miter lim="800000"/>
            <a:headEnd/>
            <a:tailEnd/>
          </a:ln>
          <a:effectLst>
            <a:outerShdw blurRad="63500" dist="46662" dir="3284183"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D2558"/>
                </a:solidFill>
                <a:latin typeface="Helvetica" panose="020B0604020202020204" pitchFamily="34" charset="0"/>
              </a:rPr>
              <a:t>Tuingashit</a:t>
            </a:r>
            <a:r>
              <a:rPr lang="en-US" altLang="en-US" sz="2400">
                <a:latin typeface="Helvetica" panose="020B0604020202020204" pitchFamily="34" charset="0"/>
              </a:rPr>
              <a:t>  Hao. 15:9-18</a:t>
            </a:r>
            <a:endParaRPr lang="en-US" altLang="en-US" sz="2000" b="0"/>
          </a:p>
        </p:txBody>
      </p:sp>
      <p:sp>
        <p:nvSpPr>
          <p:cNvPr id="520207" name="Rectangle 15">
            <a:extLst>
              <a:ext uri="{FF2B5EF4-FFF2-40B4-BE49-F238E27FC236}">
                <a16:creationId xmlns:a16="http://schemas.microsoft.com/office/drawing/2014/main" id="{77B3D665-328B-6D4C-8849-A9D896D6BB32}"/>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ATHA</a:t>
            </a:r>
          </a:p>
        </p:txBody>
      </p:sp>
      <p:sp>
        <p:nvSpPr>
          <p:cNvPr id="520208" name="Rectangle 16">
            <a:extLst>
              <a:ext uri="{FF2B5EF4-FFF2-40B4-BE49-F238E27FC236}">
                <a16:creationId xmlns:a16="http://schemas.microsoft.com/office/drawing/2014/main" id="{1F9258D1-A3CE-B112-6FBD-D5C55E61C496}"/>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800" i="1" dirty="0">
                <a:solidFill>
                  <a:srgbClr val="5BFF5B"/>
                </a:solidFill>
                <a:latin typeface="Helvetica" pitchFamily="-108" charset="0"/>
                <a:ea typeface="ＭＳ Ｐゴシック" pitchFamily="-108" charset="-128"/>
              </a:rPr>
              <a:t>SOKHAMI</a:t>
            </a:r>
          </a:p>
        </p:txBody>
      </p:sp>
      <p:sp>
        <p:nvSpPr>
          <p:cNvPr id="520209" name="Rectangle 17">
            <a:extLst>
              <a:ext uri="{FF2B5EF4-FFF2-40B4-BE49-F238E27FC236}">
                <a16:creationId xmlns:a16="http://schemas.microsoft.com/office/drawing/2014/main" id="{B7287A2F-4E75-89A3-D59B-DE359F7A39AA}"/>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13:15</a:t>
            </a:r>
          </a:p>
        </p:txBody>
      </p:sp>
      <p:sp>
        <p:nvSpPr>
          <p:cNvPr id="520210" name="Rectangle 18">
            <a:extLst>
              <a:ext uri="{FF2B5EF4-FFF2-40B4-BE49-F238E27FC236}">
                <a16:creationId xmlns:a16="http://schemas.microsoft.com/office/drawing/2014/main" id="{B924C173-8AC8-79A7-70A9-B981DF2BC335}"/>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12:1</a:t>
            </a:r>
          </a:p>
        </p:txBody>
      </p:sp>
      <p:sp>
        <p:nvSpPr>
          <p:cNvPr id="520211" name="Rectangle 19">
            <a:extLst>
              <a:ext uri="{FF2B5EF4-FFF2-40B4-BE49-F238E27FC236}">
                <a16:creationId xmlns:a16="http://schemas.microsoft.com/office/drawing/2014/main" id="{1BFA6381-665D-6E49-2A2B-B789F4A01B0A}"/>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12:2</a:t>
            </a:r>
          </a:p>
        </p:txBody>
      </p:sp>
      <p:sp>
        <p:nvSpPr>
          <p:cNvPr id="520212" name="Rectangle 20">
            <a:extLst>
              <a:ext uri="{FF2B5EF4-FFF2-40B4-BE49-F238E27FC236}">
                <a16:creationId xmlns:a16="http://schemas.microsoft.com/office/drawing/2014/main" id="{3CDE2F91-B248-7397-A053-370649C9142D}"/>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12:3</a:t>
            </a:r>
          </a:p>
        </p:txBody>
      </p:sp>
      <p:sp>
        <p:nvSpPr>
          <p:cNvPr id="520213" name="Rectangle 21">
            <a:extLst>
              <a:ext uri="{FF2B5EF4-FFF2-40B4-BE49-F238E27FC236}">
                <a16:creationId xmlns:a16="http://schemas.microsoft.com/office/drawing/2014/main" id="{4057892B-89E7-B290-C8AC-C1079E5570D1}"/>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13:14-16</a:t>
            </a:r>
          </a:p>
        </p:txBody>
      </p:sp>
      <p:sp>
        <p:nvSpPr>
          <p:cNvPr id="520214" name="Rectangle 22">
            <a:extLst>
              <a:ext uri="{FF2B5EF4-FFF2-40B4-BE49-F238E27FC236}">
                <a16:creationId xmlns:a16="http://schemas.microsoft.com/office/drawing/2014/main" id="{CD444100-CB7D-AB42-B4EC-E15DF02D7E34}"/>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Helvetica" pitchFamily="-108" charset="0"/>
                <a:ea typeface="ＭＳ Ｐゴシック" pitchFamily="-108" charset="-128"/>
              </a:rPr>
              <a:t>Hao. 15:9-18</a:t>
            </a:r>
          </a:p>
        </p:txBody>
      </p:sp>
      <p:sp>
        <p:nvSpPr>
          <p:cNvPr id="520215" name="Rectangle 23">
            <a:extLst>
              <a:ext uri="{FF2B5EF4-FFF2-40B4-BE49-F238E27FC236}">
                <a16:creationId xmlns:a16="http://schemas.microsoft.com/office/drawing/2014/main" id="{8034384A-62D2-262D-7659-88526925671B}"/>
              </a:ext>
            </a:extLst>
          </p:cNvPr>
          <p:cNvSpPr>
            <a:spLocks noChangeArrowheads="1"/>
          </p:cNvSpPr>
          <p:nvPr/>
        </p:nvSpPr>
        <p:spPr bwMode="auto">
          <a:xfrm>
            <a:off x="315913" y="62023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pitchFamily="-108" charset="0"/>
                <a:ea typeface="ＭＳ Ｐゴシック" pitchFamily="-108" charset="-128"/>
              </a:rPr>
              <a:t>Bibleli Phongkhamiwui ameikong (khamataiya)</a:t>
            </a:r>
          </a:p>
        </p:txBody>
      </p:sp>
      <p:sp>
        <p:nvSpPr>
          <p:cNvPr id="520216" name="Line 24">
            <a:extLst>
              <a:ext uri="{FF2B5EF4-FFF2-40B4-BE49-F238E27FC236}">
                <a16:creationId xmlns:a16="http://schemas.microsoft.com/office/drawing/2014/main" id="{130EA893-BC4A-45CE-197C-208C8452FF11}"/>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20217" name="Line 25">
            <a:extLst>
              <a:ext uri="{FF2B5EF4-FFF2-40B4-BE49-F238E27FC236}">
                <a16:creationId xmlns:a16="http://schemas.microsoft.com/office/drawing/2014/main" id="{F2446E63-D89E-82C4-BAFF-1F2680BD234D}"/>
              </a:ext>
            </a:extLst>
          </p:cNvPr>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20218" name="Line 26">
            <a:extLst>
              <a:ext uri="{FF2B5EF4-FFF2-40B4-BE49-F238E27FC236}">
                <a16:creationId xmlns:a16="http://schemas.microsoft.com/office/drawing/2014/main" id="{7BE41DA2-A717-CB74-00AB-F726512C402C}"/>
              </a:ext>
            </a:extLst>
          </p:cNvPr>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blurRad="63500" dist="68978" dir="1379351"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sp>
        <p:nvSpPr>
          <p:cNvPr id="520219" name="Rectangle 27">
            <a:extLst>
              <a:ext uri="{FF2B5EF4-FFF2-40B4-BE49-F238E27FC236}">
                <a16:creationId xmlns:a16="http://schemas.microsoft.com/office/drawing/2014/main" id="{EBF57BD8-94E9-52CA-986C-BD1C02A4CC81}"/>
              </a:ext>
            </a:extLst>
          </p:cNvPr>
          <p:cNvSpPr>
            <a:spLocks noChangeArrowheads="1"/>
          </p:cNvSpPr>
          <p:nvPr/>
        </p:nvSpPr>
        <p:spPr bwMode="auto">
          <a:xfrm>
            <a:off x="790575" y="2443163"/>
            <a:ext cx="27447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dirty="0">
                <a:solidFill>
                  <a:schemeClr val="folHlink"/>
                </a:solidFill>
                <a:latin typeface="Helvetica" pitchFamily="-108" charset="0"/>
                <a:ea typeface="ＭＳ Ｐゴシック" pitchFamily="-108" charset="-128"/>
              </a:rPr>
              <a:t>KATANG MAKHAVAI</a:t>
            </a:r>
          </a:p>
        </p:txBody>
      </p:sp>
      <p:sp>
        <p:nvSpPr>
          <p:cNvPr id="520220" name="Rectangle 28">
            <a:extLst>
              <a:ext uri="{FF2B5EF4-FFF2-40B4-BE49-F238E27FC236}">
                <a16:creationId xmlns:a16="http://schemas.microsoft.com/office/drawing/2014/main" id="{64B3B23A-503A-4A22-8C80-1324C9FF5134}"/>
              </a:ext>
            </a:extLst>
          </p:cNvPr>
          <p:cNvSpPr>
            <a:spLocks noChangeArrowheads="1"/>
          </p:cNvSpPr>
          <p:nvPr/>
        </p:nvSpPr>
        <p:spPr bwMode="auto">
          <a:xfrm>
            <a:off x="3535363" y="2451100"/>
            <a:ext cx="2728912"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dirty="0">
                <a:solidFill>
                  <a:schemeClr val="folHlink"/>
                </a:solidFill>
                <a:latin typeface="Helvetica" pitchFamily="-108" charset="0"/>
                <a:ea typeface="ＭＳ Ｐゴシック" pitchFamily="-108" charset="-128"/>
              </a:rPr>
              <a:t>TUI ATHISHURDA</a:t>
            </a:r>
          </a:p>
        </p:txBody>
      </p:sp>
      <p:sp>
        <p:nvSpPr>
          <p:cNvPr id="520221" name="Rectangle 29">
            <a:extLst>
              <a:ext uri="{FF2B5EF4-FFF2-40B4-BE49-F238E27FC236}">
                <a16:creationId xmlns:a16="http://schemas.microsoft.com/office/drawing/2014/main" id="{857A5809-AA16-FCA4-0B7E-3BDD5DF2B7E3}"/>
              </a:ext>
            </a:extLst>
          </p:cNvPr>
          <p:cNvSpPr>
            <a:spLocks noChangeArrowheads="1"/>
          </p:cNvSpPr>
          <p:nvPr/>
        </p:nvSpPr>
        <p:spPr bwMode="auto">
          <a:xfrm>
            <a:off x="5668963" y="2438400"/>
            <a:ext cx="3475037"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i="1" dirty="0">
                <a:solidFill>
                  <a:schemeClr val="folHlink"/>
                </a:solidFill>
                <a:latin typeface="Helvetica" pitchFamily="-108" charset="0"/>
                <a:ea typeface="ＭＳ Ｐゴシック" pitchFamily="-108" charset="-128"/>
              </a:rPr>
              <a:t>      SAPHALUNGKI KACHI</a:t>
            </a:r>
          </a:p>
        </p:txBody>
      </p:sp>
      <p:grpSp>
        <p:nvGrpSpPr>
          <p:cNvPr id="127005" name="Group 31">
            <a:extLst>
              <a:ext uri="{FF2B5EF4-FFF2-40B4-BE49-F238E27FC236}">
                <a16:creationId xmlns:a16="http://schemas.microsoft.com/office/drawing/2014/main" id="{CF3BC09C-7F05-666F-9AC4-6F56DCAF4B7F}"/>
              </a:ext>
            </a:extLst>
          </p:cNvPr>
          <p:cNvGrpSpPr>
            <a:grpSpLocks/>
          </p:cNvGrpSpPr>
          <p:nvPr/>
        </p:nvGrpSpPr>
        <p:grpSpPr bwMode="auto">
          <a:xfrm>
            <a:off x="190500" y="1152525"/>
            <a:ext cx="307975" cy="4992688"/>
            <a:chOff x="120" y="726"/>
            <a:chExt cx="194" cy="3145"/>
          </a:xfrm>
        </p:grpSpPr>
        <p:sp>
          <p:nvSpPr>
            <p:cNvPr id="127011" name="AutoShape 32">
              <a:extLst>
                <a:ext uri="{FF2B5EF4-FFF2-40B4-BE49-F238E27FC236}">
                  <a16:creationId xmlns:a16="http://schemas.microsoft.com/office/drawing/2014/main" id="{70775915-9CAC-C8A4-A270-5750E90AB627}"/>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7012" name="AutoShape 33">
              <a:extLst>
                <a:ext uri="{FF2B5EF4-FFF2-40B4-BE49-F238E27FC236}">
                  <a16:creationId xmlns:a16="http://schemas.microsoft.com/office/drawing/2014/main" id="{7F38C0F4-3CA2-CC25-483A-B32B2DC51538}"/>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7013" name="AutoShape 34">
              <a:extLst>
                <a:ext uri="{FF2B5EF4-FFF2-40B4-BE49-F238E27FC236}">
                  <a16:creationId xmlns:a16="http://schemas.microsoft.com/office/drawing/2014/main" id="{5E2FB7FA-3CA7-24DA-914A-B3F5084B514B}"/>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27014" name="AutoShape 35">
              <a:extLst>
                <a:ext uri="{FF2B5EF4-FFF2-40B4-BE49-F238E27FC236}">
                  <a16:creationId xmlns:a16="http://schemas.microsoft.com/office/drawing/2014/main" id="{11041D68-B5D4-B228-CB5E-153371973967}"/>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127006" name="Text Box 37">
            <a:extLst>
              <a:ext uri="{FF2B5EF4-FFF2-40B4-BE49-F238E27FC236}">
                <a16:creationId xmlns:a16="http://schemas.microsoft.com/office/drawing/2014/main" id="{9419BF94-A852-949C-FB95-5195E37688F8}"/>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520232" name="Rectangle 40">
            <a:extLst>
              <a:ext uri="{FF2B5EF4-FFF2-40B4-BE49-F238E27FC236}">
                <a16:creationId xmlns:a16="http://schemas.microsoft.com/office/drawing/2014/main" id="{D4030654-F357-9BCA-16C3-063890C58640}"/>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53</a:t>
            </a:r>
          </a:p>
        </p:txBody>
      </p:sp>
      <p:sp>
        <p:nvSpPr>
          <p:cNvPr id="127008" name="Text Box 41">
            <a:extLst>
              <a:ext uri="{FF2B5EF4-FFF2-40B4-BE49-F238E27FC236}">
                <a16:creationId xmlns:a16="http://schemas.microsoft.com/office/drawing/2014/main" id="{611D03E4-6C63-B495-B1F2-E4D25020A61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20234" name="Rectangle 42">
            <a:extLst>
              <a:ext uri="{FF2B5EF4-FFF2-40B4-BE49-F238E27FC236}">
                <a16:creationId xmlns:a16="http://schemas.microsoft.com/office/drawing/2014/main" id="{53801716-8A54-6E8E-8BE1-E00D3F637E9B}"/>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20236" name="Rectangle 44">
            <a:extLst>
              <a:ext uri="{FF2B5EF4-FFF2-40B4-BE49-F238E27FC236}">
                <a16:creationId xmlns:a16="http://schemas.microsoft.com/office/drawing/2014/main" id="{FBDE85E9-D12D-142C-7E5F-B961BF5083E8}"/>
              </a:ext>
            </a:extLst>
          </p:cNvPr>
          <p:cNvSpPr>
            <a:spLocks noChangeArrowheads="1"/>
          </p:cNvSpPr>
          <p:nvPr/>
        </p:nvSpPr>
        <p:spPr bwMode="auto">
          <a:xfrm>
            <a:off x="2735263" y="773113"/>
            <a:ext cx="3636962" cy="97631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defRPr/>
            </a:pPr>
            <a:r>
              <a:rPr lang="en-US" altLang="en-US" sz="3600" i="1">
                <a:solidFill>
                  <a:schemeClr val="tx2"/>
                </a:solidFill>
                <a:latin typeface="Kosher-Normal" charset="0"/>
              </a:rPr>
              <a:t>ABRAHAMWUI TUINGASHIT</a:t>
            </a:r>
            <a:endParaRPr lang="en-US" altLang="en-US" sz="4000" i="1">
              <a:solidFill>
                <a:schemeClr val="tx2"/>
              </a:solidFill>
              <a:latin typeface="Kosher-Norm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a:extLst>
              <a:ext uri="{FF2B5EF4-FFF2-40B4-BE49-F238E27FC236}">
                <a16:creationId xmlns:a16="http://schemas.microsoft.com/office/drawing/2014/main" id="{480F8417-1B85-1E3E-FEE4-0933728924C0}"/>
              </a:ext>
            </a:extLst>
          </p:cNvPr>
          <p:cNvSpPr>
            <a:spLocks noChangeArrowheads="1"/>
          </p:cNvSpPr>
          <p:nvPr/>
        </p:nvSpPr>
        <p:spPr bwMode="auto">
          <a:xfrm>
            <a:off x="0" y="1557338"/>
            <a:ext cx="914400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i="1">
                <a:latin typeface="Times New Roman" panose="02020603050405020304" pitchFamily="18" charset="0"/>
              </a:rPr>
              <a:t>  </a:t>
            </a:r>
            <a:r>
              <a:rPr lang="en-US" altLang="en-US" sz="3600" i="1">
                <a:solidFill>
                  <a:schemeClr val="tx2"/>
                </a:solidFill>
                <a:latin typeface="Times New Roman" panose="02020603050405020304" pitchFamily="18" charset="0"/>
              </a:rPr>
              <a:t> </a:t>
            </a:r>
            <a:r>
              <a:rPr lang="en-US" altLang="en-US" sz="3600" i="1" u="sng">
                <a:solidFill>
                  <a:schemeClr val="folHlink"/>
                </a:solidFill>
                <a:latin typeface="Times New Roman" panose="02020603050405020304" pitchFamily="18" charset="0"/>
              </a:rPr>
              <a:t>CONDITION KHAVAI</a:t>
            </a:r>
            <a:r>
              <a:rPr lang="en-US" altLang="en-US" sz="2800" i="1" u="sng">
                <a:latin typeface="Times New Roman" panose="02020603050405020304" pitchFamily="18" charset="0"/>
              </a:rPr>
              <a:t>  </a:t>
            </a:r>
            <a:r>
              <a:rPr lang="en-US" altLang="en-US" sz="2800" i="1">
                <a:latin typeface="Times New Roman" panose="02020603050405020304" pitchFamily="18" charset="0"/>
              </a:rPr>
              <a:t>MAYĀKHANGAROK...</a:t>
            </a:r>
          </a:p>
          <a:p>
            <a:pPr>
              <a:lnSpc>
                <a:spcPct val="50000"/>
              </a:lnSpc>
              <a:spcBef>
                <a:spcPct val="50000"/>
              </a:spcBef>
              <a:defRPr/>
            </a:pPr>
            <a:endParaRPr lang="en-US" altLang="en-US" sz="2800" i="1">
              <a:latin typeface="Times New Roman" panose="02020603050405020304" pitchFamily="18" charset="0"/>
            </a:endParaRPr>
          </a:p>
        </p:txBody>
      </p:sp>
      <p:sp>
        <p:nvSpPr>
          <p:cNvPr id="501763" name="Rectangle 3">
            <a:extLst>
              <a:ext uri="{FF2B5EF4-FFF2-40B4-BE49-F238E27FC236}">
                <a16:creationId xmlns:a16="http://schemas.microsoft.com/office/drawing/2014/main" id="{1366ACD7-E7AE-8679-09FB-810C94055CEA}"/>
              </a:ext>
            </a:extLst>
          </p:cNvPr>
          <p:cNvSpPr>
            <a:spLocks noChangeArrowheads="1"/>
          </p:cNvSpPr>
          <p:nvPr/>
        </p:nvSpPr>
        <p:spPr bwMode="auto">
          <a:xfrm>
            <a:off x="0" y="0"/>
            <a:ext cx="9144000" cy="1298575"/>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nSpc>
                <a:spcPct val="45000"/>
              </a:lnSpc>
              <a:spcBef>
                <a:spcPct val="50000"/>
              </a:spcBef>
              <a:defRPr/>
            </a:pPr>
            <a:endParaRPr lang="en-US" altLang="en-US" sz="4800" i="1">
              <a:solidFill>
                <a:srgbClr val="66FF78"/>
              </a:solidFill>
              <a:latin typeface="Times New Roman" panose="02020603050405020304" pitchFamily="18" charset="0"/>
            </a:endParaRPr>
          </a:p>
          <a:p>
            <a:pPr>
              <a:lnSpc>
                <a:spcPct val="45000"/>
              </a:lnSpc>
              <a:spcBef>
                <a:spcPct val="50000"/>
              </a:spcBef>
              <a:defRPr/>
            </a:pPr>
            <a:r>
              <a:rPr lang="en-US" altLang="en-US" sz="4800" i="1">
                <a:solidFill>
                  <a:srgbClr val="66FF78"/>
                </a:solidFill>
                <a:latin typeface="Times New Roman" panose="02020603050405020304" pitchFamily="18" charset="0"/>
              </a:rPr>
              <a:t>       TUI-KASĀ ARĀ KHANI...</a:t>
            </a:r>
            <a:r>
              <a:rPr lang="en-US" altLang="en-US" sz="6000" i="1">
                <a:solidFill>
                  <a:srgbClr val="66FF78"/>
                </a:solidFill>
                <a:latin typeface="Times New Roman" panose="02020603050405020304" pitchFamily="18" charset="0"/>
              </a:rPr>
              <a:t> </a:t>
            </a:r>
          </a:p>
        </p:txBody>
      </p:sp>
      <p:sp>
        <p:nvSpPr>
          <p:cNvPr id="501765" name="Rectangle 5">
            <a:extLst>
              <a:ext uri="{FF2B5EF4-FFF2-40B4-BE49-F238E27FC236}">
                <a16:creationId xmlns:a16="http://schemas.microsoft.com/office/drawing/2014/main" id="{5EB95B39-B2C1-905A-13B1-D021DF05F688}"/>
              </a:ext>
            </a:extLst>
          </p:cNvPr>
          <p:cNvSpPr>
            <a:spLocks noChangeArrowheads="1"/>
          </p:cNvSpPr>
          <p:nvPr/>
        </p:nvSpPr>
        <p:spPr bwMode="auto">
          <a:xfrm>
            <a:off x="682625" y="2497138"/>
            <a:ext cx="7164388" cy="9445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i="1">
                <a:latin typeface="Times New Roman" panose="02020603050405020304" pitchFamily="18" charset="0"/>
              </a:rPr>
              <a:t>“INA</a:t>
            </a:r>
            <a:r>
              <a:rPr lang="en-US" altLang="en-US" sz="2800" i="1">
                <a:solidFill>
                  <a:schemeClr val="folHlink"/>
                </a:solidFill>
                <a:latin typeface="Times New Roman" panose="02020603050405020304" pitchFamily="18" charset="0"/>
              </a:rPr>
              <a:t>  </a:t>
            </a:r>
            <a:r>
              <a:rPr lang="en-US" altLang="en-US" sz="2800" i="1" u="sng">
                <a:solidFill>
                  <a:schemeClr val="folHlink"/>
                </a:solidFill>
                <a:latin typeface="Times New Roman" panose="02020603050405020304" pitchFamily="18" charset="0"/>
              </a:rPr>
              <a:t>HI </a:t>
            </a:r>
            <a:r>
              <a:rPr lang="en-US" altLang="en-US" sz="2800" i="1" u="sng">
                <a:latin typeface="Times New Roman" panose="02020603050405020304" pitchFamily="18" charset="0"/>
              </a:rPr>
              <a:t>SĀMIRA</a:t>
            </a:r>
            <a:r>
              <a:rPr lang="en-US" altLang="en-US" sz="2800" i="1">
                <a:solidFill>
                  <a:schemeClr val="folHlink"/>
                </a:solidFill>
                <a:latin typeface="Times New Roman" panose="02020603050405020304" pitchFamily="18" charset="0"/>
              </a:rPr>
              <a:t>…</a:t>
            </a:r>
            <a:endParaRPr lang="en-US" altLang="en-US" sz="2800" i="1">
              <a:solidFill>
                <a:srgbClr val="CC0000"/>
              </a:solidFill>
              <a:latin typeface="Times New Roman" panose="02020603050405020304" pitchFamily="18" charset="0"/>
            </a:endParaRPr>
          </a:p>
          <a:p>
            <a:pPr>
              <a:lnSpc>
                <a:spcPct val="50000"/>
              </a:lnSpc>
              <a:spcBef>
                <a:spcPct val="50000"/>
              </a:spcBef>
              <a:defRPr/>
            </a:pPr>
            <a:r>
              <a:rPr lang="en-US" altLang="en-US" sz="2800" i="1">
                <a:latin typeface="Times New Roman" panose="02020603050405020304" pitchFamily="18" charset="0"/>
              </a:rPr>
              <a:t>		NANA</a:t>
            </a:r>
            <a:r>
              <a:rPr lang="en-US" altLang="en-US" sz="2800" i="1">
                <a:solidFill>
                  <a:schemeClr val="folHlink"/>
                </a:solidFill>
                <a:latin typeface="Times New Roman" panose="02020603050405020304" pitchFamily="18" charset="0"/>
              </a:rPr>
              <a:t> </a:t>
            </a:r>
            <a:r>
              <a:rPr lang="en-US" altLang="en-US" sz="2800" i="1" u="sng">
                <a:solidFill>
                  <a:schemeClr val="folHlink"/>
                </a:solidFill>
                <a:latin typeface="Times New Roman" panose="02020603050405020304" pitchFamily="18" charset="0"/>
              </a:rPr>
              <a:t>CHI </a:t>
            </a:r>
            <a:r>
              <a:rPr lang="en-US" altLang="en-US" sz="2800" i="1" u="sng">
                <a:latin typeface="Times New Roman" panose="02020603050405020304" pitchFamily="18" charset="0"/>
              </a:rPr>
              <a:t>SĀAKHA</a:t>
            </a:r>
            <a:r>
              <a:rPr lang="en-US" altLang="en-US" sz="2800" i="1">
                <a:latin typeface="Times New Roman" panose="02020603050405020304" pitchFamily="18" charset="0"/>
              </a:rPr>
              <a:t>.”</a:t>
            </a:r>
          </a:p>
        </p:txBody>
      </p:sp>
      <p:sp>
        <p:nvSpPr>
          <p:cNvPr id="501766" name="Rectangle 6">
            <a:extLst>
              <a:ext uri="{FF2B5EF4-FFF2-40B4-BE49-F238E27FC236}">
                <a16:creationId xmlns:a16="http://schemas.microsoft.com/office/drawing/2014/main" id="{367F83F3-34C6-39AD-E9D4-184BD4548E21}"/>
              </a:ext>
            </a:extLst>
          </p:cNvPr>
          <p:cNvSpPr>
            <a:spLocks noChangeArrowheads="1"/>
          </p:cNvSpPr>
          <p:nvPr/>
        </p:nvSpPr>
        <p:spPr bwMode="auto">
          <a:xfrm>
            <a:off x="-273050" y="4024313"/>
            <a:ext cx="9417050" cy="6429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i="1">
                <a:solidFill>
                  <a:schemeClr val="tx2"/>
                </a:solidFill>
                <a:latin typeface="Times New Roman" panose="02020603050405020304" pitchFamily="18" charset="0"/>
              </a:rPr>
              <a:t>   </a:t>
            </a:r>
            <a:r>
              <a:rPr lang="en-US" altLang="en-US" sz="3600" i="1" u="sng">
                <a:solidFill>
                  <a:schemeClr val="folHlink"/>
                </a:solidFill>
                <a:latin typeface="Times New Roman" panose="02020603050405020304" pitchFamily="18" charset="0"/>
              </a:rPr>
              <a:t>CONDITION MAKHAVAI</a:t>
            </a:r>
            <a:r>
              <a:rPr lang="en-US" altLang="en-US" sz="2800" i="1" u="sng">
                <a:solidFill>
                  <a:srgbClr val="FFFF00"/>
                </a:solidFill>
                <a:latin typeface="Times New Roman" panose="02020603050405020304" pitchFamily="18" charset="0"/>
              </a:rPr>
              <a:t> </a:t>
            </a:r>
            <a:r>
              <a:rPr lang="en-US" altLang="en-US" sz="2800" i="1">
                <a:latin typeface="Times New Roman" panose="02020603050405020304" pitchFamily="18" charset="0"/>
              </a:rPr>
              <a:t>MAYĀKHANGAROK...</a:t>
            </a:r>
          </a:p>
        </p:txBody>
      </p:sp>
      <p:sp>
        <p:nvSpPr>
          <p:cNvPr id="501767" name="Rectangle 7">
            <a:extLst>
              <a:ext uri="{FF2B5EF4-FFF2-40B4-BE49-F238E27FC236}">
                <a16:creationId xmlns:a16="http://schemas.microsoft.com/office/drawing/2014/main" id="{92461FD5-B79A-29BA-79E1-26BF9FDCB27C}"/>
              </a:ext>
            </a:extLst>
          </p:cNvPr>
          <p:cNvSpPr>
            <a:spLocks noChangeArrowheads="1"/>
          </p:cNvSpPr>
          <p:nvPr/>
        </p:nvSpPr>
        <p:spPr bwMode="auto">
          <a:xfrm>
            <a:off x="612775" y="4851400"/>
            <a:ext cx="7947025" cy="11668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800" i="1">
                <a:latin typeface="Times New Roman" panose="02020603050405020304" pitchFamily="18" charset="0"/>
              </a:rPr>
              <a:t>“INA </a:t>
            </a:r>
            <a:r>
              <a:rPr lang="en-US" altLang="en-US" sz="2800" i="1">
                <a:solidFill>
                  <a:schemeClr val="folHlink"/>
                </a:solidFill>
                <a:latin typeface="Times New Roman" panose="02020603050405020304" pitchFamily="18" charset="0"/>
              </a:rPr>
              <a:t>HI S</a:t>
            </a:r>
            <a:r>
              <a:rPr lang="en-US" altLang="en-US" sz="2800" i="1" u="sng">
                <a:solidFill>
                  <a:schemeClr val="folHlink"/>
                </a:solidFill>
                <a:latin typeface="Times New Roman" panose="02020603050405020304" pitchFamily="18" charset="0"/>
              </a:rPr>
              <a:t>ĀPHALUNGRA</a:t>
            </a:r>
            <a:r>
              <a:rPr lang="en-US" altLang="en-US" sz="2800" i="1">
                <a:solidFill>
                  <a:schemeClr val="folHlink"/>
                </a:solidFill>
                <a:latin typeface="Times New Roman" panose="02020603050405020304" pitchFamily="18" charset="0"/>
              </a:rPr>
              <a:t>… </a:t>
            </a:r>
          </a:p>
          <a:p>
            <a:pPr>
              <a:spcBef>
                <a:spcPct val="50000"/>
              </a:spcBef>
              <a:defRPr/>
            </a:pPr>
            <a:r>
              <a:rPr lang="en-US" altLang="en-US" sz="2800" i="1">
                <a:solidFill>
                  <a:schemeClr val="folHlink"/>
                </a:solidFill>
                <a:latin typeface="Times New Roman" panose="02020603050405020304" pitchFamily="18" charset="0"/>
              </a:rPr>
              <a:t>                NANA CHI SĀLAPAI- MASĀSALAPAI</a:t>
            </a:r>
            <a:r>
              <a:rPr lang="en-US" altLang="en-US" sz="2800" i="1">
                <a:solidFill>
                  <a:schemeClr val="tx2"/>
                </a:solidFill>
                <a:latin typeface="Times New Roman" panose="02020603050405020304" pitchFamily="18" charset="0"/>
              </a:rPr>
              <a:t> .”</a:t>
            </a:r>
            <a:endParaRPr lang="en-US" altLang="en-US" sz="2800" i="1">
              <a:latin typeface="Times New Roman" panose="02020603050405020304" pitchFamily="18" charset="0"/>
            </a:endParaRPr>
          </a:p>
        </p:txBody>
      </p:sp>
      <p:sp>
        <p:nvSpPr>
          <p:cNvPr id="501768" name="AutoShape 8">
            <a:extLst>
              <a:ext uri="{FF2B5EF4-FFF2-40B4-BE49-F238E27FC236}">
                <a16:creationId xmlns:a16="http://schemas.microsoft.com/office/drawing/2014/main" id="{56A30911-1197-8248-E63D-AC9DAAEBE4E1}"/>
              </a:ext>
            </a:extLst>
          </p:cNvPr>
          <p:cNvSpPr>
            <a:spLocks noChangeArrowheads="1"/>
          </p:cNvSpPr>
          <p:nvPr/>
        </p:nvSpPr>
        <p:spPr bwMode="auto">
          <a:xfrm>
            <a:off x="0" y="3857625"/>
            <a:ext cx="9144000"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29032" name="Text Box 9">
            <a:extLst>
              <a:ext uri="{FF2B5EF4-FFF2-40B4-BE49-F238E27FC236}">
                <a16:creationId xmlns:a16="http://schemas.microsoft.com/office/drawing/2014/main" id="{3ABBA653-CF57-3A84-CB6E-B619CA39F770}"/>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01775" name="Rectangle 15">
            <a:extLst>
              <a:ext uri="{FF2B5EF4-FFF2-40B4-BE49-F238E27FC236}">
                <a16:creationId xmlns:a16="http://schemas.microsoft.com/office/drawing/2014/main" id="{BEC637D3-15E3-7F43-A441-76E77FF49118}"/>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54</a:t>
            </a:r>
          </a:p>
        </p:txBody>
      </p:sp>
      <p:sp>
        <p:nvSpPr>
          <p:cNvPr id="129034" name="Text Box 16">
            <a:extLst>
              <a:ext uri="{FF2B5EF4-FFF2-40B4-BE49-F238E27FC236}">
                <a16:creationId xmlns:a16="http://schemas.microsoft.com/office/drawing/2014/main" id="{8B867802-0610-8C25-1DF3-CD85E529C3AB}"/>
              </a:ext>
            </a:extLst>
          </p:cNvPr>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37FFA10-3B98-A540-6A06-6D832F48FF20}"/>
              </a:ext>
            </a:extLst>
          </p:cNvPr>
          <p:cNvSpPr>
            <a:spLocks noChangeArrowheads="1"/>
          </p:cNvSpPr>
          <p:nvPr/>
        </p:nvSpPr>
        <p:spPr bwMode="auto">
          <a:xfrm>
            <a:off x="747713" y="1912938"/>
            <a:ext cx="7659687" cy="4152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5400" baseline="32000">
                <a:latin typeface="Times New Roman" panose="02020603050405020304" pitchFamily="18" charset="0"/>
              </a:rPr>
              <a:t>17</a:t>
            </a:r>
            <a:r>
              <a:rPr lang="en-US" altLang="en-US" sz="4400">
                <a:latin typeface="Times New Roman" panose="02020603050405020304" pitchFamily="18" charset="0"/>
              </a:rPr>
              <a:t>Zimik tunhaida khangayā chitharān meikhutwui ham kala meiwon kakā zārmai akha shokta ngakāi kahai sākhumbing chiwui ngachāili kānkhava thei. </a:t>
            </a:r>
            <a:r>
              <a:rPr lang="en-US" altLang="en-US" sz="2800">
                <a:solidFill>
                  <a:schemeClr val="folHlink"/>
                </a:solidFill>
                <a:latin typeface="Times New Roman" panose="02020603050405020304" pitchFamily="18" charset="0"/>
              </a:rPr>
              <a:t>	</a:t>
            </a:r>
          </a:p>
        </p:txBody>
      </p:sp>
      <p:sp>
        <p:nvSpPr>
          <p:cNvPr id="99331" name="Rectangle 3">
            <a:extLst>
              <a:ext uri="{FF2B5EF4-FFF2-40B4-BE49-F238E27FC236}">
                <a16:creationId xmlns:a16="http://schemas.microsoft.com/office/drawing/2014/main" id="{9CB1AAC7-F720-8F45-5CA8-90BB3C06A6E0}"/>
              </a:ext>
            </a:extLst>
          </p:cNvPr>
          <p:cNvSpPr>
            <a:spLocks noChangeArrowheads="1"/>
          </p:cNvSpPr>
          <p:nvPr/>
        </p:nvSpPr>
        <p:spPr bwMode="auto">
          <a:xfrm>
            <a:off x="177800" y="166688"/>
            <a:ext cx="8966200" cy="806450"/>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Times New Roman" pitchFamily="-108" charset="0"/>
              <a:ea typeface="ＭＳ Ｐゴシック" pitchFamily="-108" charset="-128"/>
            </a:endParaRPr>
          </a:p>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SAPHALUNGKI KACHI...</a:t>
            </a:r>
            <a:r>
              <a:rPr lang="en-US" sz="3200" i="1" dirty="0">
                <a:latin typeface="Times New Roman" pitchFamily="-108" charset="0"/>
                <a:ea typeface="ＭＳ Ｐゴシック" pitchFamily="-108" charset="-128"/>
              </a:rPr>
              <a:t> Haokaphok 15:9-18*</a:t>
            </a:r>
          </a:p>
        </p:txBody>
      </p:sp>
      <p:sp>
        <p:nvSpPr>
          <p:cNvPr id="99334" name="Text Box 6">
            <a:extLst>
              <a:ext uri="{FF2B5EF4-FFF2-40B4-BE49-F238E27FC236}">
                <a16:creationId xmlns:a16="http://schemas.microsoft.com/office/drawing/2014/main" id="{FF85DB6E-D242-0F37-ECA4-B838F4EAAFAC}"/>
              </a:ext>
            </a:extLst>
          </p:cNvPr>
          <p:cNvSpPr txBox="1">
            <a:spLocks noChangeArrowheads="1"/>
          </p:cNvSpPr>
          <p:nvPr/>
        </p:nvSpPr>
        <p:spPr bwMode="auto">
          <a:xfrm>
            <a:off x="336550" y="6096000"/>
            <a:ext cx="8547100" cy="5857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3200" dirty="0">
                <a:solidFill>
                  <a:srgbClr val="FFFF00"/>
                </a:solidFill>
                <a:latin typeface="Helvetica" pitchFamily="-108" charset="0"/>
                <a:ea typeface="ＭＳ Ｐゴシック" pitchFamily="-108" charset="-128"/>
              </a:rPr>
              <a:t>     *Hi asheewui tuingashitwui otsakna </a:t>
            </a:r>
          </a:p>
        </p:txBody>
      </p:sp>
      <p:sp>
        <p:nvSpPr>
          <p:cNvPr id="131077" name="Text Box 8">
            <a:extLst>
              <a:ext uri="{FF2B5EF4-FFF2-40B4-BE49-F238E27FC236}">
                <a16:creationId xmlns:a16="http://schemas.microsoft.com/office/drawing/2014/main" id="{3D9E1F48-2D04-1360-2720-D826C9160E87}"/>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99342" name="Rectangle 14">
            <a:extLst>
              <a:ext uri="{FF2B5EF4-FFF2-40B4-BE49-F238E27FC236}">
                <a16:creationId xmlns:a16="http://schemas.microsoft.com/office/drawing/2014/main" id="{5ACE719C-AE94-003E-964F-2280159FEEBB}"/>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55</a:t>
            </a:r>
          </a:p>
        </p:txBody>
      </p:sp>
      <p:sp>
        <p:nvSpPr>
          <p:cNvPr id="131079" name="Text Box 15">
            <a:extLst>
              <a:ext uri="{FF2B5EF4-FFF2-40B4-BE49-F238E27FC236}">
                <a16:creationId xmlns:a16="http://schemas.microsoft.com/office/drawing/2014/main" id="{F6C482B2-14F7-F39A-A322-81FC3B9F8E6E}"/>
              </a:ext>
            </a:extLst>
          </p:cNvPr>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75D8D454-5009-D81C-CDDC-937E879C5271}"/>
              </a:ext>
            </a:extLst>
          </p:cNvPr>
          <p:cNvSpPr>
            <a:spLocks noChangeArrowheads="1"/>
          </p:cNvSpPr>
          <p:nvPr/>
        </p:nvSpPr>
        <p:spPr bwMode="auto">
          <a:xfrm>
            <a:off x="806450" y="1787525"/>
            <a:ext cx="7827963" cy="41529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5400" baseline="32000">
                <a:latin typeface="Times New Roman" panose="02020603050405020304" pitchFamily="18" charset="0"/>
              </a:rPr>
              <a:t>18</a:t>
            </a:r>
            <a:r>
              <a:rPr lang="en-US" altLang="en-US" sz="4400">
                <a:latin typeface="Times New Roman" panose="02020603050405020304" pitchFamily="18" charset="0"/>
              </a:rPr>
              <a:t>Chithang Prohona Abramli tuingashit akha sāda hānga,  </a:t>
            </a:r>
            <a:r>
              <a:rPr lang="en-US" altLang="en-US" sz="4400">
                <a:solidFill>
                  <a:schemeClr val="folHlink"/>
                </a:solidFill>
                <a:latin typeface="Times New Roman" panose="02020603050405020304" pitchFamily="18" charset="0"/>
              </a:rPr>
              <a:t>“Nawui naotunbingli Egyptwui kong eina thuilaga kahaka Euphrates kong vāshungda Ina khamina.”			</a:t>
            </a:r>
            <a:r>
              <a:rPr lang="en-US" altLang="en-US" sz="2800">
                <a:solidFill>
                  <a:schemeClr val="folHlink"/>
                </a:solidFill>
                <a:latin typeface="Times New Roman" panose="02020603050405020304" pitchFamily="18" charset="0"/>
              </a:rPr>
              <a:t> 	</a:t>
            </a:r>
          </a:p>
        </p:txBody>
      </p:sp>
      <p:sp>
        <p:nvSpPr>
          <p:cNvPr id="276483" name="Rectangle 3">
            <a:extLst>
              <a:ext uri="{FF2B5EF4-FFF2-40B4-BE49-F238E27FC236}">
                <a16:creationId xmlns:a16="http://schemas.microsoft.com/office/drawing/2014/main" id="{71AFA7D0-4CE3-AA67-A3A2-0A1CFBA2C46B}"/>
              </a:ext>
            </a:extLst>
          </p:cNvPr>
          <p:cNvSpPr>
            <a:spLocks noChangeArrowheads="1"/>
          </p:cNvSpPr>
          <p:nvPr/>
        </p:nvSpPr>
        <p:spPr bwMode="auto">
          <a:xfrm>
            <a:off x="0" y="665163"/>
            <a:ext cx="9144000" cy="384175"/>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lnSpc>
                <a:spcPct val="45000"/>
              </a:lnSpc>
              <a:spcBef>
                <a:spcPct val="50000"/>
              </a:spcBef>
              <a:defRPr/>
            </a:pPr>
            <a:r>
              <a:rPr lang="en-US" sz="3200" i="1" dirty="0">
                <a:solidFill>
                  <a:schemeClr val="tx2"/>
                </a:solidFill>
                <a:latin typeface="Times New Roman" pitchFamily="-108" charset="0"/>
                <a:ea typeface="ＭＳ Ｐゴシック" pitchFamily="-108" charset="-128"/>
              </a:rPr>
              <a:t>     SAPHALUNGKI KACHI...</a:t>
            </a:r>
            <a:r>
              <a:rPr lang="en-US" sz="3200" i="1" dirty="0">
                <a:latin typeface="Times New Roman" pitchFamily="-108" charset="0"/>
                <a:ea typeface="ＭＳ Ｐゴシック" pitchFamily="-108" charset="-128"/>
              </a:rPr>
              <a:t>Haokaphok 15:9-18</a:t>
            </a:r>
            <a:r>
              <a:rPr lang="en-US" sz="3600" i="1" dirty="0">
                <a:latin typeface="Times New Roman" pitchFamily="-108" charset="0"/>
                <a:ea typeface="ＭＳ Ｐゴシック" pitchFamily="-108" charset="-128"/>
              </a:rPr>
              <a:t>*</a:t>
            </a:r>
          </a:p>
        </p:txBody>
      </p:sp>
      <p:sp>
        <p:nvSpPr>
          <p:cNvPr id="276494" name="Rectangle 14">
            <a:extLst>
              <a:ext uri="{FF2B5EF4-FFF2-40B4-BE49-F238E27FC236}">
                <a16:creationId xmlns:a16="http://schemas.microsoft.com/office/drawing/2014/main" id="{D19DFA83-C80D-C5E9-AB74-301E0B9C69B5}"/>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56</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2" descr="Slide1">
            <a:extLst>
              <a:ext uri="{FF2B5EF4-FFF2-40B4-BE49-F238E27FC236}">
                <a16:creationId xmlns:a16="http://schemas.microsoft.com/office/drawing/2014/main" id="{A0E51FF7-262F-29DF-97A5-97286C1C2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9">
            <a:extLst>
              <a:ext uri="{FF2B5EF4-FFF2-40B4-BE49-F238E27FC236}">
                <a16:creationId xmlns:a16="http://schemas.microsoft.com/office/drawing/2014/main" id="{76C5E904-04A9-DDC0-3B2F-19E7F1FE798E}"/>
              </a:ext>
            </a:extLst>
          </p:cNvPr>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179" name="Rectangle 3">
            <a:extLst>
              <a:ext uri="{FF2B5EF4-FFF2-40B4-BE49-F238E27FC236}">
                <a16:creationId xmlns:a16="http://schemas.microsoft.com/office/drawing/2014/main" id="{C6F04F77-7839-4C41-4C05-81C4B36298A9}"/>
              </a:ext>
            </a:extLst>
          </p:cNvPr>
          <p:cNvSpPr>
            <a:spLocks noChangeArrowheads="1"/>
          </p:cNvSpPr>
          <p:nvPr/>
        </p:nvSpPr>
        <p:spPr bwMode="auto">
          <a:xfrm>
            <a:off x="1609725" y="1866900"/>
            <a:ext cx="6153150" cy="1106488"/>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lgn="ctr">
              <a:lnSpc>
                <a:spcPct val="45000"/>
              </a:lnSpc>
              <a:spcBef>
                <a:spcPct val="50000"/>
              </a:spcBef>
              <a:defRPr/>
            </a:pPr>
            <a:r>
              <a:rPr lang="en-US" sz="5400" i="1" dirty="0">
                <a:latin typeface="Times New Roman" pitchFamily="-108" charset="0"/>
                <a:ea typeface="ＭＳ Ｐゴシック" pitchFamily="-108" charset="-128"/>
              </a:rPr>
              <a:t> </a:t>
            </a:r>
          </a:p>
          <a:p>
            <a:pPr algn="ctr">
              <a:lnSpc>
                <a:spcPct val="45000"/>
              </a:lnSpc>
              <a:spcBef>
                <a:spcPct val="50000"/>
              </a:spcBef>
              <a:defRPr/>
            </a:pPr>
            <a:r>
              <a:rPr lang="en-US" sz="4400" i="1" dirty="0">
                <a:latin typeface="Times New Roman" pitchFamily="-108" charset="0"/>
                <a:ea typeface="ＭＳ Ｐゴシック" pitchFamily="-108" charset="-128"/>
              </a:rPr>
              <a:t>Hebrewnao 6</a:t>
            </a:r>
          </a:p>
        </p:txBody>
      </p:sp>
      <p:sp>
        <p:nvSpPr>
          <p:cNvPr id="562181" name="Rectangle 5">
            <a:extLst>
              <a:ext uri="{FF2B5EF4-FFF2-40B4-BE49-F238E27FC236}">
                <a16:creationId xmlns:a16="http://schemas.microsoft.com/office/drawing/2014/main" id="{9D06ADF7-EBE1-B437-1C27-3CD815B931C0}"/>
              </a:ext>
            </a:extLst>
          </p:cNvPr>
          <p:cNvSpPr>
            <a:spLocks noChangeArrowheads="1"/>
          </p:cNvSpPr>
          <p:nvPr/>
        </p:nvSpPr>
        <p:spPr bwMode="auto">
          <a:xfrm>
            <a:off x="554038" y="180975"/>
            <a:ext cx="8189912" cy="2058988"/>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i="1">
                <a:solidFill>
                  <a:schemeClr val="folHlink"/>
                </a:solidFill>
                <a:latin typeface="Times New Roman" panose="02020603050405020304" pitchFamily="18" charset="0"/>
              </a:rPr>
              <a:t>Kharewuithada, “Abrahamwui tuingashit” chiya Vare kala akhalattawui shongmang eina awui ngasota Abrahamli asheewui tuingashit khamina. </a:t>
            </a:r>
          </a:p>
        </p:txBody>
      </p:sp>
      <p:sp>
        <p:nvSpPr>
          <p:cNvPr id="562178" name="Rectangle 2">
            <a:extLst>
              <a:ext uri="{FF2B5EF4-FFF2-40B4-BE49-F238E27FC236}">
                <a16:creationId xmlns:a16="http://schemas.microsoft.com/office/drawing/2014/main" id="{E85F0E40-33B2-2775-6F9C-807174474390}"/>
              </a:ext>
            </a:extLst>
          </p:cNvPr>
          <p:cNvSpPr>
            <a:spLocks noChangeArrowheads="1"/>
          </p:cNvSpPr>
          <p:nvPr/>
        </p:nvSpPr>
        <p:spPr bwMode="auto">
          <a:xfrm>
            <a:off x="965200" y="3371850"/>
            <a:ext cx="7827963" cy="28590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3600" baseline="32000">
                <a:latin typeface="Times New Roman" panose="02020603050405020304" pitchFamily="18" charset="0"/>
              </a:rPr>
              <a:t>13</a:t>
            </a:r>
            <a:r>
              <a:rPr lang="en-US" altLang="en-US" sz="3600">
                <a:latin typeface="Times New Roman" panose="02020603050405020304" pitchFamily="18" charset="0"/>
              </a:rPr>
              <a:t>Abrahamli ngashitkhami chithāran Varena sākikaji ot chiwuivang shākhi sāi. Ali hakkhameiya maleithuda khangashit kasā chitharān a khalattawui mingli mingzai.</a:t>
            </a:r>
            <a:r>
              <a:rPr lang="en-US" altLang="en-US" sz="3600">
                <a:solidFill>
                  <a:schemeClr val="folHlink"/>
                </a:solidFill>
                <a:latin typeface="Times New Roman" panose="02020603050405020304" pitchFamily="18" charset="0"/>
              </a:rPr>
              <a:t> 	</a:t>
            </a:r>
          </a:p>
        </p:txBody>
      </p:sp>
      <p:sp>
        <p:nvSpPr>
          <p:cNvPr id="562180" name="Rectangle 4">
            <a:extLst>
              <a:ext uri="{FF2B5EF4-FFF2-40B4-BE49-F238E27FC236}">
                <a16:creationId xmlns:a16="http://schemas.microsoft.com/office/drawing/2014/main" id="{BDE1BD33-076D-8506-1C64-2C7DD2CA6AEB}"/>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57</a:t>
            </a:r>
          </a:p>
        </p:txBody>
      </p:sp>
      <p:sp>
        <p:nvSpPr>
          <p:cNvPr id="135176" name="Text Box 7">
            <a:extLst>
              <a:ext uri="{FF2B5EF4-FFF2-40B4-BE49-F238E27FC236}">
                <a16:creationId xmlns:a16="http://schemas.microsoft.com/office/drawing/2014/main" id="{BCBB079D-F8CD-3A13-32DB-44C6454A2F14}"/>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2</a:t>
            </a:r>
          </a:p>
        </p:txBody>
      </p:sp>
      <p:sp>
        <p:nvSpPr>
          <p:cNvPr id="135177" name="Text Box 10">
            <a:extLst>
              <a:ext uri="{FF2B5EF4-FFF2-40B4-BE49-F238E27FC236}">
                <a16:creationId xmlns:a16="http://schemas.microsoft.com/office/drawing/2014/main" id="{42A3880C-72E5-01AE-CA31-58F876B37FA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62187" name="Rectangle 11">
            <a:extLst>
              <a:ext uri="{FF2B5EF4-FFF2-40B4-BE49-F238E27FC236}">
                <a16:creationId xmlns:a16="http://schemas.microsoft.com/office/drawing/2014/main" id="{32B970B0-9A2D-6771-42ED-065103D684CD}"/>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a:extLst>
              <a:ext uri="{FF2B5EF4-FFF2-40B4-BE49-F238E27FC236}">
                <a16:creationId xmlns:a16="http://schemas.microsoft.com/office/drawing/2014/main" id="{012BB1AC-48B3-AA68-F32C-140F4E7BE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18093352-AFCC-9A0C-B929-00570E7056CD}"/>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Biblewui</a:t>
            </a:r>
          </a:p>
          <a:p>
            <a:pPr algn="ctr"/>
            <a:r>
              <a:rPr lang="en-US" sz="8000" kern="10">
                <a:ln w="9525">
                  <a:round/>
                  <a:headEnd/>
                  <a:tailEnd/>
                </a:ln>
                <a:gradFill rotWithShape="1">
                  <a:gsLst>
                    <a:gs pos="0">
                      <a:srgbClr val="FFE701"/>
                    </a:gs>
                    <a:gs pos="100000">
                      <a:srgbClr val="FE3E02"/>
                    </a:gs>
                  </a:gsLst>
                  <a:lin ang="5400000" scaled="1"/>
                </a:gradFill>
                <a:latin typeface="Impact" panose="020B0806030902050204" pitchFamily="34" charset="0"/>
              </a:rPr>
              <a:t>Ameikong</a:t>
            </a:r>
          </a:p>
        </p:txBody>
      </p:sp>
      <p:sp>
        <p:nvSpPr>
          <p:cNvPr id="540677" name="Text Box 5">
            <a:extLst>
              <a:ext uri="{FF2B5EF4-FFF2-40B4-BE49-F238E27FC236}">
                <a16:creationId xmlns:a16="http://schemas.microsoft.com/office/drawing/2014/main" id="{4A2DFB73-A96A-B668-8A45-5AEE36D02749}"/>
              </a:ext>
            </a:extLst>
          </p:cNvPr>
          <p:cNvSpPr txBox="1">
            <a:spLocks noChangeArrowheads="1"/>
          </p:cNvSpPr>
          <p:nvPr/>
        </p:nvSpPr>
        <p:spPr bwMode="auto">
          <a:xfrm>
            <a:off x="3957638" y="4667250"/>
            <a:ext cx="4981575" cy="20494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lnSpc>
                <a:spcPct val="55000"/>
              </a:lnSpc>
              <a:spcBef>
                <a:spcPct val="50000"/>
              </a:spcBef>
              <a:defRPr/>
            </a:pPr>
            <a:r>
              <a:rPr lang="en-US" sz="4800" dirty="0">
                <a:solidFill>
                  <a:schemeClr val="folHlink"/>
                </a:solidFill>
                <a:latin typeface="Helvetica" pitchFamily="-108" charset="0"/>
                <a:ea typeface="ＭＳ Ｐゴシック" pitchFamily="-108" charset="-128"/>
              </a:rPr>
              <a:t>KATONGA HI</a:t>
            </a:r>
          </a:p>
          <a:p>
            <a:pPr algn="r">
              <a:lnSpc>
                <a:spcPct val="55000"/>
              </a:lnSpc>
              <a:spcBef>
                <a:spcPct val="50000"/>
              </a:spcBef>
              <a:defRPr/>
            </a:pPr>
            <a:r>
              <a:rPr lang="en-US" sz="4800" dirty="0">
                <a:solidFill>
                  <a:schemeClr val="folHlink"/>
                </a:solidFill>
                <a:latin typeface="Helvetica" pitchFamily="-108" charset="0"/>
                <a:ea typeface="ＭＳ Ｐゴシック" pitchFamily="-108" charset="-128"/>
              </a:rPr>
              <a:t>KALI</a:t>
            </a:r>
          </a:p>
          <a:p>
            <a:pPr algn="r">
              <a:lnSpc>
                <a:spcPct val="55000"/>
              </a:lnSpc>
              <a:spcBef>
                <a:spcPct val="50000"/>
              </a:spcBef>
              <a:defRPr/>
            </a:pPr>
            <a:r>
              <a:rPr lang="en-US" sz="4800" dirty="0">
                <a:solidFill>
                  <a:schemeClr val="folHlink"/>
                </a:solidFill>
                <a:latin typeface="Helvetica" pitchFamily="-108" charset="0"/>
                <a:ea typeface="ＭＳ Ｐゴシック" pitchFamily="-108" charset="-128"/>
              </a:rPr>
              <a:t> HAOPHOK?</a:t>
            </a:r>
          </a:p>
        </p:txBody>
      </p:sp>
      <p:sp>
        <p:nvSpPr>
          <p:cNvPr id="26629" name="Text Box 6">
            <a:extLst>
              <a:ext uri="{FF2B5EF4-FFF2-40B4-BE49-F238E27FC236}">
                <a16:creationId xmlns:a16="http://schemas.microsoft.com/office/drawing/2014/main" id="{DA372696-6A97-F067-1B08-E37F394A03E0}"/>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26630" name="Text Box 13">
            <a:extLst>
              <a:ext uri="{FF2B5EF4-FFF2-40B4-BE49-F238E27FC236}">
                <a16:creationId xmlns:a16="http://schemas.microsoft.com/office/drawing/2014/main" id="{766B26A1-74BE-9EDA-0B69-105C1C45282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40686" name="Rectangle 14">
            <a:extLst>
              <a:ext uri="{FF2B5EF4-FFF2-40B4-BE49-F238E27FC236}">
                <a16:creationId xmlns:a16="http://schemas.microsoft.com/office/drawing/2014/main" id="{332D5C7C-038E-8CB7-C350-34C6913A3699}"/>
              </a:ext>
            </a:extLst>
          </p:cNvPr>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40687" name="Rectangle 15">
            <a:extLst>
              <a:ext uri="{FF2B5EF4-FFF2-40B4-BE49-F238E27FC236}">
                <a16:creationId xmlns:a16="http://schemas.microsoft.com/office/drawing/2014/main" id="{34DC67FE-6D04-37B0-60F5-4280CF11410B}"/>
              </a:ext>
            </a:extLst>
          </p:cNvPr>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04</a:t>
            </a:r>
          </a:p>
        </p:txBody>
      </p:sp>
      <p:sp>
        <p:nvSpPr>
          <p:cNvPr id="26633" name="Text Box 16">
            <a:extLst>
              <a:ext uri="{FF2B5EF4-FFF2-40B4-BE49-F238E27FC236}">
                <a16:creationId xmlns:a16="http://schemas.microsoft.com/office/drawing/2014/main" id="{C01CBD33-CBF2-EA06-E0D2-76BD37192EE0}"/>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Line 11">
            <a:extLst>
              <a:ext uri="{FF2B5EF4-FFF2-40B4-BE49-F238E27FC236}">
                <a16:creationId xmlns:a16="http://schemas.microsoft.com/office/drawing/2014/main" id="{A755FF8A-886B-ACAC-07BC-E172362BAAEC}"/>
              </a:ext>
            </a:extLst>
          </p:cNvPr>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19" name="Line 12">
            <a:extLst>
              <a:ext uri="{FF2B5EF4-FFF2-40B4-BE49-F238E27FC236}">
                <a16:creationId xmlns:a16="http://schemas.microsoft.com/office/drawing/2014/main" id="{07CF025B-2F39-35D6-1422-B4C1EAE8B06C}"/>
              </a:ext>
            </a:extLst>
          </p:cNvPr>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0" name="Line 13">
            <a:extLst>
              <a:ext uri="{FF2B5EF4-FFF2-40B4-BE49-F238E27FC236}">
                <a16:creationId xmlns:a16="http://schemas.microsoft.com/office/drawing/2014/main" id="{6A8E6594-301D-D5B0-20F6-579913F98EA0}"/>
              </a:ext>
            </a:extLst>
          </p:cNvPr>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1" name="Line 14">
            <a:extLst>
              <a:ext uri="{FF2B5EF4-FFF2-40B4-BE49-F238E27FC236}">
                <a16:creationId xmlns:a16="http://schemas.microsoft.com/office/drawing/2014/main" id="{F0E078D9-57DB-97FA-9410-9387D525420D}"/>
              </a:ext>
            </a:extLst>
          </p:cNvPr>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2" name="Line 15">
            <a:extLst>
              <a:ext uri="{FF2B5EF4-FFF2-40B4-BE49-F238E27FC236}">
                <a16:creationId xmlns:a16="http://schemas.microsoft.com/office/drawing/2014/main" id="{06D2EE46-CECC-62A8-BFBB-C5E8770C383F}"/>
              </a:ext>
            </a:extLst>
          </p:cNvPr>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3" name="Line 16">
            <a:extLst>
              <a:ext uri="{FF2B5EF4-FFF2-40B4-BE49-F238E27FC236}">
                <a16:creationId xmlns:a16="http://schemas.microsoft.com/office/drawing/2014/main" id="{012D60CF-356F-E68A-5D79-D3A9F26D42C3}"/>
              </a:ext>
            </a:extLst>
          </p:cNvPr>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4" name="Line 17">
            <a:extLst>
              <a:ext uri="{FF2B5EF4-FFF2-40B4-BE49-F238E27FC236}">
                <a16:creationId xmlns:a16="http://schemas.microsoft.com/office/drawing/2014/main" id="{C59C0D2E-59A7-B40C-160C-CBB911BE005E}"/>
              </a:ext>
            </a:extLst>
          </p:cNvPr>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7225" name="Text Box 29">
            <a:extLst>
              <a:ext uri="{FF2B5EF4-FFF2-40B4-BE49-F238E27FC236}">
                <a16:creationId xmlns:a16="http://schemas.microsoft.com/office/drawing/2014/main" id="{47850D36-7589-D8E3-1514-D84E8E886A48}"/>
              </a:ext>
            </a:extLst>
          </p:cNvPr>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3600" b="0">
              <a:latin typeface="Times New Roman" panose="02020603050405020304" pitchFamily="18" charset="0"/>
            </a:endParaRPr>
          </a:p>
        </p:txBody>
      </p:sp>
      <p:sp>
        <p:nvSpPr>
          <p:cNvPr id="262174" name="Rectangle 30">
            <a:extLst>
              <a:ext uri="{FF2B5EF4-FFF2-40B4-BE49-F238E27FC236}">
                <a16:creationId xmlns:a16="http://schemas.microsoft.com/office/drawing/2014/main" id="{F1C65799-AA50-6A3A-1AD6-8F2CBBAF4607}"/>
              </a:ext>
            </a:extLst>
          </p:cNvPr>
          <p:cNvSpPr>
            <a:spLocks noChangeArrowheads="1"/>
          </p:cNvSpPr>
          <p:nvPr/>
        </p:nvSpPr>
        <p:spPr bwMode="auto">
          <a:xfrm>
            <a:off x="685800" y="1514475"/>
            <a:ext cx="8113713" cy="39703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endParaRPr lang="en-US" altLang="en-US" sz="4800" baseline="32000">
              <a:solidFill>
                <a:schemeClr val="folHlink"/>
              </a:solidFill>
              <a:latin typeface="Times New Roman" panose="02020603050405020304" pitchFamily="18" charset="0"/>
            </a:endParaRPr>
          </a:p>
          <a:p>
            <a:pPr>
              <a:defRPr/>
            </a:pPr>
            <a:r>
              <a:rPr lang="en-US" altLang="en-US" sz="4400">
                <a:solidFill>
                  <a:schemeClr val="folHlink"/>
                </a:solidFill>
                <a:latin typeface="Times New Roman" panose="02020603050405020304" pitchFamily="18" charset="0"/>
              </a:rPr>
              <a:t>Tuingashitbing chiya</a:t>
            </a:r>
          </a:p>
          <a:p>
            <a:pPr>
              <a:defRPr/>
            </a:pPr>
            <a:r>
              <a:rPr lang="en-US" altLang="en-US" sz="4400" u="sng">
                <a:latin typeface="Times New Roman" panose="02020603050405020304" pitchFamily="18" charset="0"/>
              </a:rPr>
              <a:t>katang mavaimara,</a:t>
            </a:r>
            <a:r>
              <a:rPr lang="en-US" altLang="en-US" sz="4400">
                <a:solidFill>
                  <a:schemeClr val="folHlink"/>
                </a:solidFill>
                <a:latin typeface="Times New Roman" panose="02020603050405020304" pitchFamily="18" charset="0"/>
              </a:rPr>
              <a:t> </a:t>
            </a:r>
          </a:p>
          <a:p>
            <a:pPr>
              <a:defRPr/>
            </a:pPr>
            <a:r>
              <a:rPr lang="en-US" altLang="en-US" sz="4400" u="sng">
                <a:latin typeface="Times New Roman" panose="02020603050405020304" pitchFamily="18" charset="0"/>
              </a:rPr>
              <a:t>tui athishurda kachangkhat shokphalungra,</a:t>
            </a:r>
            <a:r>
              <a:rPr lang="en-US" altLang="en-US" sz="4400">
                <a:solidFill>
                  <a:schemeClr val="folHlink"/>
                </a:solidFill>
                <a:latin typeface="Times New Roman" panose="02020603050405020304" pitchFamily="18" charset="0"/>
              </a:rPr>
              <a:t> kala </a:t>
            </a:r>
            <a:r>
              <a:rPr lang="en-US" altLang="en-US" sz="4400" u="sng">
                <a:latin typeface="Times New Roman" panose="02020603050405020304" pitchFamily="18" charset="0"/>
              </a:rPr>
              <a:t>saphalungki kachina.</a:t>
            </a:r>
            <a:endParaRPr lang="en-US" altLang="en-US" sz="4400">
              <a:solidFill>
                <a:schemeClr val="folHlink"/>
              </a:solidFill>
              <a:latin typeface="Times New Roman" panose="02020603050405020304" pitchFamily="18" charset="0"/>
            </a:endParaRPr>
          </a:p>
        </p:txBody>
      </p:sp>
      <p:sp>
        <p:nvSpPr>
          <p:cNvPr id="262179" name="Text Box 35">
            <a:extLst>
              <a:ext uri="{FF2B5EF4-FFF2-40B4-BE49-F238E27FC236}">
                <a16:creationId xmlns:a16="http://schemas.microsoft.com/office/drawing/2014/main" id="{2A6AA7EA-11C7-5A3F-FC12-C246499587D9}"/>
              </a:ext>
            </a:extLst>
          </p:cNvPr>
          <p:cNvSpPr txBox="1">
            <a:spLocks noChangeArrowheads="1"/>
          </p:cNvSpPr>
          <p:nvPr/>
        </p:nvSpPr>
        <p:spPr bwMode="auto">
          <a:xfrm>
            <a:off x="773113" y="1268413"/>
            <a:ext cx="2719387" cy="701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000" baseline="32000" dirty="0">
                <a:solidFill>
                  <a:schemeClr val="folHlink"/>
                </a:solidFill>
                <a:latin typeface="Times New Roman" pitchFamily="-108" charset="0"/>
                <a:ea typeface="ＭＳ Ｐゴシック" pitchFamily="-108" charset="-128"/>
              </a:rPr>
              <a:t>Chieina...</a:t>
            </a:r>
          </a:p>
        </p:txBody>
      </p:sp>
      <p:sp>
        <p:nvSpPr>
          <p:cNvPr id="137228" name="Text Box 36">
            <a:extLst>
              <a:ext uri="{FF2B5EF4-FFF2-40B4-BE49-F238E27FC236}">
                <a16:creationId xmlns:a16="http://schemas.microsoft.com/office/drawing/2014/main" id="{5B7ECF48-F0A2-FB69-2318-41E40EE5500B}"/>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62188" name="Text Box 44">
            <a:extLst>
              <a:ext uri="{FF2B5EF4-FFF2-40B4-BE49-F238E27FC236}">
                <a16:creationId xmlns:a16="http://schemas.microsoft.com/office/drawing/2014/main" id="{79D56351-6C24-1085-BA4D-8B15EB167003}"/>
              </a:ext>
            </a:extLst>
          </p:cNvPr>
          <p:cNvSpPr txBox="1">
            <a:spLocks noChangeArrowheads="1"/>
          </p:cNvSpPr>
          <p:nvPr/>
        </p:nvSpPr>
        <p:spPr bwMode="auto">
          <a:xfrm>
            <a:off x="606425" y="2659063"/>
            <a:ext cx="5664200" cy="768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u="sng" dirty="0">
                <a:solidFill>
                  <a:srgbClr val="00FF00"/>
                </a:solidFill>
                <a:latin typeface="Times New Roman" pitchFamily="-108" charset="0"/>
                <a:ea typeface="ＭＳ Ｐゴシック" pitchFamily="-108" charset="-128"/>
              </a:rPr>
              <a:t>katang mavaimara,     </a:t>
            </a:r>
          </a:p>
        </p:txBody>
      </p:sp>
      <p:sp>
        <p:nvSpPr>
          <p:cNvPr id="262189" name="Text Box 45">
            <a:extLst>
              <a:ext uri="{FF2B5EF4-FFF2-40B4-BE49-F238E27FC236}">
                <a16:creationId xmlns:a16="http://schemas.microsoft.com/office/drawing/2014/main" id="{468C808C-B187-D2AA-1149-12098FF3D9C0}"/>
              </a:ext>
            </a:extLst>
          </p:cNvPr>
          <p:cNvSpPr txBox="1">
            <a:spLocks noChangeArrowheads="1"/>
          </p:cNvSpPr>
          <p:nvPr/>
        </p:nvSpPr>
        <p:spPr bwMode="auto">
          <a:xfrm>
            <a:off x="682625" y="3328988"/>
            <a:ext cx="8324850" cy="14478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400" u="sng" dirty="0">
                <a:solidFill>
                  <a:srgbClr val="00FF00"/>
                </a:solidFill>
                <a:latin typeface="Times New Roman" pitchFamily="-108" charset="0"/>
                <a:ea typeface="ＭＳ Ｐゴシック" pitchFamily="-108" charset="-128"/>
              </a:rPr>
              <a:t>tui athishurda kachangkhat shokphalungra,</a:t>
            </a:r>
          </a:p>
        </p:txBody>
      </p:sp>
      <p:sp>
        <p:nvSpPr>
          <p:cNvPr id="262190" name="Text Box 46">
            <a:extLst>
              <a:ext uri="{FF2B5EF4-FFF2-40B4-BE49-F238E27FC236}">
                <a16:creationId xmlns:a16="http://schemas.microsoft.com/office/drawing/2014/main" id="{14F12480-FC49-738C-431E-D7BCA7395C4D}"/>
              </a:ext>
            </a:extLst>
          </p:cNvPr>
          <p:cNvSpPr txBox="1">
            <a:spLocks noChangeArrowheads="1"/>
          </p:cNvSpPr>
          <p:nvPr/>
        </p:nvSpPr>
        <p:spPr bwMode="auto">
          <a:xfrm>
            <a:off x="41275" y="4676775"/>
            <a:ext cx="6400800" cy="768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u="sng" dirty="0">
                <a:solidFill>
                  <a:srgbClr val="00FF00"/>
                </a:solidFill>
                <a:latin typeface="Times New Roman" pitchFamily="-108" charset="0"/>
                <a:ea typeface="ＭＳ Ｐゴシック" pitchFamily="-108" charset="-128"/>
              </a:rPr>
              <a:t> saphalungki kachina.</a:t>
            </a:r>
          </a:p>
        </p:txBody>
      </p:sp>
      <p:sp>
        <p:nvSpPr>
          <p:cNvPr id="262191" name="Rectangle 47">
            <a:extLst>
              <a:ext uri="{FF2B5EF4-FFF2-40B4-BE49-F238E27FC236}">
                <a16:creationId xmlns:a16="http://schemas.microsoft.com/office/drawing/2014/main" id="{19DFE62A-D29B-1E0C-39FA-4A9A3453BE7B}"/>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58</a:t>
            </a:r>
          </a:p>
        </p:txBody>
      </p:sp>
      <p:sp>
        <p:nvSpPr>
          <p:cNvPr id="137233" name="Text Box 48">
            <a:extLst>
              <a:ext uri="{FF2B5EF4-FFF2-40B4-BE49-F238E27FC236}">
                <a16:creationId xmlns:a16="http://schemas.microsoft.com/office/drawing/2014/main" id="{9410B8A5-878F-7DF0-CE42-3EC3A51A194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62193" name="Rectangle 49">
            <a:extLst>
              <a:ext uri="{FF2B5EF4-FFF2-40B4-BE49-F238E27FC236}">
                <a16:creationId xmlns:a16="http://schemas.microsoft.com/office/drawing/2014/main" id="{5C06CF8B-839C-2185-E2D0-FA3C0B133C6C}"/>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137235" name="Text Box 50">
            <a:extLst>
              <a:ext uri="{FF2B5EF4-FFF2-40B4-BE49-F238E27FC236}">
                <a16:creationId xmlns:a16="http://schemas.microsoft.com/office/drawing/2014/main" id="{793F090F-D995-9149-CB5C-F5C365FD0740}"/>
              </a:ext>
            </a:extLst>
          </p:cNvPr>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2174">
                                            <p:txEl>
                                              <p:pRg st="2" end="2"/>
                                            </p:txEl>
                                          </p:spTgt>
                                        </p:tgtEl>
                                        <p:attrNameLst>
                                          <p:attrName>style.visibility</p:attrName>
                                        </p:attrNameLst>
                                      </p:cBhvr>
                                      <p:to>
                                        <p:strVal val="visible"/>
                                      </p:to>
                                    </p:set>
                                    <p:animEffect transition="in" filter="box(out)">
                                      <p:cBhvr>
                                        <p:cTn id="12" dur="500"/>
                                        <p:tgtEl>
                                          <p:spTgt spid="2621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62174">
                                            <p:txEl>
                                              <p:pRg st="3" end="3"/>
                                            </p:txEl>
                                          </p:spTgt>
                                        </p:tgtEl>
                                        <p:attrNameLst>
                                          <p:attrName>style.visibility</p:attrName>
                                        </p:attrNameLst>
                                      </p:cBhvr>
                                      <p:to>
                                        <p:strVal val="visible"/>
                                      </p:to>
                                    </p:set>
                                    <p:animEffect transition="in" filter="box(out)">
                                      <p:cBhvr>
                                        <p:cTn id="17" dur="500"/>
                                        <p:tgtEl>
                                          <p:spTgt spid="26217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262188"/>
                                        </p:tgtEl>
                                        <p:attrNameLst>
                                          <p:attrName>style.visibility</p:attrName>
                                        </p:attrNameLst>
                                      </p:cBhvr>
                                      <p:to>
                                        <p:strVal val="visible"/>
                                      </p:to>
                                    </p:set>
                                    <p:anim calcmode="lin" valueType="num">
                                      <p:cBhvr>
                                        <p:cTn id="22" dur="500" fill="hold"/>
                                        <p:tgtEl>
                                          <p:spTgt spid="262188"/>
                                        </p:tgtEl>
                                        <p:attrNameLst>
                                          <p:attrName>ppt_w</p:attrName>
                                        </p:attrNameLst>
                                      </p:cBhvr>
                                      <p:tavLst>
                                        <p:tav tm="0">
                                          <p:val>
                                            <p:fltVal val="0"/>
                                          </p:val>
                                        </p:tav>
                                        <p:tav tm="100000">
                                          <p:val>
                                            <p:strVal val="#ppt_w"/>
                                          </p:val>
                                        </p:tav>
                                      </p:tavLst>
                                    </p:anim>
                                    <p:anim calcmode="lin" valueType="num">
                                      <p:cBhvr>
                                        <p:cTn id="23" dur="500" fill="hold"/>
                                        <p:tgtEl>
                                          <p:spTgt spid="262188"/>
                                        </p:tgtEl>
                                        <p:attrNameLst>
                                          <p:attrName>ppt_h</p:attrName>
                                        </p:attrNameLst>
                                      </p:cBhvr>
                                      <p:tavLst>
                                        <p:tav tm="0">
                                          <p:val>
                                            <p:fltVal val="0"/>
                                          </p:val>
                                        </p:tav>
                                        <p:tav tm="100000">
                                          <p:val>
                                            <p:strVal val="#ppt_h"/>
                                          </p:val>
                                        </p:tav>
                                      </p:tavLst>
                                    </p:anim>
                                    <p:anim calcmode="lin" valueType="num">
                                      <p:cBhvr>
                                        <p:cTn id="24" dur="500" fill="hold"/>
                                        <p:tgtEl>
                                          <p:spTgt spid="262188"/>
                                        </p:tgtEl>
                                        <p:attrNameLst>
                                          <p:attrName>ppt_x</p:attrName>
                                        </p:attrNameLst>
                                      </p:cBhvr>
                                      <p:tavLst>
                                        <p:tav tm="0">
                                          <p:val>
                                            <p:fltVal val="0.5"/>
                                          </p:val>
                                        </p:tav>
                                        <p:tav tm="100000">
                                          <p:val>
                                            <p:strVal val="#ppt_x"/>
                                          </p:val>
                                        </p:tav>
                                      </p:tavLst>
                                    </p:anim>
                                    <p:anim calcmode="lin" valueType="num">
                                      <p:cBhvr>
                                        <p:cTn id="2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262189"/>
                                        </p:tgtEl>
                                        <p:attrNameLst>
                                          <p:attrName>style.visibility</p:attrName>
                                        </p:attrNameLst>
                                      </p:cBhvr>
                                      <p:to>
                                        <p:strVal val="visible"/>
                                      </p:to>
                                    </p:set>
                                    <p:anim calcmode="lin" valueType="num">
                                      <p:cBhvr>
                                        <p:cTn id="30" dur="500" fill="hold"/>
                                        <p:tgtEl>
                                          <p:spTgt spid="262189"/>
                                        </p:tgtEl>
                                        <p:attrNameLst>
                                          <p:attrName>ppt_w</p:attrName>
                                        </p:attrNameLst>
                                      </p:cBhvr>
                                      <p:tavLst>
                                        <p:tav tm="0">
                                          <p:val>
                                            <p:fltVal val="0"/>
                                          </p:val>
                                        </p:tav>
                                        <p:tav tm="100000">
                                          <p:val>
                                            <p:strVal val="#ppt_w"/>
                                          </p:val>
                                        </p:tav>
                                      </p:tavLst>
                                    </p:anim>
                                    <p:anim calcmode="lin" valueType="num">
                                      <p:cBhvr>
                                        <p:cTn id="31" dur="500" fill="hold"/>
                                        <p:tgtEl>
                                          <p:spTgt spid="262189"/>
                                        </p:tgtEl>
                                        <p:attrNameLst>
                                          <p:attrName>ppt_h</p:attrName>
                                        </p:attrNameLst>
                                      </p:cBhvr>
                                      <p:tavLst>
                                        <p:tav tm="0">
                                          <p:val>
                                            <p:fltVal val="0"/>
                                          </p:val>
                                        </p:tav>
                                        <p:tav tm="100000">
                                          <p:val>
                                            <p:strVal val="#ppt_h"/>
                                          </p:val>
                                        </p:tav>
                                      </p:tavLst>
                                    </p:anim>
                                    <p:anim calcmode="lin" valueType="num">
                                      <p:cBhvr>
                                        <p:cTn id="32" dur="500" fill="hold"/>
                                        <p:tgtEl>
                                          <p:spTgt spid="262189"/>
                                        </p:tgtEl>
                                        <p:attrNameLst>
                                          <p:attrName>ppt_x</p:attrName>
                                        </p:attrNameLst>
                                      </p:cBhvr>
                                      <p:tavLst>
                                        <p:tav tm="0">
                                          <p:val>
                                            <p:fltVal val="0.5"/>
                                          </p:val>
                                        </p:tav>
                                        <p:tav tm="100000">
                                          <p:val>
                                            <p:strVal val="#ppt_x"/>
                                          </p:val>
                                        </p:tav>
                                      </p:tavLst>
                                    </p:anim>
                                    <p:anim calcmode="lin" valueType="num">
                                      <p:cBhvr>
                                        <p:cTn id="3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grpId="0" nodeType="clickEffect">
                                  <p:stCondLst>
                                    <p:cond delay="0"/>
                                  </p:stCondLst>
                                  <p:childTnLst>
                                    <p:set>
                                      <p:cBhvr>
                                        <p:cTn id="37" dur="1" fill="hold">
                                          <p:stCondLst>
                                            <p:cond delay="0"/>
                                          </p:stCondLst>
                                        </p:cTn>
                                        <p:tgtEl>
                                          <p:spTgt spid="262190"/>
                                        </p:tgtEl>
                                        <p:attrNameLst>
                                          <p:attrName>style.visibility</p:attrName>
                                        </p:attrNameLst>
                                      </p:cBhvr>
                                      <p:to>
                                        <p:strVal val="visible"/>
                                      </p:to>
                                    </p:set>
                                    <p:anim calcmode="lin" valueType="num">
                                      <p:cBhvr>
                                        <p:cTn id="38" dur="500" fill="hold"/>
                                        <p:tgtEl>
                                          <p:spTgt spid="262190"/>
                                        </p:tgtEl>
                                        <p:attrNameLst>
                                          <p:attrName>ppt_w</p:attrName>
                                        </p:attrNameLst>
                                      </p:cBhvr>
                                      <p:tavLst>
                                        <p:tav tm="0">
                                          <p:val>
                                            <p:fltVal val="0"/>
                                          </p:val>
                                        </p:tav>
                                        <p:tav tm="100000">
                                          <p:val>
                                            <p:strVal val="#ppt_w"/>
                                          </p:val>
                                        </p:tav>
                                      </p:tavLst>
                                    </p:anim>
                                    <p:anim calcmode="lin" valueType="num">
                                      <p:cBhvr>
                                        <p:cTn id="39" dur="500" fill="hold"/>
                                        <p:tgtEl>
                                          <p:spTgt spid="262190"/>
                                        </p:tgtEl>
                                        <p:attrNameLst>
                                          <p:attrName>ppt_h</p:attrName>
                                        </p:attrNameLst>
                                      </p:cBhvr>
                                      <p:tavLst>
                                        <p:tav tm="0">
                                          <p:val>
                                            <p:fltVal val="0"/>
                                          </p:val>
                                        </p:tav>
                                        <p:tav tm="100000">
                                          <p:val>
                                            <p:strVal val="#ppt_h"/>
                                          </p:val>
                                        </p:tav>
                                      </p:tavLst>
                                    </p:anim>
                                    <p:anim calcmode="lin" valueType="num">
                                      <p:cBhvr>
                                        <p:cTn id="40" dur="500" fill="hold"/>
                                        <p:tgtEl>
                                          <p:spTgt spid="262190"/>
                                        </p:tgtEl>
                                        <p:attrNameLst>
                                          <p:attrName>ppt_x</p:attrName>
                                        </p:attrNameLst>
                                      </p:cBhvr>
                                      <p:tavLst>
                                        <p:tav tm="0">
                                          <p:val>
                                            <p:fltVal val="0.5"/>
                                          </p:val>
                                        </p:tav>
                                        <p:tav tm="100000">
                                          <p:val>
                                            <p:strVal val="#ppt_x"/>
                                          </p:val>
                                        </p:tav>
                                      </p:tavLst>
                                    </p:anim>
                                    <p:anim calcmode="lin" valueType="num">
                                      <p:cBhvr>
                                        <p:cTn id="4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a:extLst>
              <a:ext uri="{FF2B5EF4-FFF2-40B4-BE49-F238E27FC236}">
                <a16:creationId xmlns:a16="http://schemas.microsoft.com/office/drawing/2014/main" id="{D22E3173-E80B-C4BC-7A34-71795F6F9663}"/>
              </a:ext>
            </a:extLst>
          </p:cNvPr>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59" name="Rectangle 3">
            <a:extLst>
              <a:ext uri="{FF2B5EF4-FFF2-40B4-BE49-F238E27FC236}">
                <a16:creationId xmlns:a16="http://schemas.microsoft.com/office/drawing/2014/main" id="{9EB75033-862D-E0DD-3CB6-AE89B82FDB3C}"/>
              </a:ext>
            </a:extLst>
          </p:cNvPr>
          <p:cNvSpPr>
            <a:spLocks noChangeArrowheads="1"/>
          </p:cNvSpPr>
          <p:nvPr/>
        </p:nvSpPr>
        <p:spPr bwMode="auto">
          <a:xfrm>
            <a:off x="0" y="1041400"/>
            <a:ext cx="9144000" cy="7667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chemeClr val="folHlink"/>
                </a:solidFill>
                <a:latin typeface="Helvetica" panose="020B0604020202020204" pitchFamily="34" charset="0"/>
              </a:rPr>
              <a:t>Naomeikapda…phakhamataiya!</a:t>
            </a:r>
          </a:p>
        </p:txBody>
      </p:sp>
      <p:sp>
        <p:nvSpPr>
          <p:cNvPr id="139268" name="Text Box 7">
            <a:extLst>
              <a:ext uri="{FF2B5EF4-FFF2-40B4-BE49-F238E27FC236}">
                <a16:creationId xmlns:a16="http://schemas.microsoft.com/office/drawing/2014/main" id="{0FEF425C-6616-182E-089C-C87D370A9D55}"/>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5070" name="Rectangle 14">
            <a:extLst>
              <a:ext uri="{FF2B5EF4-FFF2-40B4-BE49-F238E27FC236}">
                <a16:creationId xmlns:a16="http://schemas.microsoft.com/office/drawing/2014/main" id="{837F0F16-26B9-5F1E-606E-F795F98DFFB5}"/>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59</a:t>
            </a:r>
          </a:p>
        </p:txBody>
      </p:sp>
      <p:sp>
        <p:nvSpPr>
          <p:cNvPr id="139270" name="Text Box 15">
            <a:extLst>
              <a:ext uri="{FF2B5EF4-FFF2-40B4-BE49-F238E27FC236}">
                <a16:creationId xmlns:a16="http://schemas.microsoft.com/office/drawing/2014/main" id="{054DE61E-D655-F754-6A94-E20FA8A1E673}"/>
              </a:ext>
            </a:extLst>
          </p:cNvPr>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
        <p:nvSpPr>
          <p:cNvPr id="45058" name="Rectangle 2">
            <a:extLst>
              <a:ext uri="{FF2B5EF4-FFF2-40B4-BE49-F238E27FC236}">
                <a16:creationId xmlns:a16="http://schemas.microsoft.com/office/drawing/2014/main" id="{4FCBFC73-3C6C-411B-DDCF-5D6DC74B3BC7}"/>
              </a:ext>
            </a:extLst>
          </p:cNvPr>
          <p:cNvSpPr>
            <a:spLocks noChangeArrowheads="1"/>
          </p:cNvSpPr>
          <p:nvPr/>
        </p:nvSpPr>
        <p:spPr bwMode="auto">
          <a:xfrm>
            <a:off x="1568450" y="1514475"/>
            <a:ext cx="6011863" cy="4737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endParaRPr lang="en-US" altLang="en-US" sz="4000" i="1">
              <a:latin typeface="Helvetica" panose="020B0604020202020204" pitchFamily="34" charset="0"/>
            </a:endParaRPr>
          </a:p>
          <a:p>
            <a:pPr algn="ctr">
              <a:spcBef>
                <a:spcPct val="50000"/>
              </a:spcBef>
              <a:defRPr/>
            </a:pPr>
            <a:r>
              <a:rPr lang="en-US" altLang="en-US" sz="4000" i="1">
                <a:latin typeface="Helvetica" panose="020B0604020202020204" pitchFamily="34" charset="0"/>
              </a:rPr>
              <a:t>Ana Proholi shitsanga; kala chiwuivang ali </a:t>
            </a:r>
            <a:r>
              <a:rPr lang="en-US" altLang="en-US" sz="4000" i="1">
                <a:solidFill>
                  <a:schemeClr val="folHlink"/>
                </a:solidFill>
                <a:latin typeface="Helvetica" panose="020B0604020202020204" pitchFamily="34" charset="0"/>
              </a:rPr>
              <a:t>khamashung      khangaronga </a:t>
            </a:r>
            <a:r>
              <a:rPr lang="en-US" altLang="en-US" sz="4000" i="1">
                <a:latin typeface="Helvetica" panose="020B0604020202020204" pitchFamily="34" charset="0"/>
              </a:rPr>
              <a:t>da shānkhui. </a:t>
            </a:r>
          </a:p>
          <a:p>
            <a:pPr algn="ctr">
              <a:spcBef>
                <a:spcPct val="50000"/>
              </a:spcBef>
              <a:defRPr/>
            </a:pPr>
            <a:r>
              <a:rPr lang="en-US" altLang="en-US" sz="2800" i="1">
                <a:latin typeface="Helvetica" panose="020B0604020202020204" pitchFamily="34" charset="0"/>
              </a:rPr>
              <a:t>                  Haokaphok 15:6   </a:t>
            </a:r>
          </a:p>
        </p:txBody>
      </p:sp>
      <p:sp>
        <p:nvSpPr>
          <p:cNvPr id="45074" name="AutoShape 18">
            <a:extLst>
              <a:ext uri="{FF2B5EF4-FFF2-40B4-BE49-F238E27FC236}">
                <a16:creationId xmlns:a16="http://schemas.microsoft.com/office/drawing/2014/main" id="{7F07CA4E-0D84-006E-80C2-E3DE176ECF39}"/>
              </a:ext>
            </a:extLst>
          </p:cNvPr>
          <p:cNvSpPr>
            <a:spLocks noChangeArrowheads="1"/>
          </p:cNvSpPr>
          <p:nvPr/>
        </p:nvSpPr>
        <p:spPr bwMode="auto">
          <a:xfrm>
            <a:off x="2484438" y="3779838"/>
            <a:ext cx="3524250" cy="1138237"/>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45075" name="AutoShape 19">
            <a:extLst>
              <a:ext uri="{FF2B5EF4-FFF2-40B4-BE49-F238E27FC236}">
                <a16:creationId xmlns:a16="http://schemas.microsoft.com/office/drawing/2014/main" id="{06A55DE7-3196-5452-12E4-B5F883A4E153}"/>
              </a:ext>
            </a:extLst>
          </p:cNvPr>
          <p:cNvSpPr>
            <a:spLocks noChangeArrowheads="1"/>
          </p:cNvSpPr>
          <p:nvPr/>
        </p:nvSpPr>
        <p:spPr bwMode="auto">
          <a:xfrm>
            <a:off x="4025900" y="5622925"/>
            <a:ext cx="2989263" cy="641350"/>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45084" name="AutoShape 28">
            <a:extLst>
              <a:ext uri="{FF2B5EF4-FFF2-40B4-BE49-F238E27FC236}">
                <a16:creationId xmlns:a16="http://schemas.microsoft.com/office/drawing/2014/main" id="{BC1B2DC1-DAE3-18E2-978C-4B47AF63ACAD}"/>
              </a:ext>
            </a:extLst>
          </p:cNvPr>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85" name="AutoShape 29">
            <a:extLst>
              <a:ext uri="{FF2B5EF4-FFF2-40B4-BE49-F238E27FC236}">
                <a16:creationId xmlns:a16="http://schemas.microsoft.com/office/drawing/2014/main" id="{F753F5A0-129B-DA76-1893-F05A3C811A3A}"/>
              </a:ext>
            </a:extLst>
          </p:cNvPr>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86" name="AutoShape 30">
            <a:extLst>
              <a:ext uri="{FF2B5EF4-FFF2-40B4-BE49-F238E27FC236}">
                <a16:creationId xmlns:a16="http://schemas.microsoft.com/office/drawing/2014/main" id="{21FF3138-9F0B-B221-294B-DF8B11CC754D}"/>
              </a:ext>
            </a:extLst>
          </p:cNvPr>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87" name="AutoShape 31">
            <a:extLst>
              <a:ext uri="{FF2B5EF4-FFF2-40B4-BE49-F238E27FC236}">
                <a16:creationId xmlns:a16="http://schemas.microsoft.com/office/drawing/2014/main" id="{B424C51C-E2D2-3444-38BB-765DA0D5324F}"/>
              </a:ext>
            </a:extLst>
          </p:cNvPr>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88" name="AutoShape 32">
            <a:extLst>
              <a:ext uri="{FF2B5EF4-FFF2-40B4-BE49-F238E27FC236}">
                <a16:creationId xmlns:a16="http://schemas.microsoft.com/office/drawing/2014/main" id="{C553BB1A-4377-CD0D-047F-C663048402FA}"/>
              </a:ext>
            </a:extLst>
          </p:cNvPr>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89" name="AutoShape 33">
            <a:extLst>
              <a:ext uri="{FF2B5EF4-FFF2-40B4-BE49-F238E27FC236}">
                <a16:creationId xmlns:a16="http://schemas.microsoft.com/office/drawing/2014/main" id="{96884CF1-882E-A19C-7F03-52A61A19F77E}"/>
              </a:ext>
            </a:extLst>
          </p:cNvPr>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90" name="AutoShape 34">
            <a:extLst>
              <a:ext uri="{FF2B5EF4-FFF2-40B4-BE49-F238E27FC236}">
                <a16:creationId xmlns:a16="http://schemas.microsoft.com/office/drawing/2014/main" id="{1EA3629F-A74D-2A17-FE81-3649756AB5AD}"/>
              </a:ext>
            </a:extLst>
          </p:cNvPr>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
        <p:nvSpPr>
          <p:cNvPr id="45091" name="AutoShape 35">
            <a:extLst>
              <a:ext uri="{FF2B5EF4-FFF2-40B4-BE49-F238E27FC236}">
                <a16:creationId xmlns:a16="http://schemas.microsoft.com/office/drawing/2014/main" id="{7B079A7E-5730-7877-EDE5-8B3EE4A1E3DB}"/>
              </a:ext>
            </a:extLst>
          </p:cNvPr>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latin typeface="Comic Sans MS" pitchFamily="-108" charset="0"/>
              <a:ea typeface="ＭＳ Ｐゴシック" pitchFamily="-108"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97" descr="Sinai view2">
            <a:extLst>
              <a:ext uri="{FF2B5EF4-FFF2-40B4-BE49-F238E27FC236}">
                <a16:creationId xmlns:a16="http://schemas.microsoft.com/office/drawing/2014/main" id="{0C11B19B-F3EE-D8B1-3E97-ED91CBEB182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0802" name="Rectangle 98">
            <a:extLst>
              <a:ext uri="{FF2B5EF4-FFF2-40B4-BE49-F238E27FC236}">
                <a16:creationId xmlns:a16="http://schemas.microsoft.com/office/drawing/2014/main" id="{36D30B42-3A66-8420-CD12-FEB71246D3C7}"/>
              </a:ext>
            </a:extLst>
          </p:cNvPr>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16" name="Rectangle 3">
            <a:extLst>
              <a:ext uri="{FF2B5EF4-FFF2-40B4-BE49-F238E27FC236}">
                <a16:creationId xmlns:a16="http://schemas.microsoft.com/office/drawing/2014/main" id="{1314807F-820A-DDB8-F552-C9E105CE755E}"/>
              </a:ext>
            </a:extLst>
          </p:cNvPr>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0708" name="Rectangle 4">
            <a:extLst>
              <a:ext uri="{FF2B5EF4-FFF2-40B4-BE49-F238E27FC236}">
                <a16:creationId xmlns:a16="http://schemas.microsoft.com/office/drawing/2014/main" id="{62DC7686-9240-E4D4-700D-920881E26D6C}"/>
              </a:ext>
            </a:extLst>
          </p:cNvPr>
          <p:cNvSpPr>
            <a:spLocks noChangeArrowheads="1"/>
          </p:cNvSpPr>
          <p:nvPr/>
        </p:nvSpPr>
        <p:spPr bwMode="auto">
          <a:xfrm>
            <a:off x="2206625" y="290513"/>
            <a:ext cx="47085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1800" i="1" dirty="0">
                <a:solidFill>
                  <a:schemeClr val="folHlink"/>
                </a:solidFill>
                <a:latin typeface="Helvetica" pitchFamily="-108" charset="0"/>
                <a:ea typeface="ＭＳ Ｐゴシック" pitchFamily="-108" charset="-128"/>
              </a:rPr>
              <a:t>VARENA MOSESLI NGASODA NGAKHEIKHANG KAHAI KHANGARAN</a:t>
            </a:r>
          </a:p>
        </p:txBody>
      </p:sp>
      <p:sp>
        <p:nvSpPr>
          <p:cNvPr id="200709" name="Rectangle 5">
            <a:extLst>
              <a:ext uri="{FF2B5EF4-FFF2-40B4-BE49-F238E27FC236}">
                <a16:creationId xmlns:a16="http://schemas.microsoft.com/office/drawing/2014/main" id="{8EDB42EA-E885-C6FE-FDD3-9FBAC175113E}"/>
              </a:ext>
            </a:extLst>
          </p:cNvPr>
          <p:cNvSpPr>
            <a:spLocks noChangeArrowheads="1"/>
          </p:cNvSpPr>
          <p:nvPr/>
        </p:nvSpPr>
        <p:spPr bwMode="auto">
          <a:xfrm>
            <a:off x="669925" y="3003550"/>
            <a:ext cx="7802563" cy="766763"/>
          </a:xfrm>
          <a:prstGeom prst="rect">
            <a:avLst/>
          </a:prstGeom>
          <a:noFill/>
          <a:ln w="12700">
            <a:noFill/>
            <a:miter lim="800000"/>
            <a:headEnd/>
            <a:tailEnd/>
          </a:ln>
          <a:effectLst>
            <a:outerShdw blurRad="63500" dist="46662" dir="2115817" algn="ctr" rotWithShape="0">
              <a:schemeClr val="bg2">
                <a:alpha val="74997"/>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4400">
                <a:solidFill>
                  <a:schemeClr val="folHlink"/>
                </a:solidFill>
                <a:latin typeface="Helvetica" panose="020B0604020202020204" pitchFamily="34" charset="0"/>
              </a:rPr>
              <a:t>“MOSESWUI TUINGASHIT”</a:t>
            </a:r>
          </a:p>
        </p:txBody>
      </p:sp>
      <p:sp>
        <p:nvSpPr>
          <p:cNvPr id="141319" name="Rectangle 6">
            <a:extLst>
              <a:ext uri="{FF2B5EF4-FFF2-40B4-BE49-F238E27FC236}">
                <a16:creationId xmlns:a16="http://schemas.microsoft.com/office/drawing/2014/main" id="{DD8FDF2A-7A0B-A63F-6E93-0063B0D40319}"/>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141320" name="Rectangle 7">
            <a:extLst>
              <a:ext uri="{FF2B5EF4-FFF2-40B4-BE49-F238E27FC236}">
                <a16:creationId xmlns:a16="http://schemas.microsoft.com/office/drawing/2014/main" id="{DE6D562F-22A0-97B0-2B3C-EA76F27CAFA2}"/>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141321" name="Rectangle 8">
            <a:extLst>
              <a:ext uri="{FF2B5EF4-FFF2-40B4-BE49-F238E27FC236}">
                <a16:creationId xmlns:a16="http://schemas.microsoft.com/office/drawing/2014/main" id="{F55A1943-416C-9CBF-E090-517D7529469D}"/>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200713" name="Rectangle 9">
            <a:extLst>
              <a:ext uri="{FF2B5EF4-FFF2-40B4-BE49-F238E27FC236}">
                <a16:creationId xmlns:a16="http://schemas.microsoft.com/office/drawing/2014/main" id="{020CBD26-C5AB-73E9-49C1-2459B75E3494}"/>
              </a:ext>
            </a:extLst>
          </p:cNvPr>
          <p:cNvSpPr>
            <a:spLocks noChangeArrowheads="1"/>
          </p:cNvSpPr>
          <p:nvPr/>
        </p:nvSpPr>
        <p:spPr bwMode="auto">
          <a:xfrm>
            <a:off x="2628900" y="1555750"/>
            <a:ext cx="3887788" cy="7048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000" dirty="0">
                <a:latin typeface="Helvetica" pitchFamily="-108" charset="0"/>
                <a:ea typeface="ＭＳ Ｐゴシック" pitchFamily="-108" charset="-128"/>
              </a:rPr>
              <a:t>KACHAMA TUINGASHIT EINA </a:t>
            </a:r>
          </a:p>
          <a:p>
            <a:pPr algn="ctr">
              <a:defRPr/>
            </a:pPr>
            <a:r>
              <a:rPr lang="en-US" sz="2000" dirty="0">
                <a:latin typeface="Helvetica" pitchFamily="-108" charset="0"/>
                <a:ea typeface="ＭＳ Ｐゴシック" pitchFamily="-108" charset="-128"/>
              </a:rPr>
              <a:t>SHONGZA  LAIRIK:</a:t>
            </a:r>
          </a:p>
        </p:txBody>
      </p:sp>
      <p:sp>
        <p:nvSpPr>
          <p:cNvPr id="141323" name="Rectangle 11">
            <a:extLst>
              <a:ext uri="{FF2B5EF4-FFF2-40B4-BE49-F238E27FC236}">
                <a16:creationId xmlns:a16="http://schemas.microsoft.com/office/drawing/2014/main" id="{5625A470-3A95-90F9-14CA-03C6B02C6081}"/>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141324" name="Rectangle 47">
            <a:extLst>
              <a:ext uri="{FF2B5EF4-FFF2-40B4-BE49-F238E27FC236}">
                <a16:creationId xmlns:a16="http://schemas.microsoft.com/office/drawing/2014/main" id="{A2557645-B152-6688-5AA7-24EC14E7E5AB}"/>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141325" name="Rectangle 49">
            <a:extLst>
              <a:ext uri="{FF2B5EF4-FFF2-40B4-BE49-F238E27FC236}">
                <a16:creationId xmlns:a16="http://schemas.microsoft.com/office/drawing/2014/main" id="{4E07FDA0-17B8-9AF2-9116-84619A5EC3AD}"/>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141326" name="Rectangle 50">
            <a:extLst>
              <a:ext uri="{FF2B5EF4-FFF2-40B4-BE49-F238E27FC236}">
                <a16:creationId xmlns:a16="http://schemas.microsoft.com/office/drawing/2014/main" id="{C800A07E-F13A-0924-5659-BA34A07135DD}"/>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141327" name="Rectangle 51">
            <a:extLst>
              <a:ext uri="{FF2B5EF4-FFF2-40B4-BE49-F238E27FC236}">
                <a16:creationId xmlns:a16="http://schemas.microsoft.com/office/drawing/2014/main" id="{0F460CA6-5642-E3F4-BB9D-196E3C1FE849}"/>
              </a:ext>
            </a:extLst>
          </p:cNvPr>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0775" name="Rectangle 71">
            <a:extLst>
              <a:ext uri="{FF2B5EF4-FFF2-40B4-BE49-F238E27FC236}">
                <a16:creationId xmlns:a16="http://schemas.microsoft.com/office/drawing/2014/main" id="{D2BACDAA-0B68-DF55-1AB6-DB82BAFD0316}"/>
              </a:ext>
            </a:extLst>
          </p:cNvPr>
          <p:cNvSpPr>
            <a:spLocks noChangeArrowheads="1"/>
          </p:cNvSpPr>
          <p:nvPr/>
        </p:nvSpPr>
        <p:spPr bwMode="auto">
          <a:xfrm>
            <a:off x="1377950" y="4552950"/>
            <a:ext cx="6388100" cy="766763"/>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a:solidFill>
                  <a:srgbClr val="00FF00"/>
                </a:solidFill>
                <a:latin typeface="Helvetica" panose="020B0604020202020204" pitchFamily="34" charset="0"/>
              </a:rPr>
              <a:t> KHANGARAN </a:t>
            </a:r>
            <a:r>
              <a:rPr lang="en-US" altLang="en-US" sz="4400" i="1">
                <a:latin typeface="Arial Black" panose="020B0A04020102020204" pitchFamily="34" charset="0"/>
              </a:rPr>
              <a:t>HI</a:t>
            </a:r>
            <a:r>
              <a:rPr lang="en-US" altLang="en-US" sz="3600" i="1"/>
              <a:t> </a:t>
            </a:r>
            <a:r>
              <a:rPr lang="en-US" altLang="en-US" sz="3600">
                <a:solidFill>
                  <a:srgbClr val="00FF00"/>
                </a:solidFill>
                <a:latin typeface="Helvetica" panose="020B0604020202020204" pitchFamily="34" charset="0"/>
              </a:rPr>
              <a:t>KATHA?</a:t>
            </a:r>
            <a:endParaRPr lang="en-US" altLang="en-US" sz="3600">
              <a:latin typeface="Helvetica" panose="020B0604020202020204" pitchFamily="34" charset="0"/>
            </a:endParaRPr>
          </a:p>
        </p:txBody>
      </p:sp>
      <p:grpSp>
        <p:nvGrpSpPr>
          <p:cNvPr id="2" name="Group 88">
            <a:extLst>
              <a:ext uri="{FF2B5EF4-FFF2-40B4-BE49-F238E27FC236}">
                <a16:creationId xmlns:a16="http://schemas.microsoft.com/office/drawing/2014/main" id="{4E28C563-7878-B342-8C1F-C0D952D01A14}"/>
              </a:ext>
            </a:extLst>
          </p:cNvPr>
          <p:cNvGrpSpPr>
            <a:grpSpLocks/>
          </p:cNvGrpSpPr>
          <p:nvPr/>
        </p:nvGrpSpPr>
        <p:grpSpPr bwMode="auto">
          <a:xfrm>
            <a:off x="7127875" y="304800"/>
            <a:ext cx="1470025" cy="1638300"/>
            <a:chOff x="4490" y="192"/>
            <a:chExt cx="926" cy="1032"/>
          </a:xfrm>
        </p:grpSpPr>
        <p:sp>
          <p:nvSpPr>
            <p:cNvPr id="200778" name="Rectangle 74">
              <a:extLst>
                <a:ext uri="{FF2B5EF4-FFF2-40B4-BE49-F238E27FC236}">
                  <a16:creationId xmlns:a16="http://schemas.microsoft.com/office/drawing/2014/main" id="{731FDBDA-ADBF-F36B-6BE2-3E2369EF030B}"/>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41336" name="Oval 75">
              <a:extLst>
                <a:ext uri="{FF2B5EF4-FFF2-40B4-BE49-F238E27FC236}">
                  <a16:creationId xmlns:a16="http://schemas.microsoft.com/office/drawing/2014/main" id="{408D2972-8EFA-53CD-23F6-2F65DB963A6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37" name="Rectangle 77">
              <a:extLst>
                <a:ext uri="{FF2B5EF4-FFF2-40B4-BE49-F238E27FC236}">
                  <a16:creationId xmlns:a16="http://schemas.microsoft.com/office/drawing/2014/main" id="{31097BFE-7056-5A0A-B7EC-8B82B455B85F}"/>
                </a:ext>
              </a:extLst>
            </p:cNvPr>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00785" name="Rectangle 81">
              <a:extLst>
                <a:ext uri="{FF2B5EF4-FFF2-40B4-BE49-F238E27FC236}">
                  <a16:creationId xmlns:a16="http://schemas.microsoft.com/office/drawing/2014/main" id="{706E0539-29E1-880D-C6BE-4EB14318D77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41339" name="Oval 82">
              <a:extLst>
                <a:ext uri="{FF2B5EF4-FFF2-40B4-BE49-F238E27FC236}">
                  <a16:creationId xmlns:a16="http://schemas.microsoft.com/office/drawing/2014/main" id="{83B5B88E-D38B-BD5C-E4C6-520888A29323}"/>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40" name="Rectangle 83">
              <a:extLst>
                <a:ext uri="{FF2B5EF4-FFF2-40B4-BE49-F238E27FC236}">
                  <a16:creationId xmlns:a16="http://schemas.microsoft.com/office/drawing/2014/main" id="{906EDB57-1892-5F45-4E10-392A3D0B3B67}"/>
                </a:ext>
              </a:extLst>
            </p:cNvPr>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41" name="Rectangle 60">
              <a:extLst>
                <a:ext uri="{FF2B5EF4-FFF2-40B4-BE49-F238E27FC236}">
                  <a16:creationId xmlns:a16="http://schemas.microsoft.com/office/drawing/2014/main" id="{2228E551-7ECF-9CC1-C05B-53E76310005F}"/>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141342" name="Rectangle 85">
              <a:extLst>
                <a:ext uri="{FF2B5EF4-FFF2-40B4-BE49-F238E27FC236}">
                  <a16:creationId xmlns:a16="http://schemas.microsoft.com/office/drawing/2014/main" id="{1814D63B-93B5-F0A5-A392-1FE045FC9809}"/>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141330" name="Text Box 89">
            <a:extLst>
              <a:ext uri="{FF2B5EF4-FFF2-40B4-BE49-F238E27FC236}">
                <a16:creationId xmlns:a16="http://schemas.microsoft.com/office/drawing/2014/main" id="{DE9783CD-55EC-9EDD-46B6-6C9CD4AC48B4}"/>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00799" name="Rectangle 95">
            <a:extLst>
              <a:ext uri="{FF2B5EF4-FFF2-40B4-BE49-F238E27FC236}">
                <a16:creationId xmlns:a16="http://schemas.microsoft.com/office/drawing/2014/main" id="{F28F6EE6-4354-9740-5D52-E42542F4D9CC}"/>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60</a:t>
            </a:r>
          </a:p>
        </p:txBody>
      </p:sp>
      <p:sp>
        <p:nvSpPr>
          <p:cNvPr id="141332" name="Text Box 96">
            <a:extLst>
              <a:ext uri="{FF2B5EF4-FFF2-40B4-BE49-F238E27FC236}">
                <a16:creationId xmlns:a16="http://schemas.microsoft.com/office/drawing/2014/main" id="{DA4C8C89-3F28-FBCF-9D74-1BFA57DAAEB0}"/>
              </a:ext>
            </a:extLst>
          </p:cNvPr>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solidFill>
                  <a:srgbClr val="FFFFFF"/>
                </a:solidFill>
              </a:rPr>
              <a:t>3</a:t>
            </a:r>
          </a:p>
        </p:txBody>
      </p:sp>
      <p:sp>
        <p:nvSpPr>
          <p:cNvPr id="141333" name="Text Box 99">
            <a:extLst>
              <a:ext uri="{FF2B5EF4-FFF2-40B4-BE49-F238E27FC236}">
                <a16:creationId xmlns:a16="http://schemas.microsoft.com/office/drawing/2014/main" id="{0F2A1D34-4973-0C86-382A-45273A597A4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00804" name="Rectangle 100">
            <a:extLst>
              <a:ext uri="{FF2B5EF4-FFF2-40B4-BE49-F238E27FC236}">
                <a16:creationId xmlns:a16="http://schemas.microsoft.com/office/drawing/2014/main" id="{CCF1A547-E0C1-55B7-09BE-6DA9213315A1}"/>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A1D868A2-FE69-F2F2-7C70-60EC5E5455D2}"/>
              </a:ext>
            </a:extLst>
          </p:cNvPr>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63" name="Rectangle 5">
            <a:extLst>
              <a:ext uri="{FF2B5EF4-FFF2-40B4-BE49-F238E27FC236}">
                <a16:creationId xmlns:a16="http://schemas.microsoft.com/office/drawing/2014/main" id="{331F5FDE-713D-CAC4-7216-E4305BEDFE98}"/>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143364" name="Rectangle 6">
            <a:extLst>
              <a:ext uri="{FF2B5EF4-FFF2-40B4-BE49-F238E27FC236}">
                <a16:creationId xmlns:a16="http://schemas.microsoft.com/office/drawing/2014/main" id="{67613BEC-F335-6D3C-C4E9-618210F2C9ED}"/>
              </a:ext>
            </a:extLst>
          </p:cNvPr>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143365" name="Rectangle 7">
            <a:extLst>
              <a:ext uri="{FF2B5EF4-FFF2-40B4-BE49-F238E27FC236}">
                <a16:creationId xmlns:a16="http://schemas.microsoft.com/office/drawing/2014/main" id="{ECCFB796-EE6B-C4A5-C792-7A54E5A08562}"/>
              </a:ext>
            </a:extLst>
          </p:cNvPr>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143366" name="Rectangle 9">
            <a:extLst>
              <a:ext uri="{FF2B5EF4-FFF2-40B4-BE49-F238E27FC236}">
                <a16:creationId xmlns:a16="http://schemas.microsoft.com/office/drawing/2014/main" id="{C8A6CC63-BD06-F9C8-1C96-030FF3190809}"/>
              </a:ext>
            </a:extLst>
          </p:cNvPr>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143367" name="Rectangle 10">
            <a:extLst>
              <a:ext uri="{FF2B5EF4-FFF2-40B4-BE49-F238E27FC236}">
                <a16:creationId xmlns:a16="http://schemas.microsoft.com/office/drawing/2014/main" id="{79E6F989-3679-774B-5177-0422F26CD44D}"/>
              </a:ext>
            </a:extLst>
          </p:cNvPr>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2400">
                <a:latin typeface="Helvetica" pitchFamily="2" charset="0"/>
              </a:rPr>
              <a:t>         </a:t>
            </a:r>
          </a:p>
        </p:txBody>
      </p:sp>
      <p:sp>
        <p:nvSpPr>
          <p:cNvPr id="143368" name="Rectangle 11">
            <a:extLst>
              <a:ext uri="{FF2B5EF4-FFF2-40B4-BE49-F238E27FC236}">
                <a16:creationId xmlns:a16="http://schemas.microsoft.com/office/drawing/2014/main" id="{6A529A85-7E58-C58D-1CE6-34CD0EBF9A21}"/>
              </a:ext>
            </a:extLst>
          </p:cNvPr>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143369" name="Rectangle 12">
            <a:extLst>
              <a:ext uri="{FF2B5EF4-FFF2-40B4-BE49-F238E27FC236}">
                <a16:creationId xmlns:a16="http://schemas.microsoft.com/office/drawing/2014/main" id="{D24512BD-8D09-4DA3-F448-3EBFA57E26A8}"/>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143370" name="Rectangle 13">
            <a:extLst>
              <a:ext uri="{FF2B5EF4-FFF2-40B4-BE49-F238E27FC236}">
                <a16:creationId xmlns:a16="http://schemas.microsoft.com/office/drawing/2014/main" id="{21D5A128-449F-EBE5-98CD-691B0B0635F4}"/>
              </a:ext>
            </a:extLst>
          </p:cNvPr>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43371" name="Group 15">
            <a:extLst>
              <a:ext uri="{FF2B5EF4-FFF2-40B4-BE49-F238E27FC236}">
                <a16:creationId xmlns:a16="http://schemas.microsoft.com/office/drawing/2014/main" id="{9959FF25-C671-D3E8-1EE4-F6CAF229CBDC}"/>
              </a:ext>
            </a:extLst>
          </p:cNvPr>
          <p:cNvGrpSpPr>
            <a:grpSpLocks/>
          </p:cNvGrpSpPr>
          <p:nvPr/>
        </p:nvGrpSpPr>
        <p:grpSpPr bwMode="auto">
          <a:xfrm>
            <a:off x="7127875" y="304800"/>
            <a:ext cx="1470025" cy="1638300"/>
            <a:chOff x="4490" y="192"/>
            <a:chExt cx="926" cy="1032"/>
          </a:xfrm>
        </p:grpSpPr>
        <p:sp>
          <p:nvSpPr>
            <p:cNvPr id="503824" name="Rectangle 16">
              <a:extLst>
                <a:ext uri="{FF2B5EF4-FFF2-40B4-BE49-F238E27FC236}">
                  <a16:creationId xmlns:a16="http://schemas.microsoft.com/office/drawing/2014/main" id="{84AEDBDA-EF90-F6E2-25C4-EB50D980495A}"/>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43376" name="Oval 17">
              <a:extLst>
                <a:ext uri="{FF2B5EF4-FFF2-40B4-BE49-F238E27FC236}">
                  <a16:creationId xmlns:a16="http://schemas.microsoft.com/office/drawing/2014/main" id="{9C6CD8E2-2453-95F5-C89E-8610BA1D66A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77" name="Rectangle 18">
              <a:extLst>
                <a:ext uri="{FF2B5EF4-FFF2-40B4-BE49-F238E27FC236}">
                  <a16:creationId xmlns:a16="http://schemas.microsoft.com/office/drawing/2014/main" id="{3198F160-EFED-9E56-5AA7-C81A4F403254}"/>
                </a:ext>
              </a:extLst>
            </p:cNvPr>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03827" name="Rectangle 19">
              <a:extLst>
                <a:ext uri="{FF2B5EF4-FFF2-40B4-BE49-F238E27FC236}">
                  <a16:creationId xmlns:a16="http://schemas.microsoft.com/office/drawing/2014/main" id="{15274AF4-4A96-5395-EA98-CB5B138258EF}"/>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143379" name="Oval 20">
              <a:extLst>
                <a:ext uri="{FF2B5EF4-FFF2-40B4-BE49-F238E27FC236}">
                  <a16:creationId xmlns:a16="http://schemas.microsoft.com/office/drawing/2014/main" id="{D5CECECC-3C05-3127-30C0-494987C2C2D7}"/>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80" name="Rectangle 21">
              <a:extLst>
                <a:ext uri="{FF2B5EF4-FFF2-40B4-BE49-F238E27FC236}">
                  <a16:creationId xmlns:a16="http://schemas.microsoft.com/office/drawing/2014/main" id="{93BE1F8D-0FAA-51F2-65D3-5BD7EE9F25BD}"/>
                </a:ext>
              </a:extLst>
            </p:cNvPr>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81" name="Rectangle 22">
              <a:extLst>
                <a:ext uri="{FF2B5EF4-FFF2-40B4-BE49-F238E27FC236}">
                  <a16:creationId xmlns:a16="http://schemas.microsoft.com/office/drawing/2014/main" id="{5FB2DBBE-8468-A742-1C53-F37DFF2D1174}"/>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143382" name="Rectangle 23">
              <a:extLst>
                <a:ext uri="{FF2B5EF4-FFF2-40B4-BE49-F238E27FC236}">
                  <a16:creationId xmlns:a16="http://schemas.microsoft.com/office/drawing/2014/main" id="{94D2E522-4860-DC01-12DA-91792E1BAC60}"/>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143372" name="Text Box 25">
            <a:extLst>
              <a:ext uri="{FF2B5EF4-FFF2-40B4-BE49-F238E27FC236}">
                <a16:creationId xmlns:a16="http://schemas.microsoft.com/office/drawing/2014/main" id="{C0DDCA81-3004-B479-CACA-21852ED37F82}"/>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03837" name="Text Box 29">
            <a:extLst>
              <a:ext uri="{FF2B5EF4-FFF2-40B4-BE49-F238E27FC236}">
                <a16:creationId xmlns:a16="http://schemas.microsoft.com/office/drawing/2014/main" id="{071DEAD9-F3C7-8C69-98AD-259F702007CD}"/>
              </a:ext>
            </a:extLst>
          </p:cNvPr>
          <p:cNvSpPr txBox="1">
            <a:spLocks noChangeArrowheads="1"/>
          </p:cNvSpPr>
          <p:nvPr/>
        </p:nvSpPr>
        <p:spPr bwMode="auto">
          <a:xfrm>
            <a:off x="1397000" y="3302000"/>
            <a:ext cx="6427788" cy="5857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latin typeface="Comic Sans MS" pitchFamily="-108" charset="0"/>
                <a:ea typeface="ＭＳ Ｐゴシック" pitchFamily="-108" charset="-128"/>
              </a:rPr>
              <a:t>KATAMLI KHANGACHON #15</a:t>
            </a:r>
          </a:p>
        </p:txBody>
      </p:sp>
      <p:sp>
        <p:nvSpPr>
          <p:cNvPr id="503842" name="Rectangle 34">
            <a:extLst>
              <a:ext uri="{FF2B5EF4-FFF2-40B4-BE49-F238E27FC236}">
                <a16:creationId xmlns:a16="http://schemas.microsoft.com/office/drawing/2014/main" id="{DFFABEF8-0FA8-A7B9-BEAF-C491543E6D0A}"/>
              </a:ext>
            </a:extLst>
          </p:cNvPr>
          <p:cNvSpPr>
            <a:spLocks noChangeArrowheads="1"/>
          </p:cNvSpPr>
          <p:nvPr/>
        </p:nvSpPr>
        <p:spPr bwMode="auto">
          <a:xfrm>
            <a:off x="8113713" y="65182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61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FF3476D5-CE9C-C4D1-9E30-D2891F8A9FDB}"/>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11" name="Rectangle 3">
            <a:hlinkClick r:id="rId3" action="ppaction://hlinkpres?slideindex=1&amp;slidetitle=%20"/>
            <a:extLst>
              <a:ext uri="{FF2B5EF4-FFF2-40B4-BE49-F238E27FC236}">
                <a16:creationId xmlns:a16="http://schemas.microsoft.com/office/drawing/2014/main" id="{D6D5A219-0189-67EC-9F4E-F5F7283A262A}"/>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505864" name="Rectangle 8">
            <a:extLst>
              <a:ext uri="{FF2B5EF4-FFF2-40B4-BE49-F238E27FC236}">
                <a16:creationId xmlns:a16="http://schemas.microsoft.com/office/drawing/2014/main" id="{85C3CB26-D280-B90E-D741-FF0BB692E462}"/>
              </a:ext>
            </a:extLst>
          </p:cNvPr>
          <p:cNvSpPr>
            <a:spLocks noChangeArrowheads="1"/>
          </p:cNvSpPr>
          <p:nvPr/>
        </p:nvSpPr>
        <p:spPr bwMode="auto">
          <a:xfrm>
            <a:off x="8113713" y="65182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62</a:t>
            </a:r>
          </a:p>
        </p:txBody>
      </p:sp>
      <p:sp>
        <p:nvSpPr>
          <p:cNvPr id="145413" name="Text Box 11">
            <a:extLst>
              <a:ext uri="{FF2B5EF4-FFF2-40B4-BE49-F238E27FC236}">
                <a16:creationId xmlns:a16="http://schemas.microsoft.com/office/drawing/2014/main" id="{6D7FF161-C5D0-A04F-2B4C-E33A50D1174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05868" name="Rectangle 12">
            <a:extLst>
              <a:ext uri="{FF2B5EF4-FFF2-40B4-BE49-F238E27FC236}">
                <a16:creationId xmlns:a16="http://schemas.microsoft.com/office/drawing/2014/main" id="{60CB7FEC-6EE6-88FB-4404-D170978686CA}"/>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Walnut">
            <a:extLst>
              <a:ext uri="{FF2B5EF4-FFF2-40B4-BE49-F238E27FC236}">
                <a16:creationId xmlns:a16="http://schemas.microsoft.com/office/drawing/2014/main" id="{CD288F16-F9D2-B258-2CAF-9BE42C975BF3}"/>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8675" name="Group 4">
            <a:extLst>
              <a:ext uri="{FF2B5EF4-FFF2-40B4-BE49-F238E27FC236}">
                <a16:creationId xmlns:a16="http://schemas.microsoft.com/office/drawing/2014/main" id="{854D95DD-3B66-BED1-7A97-8623717C3F39}"/>
              </a:ext>
            </a:extLst>
          </p:cNvPr>
          <p:cNvGrpSpPr>
            <a:grpSpLocks/>
          </p:cNvGrpSpPr>
          <p:nvPr/>
        </p:nvGrpSpPr>
        <p:grpSpPr bwMode="auto">
          <a:xfrm>
            <a:off x="8148638" y="4983163"/>
            <a:ext cx="168275" cy="177800"/>
            <a:chOff x="4317" y="868"/>
            <a:chExt cx="146" cy="700"/>
          </a:xfrm>
        </p:grpSpPr>
        <p:sp>
          <p:nvSpPr>
            <p:cNvPr id="28726" name="Rectangle 5">
              <a:extLst>
                <a:ext uri="{FF2B5EF4-FFF2-40B4-BE49-F238E27FC236}">
                  <a16:creationId xmlns:a16="http://schemas.microsoft.com/office/drawing/2014/main" id="{B7FD7E41-8378-67A0-0A87-948D3294D52B}"/>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8727" name="Rectangle 6">
              <a:extLst>
                <a:ext uri="{FF2B5EF4-FFF2-40B4-BE49-F238E27FC236}">
                  <a16:creationId xmlns:a16="http://schemas.microsoft.com/office/drawing/2014/main" id="{38BA8D51-FD4C-A56C-DC90-5214C196B830}"/>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28676" name="Group 7">
            <a:extLst>
              <a:ext uri="{FF2B5EF4-FFF2-40B4-BE49-F238E27FC236}">
                <a16:creationId xmlns:a16="http://schemas.microsoft.com/office/drawing/2014/main" id="{8A59652D-60BF-F6DE-57F0-14916F481D8C}"/>
              </a:ext>
            </a:extLst>
          </p:cNvPr>
          <p:cNvGrpSpPr>
            <a:grpSpLocks/>
          </p:cNvGrpSpPr>
          <p:nvPr/>
        </p:nvGrpSpPr>
        <p:grpSpPr bwMode="auto">
          <a:xfrm>
            <a:off x="1627188" y="2182813"/>
            <a:ext cx="6045200" cy="3983037"/>
            <a:chOff x="610" y="1163"/>
            <a:chExt cx="4583" cy="2701"/>
          </a:xfrm>
        </p:grpSpPr>
        <p:sp>
          <p:nvSpPr>
            <p:cNvPr id="28722" name="Rectangle 8" descr="Oak">
              <a:extLst>
                <a:ext uri="{FF2B5EF4-FFF2-40B4-BE49-F238E27FC236}">
                  <a16:creationId xmlns:a16="http://schemas.microsoft.com/office/drawing/2014/main" id="{797E727A-DF10-2478-72AE-423C00FF9083}"/>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28723" name="Rectangle 9" descr="Oak">
              <a:extLst>
                <a:ext uri="{FF2B5EF4-FFF2-40B4-BE49-F238E27FC236}">
                  <a16:creationId xmlns:a16="http://schemas.microsoft.com/office/drawing/2014/main" id="{2A8902FD-31AC-FA30-06F4-1A07ABFB1724}"/>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4" name="Rectangle 10" descr="Oak">
              <a:extLst>
                <a:ext uri="{FF2B5EF4-FFF2-40B4-BE49-F238E27FC236}">
                  <a16:creationId xmlns:a16="http://schemas.microsoft.com/office/drawing/2014/main" id="{B7A45557-2987-1212-31CC-2C79FBB3C428}"/>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8725" name="Rectangle 11" descr="Oak">
              <a:extLst>
                <a:ext uri="{FF2B5EF4-FFF2-40B4-BE49-F238E27FC236}">
                  <a16:creationId xmlns:a16="http://schemas.microsoft.com/office/drawing/2014/main" id="{A42B1562-281E-004C-C88D-C6589CBDB262}"/>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grpSp>
        <p:nvGrpSpPr>
          <p:cNvPr id="28677" name="Group 12">
            <a:extLst>
              <a:ext uri="{FF2B5EF4-FFF2-40B4-BE49-F238E27FC236}">
                <a16:creationId xmlns:a16="http://schemas.microsoft.com/office/drawing/2014/main" id="{E56BD509-2299-3EA7-0A7E-742A1D7FF724}"/>
              </a:ext>
            </a:extLst>
          </p:cNvPr>
          <p:cNvGrpSpPr>
            <a:grpSpLocks/>
          </p:cNvGrpSpPr>
          <p:nvPr/>
        </p:nvGrpSpPr>
        <p:grpSpPr bwMode="auto">
          <a:xfrm>
            <a:off x="8148638" y="4983163"/>
            <a:ext cx="168275" cy="177800"/>
            <a:chOff x="4317" y="868"/>
            <a:chExt cx="146" cy="700"/>
          </a:xfrm>
        </p:grpSpPr>
        <p:sp>
          <p:nvSpPr>
            <p:cNvPr id="28720" name="Rectangle 13">
              <a:extLst>
                <a:ext uri="{FF2B5EF4-FFF2-40B4-BE49-F238E27FC236}">
                  <a16:creationId xmlns:a16="http://schemas.microsoft.com/office/drawing/2014/main" id="{4795D581-25C9-6C13-7611-0C9FE4DAD7FC}"/>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8721" name="Rectangle 14">
              <a:extLst>
                <a:ext uri="{FF2B5EF4-FFF2-40B4-BE49-F238E27FC236}">
                  <a16:creationId xmlns:a16="http://schemas.microsoft.com/office/drawing/2014/main" id="{DAE2F01E-F0C6-E3B0-EBC9-422A027538D2}"/>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598031" name="Rectangle 15">
            <a:extLst>
              <a:ext uri="{FF2B5EF4-FFF2-40B4-BE49-F238E27FC236}">
                <a16:creationId xmlns:a16="http://schemas.microsoft.com/office/drawing/2014/main" id="{C50A1F32-5C33-B328-9C64-A4617D3F487B}"/>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598032" name="Rectangle 16">
            <a:extLst>
              <a:ext uri="{FF2B5EF4-FFF2-40B4-BE49-F238E27FC236}">
                <a16:creationId xmlns:a16="http://schemas.microsoft.com/office/drawing/2014/main" id="{6DF6339D-7F10-6629-BB24-5B638551D1A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grpSp>
        <p:nvGrpSpPr>
          <p:cNvPr id="28680" name="Group 32">
            <a:extLst>
              <a:ext uri="{FF2B5EF4-FFF2-40B4-BE49-F238E27FC236}">
                <a16:creationId xmlns:a16="http://schemas.microsoft.com/office/drawing/2014/main" id="{F705C9AC-CFE7-5D13-5F82-82148EED04FD}"/>
              </a:ext>
            </a:extLst>
          </p:cNvPr>
          <p:cNvGrpSpPr>
            <a:grpSpLocks/>
          </p:cNvGrpSpPr>
          <p:nvPr/>
        </p:nvGrpSpPr>
        <p:grpSpPr bwMode="auto">
          <a:xfrm>
            <a:off x="1949450" y="2236788"/>
            <a:ext cx="5273675" cy="3898900"/>
            <a:chOff x="1228" y="1409"/>
            <a:chExt cx="3322" cy="2456"/>
          </a:xfrm>
        </p:grpSpPr>
        <p:grpSp>
          <p:nvGrpSpPr>
            <p:cNvPr id="28688" name="Group 33">
              <a:extLst>
                <a:ext uri="{FF2B5EF4-FFF2-40B4-BE49-F238E27FC236}">
                  <a16:creationId xmlns:a16="http://schemas.microsoft.com/office/drawing/2014/main" id="{84096A85-AFB7-6DA9-D1DB-8A36FD49BE92}"/>
                </a:ext>
              </a:extLst>
            </p:cNvPr>
            <p:cNvGrpSpPr>
              <a:grpSpLocks/>
            </p:cNvGrpSpPr>
            <p:nvPr/>
          </p:nvGrpSpPr>
          <p:grpSpPr bwMode="auto">
            <a:xfrm>
              <a:off x="1228" y="1409"/>
              <a:ext cx="3303" cy="119"/>
              <a:chOff x="1206" y="1392"/>
              <a:chExt cx="3303" cy="119"/>
            </a:xfrm>
          </p:grpSpPr>
          <p:sp>
            <p:nvSpPr>
              <p:cNvPr id="598050" name="AutoShape 34" descr="Cork">
                <a:extLst>
                  <a:ext uri="{FF2B5EF4-FFF2-40B4-BE49-F238E27FC236}">
                    <a16:creationId xmlns:a16="http://schemas.microsoft.com/office/drawing/2014/main" id="{8DB433D9-2343-3476-839C-5387B43CF9FC}"/>
                  </a:ext>
                </a:extLst>
              </p:cNvPr>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51" name="AutoShape 35" descr="Cork">
                <a:extLst>
                  <a:ext uri="{FF2B5EF4-FFF2-40B4-BE49-F238E27FC236}">
                    <a16:creationId xmlns:a16="http://schemas.microsoft.com/office/drawing/2014/main" id="{A8220C3A-0B8B-37A6-F4CD-D5841FC71563}"/>
                  </a:ext>
                </a:extLst>
              </p:cNvPr>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52" name="AutoShape 36" descr="Cork">
                <a:extLst>
                  <a:ext uri="{FF2B5EF4-FFF2-40B4-BE49-F238E27FC236}">
                    <a16:creationId xmlns:a16="http://schemas.microsoft.com/office/drawing/2014/main" id="{4F6EFC32-FA34-1B38-4B21-DFB1C9969A71}"/>
                  </a:ext>
                </a:extLst>
              </p:cNvPr>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53" name="AutoShape 37" descr="Cork">
                <a:extLst>
                  <a:ext uri="{FF2B5EF4-FFF2-40B4-BE49-F238E27FC236}">
                    <a16:creationId xmlns:a16="http://schemas.microsoft.com/office/drawing/2014/main" id="{648D74A0-0D4F-D8B8-961F-784A836EFC7D}"/>
                  </a:ext>
                </a:extLst>
              </p:cNvPr>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54" name="AutoShape 38" descr="Cork">
                <a:extLst>
                  <a:ext uri="{FF2B5EF4-FFF2-40B4-BE49-F238E27FC236}">
                    <a16:creationId xmlns:a16="http://schemas.microsoft.com/office/drawing/2014/main" id="{581EC0D8-2DC0-4121-14A6-AC95F82E387B}"/>
                  </a:ext>
                </a:extLst>
              </p:cNvPr>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55" name="AutoShape 39" descr="Cork">
                <a:extLst>
                  <a:ext uri="{FF2B5EF4-FFF2-40B4-BE49-F238E27FC236}">
                    <a16:creationId xmlns:a16="http://schemas.microsoft.com/office/drawing/2014/main" id="{F6263CFB-C5BB-3D21-77CC-42901F26F58A}"/>
                  </a:ext>
                </a:extLst>
              </p:cNvPr>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56" name="AutoShape 40" descr="Cork">
                <a:extLst>
                  <a:ext uri="{FF2B5EF4-FFF2-40B4-BE49-F238E27FC236}">
                    <a16:creationId xmlns:a16="http://schemas.microsoft.com/office/drawing/2014/main" id="{57AA44C7-A235-B334-5A54-793DAD58B053}"/>
                  </a:ext>
                </a:extLst>
              </p:cNvPr>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57" name="AutoShape 41" descr="Cork">
                <a:extLst>
                  <a:ext uri="{FF2B5EF4-FFF2-40B4-BE49-F238E27FC236}">
                    <a16:creationId xmlns:a16="http://schemas.microsoft.com/office/drawing/2014/main" id="{279582B4-D701-DA76-2244-C36C699AF415}"/>
                  </a:ext>
                </a:extLst>
              </p:cNvPr>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58" name="AutoShape 42" descr="Cork">
                <a:extLst>
                  <a:ext uri="{FF2B5EF4-FFF2-40B4-BE49-F238E27FC236}">
                    <a16:creationId xmlns:a16="http://schemas.microsoft.com/office/drawing/2014/main" id="{BC025AE2-BA70-0E2E-3343-4119CE691BF2}"/>
                  </a:ext>
                </a:extLst>
              </p:cNvPr>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59" name="AutoShape 43" descr="Cork">
                <a:extLst>
                  <a:ext uri="{FF2B5EF4-FFF2-40B4-BE49-F238E27FC236}">
                    <a16:creationId xmlns:a16="http://schemas.microsoft.com/office/drawing/2014/main" id="{499F1EF6-388C-A91D-FF1D-C9F8CD5B28F3}"/>
                  </a:ext>
                </a:extLst>
              </p:cNvPr>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60" name="AutoShape 44" descr="Cork">
                <a:extLst>
                  <a:ext uri="{FF2B5EF4-FFF2-40B4-BE49-F238E27FC236}">
                    <a16:creationId xmlns:a16="http://schemas.microsoft.com/office/drawing/2014/main" id="{78CF79A3-AD8E-7DC5-2138-76F1FF9989B5}"/>
                  </a:ext>
                </a:extLst>
              </p:cNvPr>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61" name="AutoShape 45" descr="Cork">
                <a:extLst>
                  <a:ext uri="{FF2B5EF4-FFF2-40B4-BE49-F238E27FC236}">
                    <a16:creationId xmlns:a16="http://schemas.microsoft.com/office/drawing/2014/main" id="{EC1C982F-2D37-1AC9-0539-72D35766333D}"/>
                  </a:ext>
                </a:extLst>
              </p:cNvPr>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62" name="AutoShape 46" descr="Cork">
                <a:extLst>
                  <a:ext uri="{FF2B5EF4-FFF2-40B4-BE49-F238E27FC236}">
                    <a16:creationId xmlns:a16="http://schemas.microsoft.com/office/drawing/2014/main" id="{855AE5E8-CA54-808C-8AE5-7C2DC41929DB}"/>
                  </a:ext>
                </a:extLst>
              </p:cNvPr>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63" name="AutoShape 47" descr="Cork">
                <a:extLst>
                  <a:ext uri="{FF2B5EF4-FFF2-40B4-BE49-F238E27FC236}">
                    <a16:creationId xmlns:a16="http://schemas.microsoft.com/office/drawing/2014/main" id="{8671B1E1-564B-CED6-ADB5-DE35564D2B6E}"/>
                  </a:ext>
                </a:extLst>
              </p:cNvPr>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598064" name="AutoShape 48" descr="Cork">
                <a:extLst>
                  <a:ext uri="{FF2B5EF4-FFF2-40B4-BE49-F238E27FC236}">
                    <a16:creationId xmlns:a16="http://schemas.microsoft.com/office/drawing/2014/main" id="{AE9FD11C-88E3-B854-2933-615B8D08BCFC}"/>
                  </a:ext>
                </a:extLst>
              </p:cNvPr>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28689" name="Group 49">
              <a:extLst>
                <a:ext uri="{FF2B5EF4-FFF2-40B4-BE49-F238E27FC236}">
                  <a16:creationId xmlns:a16="http://schemas.microsoft.com/office/drawing/2014/main" id="{6B636B12-6C76-D8F7-AA57-91BF40BE040A}"/>
                </a:ext>
              </a:extLst>
            </p:cNvPr>
            <p:cNvGrpSpPr>
              <a:grpSpLocks/>
            </p:cNvGrpSpPr>
            <p:nvPr/>
          </p:nvGrpSpPr>
          <p:grpSpPr bwMode="auto">
            <a:xfrm>
              <a:off x="1243" y="3761"/>
              <a:ext cx="3307" cy="104"/>
              <a:chOff x="1231" y="3769"/>
              <a:chExt cx="3307" cy="104"/>
            </a:xfrm>
          </p:grpSpPr>
          <p:sp>
            <p:nvSpPr>
              <p:cNvPr id="598066" name="AutoShape 50" descr="Cork">
                <a:extLst>
                  <a:ext uri="{FF2B5EF4-FFF2-40B4-BE49-F238E27FC236}">
                    <a16:creationId xmlns:a16="http://schemas.microsoft.com/office/drawing/2014/main" id="{6F888A2A-7BE3-EA0F-C62A-7619F0742ADA}"/>
                  </a:ext>
                </a:extLst>
              </p:cNvPr>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67" name="AutoShape 51" descr="Cork">
                <a:extLst>
                  <a:ext uri="{FF2B5EF4-FFF2-40B4-BE49-F238E27FC236}">
                    <a16:creationId xmlns:a16="http://schemas.microsoft.com/office/drawing/2014/main" id="{FE8A4687-D490-CAA1-E362-A36763F9E49F}"/>
                  </a:ext>
                </a:extLst>
              </p:cNvPr>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68" name="AutoShape 52" descr="Cork">
                <a:extLst>
                  <a:ext uri="{FF2B5EF4-FFF2-40B4-BE49-F238E27FC236}">
                    <a16:creationId xmlns:a16="http://schemas.microsoft.com/office/drawing/2014/main" id="{EDDD7185-F79A-20A4-2B09-A98D3CD16A59}"/>
                  </a:ext>
                </a:extLst>
              </p:cNvPr>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69" name="AutoShape 53" descr="Cork">
                <a:extLst>
                  <a:ext uri="{FF2B5EF4-FFF2-40B4-BE49-F238E27FC236}">
                    <a16:creationId xmlns:a16="http://schemas.microsoft.com/office/drawing/2014/main" id="{C00A1096-7937-924D-D8B1-0D7ADF7BEE05}"/>
                  </a:ext>
                </a:extLst>
              </p:cNvPr>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0" name="AutoShape 54" descr="Cork">
                <a:extLst>
                  <a:ext uri="{FF2B5EF4-FFF2-40B4-BE49-F238E27FC236}">
                    <a16:creationId xmlns:a16="http://schemas.microsoft.com/office/drawing/2014/main" id="{DF73A361-68C7-4752-26B4-511F57DDE0F9}"/>
                  </a:ext>
                </a:extLst>
              </p:cNvPr>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1" name="AutoShape 55" descr="Cork">
                <a:extLst>
                  <a:ext uri="{FF2B5EF4-FFF2-40B4-BE49-F238E27FC236}">
                    <a16:creationId xmlns:a16="http://schemas.microsoft.com/office/drawing/2014/main" id="{631BFC0E-6F5B-2305-2C3C-8134B00CCF3F}"/>
                  </a:ext>
                </a:extLst>
              </p:cNvPr>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2" name="AutoShape 56" descr="Cork">
                <a:extLst>
                  <a:ext uri="{FF2B5EF4-FFF2-40B4-BE49-F238E27FC236}">
                    <a16:creationId xmlns:a16="http://schemas.microsoft.com/office/drawing/2014/main" id="{6D5A81D1-DF73-D7AE-D4BE-21DF437D5DFA}"/>
                  </a:ext>
                </a:extLst>
              </p:cNvPr>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3" name="AutoShape 57" descr="Cork">
                <a:extLst>
                  <a:ext uri="{FF2B5EF4-FFF2-40B4-BE49-F238E27FC236}">
                    <a16:creationId xmlns:a16="http://schemas.microsoft.com/office/drawing/2014/main" id="{E414A143-47E3-5915-DA46-8D7B12A0215A}"/>
                  </a:ext>
                </a:extLst>
              </p:cNvPr>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4" name="AutoShape 58" descr="Cork">
                <a:extLst>
                  <a:ext uri="{FF2B5EF4-FFF2-40B4-BE49-F238E27FC236}">
                    <a16:creationId xmlns:a16="http://schemas.microsoft.com/office/drawing/2014/main" id="{ACC72C9B-F1CA-A651-27DA-8741F738EB11}"/>
                  </a:ext>
                </a:extLst>
              </p:cNvPr>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5" name="AutoShape 59" descr="Cork">
                <a:extLst>
                  <a:ext uri="{FF2B5EF4-FFF2-40B4-BE49-F238E27FC236}">
                    <a16:creationId xmlns:a16="http://schemas.microsoft.com/office/drawing/2014/main" id="{8399CD0A-CFFC-6858-FCF6-82BC8A6DEE8B}"/>
                  </a:ext>
                </a:extLst>
              </p:cNvPr>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6" name="AutoShape 60" descr="Cork">
                <a:extLst>
                  <a:ext uri="{FF2B5EF4-FFF2-40B4-BE49-F238E27FC236}">
                    <a16:creationId xmlns:a16="http://schemas.microsoft.com/office/drawing/2014/main" id="{1EACE9B4-571E-4BCF-D924-A0082A2D9999}"/>
                  </a:ext>
                </a:extLst>
              </p:cNvPr>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7" name="AutoShape 61" descr="Cork">
                <a:extLst>
                  <a:ext uri="{FF2B5EF4-FFF2-40B4-BE49-F238E27FC236}">
                    <a16:creationId xmlns:a16="http://schemas.microsoft.com/office/drawing/2014/main" id="{E1734A13-4662-B4F1-39B8-7873F86ACF1E}"/>
                  </a:ext>
                </a:extLst>
              </p:cNvPr>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8" name="AutoShape 62" descr="Cork">
                <a:extLst>
                  <a:ext uri="{FF2B5EF4-FFF2-40B4-BE49-F238E27FC236}">
                    <a16:creationId xmlns:a16="http://schemas.microsoft.com/office/drawing/2014/main" id="{C0EEA7B9-85B6-F61D-5431-D526C5992EA2}"/>
                  </a:ext>
                </a:extLst>
              </p:cNvPr>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79" name="AutoShape 63" descr="Cork">
                <a:extLst>
                  <a:ext uri="{FF2B5EF4-FFF2-40B4-BE49-F238E27FC236}">
                    <a16:creationId xmlns:a16="http://schemas.microsoft.com/office/drawing/2014/main" id="{0A82A441-C0CD-0D3C-008E-C1A5D22C1B14}"/>
                  </a:ext>
                </a:extLst>
              </p:cNvPr>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598080" name="AutoShape 64" descr="Cork">
                <a:extLst>
                  <a:ext uri="{FF2B5EF4-FFF2-40B4-BE49-F238E27FC236}">
                    <a16:creationId xmlns:a16="http://schemas.microsoft.com/office/drawing/2014/main" id="{FC59C943-33E5-90F2-51B3-AA78E028F50A}"/>
                  </a:ext>
                </a:extLst>
              </p:cNvPr>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sp>
        <p:nvSpPr>
          <p:cNvPr id="598081" name="Text Box 65">
            <a:extLst>
              <a:ext uri="{FF2B5EF4-FFF2-40B4-BE49-F238E27FC236}">
                <a16:creationId xmlns:a16="http://schemas.microsoft.com/office/drawing/2014/main" id="{4F0CB044-5340-8EA8-CBBE-3E1E6B45C7A9}"/>
              </a:ext>
            </a:extLst>
          </p:cNvPr>
          <p:cNvSpPr txBox="1">
            <a:spLocks noChangeArrowheads="1"/>
          </p:cNvSpPr>
          <p:nvPr/>
        </p:nvSpPr>
        <p:spPr bwMode="auto">
          <a:xfrm>
            <a:off x="720725" y="349250"/>
            <a:ext cx="7759700" cy="120015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600">
                <a:solidFill>
                  <a:srgbClr val="FFEA18"/>
                </a:solidFill>
              </a:rPr>
              <a:t>KAZAIR</a:t>
            </a:r>
            <a:r>
              <a:rPr lang="en-US" altLang="en-US" sz="3600" u="sng">
                <a:solidFill>
                  <a:srgbClr val="FFEA18"/>
                </a:solidFill>
              </a:rPr>
              <a:t>A</a:t>
            </a:r>
            <a:r>
              <a:rPr lang="en-US" altLang="en-US" sz="3600">
                <a:solidFill>
                  <a:srgbClr val="FFEA18"/>
                </a:solidFill>
              </a:rPr>
              <a:t> EINA RĀNDALEIDA   PHANINGHAOLU...</a:t>
            </a:r>
            <a:endParaRPr lang="en-US" altLang="en-US" sz="3200">
              <a:solidFill>
                <a:srgbClr val="FFEA18"/>
              </a:solidFill>
            </a:endParaRPr>
          </a:p>
        </p:txBody>
      </p:sp>
      <p:sp>
        <p:nvSpPr>
          <p:cNvPr id="28682" name="Text Box 66">
            <a:extLst>
              <a:ext uri="{FF2B5EF4-FFF2-40B4-BE49-F238E27FC236}">
                <a16:creationId xmlns:a16="http://schemas.microsoft.com/office/drawing/2014/main" id="{4ADA17FB-5A10-2903-5997-DC0F222FE686}"/>
              </a:ext>
            </a:extLst>
          </p:cNvPr>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400" b="0">
              <a:solidFill>
                <a:srgbClr val="FFE957"/>
              </a:solidFill>
            </a:endParaRPr>
          </a:p>
        </p:txBody>
      </p:sp>
      <p:sp>
        <p:nvSpPr>
          <p:cNvPr id="598083" name="Text Box 67">
            <a:extLst>
              <a:ext uri="{FF2B5EF4-FFF2-40B4-BE49-F238E27FC236}">
                <a16:creationId xmlns:a16="http://schemas.microsoft.com/office/drawing/2014/main" id="{4C65AF30-BE45-1451-7AA7-AC1505B1E4AB}"/>
              </a:ext>
            </a:extLst>
          </p:cNvPr>
          <p:cNvSpPr txBox="1">
            <a:spLocks noChangeArrowheads="1"/>
          </p:cNvSpPr>
          <p:nvPr/>
        </p:nvSpPr>
        <p:spPr bwMode="auto">
          <a:xfrm>
            <a:off x="465138" y="6264275"/>
            <a:ext cx="4665662" cy="40005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000" dirty="0">
                <a:solidFill>
                  <a:srgbClr val="FFFF00"/>
                </a:solidFill>
                <a:latin typeface="Comic Sans MS" pitchFamily="-108" charset="0"/>
                <a:ea typeface="ＭＳ Ｐゴシック" pitchFamily="-108" charset="-128"/>
              </a:rPr>
              <a:t>KATAMLI KHANGACHON #08</a:t>
            </a:r>
          </a:p>
        </p:txBody>
      </p:sp>
      <p:sp>
        <p:nvSpPr>
          <p:cNvPr id="598019" name="Text Box 3">
            <a:extLst>
              <a:ext uri="{FF2B5EF4-FFF2-40B4-BE49-F238E27FC236}">
                <a16:creationId xmlns:a16="http://schemas.microsoft.com/office/drawing/2014/main" id="{E59DB3D4-D6DA-D777-7D93-7AD77C445F7D}"/>
              </a:ext>
            </a:extLst>
          </p:cNvPr>
          <p:cNvSpPr txBox="1">
            <a:spLocks noChangeArrowheads="1"/>
          </p:cNvSpPr>
          <p:nvPr/>
        </p:nvSpPr>
        <p:spPr bwMode="auto">
          <a:xfrm>
            <a:off x="2024063" y="3079750"/>
            <a:ext cx="5059362" cy="21240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4400">
                <a:solidFill>
                  <a:srgbClr val="08F220"/>
                </a:solidFill>
              </a:rPr>
              <a:t>BIBLE THOTRINCHANWUI MARAM </a:t>
            </a:r>
            <a:endParaRPr lang="en-US" altLang="en-US" sz="4000">
              <a:solidFill>
                <a:srgbClr val="08F220"/>
              </a:solidFill>
            </a:endParaRPr>
          </a:p>
        </p:txBody>
      </p:sp>
      <p:sp>
        <p:nvSpPr>
          <p:cNvPr id="28685" name="Text Box 70">
            <a:extLst>
              <a:ext uri="{FF2B5EF4-FFF2-40B4-BE49-F238E27FC236}">
                <a16:creationId xmlns:a16="http://schemas.microsoft.com/office/drawing/2014/main" id="{DD2FE570-7F4C-5C63-2B61-9CDEFDFA7B08}"/>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98087" name="Rectangle 71">
            <a:extLst>
              <a:ext uri="{FF2B5EF4-FFF2-40B4-BE49-F238E27FC236}">
                <a16:creationId xmlns:a16="http://schemas.microsoft.com/office/drawing/2014/main" id="{C97180EE-8CFE-B16E-AFDB-F13EC89841E2}"/>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598088" name="Rectangle 72">
            <a:extLst>
              <a:ext uri="{FF2B5EF4-FFF2-40B4-BE49-F238E27FC236}">
                <a16:creationId xmlns:a16="http://schemas.microsoft.com/office/drawing/2014/main" id="{6830E706-8A89-0409-DA73-5F21EB86C201}"/>
              </a:ext>
            </a:extLst>
          </p:cNvPr>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descr="Walnut">
            <a:extLst>
              <a:ext uri="{FF2B5EF4-FFF2-40B4-BE49-F238E27FC236}">
                <a16:creationId xmlns:a16="http://schemas.microsoft.com/office/drawing/2014/main" id="{581DD960-B3B4-21B1-FCB7-AE1683DE216A}"/>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30723" name="Group 3">
            <a:extLst>
              <a:ext uri="{FF2B5EF4-FFF2-40B4-BE49-F238E27FC236}">
                <a16:creationId xmlns:a16="http://schemas.microsoft.com/office/drawing/2014/main" id="{E98B4EF4-1AE2-0462-DBAA-FE8D92441337}"/>
              </a:ext>
            </a:extLst>
          </p:cNvPr>
          <p:cNvGrpSpPr>
            <a:grpSpLocks/>
          </p:cNvGrpSpPr>
          <p:nvPr/>
        </p:nvGrpSpPr>
        <p:grpSpPr bwMode="auto">
          <a:xfrm>
            <a:off x="8148638" y="4983163"/>
            <a:ext cx="168275" cy="177800"/>
            <a:chOff x="4317" y="868"/>
            <a:chExt cx="146" cy="700"/>
          </a:xfrm>
        </p:grpSpPr>
        <p:sp>
          <p:nvSpPr>
            <p:cNvPr id="30807" name="Rectangle 4">
              <a:extLst>
                <a:ext uri="{FF2B5EF4-FFF2-40B4-BE49-F238E27FC236}">
                  <a16:creationId xmlns:a16="http://schemas.microsoft.com/office/drawing/2014/main" id="{A89F52A7-2AE0-2A21-A0CA-CA48F064DB81}"/>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0808" name="Rectangle 5">
              <a:extLst>
                <a:ext uri="{FF2B5EF4-FFF2-40B4-BE49-F238E27FC236}">
                  <a16:creationId xmlns:a16="http://schemas.microsoft.com/office/drawing/2014/main" id="{1991D08C-460B-5BA5-D3F8-15C4628B97D2}"/>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30724" name="Group 6">
            <a:extLst>
              <a:ext uri="{FF2B5EF4-FFF2-40B4-BE49-F238E27FC236}">
                <a16:creationId xmlns:a16="http://schemas.microsoft.com/office/drawing/2014/main" id="{AB3B5297-E3FD-86A2-595C-C078F2967CE8}"/>
              </a:ext>
            </a:extLst>
          </p:cNvPr>
          <p:cNvGrpSpPr>
            <a:grpSpLocks/>
          </p:cNvGrpSpPr>
          <p:nvPr/>
        </p:nvGrpSpPr>
        <p:grpSpPr bwMode="auto">
          <a:xfrm>
            <a:off x="1627188" y="2182813"/>
            <a:ext cx="6045200" cy="3983037"/>
            <a:chOff x="610" y="1163"/>
            <a:chExt cx="4583" cy="2701"/>
          </a:xfrm>
        </p:grpSpPr>
        <p:sp>
          <p:nvSpPr>
            <p:cNvPr id="30803" name="Rectangle 7" descr="Oak">
              <a:extLst>
                <a:ext uri="{FF2B5EF4-FFF2-40B4-BE49-F238E27FC236}">
                  <a16:creationId xmlns:a16="http://schemas.microsoft.com/office/drawing/2014/main" id="{86BDADDE-882B-17B4-B6F5-D33B65F99D4F}"/>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0804" name="Rectangle 8" descr="Oak">
              <a:extLst>
                <a:ext uri="{FF2B5EF4-FFF2-40B4-BE49-F238E27FC236}">
                  <a16:creationId xmlns:a16="http://schemas.microsoft.com/office/drawing/2014/main" id="{A0357AE3-4456-A21D-92E0-C5E41BEB46A1}"/>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0805" name="Rectangle 9" descr="Oak">
              <a:extLst>
                <a:ext uri="{FF2B5EF4-FFF2-40B4-BE49-F238E27FC236}">
                  <a16:creationId xmlns:a16="http://schemas.microsoft.com/office/drawing/2014/main" id="{A1C28BD8-4549-1E88-A637-A79044F56C3E}"/>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0806" name="Rectangle 10" descr="Oak">
              <a:extLst>
                <a:ext uri="{FF2B5EF4-FFF2-40B4-BE49-F238E27FC236}">
                  <a16:creationId xmlns:a16="http://schemas.microsoft.com/office/drawing/2014/main" id="{292C4155-848F-9BD4-0F54-381E10AA4A25}"/>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pic>
        <p:nvPicPr>
          <p:cNvPr id="608267" name="Picture 11">
            <a:extLst>
              <a:ext uri="{FF2B5EF4-FFF2-40B4-BE49-F238E27FC236}">
                <a16:creationId xmlns:a16="http://schemas.microsoft.com/office/drawing/2014/main" id="{81AA0F8F-E4DE-01D9-3622-48451A3D4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12">
            <a:extLst>
              <a:ext uri="{FF2B5EF4-FFF2-40B4-BE49-F238E27FC236}">
                <a16:creationId xmlns:a16="http://schemas.microsoft.com/office/drawing/2014/main" id="{E7C52E9B-40BD-F562-0F0E-6C19A36A61A3}"/>
              </a:ext>
            </a:extLst>
          </p:cNvPr>
          <p:cNvGrpSpPr>
            <a:grpSpLocks/>
          </p:cNvGrpSpPr>
          <p:nvPr/>
        </p:nvGrpSpPr>
        <p:grpSpPr bwMode="auto">
          <a:xfrm>
            <a:off x="8148638" y="4983163"/>
            <a:ext cx="168275" cy="177800"/>
            <a:chOff x="4317" y="868"/>
            <a:chExt cx="146" cy="700"/>
          </a:xfrm>
        </p:grpSpPr>
        <p:sp>
          <p:nvSpPr>
            <p:cNvPr id="30801" name="Rectangle 13">
              <a:extLst>
                <a:ext uri="{FF2B5EF4-FFF2-40B4-BE49-F238E27FC236}">
                  <a16:creationId xmlns:a16="http://schemas.microsoft.com/office/drawing/2014/main" id="{B252438B-45BB-224D-8E06-6F8BCFCA9B53}"/>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0802" name="Rectangle 14">
              <a:extLst>
                <a:ext uri="{FF2B5EF4-FFF2-40B4-BE49-F238E27FC236}">
                  <a16:creationId xmlns:a16="http://schemas.microsoft.com/office/drawing/2014/main" id="{33AB49F5-AECC-7DF3-8B23-1F8DEE586302}"/>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08271" name="Rectangle 15">
            <a:extLst>
              <a:ext uri="{FF2B5EF4-FFF2-40B4-BE49-F238E27FC236}">
                <a16:creationId xmlns:a16="http://schemas.microsoft.com/office/drawing/2014/main" id="{0DA97357-AF56-DAD4-62CC-9F961732FD1F}"/>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8272" name="Rectangle 16">
            <a:extLst>
              <a:ext uri="{FF2B5EF4-FFF2-40B4-BE49-F238E27FC236}">
                <a16:creationId xmlns:a16="http://schemas.microsoft.com/office/drawing/2014/main" id="{8F6EB962-1F78-D4A6-3ECD-BCD809795B1C}"/>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pic>
        <p:nvPicPr>
          <p:cNvPr id="608273" name="Picture 17">
            <a:extLst>
              <a:ext uri="{FF2B5EF4-FFF2-40B4-BE49-F238E27FC236}">
                <a16:creationId xmlns:a16="http://schemas.microsoft.com/office/drawing/2014/main" id="{8B9C8D41-09AE-C9EF-8BF7-6064CC236B81}"/>
              </a:ext>
            </a:extLst>
          </p:cNvPr>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ln w="9525">
            <a:noFill/>
            <a:miter lim="800000"/>
            <a:headEnd/>
            <a:tailEnd/>
          </a:ln>
          <a:effectLst>
            <a:outerShdw blurRad="63500" dist="38099" dir="2700000" algn="ctr" rotWithShape="0">
              <a:schemeClr val="accent2">
                <a:alpha val="74997"/>
              </a:schemeClr>
            </a:outerShdw>
          </a:effectLst>
        </p:spPr>
      </p:pic>
      <p:sp>
        <p:nvSpPr>
          <p:cNvPr id="608274" name="Text Box 18">
            <a:extLst>
              <a:ext uri="{FF2B5EF4-FFF2-40B4-BE49-F238E27FC236}">
                <a16:creationId xmlns:a16="http://schemas.microsoft.com/office/drawing/2014/main" id="{247B0FF7-CB3D-B3A5-B836-28696C5012B2}"/>
              </a:ext>
            </a:extLst>
          </p:cNvPr>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pitchFamily="-108" charset="0"/>
                <a:ea typeface="ＭＳ Ｐゴシック" pitchFamily="-108" charset="-128"/>
              </a:rPr>
              <a:t>J</a:t>
            </a:r>
          </a:p>
        </p:txBody>
      </p:sp>
      <p:grpSp>
        <p:nvGrpSpPr>
          <p:cNvPr id="5" name="Group 19">
            <a:extLst>
              <a:ext uri="{FF2B5EF4-FFF2-40B4-BE49-F238E27FC236}">
                <a16:creationId xmlns:a16="http://schemas.microsoft.com/office/drawing/2014/main" id="{3A34C01C-AF9E-15BA-DB19-04126D608C46}"/>
              </a:ext>
            </a:extLst>
          </p:cNvPr>
          <p:cNvGrpSpPr>
            <a:grpSpLocks/>
          </p:cNvGrpSpPr>
          <p:nvPr/>
        </p:nvGrpSpPr>
        <p:grpSpPr bwMode="auto">
          <a:xfrm>
            <a:off x="2676525" y="1308100"/>
            <a:ext cx="1971675" cy="568325"/>
            <a:chOff x="1686" y="824"/>
            <a:chExt cx="1242" cy="358"/>
          </a:xfrm>
        </p:grpSpPr>
        <p:sp>
          <p:nvSpPr>
            <p:cNvPr id="608276" name="Rectangle 20">
              <a:extLst>
                <a:ext uri="{FF2B5EF4-FFF2-40B4-BE49-F238E27FC236}">
                  <a16:creationId xmlns:a16="http://schemas.microsoft.com/office/drawing/2014/main" id="{91904F6C-F131-F4D6-34BB-535142FDA404}"/>
                </a:ext>
              </a:extLst>
            </p:cNvPr>
            <p:cNvSpPr>
              <a:spLocks noChangeArrowheads="1"/>
            </p:cNvSpPr>
            <p:nvPr/>
          </p:nvSpPr>
          <p:spPr bwMode="auto">
            <a:xfrm>
              <a:off x="1686" y="833"/>
              <a:ext cx="43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08277" name="Rectangle 21">
              <a:extLst>
                <a:ext uri="{FF2B5EF4-FFF2-40B4-BE49-F238E27FC236}">
                  <a16:creationId xmlns:a16="http://schemas.microsoft.com/office/drawing/2014/main" id="{A952455F-4663-7195-02A6-019B82DD3526}"/>
                </a:ext>
              </a:extLst>
            </p:cNvPr>
            <p:cNvSpPr>
              <a:spLocks noChangeArrowheads="1"/>
            </p:cNvSpPr>
            <p:nvPr/>
          </p:nvSpPr>
          <p:spPr bwMode="auto">
            <a:xfrm>
              <a:off x="2241" y="824"/>
              <a:ext cx="68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6" name="Group 22">
            <a:extLst>
              <a:ext uri="{FF2B5EF4-FFF2-40B4-BE49-F238E27FC236}">
                <a16:creationId xmlns:a16="http://schemas.microsoft.com/office/drawing/2014/main" id="{EA7C709B-4936-040D-5116-BAE0B499BFA6}"/>
              </a:ext>
            </a:extLst>
          </p:cNvPr>
          <p:cNvGrpSpPr>
            <a:grpSpLocks/>
          </p:cNvGrpSpPr>
          <p:nvPr/>
        </p:nvGrpSpPr>
        <p:grpSpPr bwMode="auto">
          <a:xfrm>
            <a:off x="1885950" y="1865313"/>
            <a:ext cx="3122613" cy="395287"/>
            <a:chOff x="1188" y="1175"/>
            <a:chExt cx="1967" cy="249"/>
          </a:xfrm>
        </p:grpSpPr>
        <p:grpSp>
          <p:nvGrpSpPr>
            <p:cNvPr id="30789" name="Group 23">
              <a:extLst>
                <a:ext uri="{FF2B5EF4-FFF2-40B4-BE49-F238E27FC236}">
                  <a16:creationId xmlns:a16="http://schemas.microsoft.com/office/drawing/2014/main" id="{367401D7-F619-DAFF-8F14-B9C23AE2B9E3}"/>
                </a:ext>
              </a:extLst>
            </p:cNvPr>
            <p:cNvGrpSpPr>
              <a:grpSpLocks/>
            </p:cNvGrpSpPr>
            <p:nvPr/>
          </p:nvGrpSpPr>
          <p:grpSpPr bwMode="auto">
            <a:xfrm>
              <a:off x="1188" y="1175"/>
              <a:ext cx="1751" cy="249"/>
              <a:chOff x="1188" y="1175"/>
              <a:chExt cx="1751" cy="249"/>
            </a:xfrm>
          </p:grpSpPr>
          <p:sp>
            <p:nvSpPr>
              <p:cNvPr id="608280" name="Rectangle 24">
                <a:extLst>
                  <a:ext uri="{FF2B5EF4-FFF2-40B4-BE49-F238E27FC236}">
                    <a16:creationId xmlns:a16="http://schemas.microsoft.com/office/drawing/2014/main" id="{00C7CD2E-48DA-DFFE-5BF4-A0876BEF8659}"/>
                  </a:ext>
                </a:extLst>
              </p:cNvPr>
              <p:cNvSpPr>
                <a:spLocks noChangeArrowheads="1"/>
              </p:cNvSpPr>
              <p:nvPr/>
            </p:nvSpPr>
            <p:spPr bwMode="auto">
              <a:xfrm>
                <a:off x="1188" y="1179"/>
                <a:ext cx="15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08281" name="Rectangle 25">
                <a:extLst>
                  <a:ext uri="{FF2B5EF4-FFF2-40B4-BE49-F238E27FC236}">
                    <a16:creationId xmlns:a16="http://schemas.microsoft.com/office/drawing/2014/main" id="{6DA10D56-729A-E391-7F5C-211C74EF5374}"/>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08282" name="Rectangle 26">
                <a:extLst>
                  <a:ext uri="{FF2B5EF4-FFF2-40B4-BE49-F238E27FC236}">
                    <a16:creationId xmlns:a16="http://schemas.microsoft.com/office/drawing/2014/main" id="{2CE0519F-CCFA-206B-FE13-1D60715C2C7E}"/>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8283" name="Rectangle 27">
                <a:extLst>
                  <a:ext uri="{FF2B5EF4-FFF2-40B4-BE49-F238E27FC236}">
                    <a16:creationId xmlns:a16="http://schemas.microsoft.com/office/drawing/2014/main" id="{96953258-9F8E-7818-C257-E8C1F6F37B06}"/>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08284" name="Rectangle 28">
                <a:extLst>
                  <a:ext uri="{FF2B5EF4-FFF2-40B4-BE49-F238E27FC236}">
                    <a16:creationId xmlns:a16="http://schemas.microsoft.com/office/drawing/2014/main" id="{7B517EEE-4624-7EA8-0BC4-61900E84DC1A}"/>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8285" name="Rectangle 29">
                <a:extLst>
                  <a:ext uri="{FF2B5EF4-FFF2-40B4-BE49-F238E27FC236}">
                    <a16:creationId xmlns:a16="http://schemas.microsoft.com/office/drawing/2014/main" id="{0BCB32B6-E34A-9873-1094-B47534108AB2}"/>
                  </a:ext>
                </a:extLst>
              </p:cNvPr>
              <p:cNvSpPr>
                <a:spLocks noChangeArrowheads="1"/>
              </p:cNvSpPr>
              <p:nvPr/>
            </p:nvSpPr>
            <p:spPr bwMode="auto">
              <a:xfrm>
                <a:off x="2335" y="1183"/>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08286" name="Rectangle 30">
                <a:extLst>
                  <a:ext uri="{FF2B5EF4-FFF2-40B4-BE49-F238E27FC236}">
                    <a16:creationId xmlns:a16="http://schemas.microsoft.com/office/drawing/2014/main" id="{CE876524-DEDC-A82C-C15F-D51A23691EC7}"/>
                  </a:ext>
                </a:extLst>
              </p:cNvPr>
              <p:cNvSpPr>
                <a:spLocks noChangeArrowheads="1"/>
              </p:cNvSpPr>
              <p:nvPr/>
            </p:nvSpPr>
            <p:spPr bwMode="auto">
              <a:xfrm>
                <a:off x="2552" y="1183"/>
                <a:ext cx="20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08287" name="Rectangle 31">
                <a:extLst>
                  <a:ext uri="{FF2B5EF4-FFF2-40B4-BE49-F238E27FC236}">
                    <a16:creationId xmlns:a16="http://schemas.microsoft.com/office/drawing/2014/main" id="{EC28C956-A4C0-EBF4-B2E5-B563C0737F97}"/>
                  </a:ext>
                </a:extLst>
              </p:cNvPr>
              <p:cNvSpPr>
                <a:spLocks noChangeArrowheads="1"/>
              </p:cNvSpPr>
              <p:nvPr/>
            </p:nvSpPr>
            <p:spPr bwMode="auto">
              <a:xfrm>
                <a:off x="2781" y="1191"/>
                <a:ext cx="15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08288" name="Rectangle 32">
              <a:extLst>
                <a:ext uri="{FF2B5EF4-FFF2-40B4-BE49-F238E27FC236}">
                  <a16:creationId xmlns:a16="http://schemas.microsoft.com/office/drawing/2014/main" id="{6B23E1E7-10A4-FDB9-6066-8FFAC6CADBBE}"/>
                </a:ext>
              </a:extLst>
            </p:cNvPr>
            <p:cNvSpPr>
              <a:spLocks noChangeArrowheads="1"/>
            </p:cNvSpPr>
            <p:nvPr/>
          </p:nvSpPr>
          <p:spPr bwMode="auto">
            <a:xfrm>
              <a:off x="3024" y="1184"/>
              <a:ext cx="13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8" name="Group 94">
            <a:extLst>
              <a:ext uri="{FF2B5EF4-FFF2-40B4-BE49-F238E27FC236}">
                <a16:creationId xmlns:a16="http://schemas.microsoft.com/office/drawing/2014/main" id="{9AC21057-6A45-CEAB-C1F0-E880C6F869F4}"/>
              </a:ext>
            </a:extLst>
          </p:cNvPr>
          <p:cNvGrpSpPr>
            <a:grpSpLocks/>
          </p:cNvGrpSpPr>
          <p:nvPr/>
        </p:nvGrpSpPr>
        <p:grpSpPr bwMode="auto">
          <a:xfrm>
            <a:off x="3392488" y="549275"/>
            <a:ext cx="722312" cy="1098550"/>
            <a:chOff x="2137" y="346"/>
            <a:chExt cx="455" cy="692"/>
          </a:xfrm>
        </p:grpSpPr>
        <p:grpSp>
          <p:nvGrpSpPr>
            <p:cNvPr id="30785" name="Group 34">
              <a:extLst>
                <a:ext uri="{FF2B5EF4-FFF2-40B4-BE49-F238E27FC236}">
                  <a16:creationId xmlns:a16="http://schemas.microsoft.com/office/drawing/2014/main" id="{41457CA8-72E8-99EC-5837-178C1DB6F7D4}"/>
                </a:ext>
              </a:extLst>
            </p:cNvPr>
            <p:cNvGrpSpPr>
              <a:grpSpLocks/>
            </p:cNvGrpSpPr>
            <p:nvPr/>
          </p:nvGrpSpPr>
          <p:grpSpPr bwMode="auto">
            <a:xfrm>
              <a:off x="2137" y="346"/>
              <a:ext cx="455" cy="692"/>
              <a:chOff x="1814" y="109"/>
              <a:chExt cx="455" cy="692"/>
            </a:xfrm>
          </p:grpSpPr>
          <p:sp>
            <p:nvSpPr>
              <p:cNvPr id="608291" name="Text Box 35">
                <a:extLst>
                  <a:ext uri="{FF2B5EF4-FFF2-40B4-BE49-F238E27FC236}">
                    <a16:creationId xmlns:a16="http://schemas.microsoft.com/office/drawing/2014/main" id="{386C7BA0-3439-98CE-70FE-A37C82F0FED3}"/>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pitchFamily="-108" charset="0"/>
                    <a:ea typeface="ＭＳ Ｐゴシック" pitchFamily="-108" charset="-128"/>
                  </a:rPr>
                  <a:t>7</a:t>
                </a:r>
              </a:p>
            </p:txBody>
          </p:sp>
          <p:sp>
            <p:nvSpPr>
              <p:cNvPr id="608292" name="Line 36">
                <a:extLst>
                  <a:ext uri="{FF2B5EF4-FFF2-40B4-BE49-F238E27FC236}">
                    <a16:creationId xmlns:a16="http://schemas.microsoft.com/office/drawing/2014/main" id="{74BE6F6B-E064-3827-8294-340E91E142DD}"/>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608293" name="Line 37">
              <a:extLst>
                <a:ext uri="{FF2B5EF4-FFF2-40B4-BE49-F238E27FC236}">
                  <a16:creationId xmlns:a16="http://schemas.microsoft.com/office/drawing/2014/main" id="{029EFF00-4F19-94E5-44E0-EECEE7BDBE94}"/>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sp>
        <p:nvSpPr>
          <p:cNvPr id="608294" name="Rectangle 38">
            <a:extLst>
              <a:ext uri="{FF2B5EF4-FFF2-40B4-BE49-F238E27FC236}">
                <a16:creationId xmlns:a16="http://schemas.microsoft.com/office/drawing/2014/main" id="{5CF040CA-2B94-BBF8-BD84-B2D9D095EF30}"/>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2400" b="0">
              <a:solidFill>
                <a:srgbClr val="FDDC07"/>
              </a:solidFill>
              <a:latin typeface="Comic Sans MS" pitchFamily="-108" charset="0"/>
              <a:ea typeface="ＭＳ Ｐゴシック" pitchFamily="-108" charset="-128"/>
            </a:endParaRPr>
          </a:p>
        </p:txBody>
      </p:sp>
      <p:sp>
        <p:nvSpPr>
          <p:cNvPr id="608295" name="Rectangle 39">
            <a:extLst>
              <a:ext uri="{FF2B5EF4-FFF2-40B4-BE49-F238E27FC236}">
                <a16:creationId xmlns:a16="http://schemas.microsoft.com/office/drawing/2014/main" id="{6A434A6A-1B79-470F-2BFE-A6BAE95F7887}"/>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01" name="Text Box 45">
            <a:extLst>
              <a:ext uri="{FF2B5EF4-FFF2-40B4-BE49-F238E27FC236}">
                <a16:creationId xmlns:a16="http://schemas.microsoft.com/office/drawing/2014/main" id="{C029698E-A3EB-BB07-AACD-DC8F6CFF62E9}"/>
              </a:ext>
            </a:extLst>
          </p:cNvPr>
          <p:cNvSpPr txBox="1">
            <a:spLocks noChangeArrowheads="1"/>
          </p:cNvSpPr>
          <p:nvPr/>
        </p:nvSpPr>
        <p:spPr bwMode="auto">
          <a:xfrm>
            <a:off x="120650" y="0"/>
            <a:ext cx="4110038"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 BIBLE THOTRINCHANWUI MARAM</a:t>
            </a:r>
            <a:endParaRPr lang="en-US" altLang="en-US" sz="2000">
              <a:latin typeface="Arial" panose="020B0604020202020204" pitchFamily="34" charset="0"/>
            </a:endParaRPr>
          </a:p>
        </p:txBody>
      </p:sp>
      <p:sp>
        <p:nvSpPr>
          <p:cNvPr id="30737" name="Text Box 46">
            <a:extLst>
              <a:ext uri="{FF2B5EF4-FFF2-40B4-BE49-F238E27FC236}">
                <a16:creationId xmlns:a16="http://schemas.microsoft.com/office/drawing/2014/main" id="{31513E25-CB45-CE19-CFAF-E9D575AE800E}"/>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a:t>1</a:t>
            </a:r>
          </a:p>
        </p:txBody>
      </p:sp>
      <p:sp>
        <p:nvSpPr>
          <p:cNvPr id="30738" name="Text Box 47">
            <a:extLst>
              <a:ext uri="{FF2B5EF4-FFF2-40B4-BE49-F238E27FC236}">
                <a16:creationId xmlns:a16="http://schemas.microsoft.com/office/drawing/2014/main" id="{E6A76A76-3343-2FE5-06F1-4322FD2DE94E}"/>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8304" name="Rectangle 48">
            <a:extLst>
              <a:ext uri="{FF2B5EF4-FFF2-40B4-BE49-F238E27FC236}">
                <a16:creationId xmlns:a16="http://schemas.microsoft.com/office/drawing/2014/main" id="{CE3AAC25-A1EE-5DC9-A710-E63E065D5AD3}"/>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608305" name="Rectangle 49">
            <a:extLst>
              <a:ext uri="{FF2B5EF4-FFF2-40B4-BE49-F238E27FC236}">
                <a16:creationId xmlns:a16="http://schemas.microsoft.com/office/drawing/2014/main" id="{C6A35A1D-47E8-C6BC-8D2F-1D36438B35A6}"/>
              </a:ext>
            </a:extLst>
          </p:cNvPr>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06</a:t>
            </a:r>
          </a:p>
        </p:txBody>
      </p:sp>
      <p:pic>
        <p:nvPicPr>
          <p:cNvPr id="608306" name="Picture 50">
            <a:extLst>
              <a:ext uri="{FF2B5EF4-FFF2-40B4-BE49-F238E27FC236}">
                <a16:creationId xmlns:a16="http://schemas.microsoft.com/office/drawing/2014/main" id="{8E2B2A7B-5ED9-7A9A-7C47-7890B95C9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7" name="Picture 51">
            <a:extLst>
              <a:ext uri="{FF2B5EF4-FFF2-40B4-BE49-F238E27FC236}">
                <a16:creationId xmlns:a16="http://schemas.microsoft.com/office/drawing/2014/main" id="{FE908115-EB60-6A14-DA3E-D07DDF4A2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8" name="Picture 52">
            <a:extLst>
              <a:ext uri="{FF2B5EF4-FFF2-40B4-BE49-F238E27FC236}">
                <a16:creationId xmlns:a16="http://schemas.microsoft.com/office/drawing/2014/main" id="{88875D3E-F863-644B-8A43-180C58F97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9" name="Picture 53">
            <a:extLst>
              <a:ext uri="{FF2B5EF4-FFF2-40B4-BE49-F238E27FC236}">
                <a16:creationId xmlns:a16="http://schemas.microsoft.com/office/drawing/2014/main" id="{E798C05A-4D26-08A2-4126-0695A6BC4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0" name="Picture 54">
            <a:extLst>
              <a:ext uri="{FF2B5EF4-FFF2-40B4-BE49-F238E27FC236}">
                <a16:creationId xmlns:a16="http://schemas.microsoft.com/office/drawing/2014/main" id="{8F49D309-9545-38E4-36A8-8445C55B3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1" name="Picture 55">
            <a:extLst>
              <a:ext uri="{FF2B5EF4-FFF2-40B4-BE49-F238E27FC236}">
                <a16:creationId xmlns:a16="http://schemas.microsoft.com/office/drawing/2014/main" id="{EDD32BD9-E899-EC97-4242-3902928C2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2" name="Picture 56">
            <a:extLst>
              <a:ext uri="{FF2B5EF4-FFF2-40B4-BE49-F238E27FC236}">
                <a16:creationId xmlns:a16="http://schemas.microsoft.com/office/drawing/2014/main" id="{86E15AAB-20BD-AB30-3AEF-0A4B5E23B1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3" name="Picture 57">
            <a:extLst>
              <a:ext uri="{FF2B5EF4-FFF2-40B4-BE49-F238E27FC236}">
                <a16:creationId xmlns:a16="http://schemas.microsoft.com/office/drawing/2014/main" id="{17B8642C-0B52-1D87-86FA-C813CE63A5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9" name="Group 58">
            <a:extLst>
              <a:ext uri="{FF2B5EF4-FFF2-40B4-BE49-F238E27FC236}">
                <a16:creationId xmlns:a16="http://schemas.microsoft.com/office/drawing/2014/main" id="{C2FCF271-F382-51DE-EBD9-212829CDCDD9}"/>
              </a:ext>
            </a:extLst>
          </p:cNvPr>
          <p:cNvGrpSpPr>
            <a:grpSpLocks/>
          </p:cNvGrpSpPr>
          <p:nvPr/>
        </p:nvGrpSpPr>
        <p:grpSpPr bwMode="auto">
          <a:xfrm>
            <a:off x="1949450" y="2236788"/>
            <a:ext cx="5273675" cy="3898900"/>
            <a:chOff x="1228" y="1409"/>
            <a:chExt cx="3322" cy="2456"/>
          </a:xfrm>
        </p:grpSpPr>
        <p:grpSp>
          <p:nvGrpSpPr>
            <p:cNvPr id="30753" name="Group 59">
              <a:extLst>
                <a:ext uri="{FF2B5EF4-FFF2-40B4-BE49-F238E27FC236}">
                  <a16:creationId xmlns:a16="http://schemas.microsoft.com/office/drawing/2014/main" id="{A84F2064-367E-BE34-CD91-754EFEFEF021}"/>
                </a:ext>
              </a:extLst>
            </p:cNvPr>
            <p:cNvGrpSpPr>
              <a:grpSpLocks/>
            </p:cNvGrpSpPr>
            <p:nvPr/>
          </p:nvGrpSpPr>
          <p:grpSpPr bwMode="auto">
            <a:xfrm>
              <a:off x="1228" y="1409"/>
              <a:ext cx="3303" cy="119"/>
              <a:chOff x="1206" y="1392"/>
              <a:chExt cx="3303" cy="119"/>
            </a:xfrm>
          </p:grpSpPr>
          <p:sp>
            <p:nvSpPr>
              <p:cNvPr id="608316" name="AutoShape 60" descr="Cork">
                <a:extLst>
                  <a:ext uri="{FF2B5EF4-FFF2-40B4-BE49-F238E27FC236}">
                    <a16:creationId xmlns:a16="http://schemas.microsoft.com/office/drawing/2014/main" id="{F338B327-BBF7-D3B1-4D57-1E1641F3F34E}"/>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17" name="AutoShape 61" descr="Cork">
                <a:extLst>
                  <a:ext uri="{FF2B5EF4-FFF2-40B4-BE49-F238E27FC236}">
                    <a16:creationId xmlns:a16="http://schemas.microsoft.com/office/drawing/2014/main" id="{DFF57121-B510-E95D-9C7F-9C88965F89D2}"/>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18" name="AutoShape 62" descr="Cork">
                <a:extLst>
                  <a:ext uri="{FF2B5EF4-FFF2-40B4-BE49-F238E27FC236}">
                    <a16:creationId xmlns:a16="http://schemas.microsoft.com/office/drawing/2014/main" id="{5E62A8FE-6E76-986B-E43B-D8DAFB083765}"/>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19" name="AutoShape 63" descr="Cork">
                <a:extLst>
                  <a:ext uri="{FF2B5EF4-FFF2-40B4-BE49-F238E27FC236}">
                    <a16:creationId xmlns:a16="http://schemas.microsoft.com/office/drawing/2014/main" id="{B32EBE15-AB5F-1A82-65E8-DB8B98E45A41}"/>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20" name="AutoShape 64" descr="Cork">
                <a:extLst>
                  <a:ext uri="{FF2B5EF4-FFF2-40B4-BE49-F238E27FC236}">
                    <a16:creationId xmlns:a16="http://schemas.microsoft.com/office/drawing/2014/main" id="{9C8CD44D-510A-C2C5-B1DE-1A0D2D30902A}"/>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21" name="AutoShape 65" descr="Cork">
                <a:extLst>
                  <a:ext uri="{FF2B5EF4-FFF2-40B4-BE49-F238E27FC236}">
                    <a16:creationId xmlns:a16="http://schemas.microsoft.com/office/drawing/2014/main" id="{123FC882-3ACA-5D7E-C10F-07F8F1771BDE}"/>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22" name="AutoShape 66" descr="Cork">
                <a:extLst>
                  <a:ext uri="{FF2B5EF4-FFF2-40B4-BE49-F238E27FC236}">
                    <a16:creationId xmlns:a16="http://schemas.microsoft.com/office/drawing/2014/main" id="{936347FA-0170-9454-4CF9-B2A70B20F166}"/>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23" name="AutoShape 67" descr="Cork">
                <a:extLst>
                  <a:ext uri="{FF2B5EF4-FFF2-40B4-BE49-F238E27FC236}">
                    <a16:creationId xmlns:a16="http://schemas.microsoft.com/office/drawing/2014/main" id="{DDDE0338-8D77-393D-4A72-5E4DA292792B}"/>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24" name="AutoShape 68" descr="Cork">
                <a:extLst>
                  <a:ext uri="{FF2B5EF4-FFF2-40B4-BE49-F238E27FC236}">
                    <a16:creationId xmlns:a16="http://schemas.microsoft.com/office/drawing/2014/main" id="{54B25D80-30BA-DA21-11E3-B45D6F04A3B7}"/>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25" name="AutoShape 69" descr="Cork">
                <a:extLst>
                  <a:ext uri="{FF2B5EF4-FFF2-40B4-BE49-F238E27FC236}">
                    <a16:creationId xmlns:a16="http://schemas.microsoft.com/office/drawing/2014/main" id="{E0E63222-FC04-292E-BFCB-BEB4021A9D82}"/>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26" name="AutoShape 70" descr="Cork">
                <a:extLst>
                  <a:ext uri="{FF2B5EF4-FFF2-40B4-BE49-F238E27FC236}">
                    <a16:creationId xmlns:a16="http://schemas.microsoft.com/office/drawing/2014/main" id="{7B020336-DFD9-6B5E-2F3F-714DA79B347D}"/>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27" name="AutoShape 71" descr="Cork">
                <a:extLst>
                  <a:ext uri="{FF2B5EF4-FFF2-40B4-BE49-F238E27FC236}">
                    <a16:creationId xmlns:a16="http://schemas.microsoft.com/office/drawing/2014/main" id="{2C073966-0071-F47C-833F-61BBB9DA13E6}"/>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28" name="AutoShape 72" descr="Cork">
                <a:extLst>
                  <a:ext uri="{FF2B5EF4-FFF2-40B4-BE49-F238E27FC236}">
                    <a16:creationId xmlns:a16="http://schemas.microsoft.com/office/drawing/2014/main" id="{E3C3BC37-B7B8-8705-AE06-3C77E1F84074}"/>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29" name="AutoShape 73" descr="Cork">
                <a:extLst>
                  <a:ext uri="{FF2B5EF4-FFF2-40B4-BE49-F238E27FC236}">
                    <a16:creationId xmlns:a16="http://schemas.microsoft.com/office/drawing/2014/main" id="{59BFDC5D-C5F6-6803-F3FE-D86E63A4CBE3}"/>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8330" name="AutoShape 74" descr="Cork">
                <a:extLst>
                  <a:ext uri="{FF2B5EF4-FFF2-40B4-BE49-F238E27FC236}">
                    <a16:creationId xmlns:a16="http://schemas.microsoft.com/office/drawing/2014/main" id="{B46D196E-1584-DA72-76EA-0E04CF09F326}"/>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30754" name="Group 75">
              <a:extLst>
                <a:ext uri="{FF2B5EF4-FFF2-40B4-BE49-F238E27FC236}">
                  <a16:creationId xmlns:a16="http://schemas.microsoft.com/office/drawing/2014/main" id="{F4CEEBE9-037A-2CAF-6F19-4A57358F17C5}"/>
                </a:ext>
              </a:extLst>
            </p:cNvPr>
            <p:cNvGrpSpPr>
              <a:grpSpLocks/>
            </p:cNvGrpSpPr>
            <p:nvPr/>
          </p:nvGrpSpPr>
          <p:grpSpPr bwMode="auto">
            <a:xfrm>
              <a:off x="1243" y="3761"/>
              <a:ext cx="3307" cy="104"/>
              <a:chOff x="1231" y="3769"/>
              <a:chExt cx="3307" cy="104"/>
            </a:xfrm>
          </p:grpSpPr>
          <p:sp>
            <p:nvSpPr>
              <p:cNvPr id="608332" name="AutoShape 76" descr="Cork">
                <a:extLst>
                  <a:ext uri="{FF2B5EF4-FFF2-40B4-BE49-F238E27FC236}">
                    <a16:creationId xmlns:a16="http://schemas.microsoft.com/office/drawing/2014/main" id="{8BF03754-C5CF-0898-D994-DEE5C8623BB2}"/>
                  </a:ext>
                </a:extLst>
              </p:cNvPr>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3" name="AutoShape 77" descr="Cork">
                <a:extLst>
                  <a:ext uri="{FF2B5EF4-FFF2-40B4-BE49-F238E27FC236}">
                    <a16:creationId xmlns:a16="http://schemas.microsoft.com/office/drawing/2014/main" id="{4D970AAD-80E1-9125-CB5D-2CFE404B79BE}"/>
                  </a:ext>
                </a:extLst>
              </p:cNvPr>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4" name="AutoShape 78" descr="Cork">
                <a:extLst>
                  <a:ext uri="{FF2B5EF4-FFF2-40B4-BE49-F238E27FC236}">
                    <a16:creationId xmlns:a16="http://schemas.microsoft.com/office/drawing/2014/main" id="{368C54BE-5A4B-B86D-12E6-D99DD87FD008}"/>
                  </a:ext>
                </a:extLst>
              </p:cNvPr>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5" name="AutoShape 79" descr="Cork">
                <a:extLst>
                  <a:ext uri="{FF2B5EF4-FFF2-40B4-BE49-F238E27FC236}">
                    <a16:creationId xmlns:a16="http://schemas.microsoft.com/office/drawing/2014/main" id="{94673D6C-24C8-513B-FC33-B0CFDEDA3062}"/>
                  </a:ext>
                </a:extLst>
              </p:cNvPr>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6" name="AutoShape 80" descr="Cork">
                <a:extLst>
                  <a:ext uri="{FF2B5EF4-FFF2-40B4-BE49-F238E27FC236}">
                    <a16:creationId xmlns:a16="http://schemas.microsoft.com/office/drawing/2014/main" id="{15855D6F-FEA9-4E8B-392C-5B4E8583231A}"/>
                  </a:ext>
                </a:extLst>
              </p:cNvPr>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7" name="AutoShape 81" descr="Cork">
                <a:extLst>
                  <a:ext uri="{FF2B5EF4-FFF2-40B4-BE49-F238E27FC236}">
                    <a16:creationId xmlns:a16="http://schemas.microsoft.com/office/drawing/2014/main" id="{FE02E134-3366-B96B-861C-01EADB56FE35}"/>
                  </a:ext>
                </a:extLst>
              </p:cNvPr>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8" name="AutoShape 82" descr="Cork">
                <a:extLst>
                  <a:ext uri="{FF2B5EF4-FFF2-40B4-BE49-F238E27FC236}">
                    <a16:creationId xmlns:a16="http://schemas.microsoft.com/office/drawing/2014/main" id="{BF760CE3-1EC4-9C3D-E344-BAA5CF222905}"/>
                  </a:ext>
                </a:extLst>
              </p:cNvPr>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39" name="AutoShape 83" descr="Cork">
                <a:extLst>
                  <a:ext uri="{FF2B5EF4-FFF2-40B4-BE49-F238E27FC236}">
                    <a16:creationId xmlns:a16="http://schemas.microsoft.com/office/drawing/2014/main" id="{338FFB99-51A1-5E2F-7226-07F312863663}"/>
                  </a:ext>
                </a:extLst>
              </p:cNvPr>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0" name="AutoShape 84" descr="Cork">
                <a:extLst>
                  <a:ext uri="{FF2B5EF4-FFF2-40B4-BE49-F238E27FC236}">
                    <a16:creationId xmlns:a16="http://schemas.microsoft.com/office/drawing/2014/main" id="{8C0896D5-34B5-8E0A-FB41-122840CC5F88}"/>
                  </a:ext>
                </a:extLst>
              </p:cNvPr>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1" name="AutoShape 85" descr="Cork">
                <a:extLst>
                  <a:ext uri="{FF2B5EF4-FFF2-40B4-BE49-F238E27FC236}">
                    <a16:creationId xmlns:a16="http://schemas.microsoft.com/office/drawing/2014/main" id="{0B53EC99-1F8A-395E-64D0-E170985C0520}"/>
                  </a:ext>
                </a:extLst>
              </p:cNvPr>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2" name="AutoShape 86" descr="Cork">
                <a:extLst>
                  <a:ext uri="{FF2B5EF4-FFF2-40B4-BE49-F238E27FC236}">
                    <a16:creationId xmlns:a16="http://schemas.microsoft.com/office/drawing/2014/main" id="{375D68B9-DD10-2D57-3517-59C476A79E96}"/>
                  </a:ext>
                </a:extLst>
              </p:cNvPr>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3" name="AutoShape 87" descr="Cork">
                <a:extLst>
                  <a:ext uri="{FF2B5EF4-FFF2-40B4-BE49-F238E27FC236}">
                    <a16:creationId xmlns:a16="http://schemas.microsoft.com/office/drawing/2014/main" id="{37E7347B-4624-4AAD-871F-CD46553423A7}"/>
                  </a:ext>
                </a:extLst>
              </p:cNvPr>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4" name="AutoShape 88" descr="Cork">
                <a:extLst>
                  <a:ext uri="{FF2B5EF4-FFF2-40B4-BE49-F238E27FC236}">
                    <a16:creationId xmlns:a16="http://schemas.microsoft.com/office/drawing/2014/main" id="{21D3026D-F53C-20C2-0758-427D66CDB09D}"/>
                  </a:ext>
                </a:extLst>
              </p:cNvPr>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5" name="AutoShape 89" descr="Cork">
                <a:extLst>
                  <a:ext uri="{FF2B5EF4-FFF2-40B4-BE49-F238E27FC236}">
                    <a16:creationId xmlns:a16="http://schemas.microsoft.com/office/drawing/2014/main" id="{7A7D1367-5CBB-C577-B15A-BDE76A6B3EFE}"/>
                  </a:ext>
                </a:extLst>
              </p:cNvPr>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8346" name="AutoShape 90" descr="Cork">
                <a:extLst>
                  <a:ext uri="{FF2B5EF4-FFF2-40B4-BE49-F238E27FC236}">
                    <a16:creationId xmlns:a16="http://schemas.microsoft.com/office/drawing/2014/main" id="{D2EE3B22-1B0C-703E-9CE3-3C1D5310D043}"/>
                  </a:ext>
                </a:extLst>
              </p:cNvPr>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grpSp>
        <p:nvGrpSpPr>
          <p:cNvPr id="13" name="Group 95">
            <a:extLst>
              <a:ext uri="{FF2B5EF4-FFF2-40B4-BE49-F238E27FC236}">
                <a16:creationId xmlns:a16="http://schemas.microsoft.com/office/drawing/2014/main" id="{9E01524C-AE1E-74A5-9381-D4E91B5CFE08}"/>
              </a:ext>
            </a:extLst>
          </p:cNvPr>
          <p:cNvGrpSpPr>
            <a:grpSpLocks/>
          </p:cNvGrpSpPr>
          <p:nvPr/>
        </p:nvGrpSpPr>
        <p:grpSpPr bwMode="auto">
          <a:xfrm>
            <a:off x="1716088" y="2752725"/>
            <a:ext cx="3687762" cy="2730500"/>
            <a:chOff x="1107" y="1751"/>
            <a:chExt cx="2323" cy="1720"/>
          </a:xfrm>
        </p:grpSpPr>
        <p:sp>
          <p:nvSpPr>
            <p:cNvPr id="608348" name="AutoShape 92">
              <a:extLst>
                <a:ext uri="{FF2B5EF4-FFF2-40B4-BE49-F238E27FC236}">
                  <a16:creationId xmlns:a16="http://schemas.microsoft.com/office/drawing/2014/main" id="{4256ADB2-B704-2929-10B6-04FA69D33625}"/>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08" charset="0"/>
                <a:ea typeface="ＭＳ Ｐゴシック" pitchFamily="-108" charset="-128"/>
              </a:endParaRPr>
            </a:p>
          </p:txBody>
        </p:sp>
        <p:sp>
          <p:nvSpPr>
            <p:cNvPr id="608349" name="Text Box 93">
              <a:extLst>
                <a:ext uri="{FF2B5EF4-FFF2-40B4-BE49-F238E27FC236}">
                  <a16:creationId xmlns:a16="http://schemas.microsoft.com/office/drawing/2014/main" id="{926AB83E-8787-5514-9448-D7BBFD231B49}"/>
                </a:ext>
              </a:extLst>
            </p:cNvPr>
            <p:cNvSpPr txBox="1">
              <a:spLocks noChangeArrowheads="1"/>
            </p:cNvSpPr>
            <p:nvPr/>
          </p:nvSpPr>
          <p:spPr bwMode="auto">
            <a:xfrm>
              <a:off x="1107" y="1969"/>
              <a:ext cx="2323" cy="98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defRPr/>
              </a:pPr>
              <a:r>
                <a:rPr lang="en-US" altLang="en-US" sz="3200" i="1">
                  <a:solidFill>
                    <a:srgbClr val="FBF43D"/>
                  </a:solidFill>
                </a:rPr>
                <a:t>SĀKAKĀ TUIZĀ THARĀ BINGCHI!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Walnut">
            <a:extLst>
              <a:ext uri="{FF2B5EF4-FFF2-40B4-BE49-F238E27FC236}">
                <a16:creationId xmlns:a16="http://schemas.microsoft.com/office/drawing/2014/main" id="{8249DFD6-4A16-E9BC-B430-753E42EBF78B}"/>
              </a:ext>
            </a:extLst>
          </p:cNvPr>
          <p:cNvSpPr>
            <a:spLocks noChangeArrowheads="1"/>
          </p:cNvSpPr>
          <p:nvPr/>
        </p:nvSpPr>
        <p:spPr bwMode="auto">
          <a:xfrm>
            <a:off x="0" y="14288"/>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32771" name="Group 3">
            <a:extLst>
              <a:ext uri="{FF2B5EF4-FFF2-40B4-BE49-F238E27FC236}">
                <a16:creationId xmlns:a16="http://schemas.microsoft.com/office/drawing/2014/main" id="{C85A30E9-77E9-8E8B-B5E6-1C82D10AB24F}"/>
              </a:ext>
            </a:extLst>
          </p:cNvPr>
          <p:cNvGrpSpPr>
            <a:grpSpLocks/>
          </p:cNvGrpSpPr>
          <p:nvPr/>
        </p:nvGrpSpPr>
        <p:grpSpPr bwMode="auto">
          <a:xfrm>
            <a:off x="8148638" y="4983163"/>
            <a:ext cx="168275" cy="177800"/>
            <a:chOff x="4317" y="868"/>
            <a:chExt cx="146" cy="700"/>
          </a:xfrm>
        </p:grpSpPr>
        <p:sp>
          <p:nvSpPr>
            <p:cNvPr id="32862" name="Rectangle 4">
              <a:extLst>
                <a:ext uri="{FF2B5EF4-FFF2-40B4-BE49-F238E27FC236}">
                  <a16:creationId xmlns:a16="http://schemas.microsoft.com/office/drawing/2014/main" id="{E2D42C49-0E26-1E7B-08AA-C689BC29B1F1}"/>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2863" name="Rectangle 5">
              <a:extLst>
                <a:ext uri="{FF2B5EF4-FFF2-40B4-BE49-F238E27FC236}">
                  <a16:creationId xmlns:a16="http://schemas.microsoft.com/office/drawing/2014/main" id="{37EA059F-969C-A8BB-4607-67C60F859399}"/>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32772" name="Group 6">
            <a:extLst>
              <a:ext uri="{FF2B5EF4-FFF2-40B4-BE49-F238E27FC236}">
                <a16:creationId xmlns:a16="http://schemas.microsoft.com/office/drawing/2014/main" id="{9F26C38A-39A0-3DA6-8974-A81E4ADDE14F}"/>
              </a:ext>
            </a:extLst>
          </p:cNvPr>
          <p:cNvGrpSpPr>
            <a:grpSpLocks/>
          </p:cNvGrpSpPr>
          <p:nvPr/>
        </p:nvGrpSpPr>
        <p:grpSpPr bwMode="auto">
          <a:xfrm>
            <a:off x="1627188" y="2182813"/>
            <a:ext cx="6045200" cy="3983037"/>
            <a:chOff x="610" y="1163"/>
            <a:chExt cx="4583" cy="2701"/>
          </a:xfrm>
        </p:grpSpPr>
        <p:sp>
          <p:nvSpPr>
            <p:cNvPr id="32858" name="Rectangle 7" descr="Oak">
              <a:extLst>
                <a:ext uri="{FF2B5EF4-FFF2-40B4-BE49-F238E27FC236}">
                  <a16:creationId xmlns:a16="http://schemas.microsoft.com/office/drawing/2014/main" id="{D74929AD-43E0-0E87-E8C0-F9747481A9E6}"/>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sp>
          <p:nvSpPr>
            <p:cNvPr id="32859" name="Rectangle 8" descr="Oak">
              <a:extLst>
                <a:ext uri="{FF2B5EF4-FFF2-40B4-BE49-F238E27FC236}">
                  <a16:creationId xmlns:a16="http://schemas.microsoft.com/office/drawing/2014/main" id="{0C8809FA-99A7-F167-E3A9-4448C9E9D668}"/>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60" name="Rectangle 9" descr="Oak">
              <a:extLst>
                <a:ext uri="{FF2B5EF4-FFF2-40B4-BE49-F238E27FC236}">
                  <a16:creationId xmlns:a16="http://schemas.microsoft.com/office/drawing/2014/main" id="{34BA8FF2-D1D8-BCA3-C986-AF060945B825}"/>
                </a:ext>
              </a:extLst>
            </p:cNvPr>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61" name="Rectangle 10" descr="Oak">
              <a:extLst>
                <a:ext uri="{FF2B5EF4-FFF2-40B4-BE49-F238E27FC236}">
                  <a16:creationId xmlns:a16="http://schemas.microsoft.com/office/drawing/2014/main" id="{B4BED12E-534C-07BE-F8EF-4A578DEE5E5E}"/>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2400" b="0">
                <a:solidFill>
                  <a:srgbClr val="00DFCA"/>
                </a:solidFill>
              </a:endParaRPr>
            </a:p>
          </p:txBody>
        </p:sp>
      </p:grpSp>
      <p:pic>
        <p:nvPicPr>
          <p:cNvPr id="32773" name="Picture 11">
            <a:extLst>
              <a:ext uri="{FF2B5EF4-FFF2-40B4-BE49-F238E27FC236}">
                <a16:creationId xmlns:a16="http://schemas.microsoft.com/office/drawing/2014/main" id="{0840D2F7-1C48-2741-B642-CC4FDCB0D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5">
            <a:extLst>
              <a:ext uri="{FF2B5EF4-FFF2-40B4-BE49-F238E27FC236}">
                <a16:creationId xmlns:a16="http://schemas.microsoft.com/office/drawing/2014/main" id="{E23EC67F-5790-1B5A-0905-816FC3233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5" name="Group 36">
            <a:extLst>
              <a:ext uri="{FF2B5EF4-FFF2-40B4-BE49-F238E27FC236}">
                <a16:creationId xmlns:a16="http://schemas.microsoft.com/office/drawing/2014/main" id="{90FB885E-B71C-B1AF-3C83-189A1B63587D}"/>
              </a:ext>
            </a:extLst>
          </p:cNvPr>
          <p:cNvGrpSpPr>
            <a:grpSpLocks/>
          </p:cNvGrpSpPr>
          <p:nvPr/>
        </p:nvGrpSpPr>
        <p:grpSpPr bwMode="auto">
          <a:xfrm>
            <a:off x="8148638" y="4983163"/>
            <a:ext cx="168275" cy="177800"/>
            <a:chOff x="4317" y="868"/>
            <a:chExt cx="146" cy="700"/>
          </a:xfrm>
        </p:grpSpPr>
        <p:sp>
          <p:nvSpPr>
            <p:cNvPr id="32856" name="Rectangle 37">
              <a:extLst>
                <a:ext uri="{FF2B5EF4-FFF2-40B4-BE49-F238E27FC236}">
                  <a16:creationId xmlns:a16="http://schemas.microsoft.com/office/drawing/2014/main" id="{7FFE0E9E-BBAB-D4F2-C091-A8FE86180D89}"/>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32857" name="Rectangle 38">
              <a:extLst>
                <a:ext uri="{FF2B5EF4-FFF2-40B4-BE49-F238E27FC236}">
                  <a16:creationId xmlns:a16="http://schemas.microsoft.com/office/drawing/2014/main" id="{C5943D5C-B581-3901-1D91-4F53D13FEE85}"/>
                </a:ext>
              </a:extLst>
            </p:cNvPr>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pic>
        <p:nvPicPr>
          <p:cNvPr id="607273" name="Picture 41">
            <a:extLst>
              <a:ext uri="{FF2B5EF4-FFF2-40B4-BE49-F238E27FC236}">
                <a16:creationId xmlns:a16="http://schemas.microsoft.com/office/drawing/2014/main" id="{00DE28B7-862C-D9BC-169C-EE5606CDB5BD}"/>
              </a:ext>
            </a:extLst>
          </p:cNvPr>
          <p:cNvPicPr>
            <a:picLocks noChangeAspect="1" noChangeArrowheads="1"/>
          </p:cNvPicPr>
          <p:nvPr/>
        </p:nvPicPr>
        <p:blipFill>
          <a:blip r:embed="rId5"/>
          <a:srcRect/>
          <a:stretch>
            <a:fillRect/>
          </a:stretch>
        </p:blipFill>
        <p:spPr bwMode="auto">
          <a:xfrm rot="5361337">
            <a:off x="-318293" y="4110831"/>
            <a:ext cx="4605338" cy="301625"/>
          </a:xfrm>
          <a:prstGeom prst="rect">
            <a:avLst/>
          </a:prstGeom>
          <a:noFill/>
          <a:ln w="9525">
            <a:noFill/>
            <a:miter lim="800000"/>
            <a:headEnd/>
            <a:tailEnd/>
          </a:ln>
          <a:effectLst>
            <a:outerShdw blurRad="63500" dist="38099" dir="2700000" algn="ctr" rotWithShape="0">
              <a:schemeClr val="accent2">
                <a:alpha val="74997"/>
              </a:schemeClr>
            </a:outerShdw>
          </a:effectLst>
        </p:spPr>
      </p:pic>
      <p:pic>
        <p:nvPicPr>
          <p:cNvPr id="32777" name="Picture 45">
            <a:extLst>
              <a:ext uri="{FF2B5EF4-FFF2-40B4-BE49-F238E27FC236}">
                <a16:creationId xmlns:a16="http://schemas.microsoft.com/office/drawing/2014/main" id="{C327EFBF-B519-2715-8DBF-ED17703D8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46">
            <a:extLst>
              <a:ext uri="{FF2B5EF4-FFF2-40B4-BE49-F238E27FC236}">
                <a16:creationId xmlns:a16="http://schemas.microsoft.com/office/drawing/2014/main" id="{225841B3-7B12-4E53-AC9F-9A2D6DE8F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48">
            <a:extLst>
              <a:ext uri="{FF2B5EF4-FFF2-40B4-BE49-F238E27FC236}">
                <a16:creationId xmlns:a16="http://schemas.microsoft.com/office/drawing/2014/main" id="{440B3346-85E9-DAA2-6194-B9FCAB171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49">
            <a:extLst>
              <a:ext uri="{FF2B5EF4-FFF2-40B4-BE49-F238E27FC236}">
                <a16:creationId xmlns:a16="http://schemas.microsoft.com/office/drawing/2014/main" id="{7E4CD1E5-5700-61B9-0E19-FF4F7C10E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51">
            <a:extLst>
              <a:ext uri="{FF2B5EF4-FFF2-40B4-BE49-F238E27FC236}">
                <a16:creationId xmlns:a16="http://schemas.microsoft.com/office/drawing/2014/main" id="{1AA8CC55-DB6E-03D8-6ADC-DB8911BD1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52">
            <a:extLst>
              <a:ext uri="{FF2B5EF4-FFF2-40B4-BE49-F238E27FC236}">
                <a16:creationId xmlns:a16="http://schemas.microsoft.com/office/drawing/2014/main" id="{DE030275-0B36-C51C-B16C-4A49F6F0D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53">
            <a:extLst>
              <a:ext uri="{FF2B5EF4-FFF2-40B4-BE49-F238E27FC236}">
                <a16:creationId xmlns:a16="http://schemas.microsoft.com/office/drawing/2014/main" id="{69C441A3-29C0-7EE7-B3D1-0419F2574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54">
            <a:extLst>
              <a:ext uri="{FF2B5EF4-FFF2-40B4-BE49-F238E27FC236}">
                <a16:creationId xmlns:a16="http://schemas.microsoft.com/office/drawing/2014/main" id="{19B51974-20D7-FECE-5D19-F87E6C766FDD}"/>
              </a:ext>
            </a:extLst>
          </p:cNvPr>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latin typeface="Comic Sans MS" pitchFamily="-108" charset="0"/>
              <a:ea typeface="ＭＳ Ｐゴシック" pitchFamily="-108" charset="-128"/>
            </a:endParaRPr>
          </a:p>
        </p:txBody>
      </p:sp>
      <p:sp>
        <p:nvSpPr>
          <p:cNvPr id="607287" name="Text Box 55">
            <a:extLst>
              <a:ext uri="{FF2B5EF4-FFF2-40B4-BE49-F238E27FC236}">
                <a16:creationId xmlns:a16="http://schemas.microsoft.com/office/drawing/2014/main" id="{29923B36-7994-1583-82E6-79CB61C687F8}"/>
              </a:ext>
            </a:extLst>
          </p:cNvPr>
          <p:cNvSpPr txBox="1">
            <a:spLocks noChangeArrowheads="1"/>
          </p:cNvSpPr>
          <p:nvPr/>
        </p:nvSpPr>
        <p:spPr bwMode="auto">
          <a:xfrm>
            <a:off x="120650" y="0"/>
            <a:ext cx="4151313"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defRPr/>
            </a:pPr>
            <a:r>
              <a:rPr lang="en-US" altLang="en-US" sz="2400">
                <a:latin typeface="Arial" panose="020B0604020202020204" pitchFamily="34" charset="0"/>
              </a:rPr>
              <a:t> BIBLE THOTRINCHANWUI MARAM </a:t>
            </a:r>
            <a:endParaRPr lang="en-US" altLang="en-US" sz="2000">
              <a:latin typeface="Arial" panose="020B0604020202020204" pitchFamily="34" charset="0"/>
            </a:endParaRPr>
          </a:p>
        </p:txBody>
      </p:sp>
      <p:grpSp>
        <p:nvGrpSpPr>
          <p:cNvPr id="32786" name="Group 56">
            <a:extLst>
              <a:ext uri="{FF2B5EF4-FFF2-40B4-BE49-F238E27FC236}">
                <a16:creationId xmlns:a16="http://schemas.microsoft.com/office/drawing/2014/main" id="{57BBC070-662B-B6E1-5F28-1BF7BD110D11}"/>
              </a:ext>
            </a:extLst>
          </p:cNvPr>
          <p:cNvGrpSpPr>
            <a:grpSpLocks/>
          </p:cNvGrpSpPr>
          <p:nvPr/>
        </p:nvGrpSpPr>
        <p:grpSpPr bwMode="auto">
          <a:xfrm>
            <a:off x="1949450" y="2236788"/>
            <a:ext cx="5273675" cy="3898900"/>
            <a:chOff x="1228" y="1409"/>
            <a:chExt cx="3322" cy="2456"/>
          </a:xfrm>
        </p:grpSpPr>
        <p:grpSp>
          <p:nvGrpSpPr>
            <p:cNvPr id="32824" name="Group 57">
              <a:extLst>
                <a:ext uri="{FF2B5EF4-FFF2-40B4-BE49-F238E27FC236}">
                  <a16:creationId xmlns:a16="http://schemas.microsoft.com/office/drawing/2014/main" id="{0F8FFFF2-F064-6C70-DF3B-BD14B2E37408}"/>
                </a:ext>
              </a:extLst>
            </p:cNvPr>
            <p:cNvGrpSpPr>
              <a:grpSpLocks/>
            </p:cNvGrpSpPr>
            <p:nvPr/>
          </p:nvGrpSpPr>
          <p:grpSpPr bwMode="auto">
            <a:xfrm>
              <a:off x="1228" y="1409"/>
              <a:ext cx="3303" cy="119"/>
              <a:chOff x="1206" y="1392"/>
              <a:chExt cx="3303" cy="119"/>
            </a:xfrm>
          </p:grpSpPr>
          <p:sp>
            <p:nvSpPr>
              <p:cNvPr id="607290" name="AutoShape 58" descr="Cork">
                <a:extLst>
                  <a:ext uri="{FF2B5EF4-FFF2-40B4-BE49-F238E27FC236}">
                    <a16:creationId xmlns:a16="http://schemas.microsoft.com/office/drawing/2014/main" id="{5DEEB318-8D09-33DC-0601-5EE8931BE80B}"/>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291" name="AutoShape 59" descr="Cork">
                <a:extLst>
                  <a:ext uri="{FF2B5EF4-FFF2-40B4-BE49-F238E27FC236}">
                    <a16:creationId xmlns:a16="http://schemas.microsoft.com/office/drawing/2014/main" id="{2F370415-53D9-BAA7-93A8-66B78A6501A5}"/>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292" name="AutoShape 60" descr="Cork">
                <a:extLst>
                  <a:ext uri="{FF2B5EF4-FFF2-40B4-BE49-F238E27FC236}">
                    <a16:creationId xmlns:a16="http://schemas.microsoft.com/office/drawing/2014/main" id="{574802B9-93DD-E7E1-256B-E1605AF0CB14}"/>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293" name="AutoShape 61" descr="Cork">
                <a:extLst>
                  <a:ext uri="{FF2B5EF4-FFF2-40B4-BE49-F238E27FC236}">
                    <a16:creationId xmlns:a16="http://schemas.microsoft.com/office/drawing/2014/main" id="{DB5D2F9B-701B-1252-C554-AA48531C41A6}"/>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294" name="AutoShape 62" descr="Cork">
                <a:extLst>
                  <a:ext uri="{FF2B5EF4-FFF2-40B4-BE49-F238E27FC236}">
                    <a16:creationId xmlns:a16="http://schemas.microsoft.com/office/drawing/2014/main" id="{659E76EB-1811-D7D5-777E-9B56E9830CAF}"/>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295" name="AutoShape 63" descr="Cork">
                <a:extLst>
                  <a:ext uri="{FF2B5EF4-FFF2-40B4-BE49-F238E27FC236}">
                    <a16:creationId xmlns:a16="http://schemas.microsoft.com/office/drawing/2014/main" id="{25F090F9-EAF1-2017-DC4C-05B7D91860F6}"/>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296" name="AutoShape 64" descr="Cork">
                <a:extLst>
                  <a:ext uri="{FF2B5EF4-FFF2-40B4-BE49-F238E27FC236}">
                    <a16:creationId xmlns:a16="http://schemas.microsoft.com/office/drawing/2014/main" id="{99EF1E43-FE21-8FBA-9F49-7BE8BEF74228}"/>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297" name="AutoShape 65" descr="Cork">
                <a:extLst>
                  <a:ext uri="{FF2B5EF4-FFF2-40B4-BE49-F238E27FC236}">
                    <a16:creationId xmlns:a16="http://schemas.microsoft.com/office/drawing/2014/main" id="{4965E0B1-AE03-1339-A17C-A58CB01BD4DF}"/>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298" name="AutoShape 66" descr="Cork">
                <a:extLst>
                  <a:ext uri="{FF2B5EF4-FFF2-40B4-BE49-F238E27FC236}">
                    <a16:creationId xmlns:a16="http://schemas.microsoft.com/office/drawing/2014/main" id="{FF84B857-6413-3821-6141-8AF23D749DF4}"/>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299" name="AutoShape 67" descr="Cork">
                <a:extLst>
                  <a:ext uri="{FF2B5EF4-FFF2-40B4-BE49-F238E27FC236}">
                    <a16:creationId xmlns:a16="http://schemas.microsoft.com/office/drawing/2014/main" id="{16D3D2F3-6CBC-B954-B0D4-5A5AACD3155E}"/>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00" name="AutoShape 68" descr="Cork">
                <a:extLst>
                  <a:ext uri="{FF2B5EF4-FFF2-40B4-BE49-F238E27FC236}">
                    <a16:creationId xmlns:a16="http://schemas.microsoft.com/office/drawing/2014/main" id="{22BAC6A4-2065-40CE-CF47-559D759EA03E}"/>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301" name="AutoShape 69" descr="Cork">
                <a:extLst>
                  <a:ext uri="{FF2B5EF4-FFF2-40B4-BE49-F238E27FC236}">
                    <a16:creationId xmlns:a16="http://schemas.microsoft.com/office/drawing/2014/main" id="{9976EFC7-0C31-D94D-2A54-726CF7F0ECAC}"/>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302" name="AutoShape 70" descr="Cork">
                <a:extLst>
                  <a:ext uri="{FF2B5EF4-FFF2-40B4-BE49-F238E27FC236}">
                    <a16:creationId xmlns:a16="http://schemas.microsoft.com/office/drawing/2014/main" id="{B4AA15E8-DFBA-D742-847C-CBDA7D25BFD2}"/>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303" name="AutoShape 71" descr="Cork">
                <a:extLst>
                  <a:ext uri="{FF2B5EF4-FFF2-40B4-BE49-F238E27FC236}">
                    <a16:creationId xmlns:a16="http://schemas.microsoft.com/office/drawing/2014/main" id="{7050B8FC-F4CF-47E3-997F-32E4F969F907}"/>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sp>
            <p:nvSpPr>
              <p:cNvPr id="607304" name="AutoShape 72" descr="Cork">
                <a:extLst>
                  <a:ext uri="{FF2B5EF4-FFF2-40B4-BE49-F238E27FC236}">
                    <a16:creationId xmlns:a16="http://schemas.microsoft.com/office/drawing/2014/main" id="{71BC6170-1D8D-896C-8650-2E18C48E4DF1}"/>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grpSp>
          <p:nvGrpSpPr>
            <p:cNvPr id="32825" name="Group 73">
              <a:extLst>
                <a:ext uri="{FF2B5EF4-FFF2-40B4-BE49-F238E27FC236}">
                  <a16:creationId xmlns:a16="http://schemas.microsoft.com/office/drawing/2014/main" id="{3C4F2BBE-331D-40CC-F784-8BB856F15D6F}"/>
                </a:ext>
              </a:extLst>
            </p:cNvPr>
            <p:cNvGrpSpPr>
              <a:grpSpLocks/>
            </p:cNvGrpSpPr>
            <p:nvPr/>
          </p:nvGrpSpPr>
          <p:grpSpPr bwMode="auto">
            <a:xfrm>
              <a:off x="1243" y="3761"/>
              <a:ext cx="3307" cy="104"/>
              <a:chOff x="1231" y="3769"/>
              <a:chExt cx="3307" cy="104"/>
            </a:xfrm>
          </p:grpSpPr>
          <p:sp>
            <p:nvSpPr>
              <p:cNvPr id="607306" name="AutoShape 74" descr="Cork">
                <a:extLst>
                  <a:ext uri="{FF2B5EF4-FFF2-40B4-BE49-F238E27FC236}">
                    <a16:creationId xmlns:a16="http://schemas.microsoft.com/office/drawing/2014/main" id="{B305B2DF-5F08-F9E8-0486-E46BA2805604}"/>
                  </a:ext>
                </a:extLst>
              </p:cNvPr>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07" name="AutoShape 75" descr="Cork">
                <a:extLst>
                  <a:ext uri="{FF2B5EF4-FFF2-40B4-BE49-F238E27FC236}">
                    <a16:creationId xmlns:a16="http://schemas.microsoft.com/office/drawing/2014/main" id="{BA06ADCE-B8E1-1FB2-03E2-E74F7FA3FA56}"/>
                  </a:ext>
                </a:extLst>
              </p:cNvPr>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08" name="AutoShape 76" descr="Cork">
                <a:extLst>
                  <a:ext uri="{FF2B5EF4-FFF2-40B4-BE49-F238E27FC236}">
                    <a16:creationId xmlns:a16="http://schemas.microsoft.com/office/drawing/2014/main" id="{1C84B667-2A9E-4A57-3F45-5840BB93630B}"/>
                  </a:ext>
                </a:extLst>
              </p:cNvPr>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09" name="AutoShape 77" descr="Cork">
                <a:extLst>
                  <a:ext uri="{FF2B5EF4-FFF2-40B4-BE49-F238E27FC236}">
                    <a16:creationId xmlns:a16="http://schemas.microsoft.com/office/drawing/2014/main" id="{E1BAA63D-00AD-3B43-BA23-859A75AA10B7}"/>
                  </a:ext>
                </a:extLst>
              </p:cNvPr>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0" name="AutoShape 78" descr="Cork">
                <a:extLst>
                  <a:ext uri="{FF2B5EF4-FFF2-40B4-BE49-F238E27FC236}">
                    <a16:creationId xmlns:a16="http://schemas.microsoft.com/office/drawing/2014/main" id="{75899172-87C6-A437-1EFC-52690D75487B}"/>
                  </a:ext>
                </a:extLst>
              </p:cNvPr>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1" name="AutoShape 79" descr="Cork">
                <a:extLst>
                  <a:ext uri="{FF2B5EF4-FFF2-40B4-BE49-F238E27FC236}">
                    <a16:creationId xmlns:a16="http://schemas.microsoft.com/office/drawing/2014/main" id="{FEA82890-D1F3-2659-68C5-E4CB65B56A9F}"/>
                  </a:ext>
                </a:extLst>
              </p:cNvPr>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2" name="AutoShape 80" descr="Cork">
                <a:extLst>
                  <a:ext uri="{FF2B5EF4-FFF2-40B4-BE49-F238E27FC236}">
                    <a16:creationId xmlns:a16="http://schemas.microsoft.com/office/drawing/2014/main" id="{1073F1AB-03A9-4F8E-2518-5EAEBF590BE8}"/>
                  </a:ext>
                </a:extLst>
              </p:cNvPr>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3" name="AutoShape 81" descr="Cork">
                <a:extLst>
                  <a:ext uri="{FF2B5EF4-FFF2-40B4-BE49-F238E27FC236}">
                    <a16:creationId xmlns:a16="http://schemas.microsoft.com/office/drawing/2014/main" id="{F7CD638A-0BE0-6A0F-2DFC-CC748777CF6A}"/>
                  </a:ext>
                </a:extLst>
              </p:cNvPr>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4" name="AutoShape 82" descr="Cork">
                <a:extLst>
                  <a:ext uri="{FF2B5EF4-FFF2-40B4-BE49-F238E27FC236}">
                    <a16:creationId xmlns:a16="http://schemas.microsoft.com/office/drawing/2014/main" id="{7A349D58-717A-CA93-0370-00F812850923}"/>
                  </a:ext>
                </a:extLst>
              </p:cNvPr>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5" name="AutoShape 83" descr="Cork">
                <a:extLst>
                  <a:ext uri="{FF2B5EF4-FFF2-40B4-BE49-F238E27FC236}">
                    <a16:creationId xmlns:a16="http://schemas.microsoft.com/office/drawing/2014/main" id="{409EF58C-3DF0-EC1E-DA81-E21E757C315E}"/>
                  </a:ext>
                </a:extLst>
              </p:cNvPr>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6" name="AutoShape 84" descr="Cork">
                <a:extLst>
                  <a:ext uri="{FF2B5EF4-FFF2-40B4-BE49-F238E27FC236}">
                    <a16:creationId xmlns:a16="http://schemas.microsoft.com/office/drawing/2014/main" id="{E92BE6EB-46E2-3B5D-2CF1-DE4BFC376FE7}"/>
                  </a:ext>
                </a:extLst>
              </p:cNvPr>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7" name="AutoShape 85" descr="Cork">
                <a:extLst>
                  <a:ext uri="{FF2B5EF4-FFF2-40B4-BE49-F238E27FC236}">
                    <a16:creationId xmlns:a16="http://schemas.microsoft.com/office/drawing/2014/main" id="{6CFFB336-B42B-79C1-E141-28BBAA599943}"/>
                  </a:ext>
                </a:extLst>
              </p:cNvPr>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8" name="AutoShape 86" descr="Cork">
                <a:extLst>
                  <a:ext uri="{FF2B5EF4-FFF2-40B4-BE49-F238E27FC236}">
                    <a16:creationId xmlns:a16="http://schemas.microsoft.com/office/drawing/2014/main" id="{ADC27D37-9CC2-003A-E927-C57993B2A9C4}"/>
                  </a:ext>
                </a:extLst>
              </p:cNvPr>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19" name="AutoShape 87" descr="Cork">
                <a:extLst>
                  <a:ext uri="{FF2B5EF4-FFF2-40B4-BE49-F238E27FC236}">
                    <a16:creationId xmlns:a16="http://schemas.microsoft.com/office/drawing/2014/main" id="{8D61B0B4-7306-297B-8D84-F36770FB2E56}"/>
                  </a:ext>
                </a:extLst>
              </p:cNvPr>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sp>
            <p:nvSpPr>
              <p:cNvPr id="607320" name="AutoShape 88" descr="Cork">
                <a:extLst>
                  <a:ext uri="{FF2B5EF4-FFF2-40B4-BE49-F238E27FC236}">
                    <a16:creationId xmlns:a16="http://schemas.microsoft.com/office/drawing/2014/main" id="{0141A693-66B5-D400-194F-83DCBFA455B2}"/>
                  </a:ext>
                </a:extLst>
              </p:cNvPr>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a:solidFill>
                    <a:srgbClr val="FF262D"/>
                  </a:solidFill>
                  <a:latin typeface="Comic Sans MS" pitchFamily="-108" charset="0"/>
                  <a:ea typeface="ＭＳ Ｐゴシック" pitchFamily="-108" charset="-128"/>
                </a:endParaRPr>
              </a:p>
            </p:txBody>
          </p:sp>
        </p:grpSp>
      </p:grpSp>
      <p:sp>
        <p:nvSpPr>
          <p:cNvPr id="607321" name="Text Box 89">
            <a:extLst>
              <a:ext uri="{FF2B5EF4-FFF2-40B4-BE49-F238E27FC236}">
                <a16:creationId xmlns:a16="http://schemas.microsoft.com/office/drawing/2014/main" id="{FCD6855F-0658-5223-E9E7-42593F2AD2AA}"/>
              </a:ext>
            </a:extLst>
          </p:cNvPr>
          <p:cNvSpPr txBox="1">
            <a:spLocks noChangeArrowheads="1"/>
          </p:cNvSpPr>
          <p:nvPr/>
        </p:nvSpPr>
        <p:spPr bwMode="auto">
          <a:xfrm>
            <a:off x="1296988" y="2906713"/>
            <a:ext cx="3302000" cy="288925"/>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80000"/>
              </a:lnSpc>
              <a:spcBef>
                <a:spcPct val="50000"/>
              </a:spcBef>
              <a:defRPr/>
            </a:pPr>
            <a:r>
              <a:rPr lang="en-US" altLang="en-US">
                <a:solidFill>
                  <a:srgbClr val="F09F32"/>
                </a:solidFill>
                <a:latin typeface="Arial" panose="020B0604020202020204" pitchFamily="34" charset="0"/>
              </a:rPr>
              <a:t>OKATHUI KASEM</a:t>
            </a:r>
            <a:endParaRPr lang="en-US" altLang="en-US">
              <a:solidFill>
                <a:srgbClr val="00DFCA"/>
              </a:solidFill>
              <a:latin typeface="Arial" panose="020B0604020202020204" pitchFamily="34" charset="0"/>
            </a:endParaRPr>
          </a:p>
        </p:txBody>
      </p:sp>
      <p:sp>
        <p:nvSpPr>
          <p:cNvPr id="607322" name="Text Box 90">
            <a:extLst>
              <a:ext uri="{FF2B5EF4-FFF2-40B4-BE49-F238E27FC236}">
                <a16:creationId xmlns:a16="http://schemas.microsoft.com/office/drawing/2014/main" id="{3BC85452-1A29-02D9-4867-879A72E33272}"/>
              </a:ext>
            </a:extLst>
          </p:cNvPr>
          <p:cNvSpPr txBox="1">
            <a:spLocks noChangeArrowheads="1"/>
          </p:cNvSpPr>
          <p:nvPr/>
        </p:nvSpPr>
        <p:spPr bwMode="auto">
          <a:xfrm>
            <a:off x="2200275" y="3211513"/>
            <a:ext cx="1752600" cy="214312"/>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50000"/>
              </a:lnSpc>
              <a:spcBef>
                <a:spcPct val="50000"/>
              </a:spcBef>
              <a:defRPr/>
            </a:pPr>
            <a:r>
              <a:rPr lang="en-US" altLang="en-US">
                <a:solidFill>
                  <a:srgbClr val="FC030C"/>
                </a:solidFill>
                <a:latin typeface="Arial" panose="020B0604020202020204" pitchFamily="34" charset="0"/>
              </a:rPr>
              <a:t>ABRAHAM     </a:t>
            </a:r>
            <a:endParaRPr lang="en-US" altLang="en-US">
              <a:solidFill>
                <a:srgbClr val="00DFCA"/>
              </a:solidFill>
              <a:latin typeface="Arial" panose="020B0604020202020204" pitchFamily="34" charset="0"/>
            </a:endParaRPr>
          </a:p>
        </p:txBody>
      </p:sp>
      <p:sp>
        <p:nvSpPr>
          <p:cNvPr id="607324" name="Text Box 92">
            <a:extLst>
              <a:ext uri="{FF2B5EF4-FFF2-40B4-BE49-F238E27FC236}">
                <a16:creationId xmlns:a16="http://schemas.microsoft.com/office/drawing/2014/main" id="{959312B3-BFDA-BD3D-E0EC-44EEE19C9447}"/>
              </a:ext>
            </a:extLst>
          </p:cNvPr>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MOSES</a:t>
            </a:r>
            <a:endParaRPr lang="en-US" altLang="en-US">
              <a:solidFill>
                <a:srgbClr val="00DFCA"/>
              </a:solidFill>
              <a:latin typeface="Arial" panose="020B0604020202020204" pitchFamily="34" charset="0"/>
            </a:endParaRPr>
          </a:p>
        </p:txBody>
      </p:sp>
      <p:sp>
        <p:nvSpPr>
          <p:cNvPr id="607325" name="Text Box 93">
            <a:extLst>
              <a:ext uri="{FF2B5EF4-FFF2-40B4-BE49-F238E27FC236}">
                <a16:creationId xmlns:a16="http://schemas.microsoft.com/office/drawing/2014/main" id="{279A1D88-52B8-1CAA-97AC-9D2C699029FD}"/>
              </a:ext>
            </a:extLst>
          </p:cNvPr>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FC030C"/>
                </a:solidFill>
                <a:latin typeface="Arial" panose="020B0604020202020204" pitchFamily="34" charset="0"/>
              </a:rPr>
              <a:t>JOSHUA</a:t>
            </a:r>
            <a:endParaRPr lang="en-US" altLang="en-US">
              <a:solidFill>
                <a:srgbClr val="00DFCA"/>
              </a:solidFill>
              <a:latin typeface="Arial" panose="020B0604020202020204" pitchFamily="34" charset="0"/>
            </a:endParaRPr>
          </a:p>
        </p:txBody>
      </p:sp>
      <p:sp>
        <p:nvSpPr>
          <p:cNvPr id="607326" name="Text Box 94">
            <a:extLst>
              <a:ext uri="{FF2B5EF4-FFF2-40B4-BE49-F238E27FC236}">
                <a16:creationId xmlns:a16="http://schemas.microsoft.com/office/drawing/2014/main" id="{5F3B36F3-7E30-0322-34EF-1B790B804283}"/>
              </a:ext>
            </a:extLst>
          </p:cNvPr>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ROTKHAMARAT</a:t>
            </a:r>
            <a:endParaRPr lang="en-US" altLang="en-US">
              <a:solidFill>
                <a:srgbClr val="00DFCA"/>
              </a:solidFill>
              <a:latin typeface="Arial" panose="020B0604020202020204" pitchFamily="34" charset="0"/>
            </a:endParaRPr>
          </a:p>
        </p:txBody>
      </p:sp>
      <p:sp>
        <p:nvSpPr>
          <p:cNvPr id="607327" name="Text Box 95">
            <a:extLst>
              <a:ext uri="{FF2B5EF4-FFF2-40B4-BE49-F238E27FC236}">
                <a16:creationId xmlns:a16="http://schemas.microsoft.com/office/drawing/2014/main" id="{732F872E-5326-02F7-A326-B0798B0C7F28}"/>
              </a:ext>
            </a:extLst>
          </p:cNvPr>
          <p:cNvSpPr txBox="1">
            <a:spLocks noChangeArrowheads="1"/>
          </p:cNvSpPr>
          <p:nvPr/>
        </p:nvSpPr>
        <p:spPr bwMode="auto">
          <a:xfrm>
            <a:off x="3244850" y="4660900"/>
            <a:ext cx="1682750" cy="2397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60000"/>
              </a:lnSpc>
              <a:spcBef>
                <a:spcPct val="50000"/>
              </a:spcBef>
              <a:defRPr/>
            </a:pPr>
            <a:r>
              <a:rPr lang="en-US" altLang="en-US">
                <a:solidFill>
                  <a:srgbClr val="1ADE31"/>
                </a:solidFill>
                <a:latin typeface="Arial" panose="020B0604020202020204" pitchFamily="34" charset="0"/>
              </a:rPr>
              <a:t>NARKAHAI</a:t>
            </a:r>
            <a:endParaRPr lang="en-US" altLang="en-US">
              <a:solidFill>
                <a:srgbClr val="00DFCA"/>
              </a:solidFill>
              <a:latin typeface="Arial" panose="020B0604020202020204" pitchFamily="34" charset="0"/>
            </a:endParaRPr>
          </a:p>
        </p:txBody>
      </p:sp>
      <p:sp>
        <p:nvSpPr>
          <p:cNvPr id="607328" name="Text Box 96">
            <a:extLst>
              <a:ext uri="{FF2B5EF4-FFF2-40B4-BE49-F238E27FC236}">
                <a16:creationId xmlns:a16="http://schemas.microsoft.com/office/drawing/2014/main" id="{68DC0001-90B5-5D83-D30B-9F1935F550EB}"/>
              </a:ext>
            </a:extLst>
          </p:cNvPr>
          <p:cNvSpPr txBox="1">
            <a:spLocks noChangeArrowheads="1"/>
          </p:cNvSpPr>
          <p:nvPr/>
        </p:nvSpPr>
        <p:spPr bwMode="auto">
          <a:xfrm>
            <a:off x="3825875" y="4945063"/>
            <a:ext cx="1136650" cy="527050"/>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70000"/>
              </a:lnSpc>
              <a:spcBef>
                <a:spcPct val="50000"/>
              </a:spcBef>
              <a:defRPr/>
            </a:pPr>
            <a:r>
              <a:rPr lang="en-US" altLang="en-US" sz="2000">
                <a:latin typeface="Arial" panose="020B0604020202020204" pitchFamily="34" charset="0"/>
              </a:rPr>
              <a:t>                     JESU</a:t>
            </a:r>
            <a:endParaRPr lang="en-US" altLang="en-US">
              <a:solidFill>
                <a:srgbClr val="00DFCA"/>
              </a:solidFill>
              <a:latin typeface="Arial" panose="020B0604020202020204" pitchFamily="34" charset="0"/>
            </a:endParaRPr>
          </a:p>
        </p:txBody>
      </p:sp>
      <p:sp>
        <p:nvSpPr>
          <p:cNvPr id="607329" name="Text Box 97">
            <a:extLst>
              <a:ext uri="{FF2B5EF4-FFF2-40B4-BE49-F238E27FC236}">
                <a16:creationId xmlns:a16="http://schemas.microsoft.com/office/drawing/2014/main" id="{6C517B8E-9C80-D1DD-635D-590466D60536}"/>
              </a:ext>
            </a:extLst>
          </p:cNvPr>
          <p:cNvSpPr txBox="1">
            <a:spLocks noChangeArrowheads="1"/>
          </p:cNvSpPr>
          <p:nvPr/>
        </p:nvSpPr>
        <p:spPr bwMode="auto">
          <a:xfrm>
            <a:off x="3438525" y="4921250"/>
            <a:ext cx="1433513" cy="239713"/>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p>
            <a:pPr algn="ctr">
              <a:lnSpc>
                <a:spcPct val="60000"/>
              </a:lnSpc>
              <a:spcBef>
                <a:spcPct val="50000"/>
              </a:spcBef>
              <a:defRPr/>
            </a:pPr>
            <a:r>
              <a:rPr lang="en-US" dirty="0">
                <a:solidFill>
                  <a:srgbClr val="00DFCA"/>
                </a:solidFill>
                <a:latin typeface="Arial" charset="0"/>
                <a:ea typeface="ＭＳ Ｐゴシック" pitchFamily="-108" charset="-128"/>
              </a:rPr>
              <a:t>VARI KAHAI</a:t>
            </a:r>
          </a:p>
        </p:txBody>
      </p:sp>
      <p:sp>
        <p:nvSpPr>
          <p:cNvPr id="607330" name="Text Box 98">
            <a:extLst>
              <a:ext uri="{FF2B5EF4-FFF2-40B4-BE49-F238E27FC236}">
                <a16:creationId xmlns:a16="http://schemas.microsoft.com/office/drawing/2014/main" id="{24FA5494-5F3B-FCFF-E0A7-3929C29F2E54}"/>
              </a:ext>
            </a:extLst>
          </p:cNvPr>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lnSpc>
                <a:spcPct val="90000"/>
              </a:lnSpc>
              <a:spcBef>
                <a:spcPct val="50000"/>
              </a:spcBef>
              <a:defRPr/>
            </a:pPr>
            <a:r>
              <a:rPr lang="en-US" altLang="en-US">
                <a:solidFill>
                  <a:srgbClr val="1ADE31"/>
                </a:solidFill>
                <a:latin typeface="Arial" panose="020B0604020202020204" pitchFamily="34" charset="0"/>
              </a:rPr>
              <a:t>WUNGNAO</a:t>
            </a:r>
            <a:endParaRPr lang="en-US" altLang="en-US">
              <a:solidFill>
                <a:srgbClr val="00DFCA"/>
              </a:solidFill>
              <a:latin typeface="Arial" panose="020B0604020202020204" pitchFamily="34" charset="0"/>
            </a:endParaRPr>
          </a:p>
        </p:txBody>
      </p:sp>
      <p:sp>
        <p:nvSpPr>
          <p:cNvPr id="32796" name="Text Box 99">
            <a:extLst>
              <a:ext uri="{FF2B5EF4-FFF2-40B4-BE49-F238E27FC236}">
                <a16:creationId xmlns:a16="http://schemas.microsoft.com/office/drawing/2014/main" id="{DDFBC945-AA98-7EBF-2B0B-DF82A4BC70F0}"/>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ＭＳ Ｐゴシック" panose="020B0600070205080204" pitchFamily="34" charset="-128"/>
              </a:defRPr>
            </a:lvl1pPr>
            <a:lvl2pPr marL="37931725" indent="-37474525">
              <a:defRPr sz="1600" b="1">
                <a:solidFill>
                  <a:schemeClr val="tx1"/>
                </a:solidFill>
                <a:latin typeface="Comic Sans MS" panose="030F0902030302020204" pitchFamily="66" charset="0"/>
                <a:ea typeface="ＭＳ Ｐゴシック" panose="020B0600070205080204" pitchFamily="34" charset="-128"/>
              </a:defRPr>
            </a:lvl2pPr>
            <a:lvl3pPr marL="1143000" indent="-228600">
              <a:defRPr sz="1600" b="1">
                <a:solidFill>
                  <a:schemeClr val="tx1"/>
                </a:solidFill>
                <a:latin typeface="Comic Sans MS" panose="030F0902030302020204" pitchFamily="66" charset="0"/>
                <a:ea typeface="ＭＳ Ｐゴシック" panose="020B0600070205080204" pitchFamily="34" charset="-128"/>
              </a:defRPr>
            </a:lvl3pPr>
            <a:lvl4pPr marL="1600200" indent="-228600">
              <a:defRPr sz="1600" b="1">
                <a:solidFill>
                  <a:schemeClr val="tx1"/>
                </a:solidFill>
                <a:latin typeface="Comic Sans MS" panose="030F0902030302020204" pitchFamily="66" charset="0"/>
                <a:ea typeface="ＭＳ Ｐゴシック" panose="020B0600070205080204" pitchFamily="34" charset="-128"/>
              </a:defRPr>
            </a:lvl4pPr>
            <a:lvl5pPr marL="2057400" indent="-228600">
              <a:defRPr sz="16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7332" name="Rectangle 100">
            <a:extLst>
              <a:ext uri="{FF2B5EF4-FFF2-40B4-BE49-F238E27FC236}">
                <a16:creationId xmlns:a16="http://schemas.microsoft.com/office/drawing/2014/main" id="{060CEDB4-DC5A-304D-BB93-79ADC40395C8}"/>
              </a:ext>
            </a:extLst>
          </p:cNvPr>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9.65.05a.</a:t>
            </a:r>
          </a:p>
        </p:txBody>
      </p:sp>
      <p:sp>
        <p:nvSpPr>
          <p:cNvPr id="607333" name="Rectangle 101">
            <a:extLst>
              <a:ext uri="{FF2B5EF4-FFF2-40B4-BE49-F238E27FC236}">
                <a16:creationId xmlns:a16="http://schemas.microsoft.com/office/drawing/2014/main" id="{90D0658C-D639-B9B9-AD36-094D9AF0E9BD}"/>
              </a:ext>
            </a:extLst>
          </p:cNvPr>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pitchFamily="-108" charset="0"/>
                <a:ea typeface="ＭＳ Ｐゴシック" pitchFamily="-108" charset="-128"/>
              </a:rPr>
              <a:t>07</a:t>
            </a:r>
          </a:p>
        </p:txBody>
      </p:sp>
      <p:grpSp>
        <p:nvGrpSpPr>
          <p:cNvPr id="32799" name="Group 126">
            <a:extLst>
              <a:ext uri="{FF2B5EF4-FFF2-40B4-BE49-F238E27FC236}">
                <a16:creationId xmlns:a16="http://schemas.microsoft.com/office/drawing/2014/main" id="{A4117E23-3967-FE16-505D-39111C5BE60D}"/>
              </a:ext>
            </a:extLst>
          </p:cNvPr>
          <p:cNvGrpSpPr>
            <a:grpSpLocks/>
          </p:cNvGrpSpPr>
          <p:nvPr/>
        </p:nvGrpSpPr>
        <p:grpSpPr bwMode="auto">
          <a:xfrm>
            <a:off x="1922463" y="549275"/>
            <a:ext cx="3810000" cy="1871663"/>
            <a:chOff x="1188" y="346"/>
            <a:chExt cx="2400" cy="1179"/>
          </a:xfrm>
        </p:grpSpPr>
        <p:sp>
          <p:nvSpPr>
            <p:cNvPr id="607334" name="Rectangle 102">
              <a:extLst>
                <a:ext uri="{FF2B5EF4-FFF2-40B4-BE49-F238E27FC236}">
                  <a16:creationId xmlns:a16="http://schemas.microsoft.com/office/drawing/2014/main" id="{BE343449-F008-E282-D88E-4AD5E6A393CF}"/>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7335" name="Rectangle 103">
              <a:extLst>
                <a:ext uri="{FF2B5EF4-FFF2-40B4-BE49-F238E27FC236}">
                  <a16:creationId xmlns:a16="http://schemas.microsoft.com/office/drawing/2014/main" id="{B637A063-1538-9955-24FD-B2B4D444E9C0}"/>
                </a:ext>
              </a:extLst>
            </p:cNvPr>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pitchFamily="-108" charset="0"/>
                <a:ea typeface="ＭＳ Ｐゴシック" pitchFamily="-108" charset="-128"/>
              </a:endParaRPr>
            </a:p>
          </p:txBody>
        </p:sp>
        <p:sp>
          <p:nvSpPr>
            <p:cNvPr id="607336" name="Text Box 104">
              <a:extLst>
                <a:ext uri="{FF2B5EF4-FFF2-40B4-BE49-F238E27FC236}">
                  <a16:creationId xmlns:a16="http://schemas.microsoft.com/office/drawing/2014/main" id="{C82715AB-4F40-1E28-2CD7-8098EA2B8E74}"/>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latin typeface="Comic Sans MS" pitchFamily="-108" charset="0"/>
                  <a:ea typeface="ＭＳ Ｐゴシック" pitchFamily="-108" charset="-128"/>
                </a:rPr>
                <a:t>J</a:t>
              </a:r>
            </a:p>
          </p:txBody>
        </p:sp>
        <p:grpSp>
          <p:nvGrpSpPr>
            <p:cNvPr id="32803" name="Group 105">
              <a:extLst>
                <a:ext uri="{FF2B5EF4-FFF2-40B4-BE49-F238E27FC236}">
                  <a16:creationId xmlns:a16="http://schemas.microsoft.com/office/drawing/2014/main" id="{46CD5F87-793F-0C49-4C1C-7237233B5AB4}"/>
                </a:ext>
              </a:extLst>
            </p:cNvPr>
            <p:cNvGrpSpPr>
              <a:grpSpLocks/>
            </p:cNvGrpSpPr>
            <p:nvPr/>
          </p:nvGrpSpPr>
          <p:grpSpPr bwMode="auto">
            <a:xfrm>
              <a:off x="1686" y="824"/>
              <a:ext cx="1242" cy="358"/>
              <a:chOff x="1686" y="824"/>
              <a:chExt cx="1242" cy="358"/>
            </a:xfrm>
          </p:grpSpPr>
          <p:sp>
            <p:nvSpPr>
              <p:cNvPr id="607338" name="Rectangle 106">
                <a:extLst>
                  <a:ext uri="{FF2B5EF4-FFF2-40B4-BE49-F238E27FC236}">
                    <a16:creationId xmlns:a16="http://schemas.microsoft.com/office/drawing/2014/main" id="{CF7AC3A0-E9A4-0033-6CA4-422A1434FA56}"/>
                  </a:ext>
                </a:extLst>
              </p:cNvPr>
              <p:cNvSpPr>
                <a:spLocks noChangeArrowheads="1"/>
              </p:cNvSpPr>
              <p:nvPr/>
            </p:nvSpPr>
            <p:spPr bwMode="auto">
              <a:xfrm>
                <a:off x="1686" y="833"/>
                <a:ext cx="43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3600" i="1">
                    <a:solidFill>
                      <a:srgbClr val="FFEA18"/>
                    </a:solidFill>
                  </a:rPr>
                  <a:t>4M</a:t>
                </a:r>
                <a:endParaRPr lang="en-US" altLang="en-US" sz="4800" b="0">
                  <a:solidFill>
                    <a:srgbClr val="FFEA18"/>
                  </a:solidFill>
                  <a:latin typeface="Times" panose="02020603050405020304" pitchFamily="18" charset="0"/>
                </a:endParaRPr>
              </a:p>
            </p:txBody>
          </p:sp>
          <p:sp>
            <p:nvSpPr>
              <p:cNvPr id="607339" name="Rectangle 107">
                <a:extLst>
                  <a:ext uri="{FF2B5EF4-FFF2-40B4-BE49-F238E27FC236}">
                    <a16:creationId xmlns:a16="http://schemas.microsoft.com/office/drawing/2014/main" id="{9E674FA1-D22D-DE85-38ED-797457C026E4}"/>
                  </a:ext>
                </a:extLst>
              </p:cNvPr>
              <p:cNvSpPr>
                <a:spLocks noChangeArrowheads="1"/>
              </p:cNvSpPr>
              <p:nvPr/>
            </p:nvSpPr>
            <p:spPr bwMode="auto">
              <a:xfrm>
                <a:off x="2241" y="824"/>
                <a:ext cx="68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lgn="ctr">
                  <a:defRPr/>
                </a:pPr>
                <a:r>
                  <a:rPr lang="en-US" altLang="en-US" sz="3600" i="1">
                    <a:solidFill>
                      <a:srgbClr val="FFEA18"/>
                    </a:solidFill>
                  </a:rPr>
                  <a:t>  3M</a:t>
                </a:r>
                <a:endParaRPr lang="en-US" altLang="en-US" sz="4800" b="0">
                  <a:solidFill>
                    <a:srgbClr val="FFEA18"/>
                  </a:solidFill>
                  <a:latin typeface="Times" panose="02020603050405020304" pitchFamily="18" charset="0"/>
                </a:endParaRPr>
              </a:p>
            </p:txBody>
          </p:sp>
        </p:grpSp>
        <p:grpSp>
          <p:nvGrpSpPr>
            <p:cNvPr id="32804" name="Group 108">
              <a:extLst>
                <a:ext uri="{FF2B5EF4-FFF2-40B4-BE49-F238E27FC236}">
                  <a16:creationId xmlns:a16="http://schemas.microsoft.com/office/drawing/2014/main" id="{37B2A6ED-F660-DBB3-5D64-45EC17A1F535}"/>
                </a:ext>
              </a:extLst>
            </p:cNvPr>
            <p:cNvGrpSpPr>
              <a:grpSpLocks/>
            </p:cNvGrpSpPr>
            <p:nvPr/>
          </p:nvGrpSpPr>
          <p:grpSpPr bwMode="auto">
            <a:xfrm>
              <a:off x="1188" y="1175"/>
              <a:ext cx="1967" cy="249"/>
              <a:chOff x="1188" y="1175"/>
              <a:chExt cx="1967" cy="249"/>
            </a:xfrm>
          </p:grpSpPr>
          <p:grpSp>
            <p:nvGrpSpPr>
              <p:cNvPr id="32812" name="Group 109">
                <a:extLst>
                  <a:ext uri="{FF2B5EF4-FFF2-40B4-BE49-F238E27FC236}">
                    <a16:creationId xmlns:a16="http://schemas.microsoft.com/office/drawing/2014/main" id="{90AF8224-137E-7CDB-543F-CBBFB9EBB269}"/>
                  </a:ext>
                </a:extLst>
              </p:cNvPr>
              <p:cNvGrpSpPr>
                <a:grpSpLocks/>
              </p:cNvGrpSpPr>
              <p:nvPr/>
            </p:nvGrpSpPr>
            <p:grpSpPr bwMode="auto">
              <a:xfrm>
                <a:off x="1188" y="1175"/>
                <a:ext cx="1751" cy="249"/>
                <a:chOff x="1188" y="1175"/>
                <a:chExt cx="1751" cy="249"/>
              </a:xfrm>
            </p:grpSpPr>
            <p:sp>
              <p:nvSpPr>
                <p:cNvPr id="607342" name="Rectangle 110">
                  <a:extLst>
                    <a:ext uri="{FF2B5EF4-FFF2-40B4-BE49-F238E27FC236}">
                      <a16:creationId xmlns:a16="http://schemas.microsoft.com/office/drawing/2014/main" id="{5AE367D7-3F58-A99E-A547-F642CEAAAE61}"/>
                    </a:ext>
                  </a:extLst>
                </p:cNvPr>
                <p:cNvSpPr>
                  <a:spLocks noChangeArrowheads="1"/>
                </p:cNvSpPr>
                <p:nvPr/>
              </p:nvSpPr>
              <p:spPr bwMode="auto">
                <a:xfrm>
                  <a:off x="1188" y="1179"/>
                  <a:ext cx="15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09F32"/>
                      </a:solidFill>
                    </a:rPr>
                    <a:t>O</a:t>
                  </a:r>
                  <a:endParaRPr lang="en-US" altLang="en-US" sz="3600">
                    <a:solidFill>
                      <a:srgbClr val="FFEA18"/>
                    </a:solidFill>
                    <a:latin typeface="Times" panose="02020603050405020304" pitchFamily="18" charset="0"/>
                  </a:endParaRPr>
                </a:p>
              </p:txBody>
            </p:sp>
            <p:sp>
              <p:nvSpPr>
                <p:cNvPr id="607343" name="Rectangle 111">
                  <a:extLst>
                    <a:ext uri="{FF2B5EF4-FFF2-40B4-BE49-F238E27FC236}">
                      <a16:creationId xmlns:a16="http://schemas.microsoft.com/office/drawing/2014/main" id="{7626111E-D6AA-2D2C-6F5F-83576E081E9C}"/>
                    </a:ext>
                  </a:extLst>
                </p:cNvPr>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A</a:t>
                  </a:r>
                  <a:endParaRPr lang="en-US" altLang="en-US" sz="3600">
                    <a:solidFill>
                      <a:srgbClr val="FC030C"/>
                    </a:solidFill>
                    <a:latin typeface="Times" panose="02020603050405020304" pitchFamily="18" charset="0"/>
                  </a:endParaRPr>
                </a:p>
              </p:txBody>
            </p:sp>
            <p:sp>
              <p:nvSpPr>
                <p:cNvPr id="607344" name="Rectangle 112">
                  <a:extLst>
                    <a:ext uri="{FF2B5EF4-FFF2-40B4-BE49-F238E27FC236}">
                      <a16:creationId xmlns:a16="http://schemas.microsoft.com/office/drawing/2014/main" id="{3BCFFCFF-E221-007F-A4E1-52FC0F8A779C}"/>
                    </a:ext>
                  </a:extLst>
                </p:cNvPr>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7345" name="Rectangle 113">
                  <a:extLst>
                    <a:ext uri="{FF2B5EF4-FFF2-40B4-BE49-F238E27FC236}">
                      <a16:creationId xmlns:a16="http://schemas.microsoft.com/office/drawing/2014/main" id="{3E17AD81-2AF4-1C9C-4526-7ACD1CBF1661}"/>
                    </a:ext>
                  </a:extLst>
                </p:cNvPr>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M</a:t>
                  </a:r>
                  <a:endParaRPr lang="en-US" altLang="en-US" sz="3600">
                    <a:solidFill>
                      <a:srgbClr val="FC030C"/>
                    </a:solidFill>
                    <a:latin typeface="Times" panose="02020603050405020304" pitchFamily="18" charset="0"/>
                  </a:endParaRPr>
                </a:p>
              </p:txBody>
            </p:sp>
            <p:sp>
              <p:nvSpPr>
                <p:cNvPr id="607346" name="Rectangle 114">
                  <a:extLst>
                    <a:ext uri="{FF2B5EF4-FFF2-40B4-BE49-F238E27FC236}">
                      <a16:creationId xmlns:a16="http://schemas.microsoft.com/office/drawing/2014/main" id="{5A5C0C30-E205-2E66-6D15-24B2B074E525}"/>
                    </a:ext>
                  </a:extLst>
                </p:cNvPr>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FC030C"/>
                      </a:solidFill>
                    </a:rPr>
                    <a:t>J</a:t>
                  </a:r>
                  <a:endParaRPr lang="en-US" altLang="en-US" sz="3600">
                    <a:solidFill>
                      <a:srgbClr val="FC030C"/>
                    </a:solidFill>
                    <a:latin typeface="Times" panose="02020603050405020304" pitchFamily="18" charset="0"/>
                  </a:endParaRPr>
                </a:p>
              </p:txBody>
            </p:sp>
            <p:sp>
              <p:nvSpPr>
                <p:cNvPr id="607347" name="Rectangle 115">
                  <a:extLst>
                    <a:ext uri="{FF2B5EF4-FFF2-40B4-BE49-F238E27FC236}">
                      <a16:creationId xmlns:a16="http://schemas.microsoft.com/office/drawing/2014/main" id="{302CB813-33CC-E2FF-1D8B-FF787C4B0043}"/>
                    </a:ext>
                  </a:extLst>
                </p:cNvPr>
                <p:cNvSpPr>
                  <a:spLocks noChangeArrowheads="1"/>
                </p:cNvSpPr>
                <p:nvPr/>
              </p:nvSpPr>
              <p:spPr bwMode="auto">
                <a:xfrm>
                  <a:off x="2335" y="1183"/>
                  <a:ext cx="12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R</a:t>
                  </a:r>
                  <a:endParaRPr lang="en-US" altLang="en-US" sz="3600">
                    <a:solidFill>
                      <a:srgbClr val="08F220"/>
                    </a:solidFill>
                    <a:latin typeface="Times" panose="02020603050405020304" pitchFamily="18" charset="0"/>
                  </a:endParaRPr>
                </a:p>
              </p:txBody>
            </p:sp>
            <p:sp>
              <p:nvSpPr>
                <p:cNvPr id="607348" name="Rectangle 116">
                  <a:extLst>
                    <a:ext uri="{FF2B5EF4-FFF2-40B4-BE49-F238E27FC236}">
                      <a16:creationId xmlns:a16="http://schemas.microsoft.com/office/drawing/2014/main" id="{D46EE357-42DE-844A-0C8B-5E5610F1F609}"/>
                    </a:ext>
                  </a:extLst>
                </p:cNvPr>
                <p:cNvSpPr>
                  <a:spLocks noChangeArrowheads="1"/>
                </p:cNvSpPr>
                <p:nvPr/>
              </p:nvSpPr>
              <p:spPr bwMode="auto">
                <a:xfrm>
                  <a:off x="2552" y="1183"/>
                  <a:ext cx="20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W</a:t>
                  </a:r>
                  <a:endParaRPr lang="en-US" altLang="en-US" sz="3600">
                    <a:solidFill>
                      <a:srgbClr val="08F220"/>
                    </a:solidFill>
                    <a:latin typeface="Times" panose="02020603050405020304" pitchFamily="18" charset="0"/>
                  </a:endParaRPr>
                </a:p>
              </p:txBody>
            </p:sp>
            <p:sp>
              <p:nvSpPr>
                <p:cNvPr id="607349" name="Rectangle 117">
                  <a:extLst>
                    <a:ext uri="{FF2B5EF4-FFF2-40B4-BE49-F238E27FC236}">
                      <a16:creationId xmlns:a16="http://schemas.microsoft.com/office/drawing/2014/main" id="{2AD9FB2E-A2B6-0013-DED1-3EAD9FE8783D}"/>
                    </a:ext>
                  </a:extLst>
                </p:cNvPr>
                <p:cNvSpPr>
                  <a:spLocks noChangeArrowheads="1"/>
                </p:cNvSpPr>
                <p:nvPr/>
              </p:nvSpPr>
              <p:spPr bwMode="auto">
                <a:xfrm>
                  <a:off x="2781" y="1191"/>
                  <a:ext cx="15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08F220"/>
                      </a:solidFill>
                    </a:rPr>
                    <a:t>N</a:t>
                  </a:r>
                  <a:endParaRPr lang="en-US" altLang="en-US" sz="3600">
                    <a:solidFill>
                      <a:srgbClr val="08F220"/>
                    </a:solidFill>
                    <a:latin typeface="Times" panose="02020603050405020304" pitchFamily="18" charset="0"/>
                  </a:endParaRPr>
                </a:p>
              </p:txBody>
            </p:sp>
          </p:grpSp>
          <p:sp>
            <p:nvSpPr>
              <p:cNvPr id="607350" name="Rectangle 118">
                <a:extLst>
                  <a:ext uri="{FF2B5EF4-FFF2-40B4-BE49-F238E27FC236}">
                    <a16:creationId xmlns:a16="http://schemas.microsoft.com/office/drawing/2014/main" id="{D8C91162-AA1D-24BE-D3B7-6F112E30A33C}"/>
                  </a:ext>
                </a:extLst>
              </p:cNvPr>
              <p:cNvSpPr>
                <a:spLocks noChangeArrowheads="1"/>
              </p:cNvSpPr>
              <p:nvPr/>
            </p:nvSpPr>
            <p:spPr bwMode="auto">
              <a:xfrm>
                <a:off x="3024" y="1184"/>
                <a:ext cx="13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ＭＳ Ｐゴシック" panose="020B0600070205080204" pitchFamily="34" charset="-128"/>
                  </a:defRPr>
                </a:lvl1pPr>
                <a:lvl2pPr marL="37931725" indent="-37474525">
                  <a:defRPr sz="1600" b="1">
                    <a:solidFill>
                      <a:schemeClr val="tx1"/>
                    </a:solidFill>
                    <a:latin typeface="Comic Sans MS" panose="030F0702030302020204" pitchFamily="66" charset="0"/>
                    <a:ea typeface="ＭＳ Ｐゴシック" panose="020B0600070205080204" pitchFamily="34" charset="-128"/>
                  </a:defRPr>
                </a:lvl2pPr>
                <a:lvl3pPr>
                  <a:defRPr sz="1600" b="1">
                    <a:solidFill>
                      <a:schemeClr val="tx1"/>
                    </a:solidFill>
                    <a:latin typeface="Comic Sans MS" panose="030F0702030302020204" pitchFamily="66" charset="0"/>
                    <a:ea typeface="ＭＳ Ｐゴシック" panose="020B0600070205080204" pitchFamily="34" charset="-128"/>
                  </a:defRPr>
                </a:lvl3pPr>
                <a:lvl4pPr>
                  <a:defRPr sz="1600" b="1">
                    <a:solidFill>
                      <a:schemeClr val="tx1"/>
                    </a:solidFill>
                    <a:latin typeface="Comic Sans MS" panose="030F0702030302020204" pitchFamily="66" charset="0"/>
                    <a:ea typeface="ＭＳ Ｐゴシック" panose="020B0600070205080204" pitchFamily="34" charset="-128"/>
                  </a:defRPr>
                </a:lvl4pPr>
                <a:lvl5pPr>
                  <a:defRPr sz="16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1600" b="1">
                    <a:solidFill>
                      <a:schemeClr val="tx1"/>
                    </a:solidFill>
                    <a:latin typeface="Comic Sans MS" panose="030F0702030302020204" pitchFamily="66" charset="0"/>
                    <a:ea typeface="ＭＳ Ｐゴシック" panose="020B0600070205080204" pitchFamily="34" charset="-128"/>
                  </a:defRPr>
                </a:lvl9pPr>
              </a:lstStyle>
              <a:p>
                <a:pPr>
                  <a:defRPr/>
                </a:pPr>
                <a:r>
                  <a:rPr lang="en-US" altLang="en-US" sz="2400">
                    <a:solidFill>
                      <a:srgbClr val="11B0C5"/>
                    </a:solidFill>
                  </a:rPr>
                  <a:t>V</a:t>
                </a:r>
                <a:endParaRPr lang="en-US" altLang="en-US" sz="3600">
                  <a:solidFill>
                    <a:srgbClr val="11B0C5"/>
                  </a:solidFill>
                  <a:latin typeface="Times" panose="02020603050405020304" pitchFamily="18" charset="0"/>
                </a:endParaRPr>
              </a:p>
            </p:txBody>
          </p:sp>
        </p:grpSp>
        <p:grpSp>
          <p:nvGrpSpPr>
            <p:cNvPr id="32805" name="Group 119">
              <a:extLst>
                <a:ext uri="{FF2B5EF4-FFF2-40B4-BE49-F238E27FC236}">
                  <a16:creationId xmlns:a16="http://schemas.microsoft.com/office/drawing/2014/main" id="{D9288009-02B7-1ED7-0AA1-DF1EA5C270AB}"/>
                </a:ext>
              </a:extLst>
            </p:cNvPr>
            <p:cNvGrpSpPr>
              <a:grpSpLocks/>
            </p:cNvGrpSpPr>
            <p:nvPr/>
          </p:nvGrpSpPr>
          <p:grpSpPr bwMode="auto">
            <a:xfrm>
              <a:off x="2137" y="346"/>
              <a:ext cx="455" cy="692"/>
              <a:chOff x="2137" y="346"/>
              <a:chExt cx="455" cy="692"/>
            </a:xfrm>
          </p:grpSpPr>
          <p:grpSp>
            <p:nvGrpSpPr>
              <p:cNvPr id="32808" name="Group 120">
                <a:extLst>
                  <a:ext uri="{FF2B5EF4-FFF2-40B4-BE49-F238E27FC236}">
                    <a16:creationId xmlns:a16="http://schemas.microsoft.com/office/drawing/2014/main" id="{F01E3DFF-8A2F-28B1-C842-76E8F9183A1E}"/>
                  </a:ext>
                </a:extLst>
              </p:cNvPr>
              <p:cNvGrpSpPr>
                <a:grpSpLocks/>
              </p:cNvGrpSpPr>
              <p:nvPr/>
            </p:nvGrpSpPr>
            <p:grpSpPr bwMode="auto">
              <a:xfrm>
                <a:off x="2137" y="346"/>
                <a:ext cx="455" cy="692"/>
                <a:chOff x="1814" y="109"/>
                <a:chExt cx="455" cy="692"/>
              </a:xfrm>
            </p:grpSpPr>
            <p:sp>
              <p:nvSpPr>
                <p:cNvPr id="607353" name="Text Box 121">
                  <a:extLst>
                    <a:ext uri="{FF2B5EF4-FFF2-40B4-BE49-F238E27FC236}">
                      <a16:creationId xmlns:a16="http://schemas.microsoft.com/office/drawing/2014/main" id="{FED321D5-779B-7A25-9E82-0CCEB7203AF6}"/>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latin typeface="Comic Sans MS" pitchFamily="-108" charset="0"/>
                      <a:ea typeface="ＭＳ Ｐゴシック" pitchFamily="-108" charset="-128"/>
                    </a:rPr>
                    <a:t>7</a:t>
                  </a:r>
                </a:p>
              </p:txBody>
            </p:sp>
            <p:sp>
              <p:nvSpPr>
                <p:cNvPr id="607354" name="Line 122">
                  <a:extLst>
                    <a:ext uri="{FF2B5EF4-FFF2-40B4-BE49-F238E27FC236}">
                      <a16:creationId xmlns:a16="http://schemas.microsoft.com/office/drawing/2014/main" id="{65651FF9-F6DE-00DD-AB56-58DF9AFFA620}"/>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grpSp>
          <p:sp>
            <p:nvSpPr>
              <p:cNvPr id="607355" name="Line 123">
                <a:extLst>
                  <a:ext uri="{FF2B5EF4-FFF2-40B4-BE49-F238E27FC236}">
                    <a16:creationId xmlns:a16="http://schemas.microsoft.com/office/drawing/2014/main" id="{4E6ADCA8-C091-0381-00B5-56DE904179A2}"/>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charset="0"/>
                  <a:ea typeface="ＭＳ Ｐゴシック" charset="-128"/>
                  <a:cs typeface="ＭＳ Ｐゴシック" charset="-128"/>
                </a:endParaRPr>
              </a:p>
            </p:txBody>
          </p:sp>
        </p:grpSp>
        <p:sp>
          <p:nvSpPr>
            <p:cNvPr id="607356" name="Rectangle 124">
              <a:extLst>
                <a:ext uri="{FF2B5EF4-FFF2-40B4-BE49-F238E27FC236}">
                  <a16:creationId xmlns:a16="http://schemas.microsoft.com/office/drawing/2014/main" id="{4A607996-4AC9-6437-E161-C3CC1B5BA831}"/>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lgn="ctr">
                <a:defRPr/>
              </a:pPr>
              <a:endParaRPr lang="en-US" sz="2400" b="0">
                <a:solidFill>
                  <a:srgbClr val="FDDC07"/>
                </a:solidFill>
                <a:latin typeface="Comic Sans MS" pitchFamily="-108" charset="0"/>
                <a:ea typeface="ＭＳ Ｐゴシック" pitchFamily="-108" charset="-128"/>
              </a:endParaRPr>
            </a:p>
          </p:txBody>
        </p:sp>
        <p:sp>
          <p:nvSpPr>
            <p:cNvPr id="607357" name="Rectangle 125">
              <a:extLst>
                <a:ext uri="{FF2B5EF4-FFF2-40B4-BE49-F238E27FC236}">
                  <a16:creationId xmlns:a16="http://schemas.microsoft.com/office/drawing/2014/main" id="{389D9BBB-5CCF-BEBB-93A3-8C0929A5F613}"/>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a:latin typeface="Comic Sans MS" pitchFamily="-108" charset="0"/>
                <a:ea typeface="ＭＳ Ｐゴシック" pitchFamily="-108"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7321"/>
                                        </p:tgtEl>
                                        <p:attrNameLst>
                                          <p:attrName>style.visibility</p:attrName>
                                        </p:attrNameLst>
                                      </p:cBhvr>
                                      <p:to>
                                        <p:strVal val="visible"/>
                                      </p:to>
                                    </p:set>
                                    <p:anim calcmode="lin" valueType="num">
                                      <p:cBhvr additive="base">
                                        <p:cTn id="7" dur="500" fill="hold"/>
                                        <p:tgtEl>
                                          <p:spTgt spid="607321"/>
                                        </p:tgtEl>
                                        <p:attrNameLst>
                                          <p:attrName>ppt_x</p:attrName>
                                        </p:attrNameLst>
                                      </p:cBhvr>
                                      <p:tavLst>
                                        <p:tav tm="0">
                                          <p:val>
                                            <p:strVal val="0-#ppt_w/2"/>
                                          </p:val>
                                        </p:tav>
                                        <p:tav tm="100000">
                                          <p:val>
                                            <p:strVal val="#ppt_x"/>
                                          </p:val>
                                        </p:tav>
                                      </p:tavLst>
                                    </p:anim>
                                    <p:anim calcmode="lin" valueType="num">
                                      <p:cBhvr additive="base">
                                        <p:cTn id="8" dur="500" fill="hold"/>
                                        <p:tgtEl>
                                          <p:spTgt spid="6073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7322"/>
                                        </p:tgtEl>
                                        <p:attrNameLst>
                                          <p:attrName>style.visibility</p:attrName>
                                        </p:attrNameLst>
                                      </p:cBhvr>
                                      <p:to>
                                        <p:strVal val="visible"/>
                                      </p:to>
                                    </p:set>
                                    <p:anim calcmode="lin" valueType="num">
                                      <p:cBhvr additive="base">
                                        <p:cTn id="12" dur="500" fill="hold"/>
                                        <p:tgtEl>
                                          <p:spTgt spid="607322"/>
                                        </p:tgtEl>
                                        <p:attrNameLst>
                                          <p:attrName>ppt_x</p:attrName>
                                        </p:attrNameLst>
                                      </p:cBhvr>
                                      <p:tavLst>
                                        <p:tav tm="0">
                                          <p:val>
                                            <p:strVal val="0-#ppt_w/2"/>
                                          </p:val>
                                        </p:tav>
                                        <p:tav tm="100000">
                                          <p:val>
                                            <p:strVal val="#ppt_x"/>
                                          </p:val>
                                        </p:tav>
                                      </p:tavLst>
                                    </p:anim>
                                    <p:anim calcmode="lin" valueType="num">
                                      <p:cBhvr additive="base">
                                        <p:cTn id="13" dur="500" fill="hold"/>
                                        <p:tgtEl>
                                          <p:spTgt spid="6073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7324"/>
                                        </p:tgtEl>
                                        <p:attrNameLst>
                                          <p:attrName>style.visibility</p:attrName>
                                        </p:attrNameLst>
                                      </p:cBhvr>
                                      <p:to>
                                        <p:strVal val="visible"/>
                                      </p:to>
                                    </p:set>
                                    <p:anim calcmode="lin" valueType="num">
                                      <p:cBhvr additive="base">
                                        <p:cTn id="17" dur="500" fill="hold"/>
                                        <p:tgtEl>
                                          <p:spTgt spid="607324"/>
                                        </p:tgtEl>
                                        <p:attrNameLst>
                                          <p:attrName>ppt_x</p:attrName>
                                        </p:attrNameLst>
                                      </p:cBhvr>
                                      <p:tavLst>
                                        <p:tav tm="0">
                                          <p:val>
                                            <p:strVal val="0-#ppt_w/2"/>
                                          </p:val>
                                        </p:tav>
                                        <p:tav tm="100000">
                                          <p:val>
                                            <p:strVal val="#ppt_x"/>
                                          </p:val>
                                        </p:tav>
                                      </p:tavLst>
                                    </p:anim>
                                    <p:anim calcmode="lin" valueType="num">
                                      <p:cBhvr additive="base">
                                        <p:cTn id="18" dur="500" fill="hold"/>
                                        <p:tgtEl>
                                          <p:spTgt spid="60732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7325"/>
                                        </p:tgtEl>
                                        <p:attrNameLst>
                                          <p:attrName>style.visibility</p:attrName>
                                        </p:attrNameLst>
                                      </p:cBhvr>
                                      <p:to>
                                        <p:strVal val="visible"/>
                                      </p:to>
                                    </p:set>
                                    <p:anim calcmode="lin" valueType="num">
                                      <p:cBhvr additive="base">
                                        <p:cTn id="22" dur="500" fill="hold"/>
                                        <p:tgtEl>
                                          <p:spTgt spid="607325"/>
                                        </p:tgtEl>
                                        <p:attrNameLst>
                                          <p:attrName>ppt_x</p:attrName>
                                        </p:attrNameLst>
                                      </p:cBhvr>
                                      <p:tavLst>
                                        <p:tav tm="0">
                                          <p:val>
                                            <p:strVal val="0-#ppt_w/2"/>
                                          </p:val>
                                        </p:tav>
                                        <p:tav tm="100000">
                                          <p:val>
                                            <p:strVal val="#ppt_x"/>
                                          </p:val>
                                        </p:tav>
                                      </p:tavLst>
                                    </p:anim>
                                    <p:anim calcmode="lin" valueType="num">
                                      <p:cBhvr additive="base">
                                        <p:cTn id="23" dur="500" fill="hold"/>
                                        <p:tgtEl>
                                          <p:spTgt spid="607325"/>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7326"/>
                                        </p:tgtEl>
                                        <p:attrNameLst>
                                          <p:attrName>style.visibility</p:attrName>
                                        </p:attrNameLst>
                                      </p:cBhvr>
                                      <p:to>
                                        <p:strVal val="visible"/>
                                      </p:to>
                                    </p:set>
                                    <p:anim calcmode="lin" valueType="num">
                                      <p:cBhvr additive="base">
                                        <p:cTn id="27" dur="500" fill="hold"/>
                                        <p:tgtEl>
                                          <p:spTgt spid="607326"/>
                                        </p:tgtEl>
                                        <p:attrNameLst>
                                          <p:attrName>ppt_x</p:attrName>
                                        </p:attrNameLst>
                                      </p:cBhvr>
                                      <p:tavLst>
                                        <p:tav tm="0">
                                          <p:val>
                                            <p:strVal val="0-#ppt_w/2"/>
                                          </p:val>
                                        </p:tav>
                                        <p:tav tm="100000">
                                          <p:val>
                                            <p:strVal val="#ppt_x"/>
                                          </p:val>
                                        </p:tav>
                                      </p:tavLst>
                                    </p:anim>
                                    <p:anim calcmode="lin" valueType="num">
                                      <p:cBhvr additive="base">
                                        <p:cTn id="28" dur="500" fill="hold"/>
                                        <p:tgtEl>
                                          <p:spTgt spid="6073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07330"/>
                                        </p:tgtEl>
                                        <p:attrNameLst>
                                          <p:attrName>style.visibility</p:attrName>
                                        </p:attrNameLst>
                                      </p:cBhvr>
                                      <p:to>
                                        <p:strVal val="visible"/>
                                      </p:to>
                                    </p:set>
                                    <p:anim calcmode="lin" valueType="num">
                                      <p:cBhvr additive="base">
                                        <p:cTn id="32" dur="500" fill="hold"/>
                                        <p:tgtEl>
                                          <p:spTgt spid="607330"/>
                                        </p:tgtEl>
                                        <p:attrNameLst>
                                          <p:attrName>ppt_x</p:attrName>
                                        </p:attrNameLst>
                                      </p:cBhvr>
                                      <p:tavLst>
                                        <p:tav tm="0">
                                          <p:val>
                                            <p:strVal val="0-#ppt_w/2"/>
                                          </p:val>
                                        </p:tav>
                                        <p:tav tm="100000">
                                          <p:val>
                                            <p:strVal val="#ppt_x"/>
                                          </p:val>
                                        </p:tav>
                                      </p:tavLst>
                                    </p:anim>
                                    <p:anim calcmode="lin" valueType="num">
                                      <p:cBhvr additive="base">
                                        <p:cTn id="33" dur="500" fill="hold"/>
                                        <p:tgtEl>
                                          <p:spTgt spid="607330"/>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07327"/>
                                        </p:tgtEl>
                                        <p:attrNameLst>
                                          <p:attrName>style.visibility</p:attrName>
                                        </p:attrNameLst>
                                      </p:cBhvr>
                                      <p:to>
                                        <p:strVal val="visible"/>
                                      </p:to>
                                    </p:set>
                                    <p:anim calcmode="lin" valueType="num">
                                      <p:cBhvr additive="base">
                                        <p:cTn id="37" dur="500" fill="hold"/>
                                        <p:tgtEl>
                                          <p:spTgt spid="607327"/>
                                        </p:tgtEl>
                                        <p:attrNameLst>
                                          <p:attrName>ppt_x</p:attrName>
                                        </p:attrNameLst>
                                      </p:cBhvr>
                                      <p:tavLst>
                                        <p:tav tm="0">
                                          <p:val>
                                            <p:strVal val="0-#ppt_w/2"/>
                                          </p:val>
                                        </p:tav>
                                        <p:tav tm="100000">
                                          <p:val>
                                            <p:strVal val="#ppt_x"/>
                                          </p:val>
                                        </p:tav>
                                      </p:tavLst>
                                    </p:anim>
                                    <p:anim calcmode="lin" valueType="num">
                                      <p:cBhvr additive="base">
                                        <p:cTn id="38" dur="500" fill="hold"/>
                                        <p:tgtEl>
                                          <p:spTgt spid="607327"/>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07329"/>
                                        </p:tgtEl>
                                        <p:attrNameLst>
                                          <p:attrName>style.visibility</p:attrName>
                                        </p:attrNameLst>
                                      </p:cBhvr>
                                      <p:to>
                                        <p:strVal val="visible"/>
                                      </p:to>
                                    </p:set>
                                    <p:anim calcmode="lin" valueType="num">
                                      <p:cBhvr additive="base">
                                        <p:cTn id="42" dur="500" fill="hold"/>
                                        <p:tgtEl>
                                          <p:spTgt spid="607329"/>
                                        </p:tgtEl>
                                        <p:attrNameLst>
                                          <p:attrName>ppt_x</p:attrName>
                                        </p:attrNameLst>
                                      </p:cBhvr>
                                      <p:tavLst>
                                        <p:tav tm="0">
                                          <p:val>
                                            <p:strVal val="0-#ppt_w/2"/>
                                          </p:val>
                                        </p:tav>
                                        <p:tav tm="100000">
                                          <p:val>
                                            <p:strVal val="#ppt_x"/>
                                          </p:val>
                                        </p:tav>
                                      </p:tavLst>
                                    </p:anim>
                                    <p:anim calcmode="lin" valueType="num">
                                      <p:cBhvr additive="base">
                                        <p:cTn id="43" dur="500" fill="hold"/>
                                        <p:tgtEl>
                                          <p:spTgt spid="607329"/>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07328"/>
                                        </p:tgtEl>
                                        <p:attrNameLst>
                                          <p:attrName>style.visibility</p:attrName>
                                        </p:attrNameLst>
                                      </p:cBhvr>
                                      <p:to>
                                        <p:strVal val="visible"/>
                                      </p:to>
                                    </p:set>
                                    <p:anim calcmode="lin" valueType="num">
                                      <p:cBhvr additive="base">
                                        <p:cTn id="47" dur="500" fill="hold"/>
                                        <p:tgtEl>
                                          <p:spTgt spid="607328"/>
                                        </p:tgtEl>
                                        <p:attrNameLst>
                                          <p:attrName>ppt_x</p:attrName>
                                        </p:attrNameLst>
                                      </p:cBhvr>
                                      <p:tavLst>
                                        <p:tav tm="0">
                                          <p:val>
                                            <p:strVal val="0-#ppt_w/2"/>
                                          </p:val>
                                        </p:tav>
                                        <p:tav tm="100000">
                                          <p:val>
                                            <p:strVal val="#ppt_x"/>
                                          </p:val>
                                        </p:tav>
                                      </p:tavLst>
                                    </p:anim>
                                    <p:anim calcmode="lin" valueType="num">
                                      <p:cBhvr additive="base">
                                        <p:cTn id="48" dur="500" fill="hold"/>
                                        <p:tgtEl>
                                          <p:spTgt spid="607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321" grpId="0" autoUpdateAnimBg="0"/>
      <p:bldP spid="607322" grpId="0" autoUpdateAnimBg="0"/>
      <p:bldP spid="607324" grpId="0" autoUpdateAnimBg="0"/>
      <p:bldP spid="607325" grpId="0" autoUpdateAnimBg="0"/>
      <p:bldP spid="607326" grpId="0" autoUpdateAnimBg="0"/>
      <p:bldP spid="607327" grpId="0" autoUpdateAnimBg="0"/>
      <p:bldP spid="607328" grpId="0" autoUpdateAnimBg="0"/>
      <p:bldP spid="607329" grpId="0" autoUpdateAnimBg="0"/>
      <p:bldP spid="607330"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13013</TotalTime>
  <Words>7157</Words>
  <Application>Microsoft Macintosh PowerPoint</Application>
  <PresentationFormat>On-screen Show (4:3)</PresentationFormat>
  <Paragraphs>1029</Paragraphs>
  <Slides>64</Slides>
  <Notes>64</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81" baseType="lpstr">
      <vt:lpstr>Comic Sans MS</vt:lpstr>
      <vt:lpstr>ＭＳ Ｐゴシック</vt:lpstr>
      <vt:lpstr>Arial</vt:lpstr>
      <vt:lpstr>Times New Roman</vt:lpstr>
      <vt:lpstr>Times</vt:lpstr>
      <vt:lpstr>Monotype Sorts</vt:lpstr>
      <vt:lpstr>Helvetica</vt:lpstr>
      <vt:lpstr>Papyrus</vt:lpstr>
      <vt:lpstr>Ligurino</vt:lpstr>
      <vt:lpstr>Arial Black</vt:lpstr>
      <vt:lpstr>Skia</vt:lpstr>
      <vt:lpstr>Kosher-Normal</vt:lpstr>
      <vt:lpstr>Chicago</vt:lpstr>
      <vt:lpstr>Krone</vt:lpstr>
      <vt:lpstr>Pulse</vt:lpstr>
      <vt:lpstr>untitled 1</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583</cp:revision>
  <cp:lastPrinted>2003-03-25T22:37:11Z</cp:lastPrinted>
  <dcterms:created xsi:type="dcterms:W3CDTF">2000-11-12T00:20:10Z</dcterms:created>
  <dcterms:modified xsi:type="dcterms:W3CDTF">2025-01-09T01:16:12Z</dcterms:modified>
</cp:coreProperties>
</file>