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21"/>
  </p:notesMasterIdLst>
  <p:handoutMasterIdLst>
    <p:handoutMasterId r:id="rId22"/>
  </p:handoutMasterIdLst>
  <p:sldIdLst>
    <p:sldId id="756" r:id="rId2"/>
    <p:sldId id="711" r:id="rId3"/>
    <p:sldId id="755" r:id="rId4"/>
    <p:sldId id="738" r:id="rId5"/>
    <p:sldId id="739" r:id="rId6"/>
    <p:sldId id="740" r:id="rId7"/>
    <p:sldId id="716" r:id="rId8"/>
    <p:sldId id="726" r:id="rId9"/>
    <p:sldId id="681" r:id="rId10"/>
    <p:sldId id="346" r:id="rId11"/>
    <p:sldId id="360" r:id="rId12"/>
    <p:sldId id="682" r:id="rId13"/>
    <p:sldId id="683" r:id="rId14"/>
    <p:sldId id="684" r:id="rId15"/>
    <p:sldId id="685" r:id="rId16"/>
    <p:sldId id="686" r:id="rId17"/>
    <p:sldId id="750" r:id="rId18"/>
    <p:sldId id="752" r:id="rId19"/>
    <p:sldId id="715" r:id="rId2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b="1" kern="1200">
        <a:solidFill>
          <a:srgbClr val="00DFCA"/>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b="1" kern="1200">
        <a:solidFill>
          <a:srgbClr val="00DFCA"/>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b="1" kern="1200">
        <a:solidFill>
          <a:srgbClr val="00DFCA"/>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b="1" kern="1200">
        <a:solidFill>
          <a:srgbClr val="00DFCA"/>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b="1" kern="1200">
        <a:solidFill>
          <a:srgbClr val="00DFCA"/>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b="1" kern="1200">
        <a:solidFill>
          <a:srgbClr val="00DFCA"/>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b="1" kern="1200">
        <a:solidFill>
          <a:srgbClr val="00DFCA"/>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b="1" kern="1200">
        <a:solidFill>
          <a:srgbClr val="00DFCA"/>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50">
          <p15:clr>
            <a:srgbClr val="A4A3A4"/>
          </p15:clr>
        </p15:guide>
        <p15:guide id="2" orient="horz" pos="4223">
          <p15:clr>
            <a:srgbClr val="A4A3A4"/>
          </p15:clr>
        </p15:guide>
        <p15:guide id="3" pos="5219">
          <p15:clr>
            <a:srgbClr val="A4A3A4"/>
          </p15:clr>
        </p15:guide>
        <p15:guide id="4" pos="54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86" d="100"/>
          <a:sy n="86" d="100"/>
        </p:scale>
        <p:origin x="2944" y="952"/>
      </p:cViewPr>
      <p:guideLst>
        <p:guide orient="horz" pos="2150"/>
        <p:guide orient="horz" pos="4223"/>
        <p:guide pos="5219"/>
        <p:guide pos="54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B5D672A-2EA9-9028-5BC9-5E4A6EB696EB}"/>
              </a:ext>
            </a:extLst>
          </p:cNvPr>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r">
              <a:defRPr/>
            </a:pPr>
            <a:fld id="{6CABD5C2-2AB9-4044-AAA1-BB8E988F515F}" type="slidenum">
              <a:rPr lang="en-US" altLang="en-US" sz="1400" b="0" smtClean="0">
                <a:solidFill>
                  <a:schemeClr val="tx1"/>
                </a:solidFill>
                <a:latin typeface="Times" panose="02020603050405020304" pitchFamily="18" charset="0"/>
              </a:rPr>
              <a:pPr algn="r">
                <a:defRPr/>
              </a:pPr>
              <a:t>‹#›</a:t>
            </a:fld>
            <a:endParaRPr lang="en-US" altLang="en-US" sz="1400" b="0">
              <a:solidFill>
                <a:schemeClr val="tx1"/>
              </a:solidFill>
              <a:latin typeface="Times" panose="02020603050405020304"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70C6DA7-6395-C5E9-F616-97BFE374F753}"/>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8CCAB2E7-E7D4-C044-C0DF-93AB21256FD1}"/>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a:extLst>
              <a:ext uri="{FF2B5EF4-FFF2-40B4-BE49-F238E27FC236}">
                <a16:creationId xmlns:a16="http://schemas.microsoft.com/office/drawing/2014/main" id="{27DEEB78-6991-FD57-3426-44BF46FC36D2}"/>
              </a:ext>
            </a:extLst>
          </p:cNvPr>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r">
              <a:defRPr/>
            </a:pPr>
            <a:fld id="{3DCDDD83-15D6-1C46-A87A-49773E56AACF}" type="slidenum">
              <a:rPr lang="en-US" altLang="en-US" sz="1400" b="0" smtClean="0">
                <a:solidFill>
                  <a:schemeClr val="tx1"/>
                </a:solidFill>
                <a:latin typeface="Times" panose="02020603050405020304" pitchFamily="18" charset="0"/>
              </a:rPr>
              <a:pPr algn="r">
                <a:defRPr/>
              </a:pPr>
              <a:t>‹#›</a:t>
            </a:fld>
            <a:endParaRPr lang="en-US" altLang="en-US" sz="1400" b="0">
              <a:solidFill>
                <a:schemeClr val="tx1"/>
              </a:solidFill>
              <a:latin typeface="Times" panose="0202060305040502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92A5D15-4BE1-CC27-487D-88A534F230C6}"/>
              </a:ext>
            </a:extLst>
          </p:cNvPr>
          <p:cNvSpPr>
            <a:spLocks noChangeArrowheads="1" noTextEdit="1"/>
          </p:cNvSpPr>
          <p:nvPr>
            <p:ph type="sldImg"/>
          </p:nvPr>
        </p:nvSpPr>
        <p:spPr>
          <a:xfrm>
            <a:off x="1150938" y="692150"/>
            <a:ext cx="4556125" cy="3416300"/>
          </a:xfrm>
          <a:ln/>
        </p:spPr>
      </p:sp>
      <p:sp>
        <p:nvSpPr>
          <p:cNvPr id="5123" name="Rectangle 3">
            <a:extLst>
              <a:ext uri="{FF2B5EF4-FFF2-40B4-BE49-F238E27FC236}">
                <a16:creationId xmlns:a16="http://schemas.microsoft.com/office/drawing/2014/main" id="{DBDC8AB7-0E1B-027C-39B6-E26FE212EDB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So we have this great stack of Bibles…each one – through their Old and New Testaments -- with the same assuring and hopeful story of salvation and eternal life.</a:t>
            </a:r>
          </a:p>
          <a:p>
            <a:r>
              <a:rPr lang="en-US" altLang="en-US" b="1">
                <a:latin typeface="Times" panose="020F0502020204030204" pitchFamily="34" charset="0"/>
                <a:ea typeface="ＭＳ Ｐゴシック" panose="020B0600070205080204" pitchFamily="34" charset="-128"/>
              </a:rPr>
              <a:t>////	We get a mental handle on all that information with the little memory tool of C, 7, S and J…</a:t>
            </a:r>
          </a:p>
          <a:p>
            <a:r>
              <a:rPr lang="en-US" altLang="en-US" b="1">
                <a:latin typeface="Times" panose="020F0502020204030204" pitchFamily="34" charset="0"/>
                <a:ea typeface="ＭＳ Ｐゴシック" panose="020B0600070205080204" pitchFamily="34" charset="-128"/>
              </a:rPr>
              <a:t>////	….which leads directly to the 10 KEY WORDS as file folder labels…CREATION, ABRAHAM, JOSEPH, MOSES, JOSHUA, ANARCHY, ROYALTY, CAPTIVITY, SILENCE AND JESUS…</a:t>
            </a:r>
          </a:p>
          <a:p>
            <a:r>
              <a:rPr lang="en-US" altLang="en-US" b="1">
                <a:latin typeface="Times" panose="020F0502020204030204" pitchFamily="34" charset="0"/>
                <a:ea typeface="ＭＳ Ｐゴシック" panose="020B0600070205080204" pitchFamily="34" charset="-128"/>
              </a:rPr>
              <a:t>….from which the incomparable drama of the scriptures can be recalled, reclaimed and enjoyed all over again…time after time…in every life circumstance…ever mining deeper the great truths of God’s great love letter to May.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B167B58-BA4B-2A85-CDC7-8EC87D876617}"/>
              </a:ext>
            </a:extLst>
          </p:cNvPr>
          <p:cNvSpPr>
            <a:spLocks noChangeArrowheads="1" noTextEdit="1"/>
          </p:cNvSpPr>
          <p:nvPr>
            <p:ph type="sldImg"/>
          </p:nvPr>
        </p:nvSpPr>
        <p:spPr>
          <a:xfrm>
            <a:off x="1150938" y="692150"/>
            <a:ext cx="4556125" cy="3416300"/>
          </a:xfrm>
          <a:ln/>
        </p:spPr>
      </p:sp>
      <p:sp>
        <p:nvSpPr>
          <p:cNvPr id="23555" name="Rectangle 3">
            <a:extLst>
              <a:ext uri="{FF2B5EF4-FFF2-40B4-BE49-F238E27FC236}">
                <a16:creationId xmlns:a16="http://schemas.microsoft.com/office/drawing/2014/main" id="{7425A41A-88A7-9542-AAD8-562328C661D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FOURTH FILE FOLDER....  Now in a time frame of about 1500 B.C.….the third of the four great people…MOSES….rises from among them, leading the Israelites out of Egypt in the great</a:t>
            </a:r>
          </a:p>
          <a:p>
            <a:r>
              <a:rPr lang="en-US" altLang="en-US" b="1">
                <a:latin typeface="Times" panose="020F0502020204030204" pitchFamily="34" charset="0"/>
                <a:ea typeface="ＭＳ Ｐゴシック" panose="020B0600070205080204" pitchFamily="34" charset="-128"/>
              </a:rPr>
              <a:t>////	....EXODUS and into the desert of the Sinai Peninsula. At </a:t>
            </a:r>
          </a:p>
          <a:p>
            <a:r>
              <a:rPr lang="en-US" altLang="en-US" b="1">
                <a:latin typeface="Times" panose="020F0502020204030204" pitchFamily="34" charset="0"/>
                <a:ea typeface="ＭＳ Ｐゴシック" panose="020B0600070205080204" pitchFamily="34" charset="-128"/>
              </a:rPr>
              <a:t>////	....MT. SINAI,  MOSES is given the LAW, the Torah...</a:t>
            </a:r>
          </a:p>
          <a:p>
            <a:r>
              <a:rPr lang="en-US" altLang="en-US" b="1">
                <a:latin typeface="Times" panose="020F0502020204030204" pitchFamily="34" charset="0"/>
                <a:ea typeface="ＭＳ Ｐゴシック" panose="020B0600070205080204" pitchFamily="34" charset="-128"/>
              </a:rPr>
              <a:t>////	....in 3 parts ...M-C-C... Moral, Civil and Ceremonial. MOSES </a:t>
            </a:r>
          </a:p>
          <a:p>
            <a:r>
              <a:rPr lang="en-US" altLang="en-US" b="1">
                <a:latin typeface="Times" panose="020F0502020204030204" pitchFamily="34" charset="0"/>
                <a:ea typeface="ＭＳ Ｐゴシック" panose="020B0600070205080204" pitchFamily="34" charset="-128"/>
              </a:rPr>
              <a:t>////	....leads the Israelites on to the oasis of KADESH BARNEA ....where 12 spies are dispatched on a mission to the north to check out The Land of Canaan prior to the Israelites going in to take it as God had commanded.</a:t>
            </a:r>
          </a:p>
          <a:p>
            <a:r>
              <a:rPr lang="en-US" altLang="en-US" b="1">
                <a:latin typeface="Times" panose="020F0502020204030204" pitchFamily="34" charset="0"/>
                <a:ea typeface="ＭＳ Ｐゴシック" panose="020B0600070205080204" pitchFamily="34" charset="-128"/>
              </a:rPr>
              <a:t>	A majority report comes back, saying they cannot take The Land: the people are too tall, too powerful; Israelites too small, too weak.</a:t>
            </a:r>
          </a:p>
          <a:p>
            <a:r>
              <a:rPr lang="en-US" altLang="en-US" b="1">
                <a:latin typeface="Times" panose="020F0502020204030204" pitchFamily="34" charset="0"/>
                <a:ea typeface="ＭＳ Ｐゴシック" panose="020B0600070205080204" pitchFamily="34" charset="-128"/>
              </a:rPr>
              <a:t>	However, two spies, Joshua and Caleb, report that with obedience and faithfulness to God, they can  enter The Land and victoriously subdue it.</a:t>
            </a:r>
          </a:p>
          <a:p>
            <a:r>
              <a:rPr lang="en-US" altLang="en-US" b="1">
                <a:latin typeface="Times" panose="020F0502020204030204" pitchFamily="34" charset="0"/>
                <a:ea typeface="ＭＳ Ｐゴシック" panose="020B0600070205080204" pitchFamily="34" charset="-128"/>
              </a:rPr>
              <a:t>	The people rebel against God, having no faith in His provision. The faithless Israelites follow that majority report.</a:t>
            </a:r>
          </a:p>
          <a:p>
            <a:r>
              <a:rPr lang="en-US" altLang="en-US" b="1">
                <a:latin typeface="Times" panose="020F0502020204030204" pitchFamily="34" charset="0"/>
                <a:ea typeface="ＭＳ Ｐゴシック" panose="020B0600070205080204" pitchFamily="34" charset="-128"/>
              </a:rPr>
              <a:t>	As a result of their disbelief God banishes them to wander in the wilderness until all those above the age of 20 who disobeyed Him have died out. </a:t>
            </a:r>
          </a:p>
          <a:p>
            <a:r>
              <a:rPr lang="en-US" altLang="en-US" b="1">
                <a:latin typeface="Times" panose="020F0502020204030204" pitchFamily="34" charset="0"/>
                <a:ea typeface="ＭＳ Ｐゴシック" panose="020B0600070205080204" pitchFamily="34" charset="-128"/>
              </a:rPr>
              <a:t>////	....After 40 YEARS of wandering, just before entering The Promised Land, </a:t>
            </a:r>
          </a:p>
          <a:p>
            <a:r>
              <a:rPr lang="en-US" altLang="en-US" b="1">
                <a:latin typeface="Times" panose="020F0502020204030204" pitchFamily="34" charset="0"/>
                <a:ea typeface="ＭＳ Ｐゴシック" panose="020B0600070205080204" pitchFamily="34" charset="-128"/>
              </a:rPr>
              <a:t>MOSES </a:t>
            </a:r>
          </a:p>
          <a:p>
            <a:r>
              <a:rPr lang="en-US" altLang="en-US" b="1">
                <a:latin typeface="Times" panose="020F0502020204030204" pitchFamily="34" charset="0"/>
                <a:ea typeface="ＭＳ Ｐゴシック" panose="020B0600070205080204" pitchFamily="34" charset="-128"/>
              </a:rPr>
              <a:t>////	....in a series of FIVE SERMONS…teaches the new generation who they are in God's sight, reminds them of all that God expects of them and defines the promises of the unconditional .... </a:t>
            </a:r>
          </a:p>
          <a:p>
            <a:r>
              <a:rPr lang="en-US" altLang="en-US" b="1">
                <a:latin typeface="Times" panose="020F0502020204030204" pitchFamily="34" charset="0"/>
                <a:ea typeface="ＭＳ Ｐゴシック" panose="020B0600070205080204" pitchFamily="34" charset="-128"/>
              </a:rPr>
              <a:t>////	….LAND COVENANT.  MOSES dies, never himself, having set foot in Israel’s Promised Land.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2BFEB7F-C92E-0639-E324-E0D67FA9771D}"/>
              </a:ext>
            </a:extLst>
          </p:cNvPr>
          <p:cNvSpPr>
            <a:spLocks noChangeArrowheads="1" noTextEdit="1"/>
          </p:cNvSpPr>
          <p:nvPr>
            <p:ph type="sldImg"/>
          </p:nvPr>
        </p:nvSpPr>
        <p:spPr>
          <a:xfrm>
            <a:off x="1150938" y="692150"/>
            <a:ext cx="4556125" cy="3416300"/>
          </a:xfrm>
          <a:ln/>
        </p:spPr>
      </p:sp>
      <p:sp>
        <p:nvSpPr>
          <p:cNvPr id="25603" name="Rectangle 3">
            <a:extLst>
              <a:ext uri="{FF2B5EF4-FFF2-40B4-BE49-F238E27FC236}">
                <a16:creationId xmlns:a16="http://schemas.microsoft.com/office/drawing/2014/main" id="{9CEA9D80-99D2-77C7-EF0C-3664EF63007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FIFTH FILE FOLDER….JOSHUA…the last of the four great people…still in the 1500 B.C. time frame…As MOSES' successor, Joshua takes command as a new generation prepares to go into The Land and to subdue it. </a:t>
            </a:r>
          </a:p>
          <a:p>
            <a:r>
              <a:rPr lang="en-US" altLang="en-US" b="1">
                <a:latin typeface="Times" panose="020F0502020204030204" pitchFamily="34" charset="0"/>
                <a:ea typeface="ＭＳ Ｐゴシック" panose="020B0600070205080204" pitchFamily="34" charset="-128"/>
              </a:rPr>
              <a:t>////	....The Israelites enter Canaan, taking first the cities of Jericho and Ai and begin the long campaign to take possession under God’s direction. </a:t>
            </a:r>
          </a:p>
          <a:p>
            <a:r>
              <a:rPr lang="en-US" altLang="en-US" b="1">
                <a:latin typeface="Times" panose="020F0502020204030204" pitchFamily="34" charset="0"/>
                <a:ea typeface="ＭＳ Ｐゴシック" panose="020B0600070205080204" pitchFamily="34" charset="-128"/>
              </a:rPr>
              <a:t>////	After seven years the land is sufficiently subdued to begin dividing up the region among the Israelite tribes. They settle down to their new way of living in the Promised Land.  Joshua dies, making way for the first of the three societies.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26C821D-DAA9-EB5A-80B8-290070F5E87B}"/>
              </a:ext>
            </a:extLst>
          </p:cNvPr>
          <p:cNvSpPr>
            <a:spLocks noChangeArrowheads="1" noTextEdit="1"/>
          </p:cNvSpPr>
          <p:nvPr>
            <p:ph type="sldImg"/>
          </p:nvPr>
        </p:nvSpPr>
        <p:spPr>
          <a:xfrm>
            <a:off x="1150938" y="692150"/>
            <a:ext cx="4556125" cy="3416300"/>
          </a:xfrm>
          <a:ln/>
        </p:spPr>
      </p:sp>
      <p:sp>
        <p:nvSpPr>
          <p:cNvPr id="27651" name="Rectangle 3">
            <a:extLst>
              <a:ext uri="{FF2B5EF4-FFF2-40B4-BE49-F238E27FC236}">
                <a16:creationId xmlns:a16="http://schemas.microsoft.com/office/drawing/2014/main" id="{CD2CA960-A6D1-347D-1148-09C74936E43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SIXTH FILE FOLDER…the period of ANARCHY in a time frame of about 1000 B.C.….</a:t>
            </a:r>
          </a:p>
          <a:p>
            <a:r>
              <a:rPr lang="en-US" altLang="en-US" b="1">
                <a:latin typeface="Times" panose="020F0502020204030204" pitchFamily="34" charset="0"/>
                <a:ea typeface="ＭＳ Ｐゴシック" panose="020B0600070205080204" pitchFamily="34" charset="-128"/>
              </a:rPr>
              <a:t>////	....the JUDGES appear during a time of national apostasy or falling away from the God of the Hebrews, now called Israelites.  The Judges repeatedly call the people back to God and His commandments for their lives.</a:t>
            </a:r>
          </a:p>
          <a:p>
            <a:r>
              <a:rPr lang="en-US" altLang="en-US" b="1">
                <a:latin typeface="Times" panose="020F0502020204030204" pitchFamily="34" charset="0"/>
                <a:ea typeface="ＭＳ Ｐゴシック" panose="020B0600070205080204" pitchFamily="34" charset="-128"/>
              </a:rPr>
              <a:t>////	....Lasting some 350 years, the period ends with the emergence of SAMUEL, whom God commissions to appoint Israel's first king.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5842B42-C96F-48BF-7556-52D9E4E61E82}"/>
              </a:ext>
            </a:extLst>
          </p:cNvPr>
          <p:cNvSpPr>
            <a:spLocks noChangeArrowheads="1" noTextEdit="1"/>
          </p:cNvSpPr>
          <p:nvPr>
            <p:ph type="sldImg"/>
          </p:nvPr>
        </p:nvSpPr>
        <p:spPr>
          <a:xfrm>
            <a:off x="1150938" y="692150"/>
            <a:ext cx="4556125" cy="3416300"/>
          </a:xfrm>
          <a:ln/>
        </p:spPr>
      </p:sp>
      <p:sp>
        <p:nvSpPr>
          <p:cNvPr id="29699" name="Rectangle 3">
            <a:extLst>
              <a:ext uri="{FF2B5EF4-FFF2-40B4-BE49-F238E27FC236}">
                <a16:creationId xmlns:a16="http://schemas.microsoft.com/office/drawing/2014/main" id="{FC5C0174-BE0D-CFAB-E9A7-C54E704E66C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Leading to .... THE SEVENTH FILE FOLDER …THE ROYALTY period.....Time frame: 1000 B.C.   A united Israel enters its period of ROYALTY under the direction of three kings…</a:t>
            </a:r>
          </a:p>
          <a:p>
            <a:r>
              <a:rPr lang="en-US" altLang="en-US" b="1">
                <a:latin typeface="Times" panose="020F0502020204030204" pitchFamily="34" charset="0"/>
                <a:ea typeface="ＭＳ Ｐゴシック" panose="020B0600070205080204" pitchFamily="34" charset="-128"/>
              </a:rPr>
              <a:t>////	....S-D-S…SAUL, DAVID and SOLOMON…the three kings of a united Israel. SAUL is eventually deposed, replaced by DAVID, who is succeeded by his son SOLOMON. </a:t>
            </a:r>
          </a:p>
          <a:p>
            <a:r>
              <a:rPr lang="en-US" altLang="en-US" b="1">
                <a:latin typeface="Times" panose="020F0502020204030204" pitchFamily="34" charset="0"/>
                <a:ea typeface="ＭＳ Ｐゴシック" panose="020B0600070205080204" pitchFamily="34" charset="-128"/>
              </a:rPr>
              <a:t>////	....Through David God pronounces the unconditional DAVIDIC COVENANT.  After Solomon dies there is…</a:t>
            </a:r>
          </a:p>
          <a:p>
            <a:r>
              <a:rPr lang="en-US" altLang="en-US" b="1">
                <a:latin typeface="Times" panose="020F0502020204030204" pitchFamily="34" charset="0"/>
                <a:ea typeface="ＭＳ Ｐゴシック" panose="020B0600070205080204" pitchFamily="34" charset="-128"/>
              </a:rPr>
              <a:t>////	....the great NATIONAL SPLIT…Israel’s tragic CIVIL WAR...</a:t>
            </a:r>
          </a:p>
          <a:p>
            <a:r>
              <a:rPr lang="en-US" altLang="en-US" b="1">
                <a:latin typeface="Times" panose="020F0502020204030204" pitchFamily="34" charset="0"/>
                <a:ea typeface="ＭＳ Ｐゴシック" panose="020B0600070205080204" pitchFamily="34" charset="-128"/>
              </a:rPr>
              <a:t>////	....10 Tribes to the NORTH as a kingdom: calling itself ISRAEL...2 tribes to the SOUTH become the kingdom of JUDAH. </a:t>
            </a:r>
          </a:p>
          <a:p>
            <a:r>
              <a:rPr lang="en-US" altLang="en-US" b="1">
                <a:latin typeface="Times" panose="020F0502020204030204" pitchFamily="34" charset="0"/>
                <a:ea typeface="ＭＳ Ｐゴシック" panose="020B0600070205080204" pitchFamily="34" charset="-128"/>
              </a:rPr>
              <a:t>////	....Now the great Old Testament prophets appear. Through their messages to the people, God begins to chastise both parts of His Chosen People, issuing </a:t>
            </a:r>
          </a:p>
          <a:p>
            <a:r>
              <a:rPr lang="en-US" altLang="en-US" b="1">
                <a:latin typeface="Times" panose="020F0502020204030204" pitchFamily="34" charset="0"/>
                <a:ea typeface="ＭＳ Ｐゴシック" panose="020B0600070205080204" pitchFamily="34" charset="-128"/>
              </a:rPr>
              <a:t>////	....the unconditional NEW COVENANT in which God promises a new arrangement with his creation to appear at some future time.  Here the Messiah is clearly prefigured.</a:t>
            </a:r>
          </a:p>
          <a:p>
            <a:r>
              <a:rPr lang="en-US" altLang="en-US" b="1">
                <a:latin typeface="Times" panose="020F0502020204030204" pitchFamily="34" charset="0"/>
                <a:ea typeface="ＭＳ Ｐゴシック" panose="020B0600070205080204" pitchFamily="34" charset="-128"/>
              </a:rPr>
              <a:t>////	....There follow 20 kings in each nation, beginning with JEROBOAM in the NORTH and REHOBOAM in the SOUTH…J before R….North before South. </a:t>
            </a:r>
          </a:p>
          <a:p>
            <a:r>
              <a:rPr lang="en-US" altLang="en-US" b="1">
                <a:latin typeface="Times" panose="020F0502020204030204" pitchFamily="34" charset="0"/>
                <a:ea typeface="ＭＳ Ｐゴシック" panose="020B0600070205080204" pitchFamily="34" charset="-128"/>
              </a:rPr>
              <a:t>////	....After some 200 years, the ASSYRIANS invade and carry off the NORTHERN KINGDOM, ISRAEL, never to be heard from again. It is dispersed. </a:t>
            </a:r>
          </a:p>
          <a:p>
            <a:r>
              <a:rPr lang="en-US" altLang="en-US" b="1">
                <a:latin typeface="Times" panose="020F0502020204030204" pitchFamily="34" charset="0"/>
                <a:ea typeface="ＭＳ Ｐゴシック" panose="020B0600070205080204" pitchFamily="34" charset="-128"/>
              </a:rPr>
              <a:t>////	....Then, after another 150 years or so, the BABYLONIANS invade, destroying Jerusalem and carrying off the SOUTHERN KINGDOM, JUDAH, into the great Babylonian CAPTIVITY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D8AA9EE-CDEF-0D99-A38C-8973191D5A90}"/>
              </a:ext>
            </a:extLst>
          </p:cNvPr>
          <p:cNvSpPr>
            <a:spLocks noChangeArrowheads="1" noTextEdit="1"/>
          </p:cNvSpPr>
          <p:nvPr>
            <p:ph type="sldImg"/>
          </p:nvPr>
        </p:nvSpPr>
        <p:spPr>
          <a:xfrm>
            <a:off x="1150938" y="692150"/>
            <a:ext cx="4556125" cy="3416300"/>
          </a:xfrm>
          <a:ln/>
        </p:spPr>
      </p:sp>
      <p:sp>
        <p:nvSpPr>
          <p:cNvPr id="31747" name="Rectangle 3">
            <a:extLst>
              <a:ext uri="{FF2B5EF4-FFF2-40B4-BE49-F238E27FC236}">
                <a16:creationId xmlns:a16="http://schemas.microsoft.com/office/drawing/2014/main" id="{F264C58A-D832-C1AB-6D13-39E556FCA6E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EIGHTH FILE FOLDER ….The CAPTIVITY file....time frame: 500 B.C…</a:t>
            </a:r>
          </a:p>
          <a:p>
            <a:r>
              <a:rPr lang="en-US" altLang="en-US" b="1">
                <a:latin typeface="Times" panose="020F0502020204030204" pitchFamily="34" charset="0"/>
                <a:ea typeface="ＭＳ Ｐゴシック" panose="020B0600070205080204" pitchFamily="34" charset="-128"/>
              </a:rPr>
              <a:t>////	....After 70 Years captivity in Babylon, the Jews are told that they can return to The Land to rebuild the Temple and the city of Jerusalem. </a:t>
            </a:r>
          </a:p>
          <a:p>
            <a:r>
              <a:rPr lang="en-US" altLang="en-US" b="1">
                <a:latin typeface="Times" panose="020F0502020204030204" pitchFamily="34" charset="0"/>
                <a:ea typeface="ＭＳ Ｐゴシック" panose="020B0600070205080204" pitchFamily="34" charset="-128"/>
              </a:rPr>
              <a:t>////	....In 3 different treks back to Israel…</a:t>
            </a:r>
          </a:p>
          <a:p>
            <a:r>
              <a:rPr lang="en-US" altLang="en-US" b="1">
                <a:latin typeface="Times" panose="020F0502020204030204" pitchFamily="34" charset="0"/>
                <a:ea typeface="ＭＳ Ｐゴシック" panose="020B0600070205080204" pitchFamily="34" charset="-128"/>
              </a:rPr>
              <a:t>////	....over a 100-year period, 3 diplomat-priests lead 50,000 people back into The Promised Land.  </a:t>
            </a:r>
          </a:p>
          <a:p>
            <a:r>
              <a:rPr lang="en-US" altLang="en-US" b="1">
                <a:latin typeface="Times" panose="020F0502020204030204" pitchFamily="34" charset="0"/>
                <a:ea typeface="ＭＳ Ｐゴシック" panose="020B0600070205080204" pitchFamily="34" charset="-128"/>
              </a:rPr>
              <a:t>////	....Those great leaders are: Z -E-N: ZERUBBABEL, EZRA and NEHEMIAH.  And here the Old Testament closes.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D20AB44-D6CF-60D0-4AAB-931BB98B4E92}"/>
              </a:ext>
            </a:extLst>
          </p:cNvPr>
          <p:cNvSpPr>
            <a:spLocks noChangeArrowheads="1" noTextEdit="1"/>
          </p:cNvSpPr>
          <p:nvPr>
            <p:ph type="sldImg"/>
          </p:nvPr>
        </p:nvSpPr>
        <p:spPr>
          <a:xfrm>
            <a:off x="1150938" y="692150"/>
            <a:ext cx="4556125" cy="3416300"/>
          </a:xfrm>
          <a:ln/>
        </p:spPr>
      </p:sp>
      <p:sp>
        <p:nvSpPr>
          <p:cNvPr id="33795" name="Rectangle 3">
            <a:extLst>
              <a:ext uri="{FF2B5EF4-FFF2-40B4-BE49-F238E27FC236}">
                <a16:creationId xmlns:a16="http://schemas.microsoft.com/office/drawing/2014/main" id="{51EBE24E-ABF5-1E7C-E3B4-1938FEC8678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b="1">
                <a:latin typeface="Times" panose="020F0502020204030204" pitchFamily="34" charset="0"/>
                <a:ea typeface="ＭＳ Ｐゴシック" panose="020B0600070205080204" pitchFamily="34" charset="-128"/>
              </a:rPr>
              <a:t>THE NINTH FILE FOLDER:  SILENCE.... time frame still about 500 B.C., a period of about 400 years called Biblical SILENCE follows…events not recorded in Scripture. </a:t>
            </a:r>
          </a:p>
          <a:p>
            <a:r>
              <a:rPr lang="en-US" altLang="en-US" b="1">
                <a:latin typeface="Times" panose="020F0502020204030204" pitchFamily="34" charset="0"/>
                <a:ea typeface="ＭＳ Ｐゴシック" panose="020B0600070205080204" pitchFamily="34" charset="-128"/>
              </a:rPr>
              <a:t>////	....ALEX THE GREEK -- ALEXANDER the Great –- appears on history’s stage, spreading the GREEK culture and language throughout all his conquered lands… </a:t>
            </a:r>
          </a:p>
          <a:p>
            <a:r>
              <a:rPr lang="en-US" altLang="en-US" b="1">
                <a:latin typeface="Times" panose="020F0502020204030204" pitchFamily="34" charset="0"/>
                <a:ea typeface="ＭＳ Ｐゴシック" panose="020B0600070205080204" pitchFamily="34" charset="-128"/>
              </a:rPr>
              <a:t>////	....followed by ROME and its efficient but difficult SYSTEMS for maintaining civil order while expanding its enormous empire from the Middle East to Britain.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C1B3305-CD2C-8EC6-7CC4-D8CD25A9AA7D}"/>
              </a:ext>
            </a:extLst>
          </p:cNvPr>
          <p:cNvSpPr>
            <a:spLocks noChangeArrowheads="1" noTextEdit="1"/>
          </p:cNvSpPr>
          <p:nvPr>
            <p:ph type="sldImg"/>
          </p:nvPr>
        </p:nvSpPr>
        <p:spPr>
          <a:xfrm>
            <a:off x="1150938" y="692150"/>
            <a:ext cx="4556125" cy="3416300"/>
          </a:xfrm>
          <a:ln/>
        </p:spPr>
      </p:sp>
      <p:sp>
        <p:nvSpPr>
          <p:cNvPr id="35843" name="Rectangle 3">
            <a:extLst>
              <a:ext uri="{FF2B5EF4-FFF2-40B4-BE49-F238E27FC236}">
                <a16:creationId xmlns:a16="http://schemas.microsoft.com/office/drawing/2014/main" id="{4AD726D2-465A-8282-E8F2-2FF80F2329F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TENTH AND LAST FILE FOLDER....its time frame: the First Century.  Finally…JESUS – the long-promised Messiah -- is introduced in the first chapter of Matthew. We are now into the New Testament where we experience JESUS’ </a:t>
            </a:r>
          </a:p>
          <a:p>
            <a:r>
              <a:rPr lang="en-US" altLang="en-US" b="1">
                <a:latin typeface="Times" panose="020F0502020204030204" pitchFamily="34" charset="0"/>
                <a:ea typeface="ＭＳ Ｐゴシック" panose="020B0600070205080204" pitchFamily="34" charset="-128"/>
              </a:rPr>
              <a:t>////	....LIFE, in its many locations in Israel and its infinite lessons of ministry and loving care and message of salvation…to all the world.</a:t>
            </a:r>
          </a:p>
          <a:p>
            <a:r>
              <a:rPr lang="en-US" altLang="en-US" b="1">
                <a:latin typeface="Times" panose="020F0502020204030204" pitchFamily="34" charset="0"/>
                <a:ea typeface="ＭＳ Ｐゴシック" panose="020B0600070205080204" pitchFamily="34" charset="-128"/>
              </a:rPr>
              <a:t>////	....the CROSS — where we encounter the implications of his death, burial and resurrection — </a:t>
            </a:r>
          </a:p>
          <a:p>
            <a:r>
              <a:rPr lang="en-US" altLang="en-US" b="1">
                <a:latin typeface="Times" panose="020F0502020204030204" pitchFamily="34" charset="0"/>
                <a:ea typeface="ＭＳ Ｐゴシック" panose="020B0600070205080204" pitchFamily="34" charset="-128"/>
              </a:rPr>
              <a:t>////	....and finally…the historic spread of His CHURCH, which includes every believer on Planet Earth.</a:t>
            </a:r>
          </a:p>
          <a:p>
            <a:r>
              <a:rPr lang="en-US" altLang="en-US" b="1">
                <a:latin typeface="Times" panose="020F0502020204030204" pitchFamily="34" charset="0"/>
                <a:ea typeface="ＭＳ Ｐゴシック" panose="020B0600070205080204" pitchFamily="34" charset="-128"/>
              </a:rPr>
              <a:t>////	....The record is preserved for us in the facts and theology of the Gospels, </a:t>
            </a:r>
          </a:p>
          <a:p>
            <a:r>
              <a:rPr lang="en-US" altLang="en-US" b="1">
                <a:latin typeface="Times" panose="020F0502020204030204" pitchFamily="34" charset="0"/>
                <a:ea typeface="ＭＳ Ｐゴシック" panose="020B0600070205080204" pitchFamily="34" charset="-128"/>
              </a:rPr>
              <a:t>////	....Jesus’ outworking in the early history of the Church, the Acts, </a:t>
            </a:r>
          </a:p>
          <a:p>
            <a:r>
              <a:rPr lang="en-US" altLang="en-US" b="1">
                <a:latin typeface="Times" panose="020F0502020204030204" pitchFamily="34" charset="0"/>
                <a:ea typeface="ＭＳ Ｐゴシック" panose="020B0600070205080204" pitchFamily="34" charset="-128"/>
              </a:rPr>
              <a:t>////	....and the many letters of instruction and encouragement to the young churches, known as the Epistles. </a:t>
            </a:r>
          </a:p>
          <a:p>
            <a:r>
              <a:rPr lang="en-US" altLang="en-US" b="1">
                <a:latin typeface="Times" panose="020F0502020204030204" pitchFamily="34" charset="0"/>
                <a:ea typeface="ＭＳ Ｐゴシック" panose="020B0600070205080204" pitchFamily="34" charset="-128"/>
              </a:rPr>
              <a:t>////	....Finally…in the great climax to the Biblical chronology…In the Revelation…God's Program of the Ages, originally pronounced unconditionally through THE ABRAHAMIC COVENANT,  is consummated. Here we are given a glimpse of the wonder of the future with JESUS CHRIST, the Seed of David, seated eternally on his Davidic Throne providing the blessings of salvation and redemption for all men of the Earth.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1800100-40FA-C963-7CF3-7D71A91F4F5D}"/>
              </a:ext>
            </a:extLst>
          </p:cNvPr>
          <p:cNvSpPr>
            <a:spLocks noChangeArrowheads="1" noTextEdit="1"/>
          </p:cNvSpPr>
          <p:nvPr>
            <p:ph type="sldImg"/>
          </p:nvPr>
        </p:nvSpPr>
        <p:spPr>
          <a:xfrm>
            <a:off x="1150938" y="692150"/>
            <a:ext cx="4556125" cy="3416300"/>
          </a:xfrm>
          <a:ln/>
        </p:spPr>
      </p:sp>
      <p:sp>
        <p:nvSpPr>
          <p:cNvPr id="37891" name="Rectangle 3">
            <a:extLst>
              <a:ext uri="{FF2B5EF4-FFF2-40B4-BE49-F238E27FC236}">
                <a16:creationId xmlns:a16="http://schemas.microsoft.com/office/drawing/2014/main" id="{CF9C96BB-1538-D854-90AB-82A94300B39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So we have this great stack of Bibles…each one – through their Old and New Testaments -- with the same assuring and hopeful story of salvation and eternal life.</a:t>
            </a:r>
          </a:p>
          <a:p>
            <a:r>
              <a:rPr lang="en-US" altLang="en-US" b="1">
                <a:latin typeface="Times" panose="020F0502020204030204" pitchFamily="34" charset="0"/>
                <a:ea typeface="ＭＳ Ｐゴシック" panose="020B0600070205080204" pitchFamily="34" charset="-128"/>
              </a:rPr>
              <a:t>////	We get a mental handle on all that information with the little memory tool of C, 7, S and J…</a:t>
            </a:r>
          </a:p>
          <a:p>
            <a:r>
              <a:rPr lang="en-US" altLang="en-US" b="1">
                <a:latin typeface="Times" panose="020F0502020204030204" pitchFamily="34" charset="0"/>
                <a:ea typeface="ＭＳ Ｐゴシック" panose="020B0600070205080204" pitchFamily="34" charset="-128"/>
              </a:rPr>
              <a:t>////	….which leads directly to the 10 KEY WORDS as file folder labels…CREATION, ABRAHAM, JOSEPH, MOSES, JOSHUA, ANARCHY, ROYALTY, CAPTIVITY, SILENCE AND JESUS…</a:t>
            </a:r>
          </a:p>
          <a:p>
            <a:r>
              <a:rPr lang="en-US" altLang="en-US" b="1">
                <a:latin typeface="Times" panose="020F0502020204030204" pitchFamily="34" charset="0"/>
                <a:ea typeface="ＭＳ Ｐゴシック" panose="020B0600070205080204" pitchFamily="34" charset="-128"/>
              </a:rPr>
              <a:t>….from which the incomparable drama of the scriptures can be recalled, reclaimed and enjoyed all over again…time after time…in every life circumstance…ever mining deeper the great truths of God’s great love letter to May.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155F29C-23C1-5D2C-372E-5751274F6E38}"/>
              </a:ext>
            </a:extLst>
          </p:cNvPr>
          <p:cNvSpPr>
            <a:spLocks noChangeArrowheads="1" noTextEdit="1"/>
          </p:cNvSpPr>
          <p:nvPr>
            <p:ph type="sldImg"/>
          </p:nvPr>
        </p:nvSpPr>
        <p:spPr>
          <a:xfrm>
            <a:off x="1150938" y="692150"/>
            <a:ext cx="4556125" cy="3416300"/>
          </a:xfrm>
          <a:ln/>
        </p:spPr>
      </p:sp>
      <p:sp>
        <p:nvSpPr>
          <p:cNvPr id="39939" name="Rectangle 3">
            <a:extLst>
              <a:ext uri="{FF2B5EF4-FFF2-40B4-BE49-F238E27FC236}">
                <a16:creationId xmlns:a16="http://schemas.microsoft.com/office/drawing/2014/main" id="{57A1F0A3-4925-635C-0737-99C5E5BBA96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And that’s your Bible…THE QUICK CHRONOLOGY…in quick time!</a:t>
            </a:r>
          </a:p>
          <a:p>
            <a:r>
              <a:rPr lang="en-US" altLang="en-US" b="1">
                <a:latin typeface="Times" panose="020F0502020204030204" pitchFamily="34" charset="0"/>
                <a:ea typeface="ＭＳ Ｐゴシック" panose="020B0600070205080204" pitchFamily="34" charset="-128"/>
              </a:rPr>
              <a:t>Master it…and it will return to you untold treasures of insight, instruction and assurance that the Father IS there…a Plan IS in effect…history IS going somewhere!  THE GOSPEL OF JESUS CHRIST IS ACTIVE UPON THE EARTH! </a:t>
            </a:r>
            <a:endParaRPr lang="en-US" altLang="en-US" b="1">
              <a:solidFill>
                <a:srgbClr val="993300"/>
              </a:solidFill>
              <a:latin typeface="Times" panose="020F0502020204030204" pitchFamily="34" charset="0"/>
              <a:ea typeface="ＭＳ Ｐゴシック" panose="020B0600070205080204" pitchFamily="34" charset="-128"/>
            </a:endParaRPr>
          </a:p>
          <a:p>
            <a:r>
              <a:rPr lang="en-US" altLang="en-US" b="1">
                <a:latin typeface="Times" panose="020F0502020204030204" pitchFamily="34" charset="0"/>
                <a:ea typeface="ＭＳ Ｐゴシック" panose="020B0600070205080204" pitchFamily="34" charset="-128"/>
              </a:rPr>
              <a:t>The Scriptures clearly demand – our study clearly communicates –– that through Jesus Christ’s Great Commission, it is our assigned and individual responsibility to spread that message to every human being in our own assigned space as long as we are allowed by the Father’s Plan to walk upon Planet Earth.</a:t>
            </a:r>
          </a:p>
          <a:p>
            <a:r>
              <a:rPr lang="en-US" altLang="en-US" b="1">
                <a:latin typeface="Times" panose="020F0502020204030204" pitchFamily="34" charset="0"/>
                <a:ea typeface="ＭＳ Ｐゴシック" panose="020B0600070205080204" pitchFamily="34" charset="-128"/>
              </a:rPr>
              <a:t>////	And our assignment is clearly…to “go therefore and make disciples of all nations.”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0582C69-6E4F-B6CE-CB9E-303DDE424594}"/>
              </a:ext>
            </a:extLst>
          </p:cNvPr>
          <p:cNvSpPr>
            <a:spLocks noGrp="1" noRot="1" noChangeAspect="1" noChangeArrowheads="1" noTextEdit="1"/>
          </p:cNvSpPr>
          <p:nvPr>
            <p:ph type="sldImg"/>
          </p:nvPr>
        </p:nvSpPr>
        <p:spPr>
          <a:xfrm>
            <a:off x="1150938" y="692150"/>
            <a:ext cx="4556125" cy="3416300"/>
          </a:xfrm>
          <a:ln/>
        </p:spPr>
      </p:sp>
      <p:sp>
        <p:nvSpPr>
          <p:cNvPr id="7171" name="Notes Placeholder 2">
            <a:extLst>
              <a:ext uri="{FF2B5EF4-FFF2-40B4-BE49-F238E27FC236}">
                <a16:creationId xmlns:a16="http://schemas.microsoft.com/office/drawing/2014/main" id="{C87156D4-7881-F263-577D-19B19A3A956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anose="020F0502020204030204" pitchFamily="34" charset="0"/>
                <a:ea typeface="ＭＳ Ｐゴシック" panose="020B0600070205080204" pitchFamily="34" charset="-128"/>
              </a:rPr>
              <a:t>Congratulations!  You have now made it to the half-way point of this seminar!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DE32949-AE8A-03DB-1606-8AE1E229EC8C}"/>
              </a:ext>
            </a:extLst>
          </p:cNvPr>
          <p:cNvSpPr>
            <a:spLocks noGrp="1" noRot="1" noChangeAspect="1" noChangeArrowheads="1" noTextEdit="1"/>
          </p:cNvSpPr>
          <p:nvPr>
            <p:ph type="sldImg"/>
          </p:nvPr>
        </p:nvSpPr>
        <p:spPr>
          <a:xfrm>
            <a:off x="1150938" y="692150"/>
            <a:ext cx="4556125" cy="3416300"/>
          </a:xfrm>
          <a:ln/>
        </p:spPr>
      </p:sp>
      <p:sp>
        <p:nvSpPr>
          <p:cNvPr id="9219" name="Notes Placeholder 2">
            <a:extLst>
              <a:ext uri="{FF2B5EF4-FFF2-40B4-BE49-F238E27FC236}">
                <a16:creationId xmlns:a16="http://schemas.microsoft.com/office/drawing/2014/main" id="{2540E618-0CD0-6A5F-6BFD-E85228B5F50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anose="020F0502020204030204" pitchFamily="34" charset="0"/>
                <a:ea typeface="ＭＳ Ｐゴシック" panose="020B0600070205080204" pitchFamily="34" charset="-128"/>
              </a:rPr>
              <a:t>Now we’re going to do the entire Quick Chronology!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5DA702B-A288-C156-4678-85F32DD68498}"/>
              </a:ext>
            </a:extLst>
          </p:cNvPr>
          <p:cNvSpPr>
            <a:spLocks noGrp="1" noRot="1" noChangeAspect="1" noChangeArrowheads="1" noTextEdit="1"/>
          </p:cNvSpPr>
          <p:nvPr>
            <p:ph type="sldImg"/>
          </p:nvPr>
        </p:nvSpPr>
        <p:spPr>
          <a:xfrm>
            <a:off x="1150938" y="692150"/>
            <a:ext cx="4556125" cy="3416300"/>
          </a:xfrm>
          <a:ln/>
        </p:spPr>
      </p:sp>
      <p:sp>
        <p:nvSpPr>
          <p:cNvPr id="11267" name="Notes Placeholder 2">
            <a:extLst>
              <a:ext uri="{FF2B5EF4-FFF2-40B4-BE49-F238E27FC236}">
                <a16:creationId xmlns:a16="http://schemas.microsoft.com/office/drawing/2014/main" id="{3CC51D5C-34F9-FA05-341D-2352E3DB15A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200000"/>
              </a:lnSpc>
            </a:pPr>
            <a:r>
              <a:rPr lang="en-US" altLang="en-US" b="1">
                <a:latin typeface="Times New Roman" panose="02020603050405020304" pitchFamily="18" charset="0"/>
                <a:ea typeface="ＭＳ Ｐゴシック" panose="020B0600070205080204" pitchFamily="34" charset="-128"/>
              </a:rPr>
              <a:t>Now…after your trip through THE QUICK CHRONOLOGY…here’s a challenging question:  how quickly could YOU tell that great Bible story -- in all of these books -- to somebody else?  It’s a powerful witnessing tool, you know!  Yes...the whole thing…and YOU can do it!</a:t>
            </a:r>
            <a:endParaRPr lang="en-US" altLang="en-US">
              <a:latin typeface="Times New Roman" panose="02020603050405020304" pitchFamily="18" charset="0"/>
              <a:ea typeface="ＭＳ Ｐゴシック" panose="020B0600070205080204" pitchFamily="34" charset="-128"/>
            </a:endParaRPr>
          </a:p>
          <a:p>
            <a:r>
              <a:rPr lang="en-US" altLang="en-US" b="1">
                <a:latin typeface="Times" panose="020F0502020204030204" pitchFamily="34" charset="0"/>
                <a:ea typeface="ＭＳ Ｐゴシック" panose="020B0600070205080204" pitchFamily="34" charset="-128"/>
              </a:rPr>
              <a:t>////	So…get ready to tell the Bible story in quick time!</a:t>
            </a:r>
            <a:r>
              <a:rPr lang="en-US" altLang="en-US">
                <a:latin typeface="Times" panose="020F0502020204030204" pitchFamily="34" charset="0"/>
                <a:ea typeface="ＭＳ Ｐゴシック" panose="020B0600070205080204" pitchFamily="34" charset="-128"/>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AD1F428-7B2F-F17D-B9BF-1B3DE41C9086}"/>
              </a:ext>
            </a:extLst>
          </p:cNvPr>
          <p:cNvSpPr>
            <a:spLocks noChangeArrowheads="1" noTextEdit="1"/>
          </p:cNvSpPr>
          <p:nvPr>
            <p:ph type="sldImg"/>
          </p:nvPr>
        </p:nvSpPr>
        <p:spPr>
          <a:xfrm>
            <a:off x="1150938" y="692150"/>
            <a:ext cx="4556125" cy="3416300"/>
          </a:xfrm>
          <a:ln/>
        </p:spPr>
      </p:sp>
      <p:sp>
        <p:nvSpPr>
          <p:cNvPr id="13315" name="Rectangle 3">
            <a:extLst>
              <a:ext uri="{FF2B5EF4-FFF2-40B4-BE49-F238E27FC236}">
                <a16:creationId xmlns:a16="http://schemas.microsoft.com/office/drawing/2014/main" id="{6AF46E8F-C52F-49D7-2E92-9320E6D5086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And how about doing all this is just about twelve minutes?  You can, you know!  So, we’re going to make this final sprint through THE QUICK CHRONOLOGY in a lightning-fast run taking us across the entire Bible time line…once again: and remember, </a:t>
            </a:r>
            <a:r>
              <a:rPr lang="en-US" altLang="en-US" b="1" u="sng">
                <a:latin typeface="Times" panose="020F0502020204030204" pitchFamily="34" charset="0"/>
                <a:ea typeface="ＭＳ Ｐゴシック" panose="020B0600070205080204" pitchFamily="34" charset="-128"/>
              </a:rPr>
              <a:t>only</a:t>
            </a:r>
            <a:r>
              <a:rPr lang="en-US" altLang="en-US" b="1">
                <a:latin typeface="Times" panose="020F0502020204030204" pitchFamily="34" charset="0"/>
                <a:ea typeface="ＭＳ Ｐゴシック" panose="020B0600070205080204" pitchFamily="34" charset="-128"/>
              </a:rPr>
              <a:t> an overview!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5F01DFD-A342-AF6B-9D3E-78A56CD01DEB}"/>
              </a:ext>
            </a:extLst>
          </p:cNvPr>
          <p:cNvSpPr>
            <a:spLocks noChangeArrowheads="1" noTextEdit="1"/>
          </p:cNvSpPr>
          <p:nvPr>
            <p:ph type="sldImg"/>
          </p:nvPr>
        </p:nvSpPr>
        <p:spPr>
          <a:xfrm>
            <a:off x="1150938" y="692150"/>
            <a:ext cx="4556125" cy="3416300"/>
          </a:xfrm>
          <a:ln/>
        </p:spPr>
      </p:sp>
      <p:sp>
        <p:nvSpPr>
          <p:cNvPr id="15363" name="Rectangle 3">
            <a:extLst>
              <a:ext uri="{FF2B5EF4-FFF2-40B4-BE49-F238E27FC236}">
                <a16:creationId xmlns:a16="http://schemas.microsoft.com/office/drawing/2014/main" id="{29610C6D-6759-8D1C-F93F-5D07BF71CC7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Ready? Follow along with your BIBLE FILE Study Helps 04 or 31.  Here we go!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9F36FDE-6ACB-CA52-6998-61272822B72A}"/>
              </a:ext>
            </a:extLst>
          </p:cNvPr>
          <p:cNvSpPr>
            <a:spLocks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Beginning with the CREATION folder…</a:t>
            </a:r>
          </a:p>
          <a:p>
            <a:r>
              <a:rPr lang="en-US" altLang="en-US" b="1">
                <a:latin typeface="Times" panose="020F0502020204030204" pitchFamily="34" charset="0"/>
                <a:ea typeface="ＭＳ Ｐゴシック" panose="020B0600070205080204" pitchFamily="34" charset="-128"/>
              </a:rPr>
              <a:t>////	Five first things and two great programs are described here in the Creation folder.</a:t>
            </a:r>
          </a:p>
          <a:p>
            <a:pPr marL="37931725" lvl="1" indent="-37474525"/>
            <a:r>
              <a:rPr lang="en-US" altLang="en-US" b="1">
                <a:latin typeface="Times" panose="020F0502020204030204" pitchFamily="34" charset="0"/>
                <a:ea typeface="ＭＳ Ｐゴシック" panose="020B0600070205080204" pitchFamily="34" charset="-128"/>
              </a:rPr>
              <a:t>////	God has always been eternal and without a beginning, so we can call time before creation of the earth “pre-history,”  certainly before the time of Abraham.</a:t>
            </a:r>
          </a:p>
          <a:p>
            <a:pPr marL="37931725" lvl="1" indent="-37474525"/>
            <a:r>
              <a:rPr lang="en-US" altLang="en-US" b="1">
                <a:latin typeface="Times" panose="020F0502020204030204" pitchFamily="34" charset="0"/>
                <a:ea typeface="ＭＳ Ｐゴシック" panose="020B0600070205080204" pitchFamily="34" charset="-128"/>
              </a:rPr>
              <a:t>////	.... However after the earth was created the FIRST MAN and WOMAN appear on earth in a perfect form and placed in the sinless environment of God’s created perfection.</a:t>
            </a:r>
          </a:p>
          <a:p>
            <a:r>
              <a:rPr lang="en-US" altLang="en-US" b="1">
                <a:latin typeface="Times" panose="020F0502020204030204" pitchFamily="34" charset="0"/>
                <a:ea typeface="ＭＳ Ｐゴシック" panose="020B0600070205080204" pitchFamily="34" charset="-128"/>
              </a:rPr>
              <a:t>////	....  The FIRST SIN is committed…where Man is given a test of his gift of free will. He is tempted by Satan and falls from his created state of perfection into a sinful condition, having “missed the mark” for which he was created.</a:t>
            </a:r>
          </a:p>
          <a:p>
            <a:r>
              <a:rPr lang="en-US" altLang="en-US" b="1">
                <a:latin typeface="Times" panose="020F0502020204030204" pitchFamily="34" charset="0"/>
                <a:ea typeface="ＭＳ Ｐゴシック" panose="020B0600070205080204" pitchFamily="34" charset="-128"/>
              </a:rPr>
              <a:t>////	.... The FIRST GOSPEL or good news is given to men…</a:t>
            </a:r>
          </a:p>
          <a:p>
            <a:r>
              <a:rPr lang="en-US" altLang="en-US" b="1">
                <a:latin typeface="Times" panose="020F0502020204030204" pitchFamily="34" charset="0"/>
                <a:ea typeface="ＭＳ Ｐゴシック" panose="020B0600070205080204" pitchFamily="34" charset="-128"/>
              </a:rPr>
              <a:t>The Creator provides the first announcement that He will send a Redeemer to provide for man a way back to that original state of created perfection, innocence and holiness.</a:t>
            </a:r>
          </a:p>
          <a:p>
            <a:r>
              <a:rPr lang="en-US" altLang="en-US" b="1">
                <a:latin typeface="Times" panose="020F0502020204030204" pitchFamily="34" charset="0"/>
                <a:ea typeface="ＭＳ Ｐゴシック" panose="020B0600070205080204" pitchFamily="34" charset="-128"/>
              </a:rPr>
              <a:t>////	.... The FIRST FAMILY appears…</a:t>
            </a:r>
          </a:p>
          <a:p>
            <a:r>
              <a:rPr lang="en-US" altLang="en-US" b="1">
                <a:latin typeface="Times" panose="020F0502020204030204" pitchFamily="34" charset="0"/>
                <a:ea typeface="ＭＳ Ｐゴシック" panose="020B0600070205080204" pitchFamily="34" charset="-128"/>
              </a:rPr>
              <a:t>Adam and Eve have children and provide the basis for future development of a race of men who must contend with Satanic efforts to keep them from a restored relationship with the loving Father and Creator.</a:t>
            </a:r>
          </a:p>
          <a:p>
            <a:r>
              <a:rPr lang="en-US" altLang="en-US" b="1">
                <a:latin typeface="Times" panose="020F0502020204030204" pitchFamily="34" charset="0"/>
                <a:ea typeface="ＭＳ Ｐゴシック" panose="020B0600070205080204" pitchFamily="34" charset="-128"/>
              </a:rPr>
              <a:t>////	.... The FIRST MURDER is committed…</a:t>
            </a:r>
          </a:p>
          <a:p>
            <a:r>
              <a:rPr lang="en-US" altLang="en-US" b="1">
                <a:latin typeface="Times" panose="020F0502020204030204" pitchFamily="34" charset="0"/>
                <a:ea typeface="ＭＳ Ｐゴシック" panose="020B0600070205080204" pitchFamily="34" charset="-128"/>
              </a:rPr>
              <a:t>Sin is committed in its most abusive and abject form, the destruction by man of God’s ultimate gift, life itself.</a:t>
            </a:r>
          </a:p>
          <a:p>
            <a:r>
              <a:rPr lang="en-US" altLang="en-US" b="1">
                <a:latin typeface="Times" panose="020F0502020204030204" pitchFamily="34" charset="0"/>
                <a:ea typeface="ＭＳ Ｐゴシック" panose="020B0600070205080204" pitchFamily="34" charset="-128"/>
              </a:rPr>
              <a:t>AND THEN…The first of two great God-ordained programs comes into view…</a:t>
            </a:r>
          </a:p>
          <a:p>
            <a:r>
              <a:rPr lang="en-US" altLang="en-US" b="1">
                <a:latin typeface="Times" panose="020F0502020204030204" pitchFamily="34" charset="0"/>
                <a:ea typeface="ＭＳ Ｐゴシック" panose="020B0600070205080204" pitchFamily="34" charset="-128"/>
              </a:rPr>
              <a:t>////	.... Program #1: The GREAT FLOOD and RAINBOW….</a:t>
            </a:r>
          </a:p>
          <a:p>
            <a:r>
              <a:rPr lang="en-US" altLang="en-US" b="1">
                <a:latin typeface="Times" panose="020F0502020204030204" pitchFamily="34" charset="0"/>
                <a:ea typeface="ＭＳ Ｐゴシック" panose="020B0600070205080204" pitchFamily="34" charset="-128"/>
              </a:rPr>
              <a:t>….where God determines to wipe out His creation and begin it again. All mankind perishes except eight people who, under the leadership of righteous Noah, have remained true to God, who provides His rainbow promise as the waters recede.</a:t>
            </a:r>
          </a:p>
          <a:p>
            <a:r>
              <a:rPr lang="en-US" altLang="en-US" b="1">
                <a:latin typeface="Times" panose="020F0502020204030204" pitchFamily="34" charset="0"/>
                <a:ea typeface="ＭＳ Ｐゴシック" panose="020B0600070205080204" pitchFamily="34" charset="-128"/>
              </a:rPr>
              <a:t>////	.... At a later time, Program #2, during the TOWER OF BABEL event…</a:t>
            </a:r>
          </a:p>
          <a:p>
            <a:r>
              <a:rPr lang="en-US" altLang="en-US" b="1">
                <a:latin typeface="Times" panose="020F0502020204030204" pitchFamily="34" charset="0"/>
                <a:ea typeface="ＭＳ Ｐゴシック" panose="020B0600070205080204" pitchFamily="34" charset="-128"/>
              </a:rPr>
              <a:t>Man attempts to climb to an elevation equal to God Himself. God intervenes with a confusion of languages in order to disperse the races.</a:t>
            </a:r>
          </a:p>
        </p:txBody>
      </p:sp>
      <p:sp>
        <p:nvSpPr>
          <p:cNvPr id="17411" name="Rectangle 3">
            <a:extLst>
              <a:ext uri="{FF2B5EF4-FFF2-40B4-BE49-F238E27FC236}">
                <a16:creationId xmlns:a16="http://schemas.microsoft.com/office/drawing/2014/main" id="{08E15C2D-5FCB-CD50-1D8A-B3846770C8D0}"/>
              </a:ext>
            </a:extLst>
          </p:cNvPr>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EC4DE7F-1669-EFD7-E12A-AF5A32F4B231}"/>
              </a:ext>
            </a:extLst>
          </p:cNvPr>
          <p:cNvSpPr>
            <a:spLocks noChangeArrowheads="1" noTextEdit="1"/>
          </p:cNvSpPr>
          <p:nvPr>
            <p:ph type="sldImg"/>
          </p:nvPr>
        </p:nvSpPr>
        <p:spPr>
          <a:xfrm>
            <a:off x="1150938" y="692150"/>
            <a:ext cx="4556125" cy="3416300"/>
          </a:xfrm>
          <a:ln/>
        </p:spPr>
      </p:sp>
      <p:sp>
        <p:nvSpPr>
          <p:cNvPr id="19459" name="Rectangle 3">
            <a:extLst>
              <a:ext uri="{FF2B5EF4-FFF2-40B4-BE49-F238E27FC236}">
                <a16:creationId xmlns:a16="http://schemas.microsoft.com/office/drawing/2014/main" id="{439378CA-6CD9-EE48-C8BF-ABF10CA0FF7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SECOND FILE FOLDER…presents the first of the four great people…ABRAHAM, JOSEPH, MOSES AND JOSHUA.  First is.... ABRAHAM….TIME FRAME…about 2000 B.C.…remember that these few time frames are roughly in 500 year increments.</a:t>
            </a:r>
          </a:p>
          <a:p>
            <a:r>
              <a:rPr lang="en-US" altLang="en-US" b="1">
                <a:latin typeface="Times" panose="020F0502020204030204" pitchFamily="34" charset="0"/>
                <a:ea typeface="ＭＳ Ｐゴシック" panose="020B0600070205080204" pitchFamily="34" charset="-128"/>
              </a:rPr>
              <a:t>////	.... ABRAHAM is called by God out of Ur of the Chaldees when he proclaimed </a:t>
            </a:r>
          </a:p>
          <a:p>
            <a:r>
              <a:rPr lang="en-US" altLang="en-US" b="1">
                <a:latin typeface="Times" panose="020F0502020204030204" pitchFamily="34" charset="0"/>
                <a:ea typeface="ＭＳ Ｐゴシック" panose="020B0600070205080204" pitchFamily="34" charset="-128"/>
              </a:rPr>
              <a:t>////	.... his great promise of a LAND, a SEED, and a BLESSING, </a:t>
            </a:r>
          </a:p>
          <a:p>
            <a:r>
              <a:rPr lang="en-US" altLang="en-US" b="1">
                <a:latin typeface="Times" panose="020F0502020204030204" pitchFamily="34" charset="0"/>
                <a:ea typeface="ＭＳ Ｐゴシック" panose="020B0600070205080204" pitchFamily="34" charset="-128"/>
              </a:rPr>
              <a:t>////	.... to be later expanded in the unconditional ABRAHAMIC COVENANT.  All future biblical events unfold from these single covenant promises!  Abraham leaves UR of the Chaldees with his family, moving toward an unknown land. With him were wife SARAH, nephew Lot and father Terah. They journey to ancient Haran where old Terah, ABRAHAM’S father, dies.  At a later time, under God’s continued beckoning, they move on to Canaan. </a:t>
            </a:r>
          </a:p>
          <a:p>
            <a:r>
              <a:rPr lang="en-US" altLang="en-US" b="1">
                <a:latin typeface="Times" panose="020F0502020204030204" pitchFamily="34" charset="0"/>
                <a:ea typeface="ＭＳ Ｐゴシック" panose="020B0600070205080204" pitchFamily="34" charset="-128"/>
              </a:rPr>
              <a:t>////	....Eventually ABRAHAM has two sons: I and I…ISHMAEL through Sarah’s maidservant, Hagar; then years later ISAAC through his wife Sarah.  </a:t>
            </a:r>
            <a:r>
              <a:rPr lang="en-US" altLang="en-US" b="1" i="1" u="sng">
                <a:latin typeface="Times" panose="020F0502020204030204" pitchFamily="34" charset="0"/>
                <a:ea typeface="ＭＳ Ｐゴシック" panose="020B0600070205080204" pitchFamily="34" charset="-128"/>
              </a:rPr>
              <a:t>ISAAC is the son through which God’s promise to Abraham will be passed.</a:t>
            </a:r>
          </a:p>
          <a:p>
            <a:r>
              <a:rPr lang="en-US" altLang="en-US" b="1">
                <a:latin typeface="Times" panose="020F0502020204030204" pitchFamily="34" charset="0"/>
                <a:ea typeface="ＭＳ Ｐゴシック" panose="020B0600070205080204" pitchFamily="34" charset="-128"/>
              </a:rPr>
              <a:t>////	....ISAAC has two sons... J and E ...JACOB and ESAU.   In this case, Jacob is the recognized son through which the promise will pass.</a:t>
            </a:r>
          </a:p>
          <a:p>
            <a:r>
              <a:rPr lang="en-US" altLang="en-US" b="1">
                <a:latin typeface="Times" panose="020F0502020204030204" pitchFamily="34" charset="0"/>
                <a:ea typeface="ＭＳ Ｐゴシック" panose="020B0600070205080204" pitchFamily="34" charset="-128"/>
              </a:rPr>
              <a:t>////	....JACOB then has 12 SONS who become the patriarchs of the 12 TRIBES OF ANCIENT ISRAEL. One of those sons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8A8F2CB-BC87-D8D1-EAD2-33F7FC59EB84}"/>
              </a:ext>
            </a:extLst>
          </p:cNvPr>
          <p:cNvSpPr>
            <a:spLocks noChangeArrowheads="1" noTextEdit="1"/>
          </p:cNvSpPr>
          <p:nvPr>
            <p:ph type="sldImg"/>
          </p:nvPr>
        </p:nvSpPr>
        <p:spPr>
          <a:xfrm>
            <a:off x="1150938" y="692150"/>
            <a:ext cx="4556125" cy="3416300"/>
          </a:xfrm>
          <a:ln/>
        </p:spPr>
      </p:sp>
      <p:sp>
        <p:nvSpPr>
          <p:cNvPr id="21507" name="Rectangle 3">
            <a:extLst>
              <a:ext uri="{FF2B5EF4-FFF2-40B4-BE49-F238E27FC236}">
                <a16:creationId xmlns:a16="http://schemas.microsoft.com/office/drawing/2014/main" id="{C30C0D78-CAE0-85E4-29DB-58AC82CBD51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THE THIRD FILE FOLDER ....  JOSEPH…time frame remains about 2000 B.C.….the second of the four great people…</a:t>
            </a:r>
          </a:p>
          <a:p>
            <a:r>
              <a:rPr lang="en-US" altLang="en-US" b="1">
                <a:latin typeface="Times" panose="020F0502020204030204" pitchFamily="34" charset="0"/>
                <a:ea typeface="ＭＳ Ｐゴシック" panose="020B0600070205080204" pitchFamily="34" charset="-128"/>
              </a:rPr>
              <a:t>JOSEPH, is sold into Egyptian slavery by his jealous brothers. He arrives in Egypt and eventually rises to become Governor. The family of JACOB, with all JOSEPH’s brothers, is driven down to Egypt by famine. </a:t>
            </a:r>
          </a:p>
          <a:p>
            <a:r>
              <a:rPr lang="en-US" altLang="en-US" b="1">
                <a:latin typeface="Times" panose="020F0502020204030204" pitchFamily="34" charset="0"/>
                <a:ea typeface="ＭＳ Ｐゴシック" panose="020B0600070205080204" pitchFamily="34" charset="-128"/>
              </a:rPr>
              <a:t>////	.... Eventually slavery for the Hebrews follows because they multiplied rapidly!  Through time, because of their increasing population, they become a threat to the Egyptian government.  Thus, they become SLAVES of the Egyptians. </a:t>
            </a:r>
          </a:p>
          <a:p>
            <a:r>
              <a:rPr lang="en-US" altLang="en-US" b="1">
                <a:latin typeface="Times" panose="020F0502020204030204" pitchFamily="34" charset="0"/>
                <a:ea typeface="ＭＳ Ｐゴシック" panose="020B0600070205080204" pitchFamily="34" charset="-128"/>
              </a:rPr>
              <a:t>////	....They remain in Egypt for 430 years.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826581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2346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3338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9742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49348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5215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7913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879787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065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30505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6597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45022118-A595-76E7-9B0F-B5FC15D1646C}"/>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46F707BB-1C9E-DC51-6B47-1B2DFA43CA88}"/>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742950" indent="-285750">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1030" name="Group 26">
              <a:extLst>
                <a:ext uri="{FF2B5EF4-FFF2-40B4-BE49-F238E27FC236}">
                  <a16:creationId xmlns:a16="http://schemas.microsoft.com/office/drawing/2014/main" id="{65AA2847-B47D-4754-7B43-7D23807B966C}"/>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702BB299-14CA-ABF9-2AC2-F38097F57724}"/>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latin typeface="Arial" charset="0"/>
                  <a:ea typeface="ＭＳ Ｐゴシック" pitchFamily="-128" charset="-128"/>
                </a:endParaRPr>
              </a:p>
            </p:txBody>
          </p:sp>
          <p:sp>
            <p:nvSpPr>
              <p:cNvPr id="1036" name="Freeform 4">
                <a:extLst>
                  <a:ext uri="{FF2B5EF4-FFF2-40B4-BE49-F238E27FC236}">
                    <a16:creationId xmlns:a16="http://schemas.microsoft.com/office/drawing/2014/main" id="{BF8E7C3F-88AB-AC42-66E4-CBA937C0160D}"/>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935E1618-6DA6-9EF9-B524-DE10590B9D16}"/>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1E688837-53AC-F7D4-C694-E9337B208315}"/>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BB1889E1-75E8-C0BA-714F-0C379CC2A248}"/>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53A2A96C-861F-B2FA-EDC6-DF6F1FA7ADFF}"/>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4A49A537-2DF9-CF45-A5A8-008D25EC8AA6}"/>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76D5CA67-E669-FFB9-BE14-A28EE942187C}"/>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E9D2A337-AFA3-3CAB-62CE-FF006B7D8BB4}"/>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E31E3F31-1B9F-117A-2B0F-13335408AA7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F756C128-F365-71A5-8D26-8FA57F2D7A8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077BA3DC-AAE9-6A43-FA36-4162C9A6A973}"/>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D4921C2B-B052-A2EF-66B0-6FFC0099BFB7}"/>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E9BA361A-7B0F-1A54-1242-EFBD83F61188}"/>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86C77521-4585-92A3-C68D-C3611CFE54F0}"/>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05AFA089-0309-6911-21BC-33EA5FC2EE9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3D207E98-A01C-8510-D07C-4ED133DB784E}"/>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AD720476-9F22-D779-1AD6-CA552A8F6828}"/>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7EF846D4-0013-A9C5-7573-FB8B3419000B}"/>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75B2A065-2A62-3F0A-B22C-0947E0D46AF2}"/>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425AF71F-32F2-AE23-367C-20709274199A}"/>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3A74C883-90A5-4B0C-141F-08E2E43FD2E2}"/>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15439AA1-AE28-0F13-754E-F821997FD8C2}"/>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2C663C12-BAA3-C40A-333E-A22AA03AEA06}"/>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DE053D2C-AEE6-B0EB-1A48-5C47FD086058}"/>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742950" indent="-285750">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033" name="Rectangle 28">
                <a:extLst>
                  <a:ext uri="{FF2B5EF4-FFF2-40B4-BE49-F238E27FC236}">
                    <a16:creationId xmlns:a16="http://schemas.microsoft.com/office/drawing/2014/main" id="{2750AE13-4989-133F-1308-51BEEE2A16FB}"/>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742950" indent="-285750">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034" name="Rectangle 29">
                <a:extLst>
                  <a:ext uri="{FF2B5EF4-FFF2-40B4-BE49-F238E27FC236}">
                    <a16:creationId xmlns:a16="http://schemas.microsoft.com/office/drawing/2014/main" id="{70EF13E7-CC0B-844D-53C4-A2E09E8E3CFE}"/>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742950" indent="-285750">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1063" name="Text Box 39">
            <a:extLst>
              <a:ext uri="{FF2B5EF4-FFF2-40B4-BE49-F238E27FC236}">
                <a16:creationId xmlns:a16="http://schemas.microsoft.com/office/drawing/2014/main" id="{288B03A0-F59E-1F0D-AF4D-1EF5E7D8C9D7}"/>
              </a:ext>
            </a:extLst>
          </p:cNvPr>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900">
                <a:solidFill>
                  <a:srgbClr val="FFFFFF"/>
                </a:solidFill>
              </a:rPr>
              <a:t>© </a:t>
            </a:r>
            <a:r>
              <a:rPr lang="en-US" altLang="en-US" sz="1000">
                <a:solidFill>
                  <a:srgbClr val="FFFFFF"/>
                </a:solidFill>
              </a:rPr>
              <a:t>2006</a:t>
            </a:r>
            <a:r>
              <a:rPr lang="en-US" altLang="en-US" sz="900">
                <a:solidFill>
                  <a:srgbClr val="FFFFFF"/>
                </a:solidFill>
              </a:rPr>
              <a:t> TBBMI</a:t>
            </a:r>
          </a:p>
        </p:txBody>
      </p:sp>
      <p:sp>
        <p:nvSpPr>
          <p:cNvPr id="1064" name="Rectangle 40">
            <a:extLst>
              <a:ext uri="{FF2B5EF4-FFF2-40B4-BE49-F238E27FC236}">
                <a16:creationId xmlns:a16="http://schemas.microsoft.com/office/drawing/2014/main" id="{C87E5011-E4A0-5BDC-1F72-60751E399FDB}"/>
              </a:ext>
            </a:extLst>
          </p:cNvPr>
          <p:cNvSpPr>
            <a:spLocks noChangeArrowheads="1"/>
          </p:cNvSpPr>
          <p:nvPr userDrawn="1"/>
        </p:nvSpPr>
        <p:spPr bwMode="auto">
          <a:xfrm>
            <a:off x="7562850" y="6526213"/>
            <a:ext cx="817563"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9.7.04SL.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EFA9BD72-F590-24CF-69F5-D1F3DD255475}"/>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4" name="Picture 4">
            <a:extLst>
              <a:ext uri="{FF2B5EF4-FFF2-40B4-BE49-F238E27FC236}">
                <a16:creationId xmlns:a16="http://schemas.microsoft.com/office/drawing/2014/main" id="{1315466E-21AB-2338-07F7-60AEF98C12CC}"/>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5" name="Picture 5">
            <a:extLst>
              <a:ext uri="{FF2B5EF4-FFF2-40B4-BE49-F238E27FC236}">
                <a16:creationId xmlns:a16="http://schemas.microsoft.com/office/drawing/2014/main" id="{3B585449-7AFF-6CA1-AAC4-71B79B9FA81C}"/>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6" name="Picture 6">
            <a:extLst>
              <a:ext uri="{FF2B5EF4-FFF2-40B4-BE49-F238E27FC236}">
                <a16:creationId xmlns:a16="http://schemas.microsoft.com/office/drawing/2014/main" id="{041CA9FF-2D03-6723-204A-5165580307A5}"/>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102" name="Text Box 7">
            <a:extLst>
              <a:ext uri="{FF2B5EF4-FFF2-40B4-BE49-F238E27FC236}">
                <a16:creationId xmlns:a16="http://schemas.microsoft.com/office/drawing/2014/main" id="{5DC40AFC-77E2-BCE7-8501-0F7A2B34AA07}"/>
              </a:ext>
            </a:extLst>
          </p:cNvPr>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endParaRPr lang="en-US" altLang="en-US" sz="2000" b="0">
              <a:solidFill>
                <a:srgbClr val="FFA27C"/>
              </a:solidFill>
              <a:latin typeface="B VAG Rounded Bold" charset="0"/>
            </a:endParaRPr>
          </a:p>
        </p:txBody>
      </p:sp>
      <p:pic>
        <p:nvPicPr>
          <p:cNvPr id="593928" name="Picture 8">
            <a:extLst>
              <a:ext uri="{FF2B5EF4-FFF2-40B4-BE49-F238E27FC236}">
                <a16:creationId xmlns:a16="http://schemas.microsoft.com/office/drawing/2014/main" id="{5AF10DA4-DBD0-2551-2993-A7EDAD65512F}"/>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3">
            <a:extLst>
              <a:ext uri="{FF2B5EF4-FFF2-40B4-BE49-F238E27FC236}">
                <a16:creationId xmlns:a16="http://schemas.microsoft.com/office/drawing/2014/main" id="{285A0208-65DE-3AAB-B36F-8324532EE300}"/>
              </a:ext>
            </a:extLst>
          </p:cNvPr>
          <p:cNvGrpSpPr>
            <a:grpSpLocks/>
          </p:cNvGrpSpPr>
          <p:nvPr/>
        </p:nvGrpSpPr>
        <p:grpSpPr bwMode="auto">
          <a:xfrm>
            <a:off x="846138" y="1876425"/>
            <a:ext cx="8297862" cy="2787650"/>
            <a:chOff x="533" y="1182"/>
            <a:chExt cx="5227" cy="1756"/>
          </a:xfrm>
        </p:grpSpPr>
        <p:sp>
          <p:nvSpPr>
            <p:cNvPr id="593934" name="Text Box 14">
              <a:extLst>
                <a:ext uri="{FF2B5EF4-FFF2-40B4-BE49-F238E27FC236}">
                  <a16:creationId xmlns:a16="http://schemas.microsoft.com/office/drawing/2014/main" id="{AF5BA5EB-E380-B238-F195-F119CE077FD6}"/>
                </a:ext>
              </a:extLst>
            </p:cNvPr>
            <p:cNvSpPr txBox="1">
              <a:spLocks noChangeArrowheads="1"/>
            </p:cNvSpPr>
            <p:nvPr/>
          </p:nvSpPr>
          <p:spPr bwMode="auto">
            <a:xfrm>
              <a:off x="533" y="1182"/>
              <a:ext cx="5227" cy="1756"/>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p>
              <a:pPr algn="ctr">
                <a:spcBef>
                  <a:spcPct val="50000"/>
                </a:spcBef>
                <a:defRPr/>
              </a:pPr>
              <a:r>
                <a:rPr lang="en-US" sz="17200" dirty="0">
                  <a:solidFill>
                    <a:srgbClr val="FF0000"/>
                  </a:solidFill>
                  <a:latin typeface="Arial" charset="0"/>
                  <a:ea typeface="ＭＳ Ｐゴシック" pitchFamily="-128" charset="-128"/>
                </a:rPr>
                <a:t>O 7 V J</a:t>
              </a:r>
            </a:p>
          </p:txBody>
        </p:sp>
        <p:sp>
          <p:nvSpPr>
            <p:cNvPr id="593935" name="Rectangle 15">
              <a:extLst>
                <a:ext uri="{FF2B5EF4-FFF2-40B4-BE49-F238E27FC236}">
                  <a16:creationId xmlns:a16="http://schemas.microsoft.com/office/drawing/2014/main" id="{321AB2E5-3484-29A0-8E2D-EA8676ABB79B}"/>
                </a:ext>
              </a:extLst>
            </p:cNvPr>
            <p:cNvSpPr>
              <a:spLocks noChangeArrowheads="1"/>
            </p:cNvSpPr>
            <p:nvPr/>
          </p:nvSpPr>
          <p:spPr bwMode="auto">
            <a:xfrm>
              <a:off x="2081" y="2028"/>
              <a:ext cx="516" cy="105"/>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7"/>
                </a:schemeClr>
              </a:outerShdw>
            </a:effectLst>
          </p:spPr>
          <p:txBody>
            <a:bodyPr wrap="none" anchor="ctr"/>
            <a:lstStyle/>
            <a:p>
              <a:pPr>
                <a:defRPr/>
              </a:pPr>
              <a:endParaRPr lang="en-US">
                <a:latin typeface="Arial" charset="0"/>
                <a:ea typeface="ＭＳ Ｐゴシック" pitchFamily="-128" charset="-128"/>
              </a:endParaRPr>
            </a:p>
          </p:txBody>
        </p:sp>
      </p:grpSp>
      <p:sp>
        <p:nvSpPr>
          <p:cNvPr id="4105" name="Text Box 9">
            <a:extLst>
              <a:ext uri="{FF2B5EF4-FFF2-40B4-BE49-F238E27FC236}">
                <a16:creationId xmlns:a16="http://schemas.microsoft.com/office/drawing/2014/main" id="{9EE63068-1AEC-D360-C64B-CF47B865EF0A}"/>
              </a:ext>
            </a:extLst>
          </p:cNvPr>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r>
              <a:rPr lang="en-US" altLang="en-US" sz="2400" b="0">
                <a:solidFill>
                  <a:srgbClr val="333333"/>
                </a:solidFill>
                <a:latin typeface="Webdings" pitchFamily="2" charset="2"/>
              </a:rPr>
              <a:t></a:t>
            </a:r>
          </a:p>
        </p:txBody>
      </p:sp>
      <p:grpSp>
        <p:nvGrpSpPr>
          <p:cNvPr id="3" name="Group 16">
            <a:extLst>
              <a:ext uri="{FF2B5EF4-FFF2-40B4-BE49-F238E27FC236}">
                <a16:creationId xmlns:a16="http://schemas.microsoft.com/office/drawing/2014/main" id="{A6FFD76E-57BB-2539-F86B-B49F1033D691}"/>
              </a:ext>
            </a:extLst>
          </p:cNvPr>
          <p:cNvGrpSpPr>
            <a:grpSpLocks/>
          </p:cNvGrpSpPr>
          <p:nvPr/>
        </p:nvGrpSpPr>
        <p:grpSpPr bwMode="auto">
          <a:xfrm>
            <a:off x="2241550" y="1200150"/>
            <a:ext cx="2763838" cy="1343025"/>
            <a:chOff x="2412" y="2052"/>
            <a:chExt cx="1741" cy="846"/>
          </a:xfrm>
        </p:grpSpPr>
        <p:sp>
          <p:nvSpPr>
            <p:cNvPr id="4165" name="Rectangle 17">
              <a:extLst>
                <a:ext uri="{FF2B5EF4-FFF2-40B4-BE49-F238E27FC236}">
                  <a16:creationId xmlns:a16="http://schemas.microsoft.com/office/drawing/2014/main" id="{C2A9D968-494B-2CF0-473F-1CA9D6B76AC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66" name="AutoShape 18">
              <a:extLst>
                <a:ext uri="{FF2B5EF4-FFF2-40B4-BE49-F238E27FC236}">
                  <a16:creationId xmlns:a16="http://schemas.microsoft.com/office/drawing/2014/main" id="{D27E17A8-6429-DB97-B172-A16F5AE5CC1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67" name="Rectangle 19">
              <a:extLst>
                <a:ext uri="{FF2B5EF4-FFF2-40B4-BE49-F238E27FC236}">
                  <a16:creationId xmlns:a16="http://schemas.microsoft.com/office/drawing/2014/main" id="{9FD827C9-38EA-96D1-172B-B02E8354124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40" name="Rectangle 20">
              <a:extLst>
                <a:ext uri="{FF2B5EF4-FFF2-40B4-BE49-F238E27FC236}">
                  <a16:creationId xmlns:a16="http://schemas.microsoft.com/office/drawing/2014/main" id="{E87BB3B9-A790-D31E-8B1B-F3A5010B913F}"/>
                </a:ext>
              </a:extLst>
            </p:cNvPr>
            <p:cNvSpPr>
              <a:spLocks noChangeArrowheads="1"/>
            </p:cNvSpPr>
            <p:nvPr/>
          </p:nvSpPr>
          <p:spPr bwMode="auto">
            <a:xfrm>
              <a:off x="2430" y="2078"/>
              <a:ext cx="862" cy="11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200">
                  <a:solidFill>
                    <a:srgbClr val="790015"/>
                  </a:solidFill>
                  <a:latin typeface="Helvetica" panose="020B0604020202020204" pitchFamily="34" charset="0"/>
                </a:rPr>
                <a:t>  MIKUMO KASEM </a:t>
              </a:r>
              <a:endParaRPr lang="en-US" altLang="en-US" sz="1200">
                <a:solidFill>
                  <a:srgbClr val="FFA27C"/>
                </a:solidFill>
                <a:effectLst>
                  <a:outerShdw blurRad="38100" dist="38100" dir="2700000" algn="tl">
                    <a:srgbClr val="000000"/>
                  </a:outerShdw>
                </a:effectLst>
                <a:latin typeface="Helvetica" panose="020B0604020202020204" pitchFamily="34" charset="0"/>
              </a:endParaRPr>
            </a:p>
          </p:txBody>
        </p:sp>
        <p:sp>
          <p:nvSpPr>
            <p:cNvPr id="4169" name="Line 21">
              <a:extLst>
                <a:ext uri="{FF2B5EF4-FFF2-40B4-BE49-F238E27FC236}">
                  <a16:creationId xmlns:a16="http://schemas.microsoft.com/office/drawing/2014/main" id="{6805537C-3BB2-A1C2-93B8-7C4C08A8683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2">
            <a:extLst>
              <a:ext uri="{FF2B5EF4-FFF2-40B4-BE49-F238E27FC236}">
                <a16:creationId xmlns:a16="http://schemas.microsoft.com/office/drawing/2014/main" id="{A65061B4-47CF-6050-2ACD-5A224E23407C}"/>
              </a:ext>
            </a:extLst>
          </p:cNvPr>
          <p:cNvGrpSpPr>
            <a:grpSpLocks/>
          </p:cNvGrpSpPr>
          <p:nvPr/>
        </p:nvGrpSpPr>
        <p:grpSpPr bwMode="auto">
          <a:xfrm>
            <a:off x="2482850" y="1555750"/>
            <a:ext cx="2763838" cy="1343025"/>
            <a:chOff x="2412" y="2052"/>
            <a:chExt cx="1741" cy="846"/>
          </a:xfrm>
        </p:grpSpPr>
        <p:sp>
          <p:nvSpPr>
            <p:cNvPr id="4160" name="Rectangle 23">
              <a:extLst>
                <a:ext uri="{FF2B5EF4-FFF2-40B4-BE49-F238E27FC236}">
                  <a16:creationId xmlns:a16="http://schemas.microsoft.com/office/drawing/2014/main" id="{5D9DC73E-7047-86E0-C37F-6F6C30FC22D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61" name="AutoShape 24">
              <a:extLst>
                <a:ext uri="{FF2B5EF4-FFF2-40B4-BE49-F238E27FC236}">
                  <a16:creationId xmlns:a16="http://schemas.microsoft.com/office/drawing/2014/main" id="{9D5C0549-472B-1C5A-10FB-B9621761F97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62" name="Rectangle 25">
              <a:extLst>
                <a:ext uri="{FF2B5EF4-FFF2-40B4-BE49-F238E27FC236}">
                  <a16:creationId xmlns:a16="http://schemas.microsoft.com/office/drawing/2014/main" id="{B0DF302F-1B6B-7CC5-1FC0-6A5D0650F86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46" name="Rectangle 26">
              <a:extLst>
                <a:ext uri="{FF2B5EF4-FFF2-40B4-BE49-F238E27FC236}">
                  <a16:creationId xmlns:a16="http://schemas.microsoft.com/office/drawing/2014/main" id="{98548A3D-816B-EBBE-6299-B9CDEEA0E989}"/>
                </a:ext>
              </a:extLst>
            </p:cNvPr>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ABRAHAM</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4164" name="Line 27">
              <a:extLst>
                <a:ext uri="{FF2B5EF4-FFF2-40B4-BE49-F238E27FC236}">
                  <a16:creationId xmlns:a16="http://schemas.microsoft.com/office/drawing/2014/main" id="{7079DF90-0E1B-A44E-4573-B93A48EF137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8">
            <a:extLst>
              <a:ext uri="{FF2B5EF4-FFF2-40B4-BE49-F238E27FC236}">
                <a16:creationId xmlns:a16="http://schemas.microsoft.com/office/drawing/2014/main" id="{194169C0-7D4B-9349-5845-15A99B14A08F}"/>
              </a:ext>
            </a:extLst>
          </p:cNvPr>
          <p:cNvGrpSpPr>
            <a:grpSpLocks/>
          </p:cNvGrpSpPr>
          <p:nvPr/>
        </p:nvGrpSpPr>
        <p:grpSpPr bwMode="auto">
          <a:xfrm>
            <a:off x="2762250" y="1898650"/>
            <a:ext cx="2763838" cy="1343025"/>
            <a:chOff x="2412" y="2052"/>
            <a:chExt cx="1741" cy="846"/>
          </a:xfrm>
        </p:grpSpPr>
        <p:sp>
          <p:nvSpPr>
            <p:cNvPr id="4155" name="Rectangle 29">
              <a:extLst>
                <a:ext uri="{FF2B5EF4-FFF2-40B4-BE49-F238E27FC236}">
                  <a16:creationId xmlns:a16="http://schemas.microsoft.com/office/drawing/2014/main" id="{6907CD1D-2A41-8061-C064-5A1F36E9A5B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56" name="AutoShape 30">
              <a:extLst>
                <a:ext uri="{FF2B5EF4-FFF2-40B4-BE49-F238E27FC236}">
                  <a16:creationId xmlns:a16="http://schemas.microsoft.com/office/drawing/2014/main" id="{C5B8C07E-187A-C27C-4147-7D886AAC07D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57" name="Rectangle 31">
              <a:extLst>
                <a:ext uri="{FF2B5EF4-FFF2-40B4-BE49-F238E27FC236}">
                  <a16:creationId xmlns:a16="http://schemas.microsoft.com/office/drawing/2014/main" id="{C4E743B5-B331-891D-EB86-712CA2A2070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52" name="Rectangle 32">
              <a:extLst>
                <a:ext uri="{FF2B5EF4-FFF2-40B4-BE49-F238E27FC236}">
                  <a16:creationId xmlns:a16="http://schemas.microsoft.com/office/drawing/2014/main" id="{4D89A33E-EF14-BD61-FD77-E3C34C500B82}"/>
                </a:ext>
              </a:extLst>
            </p:cNvPr>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JOSEPH</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4159" name="Line 33">
              <a:extLst>
                <a:ext uri="{FF2B5EF4-FFF2-40B4-BE49-F238E27FC236}">
                  <a16:creationId xmlns:a16="http://schemas.microsoft.com/office/drawing/2014/main" id="{A682878F-E972-D002-2EA0-E202E132D34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4">
            <a:extLst>
              <a:ext uri="{FF2B5EF4-FFF2-40B4-BE49-F238E27FC236}">
                <a16:creationId xmlns:a16="http://schemas.microsoft.com/office/drawing/2014/main" id="{E9806D93-3943-9223-6B4E-F35600D8FDBE}"/>
              </a:ext>
            </a:extLst>
          </p:cNvPr>
          <p:cNvGrpSpPr>
            <a:grpSpLocks/>
          </p:cNvGrpSpPr>
          <p:nvPr/>
        </p:nvGrpSpPr>
        <p:grpSpPr bwMode="auto">
          <a:xfrm>
            <a:off x="2990850" y="2232025"/>
            <a:ext cx="2763838" cy="1343025"/>
            <a:chOff x="2412" y="2052"/>
            <a:chExt cx="1741" cy="846"/>
          </a:xfrm>
        </p:grpSpPr>
        <p:sp>
          <p:nvSpPr>
            <p:cNvPr id="4150" name="Rectangle 35">
              <a:extLst>
                <a:ext uri="{FF2B5EF4-FFF2-40B4-BE49-F238E27FC236}">
                  <a16:creationId xmlns:a16="http://schemas.microsoft.com/office/drawing/2014/main" id="{A758A3D1-C8CF-B4FE-B6D9-5870471B238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51" name="AutoShape 36">
              <a:extLst>
                <a:ext uri="{FF2B5EF4-FFF2-40B4-BE49-F238E27FC236}">
                  <a16:creationId xmlns:a16="http://schemas.microsoft.com/office/drawing/2014/main" id="{4593DA9F-A5D6-B123-F9B7-2E1B5F08415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52" name="Rectangle 37">
              <a:extLst>
                <a:ext uri="{FF2B5EF4-FFF2-40B4-BE49-F238E27FC236}">
                  <a16:creationId xmlns:a16="http://schemas.microsoft.com/office/drawing/2014/main" id="{6E17B785-ABC2-7155-7AAB-AF371ADD23C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58" name="Rectangle 38">
              <a:extLst>
                <a:ext uri="{FF2B5EF4-FFF2-40B4-BE49-F238E27FC236}">
                  <a16:creationId xmlns:a16="http://schemas.microsoft.com/office/drawing/2014/main" id="{87A70DFA-4F4B-15E2-6734-90A76805005E}"/>
                </a:ext>
              </a:extLst>
            </p:cNvPr>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MOSES</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4154" name="Line 39">
              <a:extLst>
                <a:ext uri="{FF2B5EF4-FFF2-40B4-BE49-F238E27FC236}">
                  <a16:creationId xmlns:a16="http://schemas.microsoft.com/office/drawing/2014/main" id="{F50F1E13-C8A7-E56C-729E-A289545EBF38}"/>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40">
            <a:extLst>
              <a:ext uri="{FF2B5EF4-FFF2-40B4-BE49-F238E27FC236}">
                <a16:creationId xmlns:a16="http://schemas.microsoft.com/office/drawing/2014/main" id="{566D7ED9-2D32-EB87-5560-1D5F5B893BDE}"/>
              </a:ext>
            </a:extLst>
          </p:cNvPr>
          <p:cNvGrpSpPr>
            <a:grpSpLocks/>
          </p:cNvGrpSpPr>
          <p:nvPr/>
        </p:nvGrpSpPr>
        <p:grpSpPr bwMode="auto">
          <a:xfrm>
            <a:off x="3273425" y="2536825"/>
            <a:ext cx="2763838" cy="1343025"/>
            <a:chOff x="2412" y="2052"/>
            <a:chExt cx="1741" cy="846"/>
          </a:xfrm>
        </p:grpSpPr>
        <p:sp>
          <p:nvSpPr>
            <p:cNvPr id="4145" name="Rectangle 41">
              <a:extLst>
                <a:ext uri="{FF2B5EF4-FFF2-40B4-BE49-F238E27FC236}">
                  <a16:creationId xmlns:a16="http://schemas.microsoft.com/office/drawing/2014/main" id="{52B6D636-42F9-BFA7-9BB1-A2FA0A34FBE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46" name="AutoShape 42">
              <a:extLst>
                <a:ext uri="{FF2B5EF4-FFF2-40B4-BE49-F238E27FC236}">
                  <a16:creationId xmlns:a16="http://schemas.microsoft.com/office/drawing/2014/main" id="{08AF2EDB-F9FC-3C90-D79C-D4E88A8F515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47" name="Rectangle 43">
              <a:extLst>
                <a:ext uri="{FF2B5EF4-FFF2-40B4-BE49-F238E27FC236}">
                  <a16:creationId xmlns:a16="http://schemas.microsoft.com/office/drawing/2014/main" id="{BBD2C097-6D57-6D85-588A-22647D4AD9BE}"/>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64" name="Rectangle 44">
              <a:extLst>
                <a:ext uri="{FF2B5EF4-FFF2-40B4-BE49-F238E27FC236}">
                  <a16:creationId xmlns:a16="http://schemas.microsoft.com/office/drawing/2014/main" id="{BC2E342D-9A52-68C5-8054-2A2762340EC2}"/>
                </a:ext>
              </a:extLst>
            </p:cNvPr>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JOSHUA</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4149" name="Line 45">
              <a:extLst>
                <a:ext uri="{FF2B5EF4-FFF2-40B4-BE49-F238E27FC236}">
                  <a16:creationId xmlns:a16="http://schemas.microsoft.com/office/drawing/2014/main" id="{E27EDCFB-AE63-438A-3A09-BF2A0758D26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6">
            <a:extLst>
              <a:ext uri="{FF2B5EF4-FFF2-40B4-BE49-F238E27FC236}">
                <a16:creationId xmlns:a16="http://schemas.microsoft.com/office/drawing/2014/main" id="{EC9C45DC-A8F7-A9D1-47CC-BB150D560F0C}"/>
              </a:ext>
            </a:extLst>
          </p:cNvPr>
          <p:cNvGrpSpPr>
            <a:grpSpLocks/>
          </p:cNvGrpSpPr>
          <p:nvPr/>
        </p:nvGrpSpPr>
        <p:grpSpPr bwMode="auto">
          <a:xfrm>
            <a:off x="3616325" y="2905125"/>
            <a:ext cx="2763838" cy="1343025"/>
            <a:chOff x="2412" y="2052"/>
            <a:chExt cx="1741" cy="846"/>
          </a:xfrm>
        </p:grpSpPr>
        <p:sp>
          <p:nvSpPr>
            <p:cNvPr id="4140" name="Rectangle 47">
              <a:extLst>
                <a:ext uri="{FF2B5EF4-FFF2-40B4-BE49-F238E27FC236}">
                  <a16:creationId xmlns:a16="http://schemas.microsoft.com/office/drawing/2014/main" id="{81AE67F6-C741-ACE3-902E-B582431492F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41" name="AutoShape 48">
              <a:extLst>
                <a:ext uri="{FF2B5EF4-FFF2-40B4-BE49-F238E27FC236}">
                  <a16:creationId xmlns:a16="http://schemas.microsoft.com/office/drawing/2014/main" id="{2129A21C-1357-E5C4-F3C2-2FAD0DC65E4F}"/>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42" name="Rectangle 49">
              <a:extLst>
                <a:ext uri="{FF2B5EF4-FFF2-40B4-BE49-F238E27FC236}">
                  <a16:creationId xmlns:a16="http://schemas.microsoft.com/office/drawing/2014/main" id="{86B25964-7800-20E4-5027-F90CD305F8C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70" name="Rectangle 50">
              <a:extLst>
                <a:ext uri="{FF2B5EF4-FFF2-40B4-BE49-F238E27FC236}">
                  <a16:creationId xmlns:a16="http://schemas.microsoft.com/office/drawing/2014/main" id="{90C000FC-F2BD-0192-1705-45D8E6239CF2}"/>
                </a:ext>
              </a:extLst>
            </p:cNvPr>
            <p:cNvSpPr>
              <a:spLocks noChangeArrowheads="1"/>
            </p:cNvSpPr>
            <p:nvPr/>
          </p:nvSpPr>
          <p:spPr bwMode="auto">
            <a:xfrm>
              <a:off x="2446" y="2078"/>
              <a:ext cx="977"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ROTKHAMARAT</a:t>
              </a:r>
              <a:endParaRPr lang="en-US" altLang="en-US" sz="1400">
                <a:solidFill>
                  <a:srgbClr val="FFA27C"/>
                </a:solidFill>
                <a:effectLst>
                  <a:outerShdw blurRad="38100" dist="38100" dir="2700000" algn="tl">
                    <a:srgbClr val="000000"/>
                  </a:outerShdw>
                </a:effectLst>
                <a:latin typeface="Helvetica" panose="020B0604020202020204" pitchFamily="34" charset="0"/>
              </a:endParaRPr>
            </a:p>
          </p:txBody>
        </p:sp>
        <p:sp>
          <p:nvSpPr>
            <p:cNvPr id="4144" name="Line 51">
              <a:extLst>
                <a:ext uri="{FF2B5EF4-FFF2-40B4-BE49-F238E27FC236}">
                  <a16:creationId xmlns:a16="http://schemas.microsoft.com/office/drawing/2014/main" id="{F58F95AE-E1B3-F0EE-778A-CD663EC07D2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2">
            <a:extLst>
              <a:ext uri="{FF2B5EF4-FFF2-40B4-BE49-F238E27FC236}">
                <a16:creationId xmlns:a16="http://schemas.microsoft.com/office/drawing/2014/main" id="{1EBE58E0-8509-525E-D161-A137F01DC9F9}"/>
              </a:ext>
            </a:extLst>
          </p:cNvPr>
          <p:cNvGrpSpPr>
            <a:grpSpLocks/>
          </p:cNvGrpSpPr>
          <p:nvPr/>
        </p:nvGrpSpPr>
        <p:grpSpPr bwMode="auto">
          <a:xfrm>
            <a:off x="3987800" y="3238500"/>
            <a:ext cx="2763838" cy="1343025"/>
            <a:chOff x="2412" y="2052"/>
            <a:chExt cx="1741" cy="846"/>
          </a:xfrm>
        </p:grpSpPr>
        <p:sp>
          <p:nvSpPr>
            <p:cNvPr id="4135" name="Rectangle 53">
              <a:extLst>
                <a:ext uri="{FF2B5EF4-FFF2-40B4-BE49-F238E27FC236}">
                  <a16:creationId xmlns:a16="http://schemas.microsoft.com/office/drawing/2014/main" id="{E1E55655-F57B-7D51-5159-F53865FBC554}"/>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36" name="AutoShape 54">
              <a:extLst>
                <a:ext uri="{FF2B5EF4-FFF2-40B4-BE49-F238E27FC236}">
                  <a16:creationId xmlns:a16="http://schemas.microsoft.com/office/drawing/2014/main" id="{892779DD-4E6E-0A3C-13B6-59A83405636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37" name="Rectangle 55">
              <a:extLst>
                <a:ext uri="{FF2B5EF4-FFF2-40B4-BE49-F238E27FC236}">
                  <a16:creationId xmlns:a16="http://schemas.microsoft.com/office/drawing/2014/main" id="{107096C1-937C-DB9F-26B1-6FE97A92557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76" name="Rectangle 56">
              <a:extLst>
                <a:ext uri="{FF2B5EF4-FFF2-40B4-BE49-F238E27FC236}">
                  <a16:creationId xmlns:a16="http://schemas.microsoft.com/office/drawing/2014/main" id="{B8073C61-2597-13FC-03BF-1228C15EB74A}"/>
                </a:ext>
              </a:extLst>
            </p:cNvPr>
            <p:cNvSpPr>
              <a:spLocks noChangeArrowheads="1"/>
            </p:cNvSpPr>
            <p:nvPr/>
          </p:nvSpPr>
          <p:spPr bwMode="auto">
            <a:xfrm>
              <a:off x="2474" y="2078"/>
              <a:ext cx="784" cy="17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WUNGNAO</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4139" name="Line 57">
              <a:extLst>
                <a:ext uri="{FF2B5EF4-FFF2-40B4-BE49-F238E27FC236}">
                  <a16:creationId xmlns:a16="http://schemas.microsoft.com/office/drawing/2014/main" id="{5F91A627-E85A-62C5-658E-B74A411EFFB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8">
            <a:extLst>
              <a:ext uri="{FF2B5EF4-FFF2-40B4-BE49-F238E27FC236}">
                <a16:creationId xmlns:a16="http://schemas.microsoft.com/office/drawing/2014/main" id="{EBBAAB1C-9F40-1570-5335-EEAA47906A5E}"/>
              </a:ext>
            </a:extLst>
          </p:cNvPr>
          <p:cNvGrpSpPr>
            <a:grpSpLocks/>
          </p:cNvGrpSpPr>
          <p:nvPr/>
        </p:nvGrpSpPr>
        <p:grpSpPr bwMode="auto">
          <a:xfrm>
            <a:off x="4338638" y="3562350"/>
            <a:ext cx="2763837" cy="1343025"/>
            <a:chOff x="2412" y="2052"/>
            <a:chExt cx="1741" cy="846"/>
          </a:xfrm>
        </p:grpSpPr>
        <p:sp>
          <p:nvSpPr>
            <p:cNvPr id="4130" name="Rectangle 59">
              <a:extLst>
                <a:ext uri="{FF2B5EF4-FFF2-40B4-BE49-F238E27FC236}">
                  <a16:creationId xmlns:a16="http://schemas.microsoft.com/office/drawing/2014/main" id="{21562323-369A-A8EB-4C68-C1DD82F93A9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31" name="AutoShape 60">
              <a:extLst>
                <a:ext uri="{FF2B5EF4-FFF2-40B4-BE49-F238E27FC236}">
                  <a16:creationId xmlns:a16="http://schemas.microsoft.com/office/drawing/2014/main" id="{4BD57E54-52A8-4C1C-D7DD-834AE872A81C}"/>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32" name="Rectangle 61">
              <a:extLst>
                <a:ext uri="{FF2B5EF4-FFF2-40B4-BE49-F238E27FC236}">
                  <a16:creationId xmlns:a16="http://schemas.microsoft.com/office/drawing/2014/main" id="{EBC17679-E82D-C1AA-EE77-B6D6A572E4E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82" name="Rectangle 62">
              <a:extLst>
                <a:ext uri="{FF2B5EF4-FFF2-40B4-BE49-F238E27FC236}">
                  <a16:creationId xmlns:a16="http://schemas.microsoft.com/office/drawing/2014/main" id="{FD9BDB68-D4C7-D433-3D46-1A8C8B18A6BE}"/>
                </a:ext>
              </a:extLst>
            </p:cNvPr>
            <p:cNvSpPr>
              <a:spLocks noChangeArrowheads="1"/>
            </p:cNvSpPr>
            <p:nvPr/>
          </p:nvSpPr>
          <p:spPr bwMode="auto">
            <a:xfrm>
              <a:off x="2430" y="2078"/>
              <a:ext cx="897" cy="17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NARKAHAI</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4134" name="Line 63">
              <a:extLst>
                <a:ext uri="{FF2B5EF4-FFF2-40B4-BE49-F238E27FC236}">
                  <a16:creationId xmlns:a16="http://schemas.microsoft.com/office/drawing/2014/main" id="{868CBFC2-B714-0BDD-900D-917CAB8505A0}"/>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4">
            <a:extLst>
              <a:ext uri="{FF2B5EF4-FFF2-40B4-BE49-F238E27FC236}">
                <a16:creationId xmlns:a16="http://schemas.microsoft.com/office/drawing/2014/main" id="{1334DACA-A5C9-A9A4-C588-79F6B8B4AA6A}"/>
              </a:ext>
            </a:extLst>
          </p:cNvPr>
          <p:cNvGrpSpPr>
            <a:grpSpLocks/>
          </p:cNvGrpSpPr>
          <p:nvPr/>
        </p:nvGrpSpPr>
        <p:grpSpPr bwMode="auto">
          <a:xfrm>
            <a:off x="4327525" y="3865563"/>
            <a:ext cx="3076575" cy="1333500"/>
            <a:chOff x="2453" y="2271"/>
            <a:chExt cx="1938" cy="840"/>
          </a:xfrm>
        </p:grpSpPr>
        <p:sp>
          <p:nvSpPr>
            <p:cNvPr id="4126" name="Rectangle 65">
              <a:extLst>
                <a:ext uri="{FF2B5EF4-FFF2-40B4-BE49-F238E27FC236}">
                  <a16:creationId xmlns:a16="http://schemas.microsoft.com/office/drawing/2014/main" id="{0713A029-AF18-5057-2DB4-04000E8180C0}"/>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27" name="AutoShape 66">
              <a:extLst>
                <a:ext uri="{FF2B5EF4-FFF2-40B4-BE49-F238E27FC236}">
                  <a16:creationId xmlns:a16="http://schemas.microsoft.com/office/drawing/2014/main" id="{97C556C8-E498-B485-2E7D-E0C1B7A80C1D}"/>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28" name="Rectangle 67">
              <a:extLst>
                <a:ext uri="{FF2B5EF4-FFF2-40B4-BE49-F238E27FC236}">
                  <a16:creationId xmlns:a16="http://schemas.microsoft.com/office/drawing/2014/main" id="{DF7F2AA7-2FC5-A149-BDFD-10F3E805DB3B}"/>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88" name="Rectangle 68">
              <a:extLst>
                <a:ext uri="{FF2B5EF4-FFF2-40B4-BE49-F238E27FC236}">
                  <a16:creationId xmlns:a16="http://schemas.microsoft.com/office/drawing/2014/main" id="{222FFA53-B9D3-179B-435B-628C38D842C1}"/>
                </a:ext>
              </a:extLst>
            </p:cNvPr>
            <p:cNvSpPr>
              <a:spLocks noChangeArrowheads="1"/>
            </p:cNvSpPr>
            <p:nvPr/>
          </p:nvSpPr>
          <p:spPr bwMode="auto">
            <a:xfrm>
              <a:off x="2453" y="2315"/>
              <a:ext cx="1269" cy="174"/>
            </a:xfrm>
            <a:prstGeom prst="rect">
              <a:avLst/>
            </a:prstGeom>
            <a:noFill/>
            <a:ln w="9525">
              <a:noFill/>
              <a:miter lim="800000"/>
              <a:headEnd/>
              <a:tailEnd/>
            </a:ln>
          </p:spPr>
          <p:txBody>
            <a:bodyPr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VARI KAHAI</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12" name="Group 69">
            <a:extLst>
              <a:ext uri="{FF2B5EF4-FFF2-40B4-BE49-F238E27FC236}">
                <a16:creationId xmlns:a16="http://schemas.microsoft.com/office/drawing/2014/main" id="{E3684E69-F43F-F11A-F3B9-25490D66A25B}"/>
              </a:ext>
            </a:extLst>
          </p:cNvPr>
          <p:cNvGrpSpPr>
            <a:grpSpLocks/>
          </p:cNvGrpSpPr>
          <p:nvPr/>
        </p:nvGrpSpPr>
        <p:grpSpPr bwMode="auto">
          <a:xfrm>
            <a:off x="4973638" y="4262438"/>
            <a:ext cx="2762250" cy="1479550"/>
            <a:chOff x="3948" y="107"/>
            <a:chExt cx="1740" cy="932"/>
          </a:xfrm>
        </p:grpSpPr>
        <p:sp>
          <p:nvSpPr>
            <p:cNvPr id="4118" name="Rectangle 70">
              <a:extLst>
                <a:ext uri="{FF2B5EF4-FFF2-40B4-BE49-F238E27FC236}">
                  <a16:creationId xmlns:a16="http://schemas.microsoft.com/office/drawing/2014/main" id="{2A89B04D-9162-19BC-CB4B-2FF86999B1A4}"/>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19" name="AutoShape 71">
              <a:extLst>
                <a:ext uri="{FF2B5EF4-FFF2-40B4-BE49-F238E27FC236}">
                  <a16:creationId xmlns:a16="http://schemas.microsoft.com/office/drawing/2014/main" id="{F78EA4D9-2B3C-7FD1-D0D3-0200D98F523E}"/>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120" name="Rectangle 72">
              <a:extLst>
                <a:ext uri="{FF2B5EF4-FFF2-40B4-BE49-F238E27FC236}">
                  <a16:creationId xmlns:a16="http://schemas.microsoft.com/office/drawing/2014/main" id="{C91F06A9-3CEE-AD8C-AAA2-B98C67DC1A0B}"/>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4121" name="Group 73">
              <a:extLst>
                <a:ext uri="{FF2B5EF4-FFF2-40B4-BE49-F238E27FC236}">
                  <a16:creationId xmlns:a16="http://schemas.microsoft.com/office/drawing/2014/main" id="{45B074FD-D2A6-4A12-EE2D-90CEB3FBCD7D}"/>
                </a:ext>
              </a:extLst>
            </p:cNvPr>
            <p:cNvGrpSpPr>
              <a:grpSpLocks/>
            </p:cNvGrpSpPr>
            <p:nvPr/>
          </p:nvGrpSpPr>
          <p:grpSpPr bwMode="auto">
            <a:xfrm>
              <a:off x="4054" y="130"/>
              <a:ext cx="761" cy="283"/>
              <a:chOff x="3079" y="3101"/>
              <a:chExt cx="596" cy="235"/>
            </a:xfrm>
          </p:grpSpPr>
          <p:sp>
            <p:nvSpPr>
              <p:cNvPr id="593994" name="Rectangle 74">
                <a:extLst>
                  <a:ext uri="{FF2B5EF4-FFF2-40B4-BE49-F238E27FC236}">
                    <a16:creationId xmlns:a16="http://schemas.microsoft.com/office/drawing/2014/main" id="{735D99D7-978D-B63B-D561-8F535E86EDD5}"/>
                  </a:ext>
                </a:extLst>
              </p:cNvPr>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2800">
                    <a:solidFill>
                      <a:srgbClr val="790015"/>
                    </a:solidFill>
                    <a:latin typeface="Helvetica" panose="020B0604020202020204" pitchFamily="34" charset="0"/>
                  </a:rPr>
                  <a:t>   </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sp>
            <p:nvSpPr>
              <p:cNvPr id="593995" name="Rectangle 75">
                <a:extLst>
                  <a:ext uri="{FF2B5EF4-FFF2-40B4-BE49-F238E27FC236}">
                    <a16:creationId xmlns:a16="http://schemas.microsoft.com/office/drawing/2014/main" id="{19E53925-1E81-A1FA-8B15-AEC1A0E8CF1D}"/>
                  </a:ext>
                </a:extLst>
              </p:cNvPr>
              <p:cNvSpPr>
                <a:spLocks noChangeArrowheads="1"/>
              </p:cNvSpPr>
              <p:nvPr/>
            </p:nvSpPr>
            <p:spPr bwMode="auto">
              <a:xfrm>
                <a:off x="3079" y="3101"/>
                <a:ext cx="596" cy="231"/>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2900">
                    <a:solidFill>
                      <a:srgbClr val="790015"/>
                    </a:solidFill>
                    <a:latin typeface="Helvetica" panose="020B0604020202020204" pitchFamily="34" charset="0"/>
                  </a:rPr>
                  <a:t>JESUS</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grpSp>
        <p:sp>
          <p:nvSpPr>
            <p:cNvPr id="4122" name="Line 76">
              <a:extLst>
                <a:ext uri="{FF2B5EF4-FFF2-40B4-BE49-F238E27FC236}">
                  <a16:creationId xmlns:a16="http://schemas.microsoft.com/office/drawing/2014/main" id="{F7CA339A-87A3-6A48-0995-B498F6F25EFD}"/>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3" name="Line 77">
              <a:extLst>
                <a:ext uri="{FF2B5EF4-FFF2-40B4-BE49-F238E27FC236}">
                  <a16:creationId xmlns:a16="http://schemas.microsoft.com/office/drawing/2014/main" id="{6559A914-2FD5-9CAF-34F1-035DB1B765FD}"/>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93999" name="Rectangle 79">
            <a:extLst>
              <a:ext uri="{FF2B5EF4-FFF2-40B4-BE49-F238E27FC236}">
                <a16:creationId xmlns:a16="http://schemas.microsoft.com/office/drawing/2014/main" id="{A005DE30-0394-7121-856C-59B575193D72}"/>
              </a:ext>
            </a:extLst>
          </p:cNvPr>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16</a:t>
            </a:r>
          </a:p>
        </p:txBody>
      </p:sp>
      <p:sp>
        <p:nvSpPr>
          <p:cNvPr id="4117" name="TextBox 13">
            <a:extLst>
              <a:ext uri="{FF2B5EF4-FFF2-40B4-BE49-F238E27FC236}">
                <a16:creationId xmlns:a16="http://schemas.microsoft.com/office/drawing/2014/main" id="{EA7B55D1-873A-58F6-99EA-0A700A6F9619}"/>
              </a:ext>
            </a:extLst>
          </p:cNvPr>
          <p:cNvSpPr txBox="1">
            <a:spLocks noChangeArrowheads="1"/>
          </p:cNvSpPr>
          <p:nvPr/>
        </p:nvSpPr>
        <p:spPr bwMode="auto">
          <a:xfrm>
            <a:off x="846138" y="2227263"/>
            <a:ext cx="76676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742950" indent="-285750">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8000" b="0">
                <a:solidFill>
                  <a:schemeClr val="tx1"/>
                </a:solidFill>
                <a:effectLst>
                  <a:glow rad="228600">
                    <a:schemeClr val="bg1">
                      <a:lumMod val="50000"/>
                      <a:alpha val="84000"/>
                    </a:schemeClr>
                  </a:glow>
                </a:effectLst>
                <a:latin typeface="Comic Sans MS" panose="030F0902030302020204" pitchFamily="66" charset="0"/>
              </a:rPr>
              <a:t>KATHAK ATAM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fade">
                                      <p:cBhvr>
                                        <p:cTn id="7" dur="500"/>
                                        <p:tgtEl>
                                          <p:spTgt spid="59392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fade">
                                      <p:cBhvr>
                                        <p:cTn id="11" dur="500"/>
                                        <p:tgtEl>
                                          <p:spTgt spid="5939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fade">
                                      <p:cBhvr>
                                        <p:cTn id="15" dur="500"/>
                                        <p:tgtEl>
                                          <p:spTgt spid="59392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fad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0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500"/>
                            </p:stCondLst>
                            <p:childTnLst>
                              <p:par>
                                <p:cTn id="31" presetID="10" presetClass="entr" presetSubtype="0" fill="hold" nodeType="afterEffect">
                                  <p:stCondLst>
                                    <p:cond delay="1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nodeType="afterGroup">
                            <p:stCondLst>
                              <p:cond delay="1100"/>
                            </p:stCondLst>
                            <p:childTnLst>
                              <p:par>
                                <p:cTn id="35" presetID="10" presetClass="entr" presetSubtype="0" fill="hold" nodeType="afterEffect">
                                  <p:stCondLst>
                                    <p:cond delay="1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nodeType="afterGroup">
                            <p:stCondLst>
                              <p:cond delay="1700"/>
                            </p:stCondLst>
                            <p:childTnLst>
                              <p:par>
                                <p:cTn id="39" presetID="10" presetClass="entr" presetSubtype="0" fill="hold" nodeType="afterEffect">
                                  <p:stCondLst>
                                    <p:cond delay="1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nodeType="afterGroup">
                            <p:stCondLst>
                              <p:cond delay="2300"/>
                            </p:stCondLst>
                            <p:childTnLst>
                              <p:par>
                                <p:cTn id="43" presetID="10" presetClass="entr" presetSubtype="0" fill="hold" nodeType="afterEffect">
                                  <p:stCondLst>
                                    <p:cond delay="1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nodeType="afterGroup">
                            <p:stCondLst>
                              <p:cond delay="2900"/>
                            </p:stCondLst>
                            <p:childTnLst>
                              <p:par>
                                <p:cTn id="47" presetID="10" presetClass="entr" presetSubtype="0" fill="hold" nodeType="afterEffect">
                                  <p:stCondLst>
                                    <p:cond delay="1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nodeType="afterGroup">
                            <p:stCondLst>
                              <p:cond delay="3500"/>
                            </p:stCondLst>
                            <p:childTnLst>
                              <p:par>
                                <p:cTn id="51" presetID="10" presetClass="entr" presetSubtype="0" fill="hold" nodeType="afterEffect">
                                  <p:stCondLst>
                                    <p:cond delay="1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nodeType="afterGroup">
                            <p:stCondLst>
                              <p:cond delay="4100"/>
                            </p:stCondLst>
                            <p:childTnLst>
                              <p:par>
                                <p:cTn id="55" presetID="10" presetClass="entr" presetSubtype="0" fill="hold" nodeType="after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nodeType="afterGroup">
                            <p:stCondLst>
                              <p:cond delay="4700"/>
                            </p:stCondLst>
                            <p:childTnLst>
                              <p:par>
                                <p:cTn id="59" presetID="10" presetClass="entr" presetSubtype="0" fill="hold" nodeType="afterEffect">
                                  <p:stCondLst>
                                    <p:cond delay="1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nodeType="afterGroup">
                            <p:stCondLst>
                              <p:cond delay="5300"/>
                            </p:stCondLst>
                            <p:childTnLst>
                              <p:par>
                                <p:cTn id="63" presetID="10" presetClass="entr" presetSubtype="0" fill="hold" nodeType="afterEffect">
                                  <p:stCondLst>
                                    <p:cond delay="1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5">
            <a:extLst>
              <a:ext uri="{FF2B5EF4-FFF2-40B4-BE49-F238E27FC236}">
                <a16:creationId xmlns:a16="http://schemas.microsoft.com/office/drawing/2014/main" id="{E1ACEAC2-06A7-4626-87EB-F50057E26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16"/>
          <a:stretch>
            <a:fillRect/>
          </a:stretch>
        </p:blipFill>
        <p:spPr bwMode="auto">
          <a:xfrm>
            <a:off x="387350" y="317500"/>
            <a:ext cx="8372475"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99" name="AutoShape 119">
            <a:extLst>
              <a:ext uri="{FF2B5EF4-FFF2-40B4-BE49-F238E27FC236}">
                <a16:creationId xmlns:a16="http://schemas.microsoft.com/office/drawing/2014/main" id="{ECC9CD33-44BC-E74E-70A7-A3A825F9342E}"/>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97400" name="Rectangle 120">
            <a:extLst>
              <a:ext uri="{FF2B5EF4-FFF2-40B4-BE49-F238E27FC236}">
                <a16:creationId xmlns:a16="http://schemas.microsoft.com/office/drawing/2014/main" id="{69AAC676-4276-0985-DDAF-C0B0AC4E279D}"/>
              </a:ext>
            </a:extLst>
          </p:cNvPr>
          <p:cNvSpPr>
            <a:spLocks noChangeArrowheads="1"/>
          </p:cNvSpPr>
          <p:nvPr/>
        </p:nvSpPr>
        <p:spPr bwMode="auto">
          <a:xfrm>
            <a:off x="3149600" y="1384300"/>
            <a:ext cx="2901950" cy="3252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97283" name="Rectangle 3">
            <a:extLst>
              <a:ext uri="{FF2B5EF4-FFF2-40B4-BE49-F238E27FC236}">
                <a16:creationId xmlns:a16="http://schemas.microsoft.com/office/drawing/2014/main" id="{49136176-B0A0-079E-DBCE-8DA4FD0F8A36}"/>
              </a:ext>
            </a:extLst>
          </p:cNvPr>
          <p:cNvSpPr>
            <a:spLocks noChangeArrowheads="1"/>
          </p:cNvSpPr>
          <p:nvPr/>
        </p:nvSpPr>
        <p:spPr bwMode="auto">
          <a:xfrm>
            <a:off x="3140075" y="3033713"/>
            <a:ext cx="28559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rPr>
              <a:t>KADESH BARNEA</a:t>
            </a:r>
          </a:p>
        </p:txBody>
      </p:sp>
      <p:sp>
        <p:nvSpPr>
          <p:cNvPr id="22534" name="Rectangle 6">
            <a:extLst>
              <a:ext uri="{FF2B5EF4-FFF2-40B4-BE49-F238E27FC236}">
                <a16:creationId xmlns:a16="http://schemas.microsoft.com/office/drawing/2014/main" id="{E54DE803-B2A4-0EE4-0931-92320935DFE0}"/>
              </a:ext>
            </a:extLst>
          </p:cNvPr>
          <p:cNvSpPr>
            <a:spLocks noChangeArrowheads="1"/>
          </p:cNvSpPr>
          <p:nvPr/>
        </p:nvSpPr>
        <p:spPr bwMode="auto">
          <a:xfrm>
            <a:off x="3113088" y="974725"/>
            <a:ext cx="1536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2400">
                <a:solidFill>
                  <a:schemeClr val="accent2"/>
                </a:solidFill>
              </a:rPr>
              <a:t>   MOSES</a:t>
            </a:r>
          </a:p>
        </p:txBody>
      </p:sp>
      <p:sp>
        <p:nvSpPr>
          <p:cNvPr id="97293" name="Rectangle 13">
            <a:extLst>
              <a:ext uri="{FF2B5EF4-FFF2-40B4-BE49-F238E27FC236}">
                <a16:creationId xmlns:a16="http://schemas.microsoft.com/office/drawing/2014/main" id="{281B6239-34E0-0A5E-835E-1D2889F50D07}"/>
              </a:ext>
            </a:extLst>
          </p:cNvPr>
          <p:cNvSpPr>
            <a:spLocks noChangeArrowheads="1"/>
          </p:cNvSpPr>
          <p:nvPr/>
        </p:nvSpPr>
        <p:spPr bwMode="auto">
          <a:xfrm>
            <a:off x="3706813" y="1577975"/>
            <a:ext cx="19780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SHONGZA</a:t>
            </a:r>
          </a:p>
        </p:txBody>
      </p:sp>
      <p:sp>
        <p:nvSpPr>
          <p:cNvPr id="97294" name="Rectangle 14">
            <a:extLst>
              <a:ext uri="{FF2B5EF4-FFF2-40B4-BE49-F238E27FC236}">
                <a16:creationId xmlns:a16="http://schemas.microsoft.com/office/drawing/2014/main" id="{FEAFBC73-B68E-5545-3DF3-B32285C816E7}"/>
              </a:ext>
            </a:extLst>
          </p:cNvPr>
          <p:cNvSpPr>
            <a:spLocks noChangeArrowheads="1"/>
          </p:cNvSpPr>
          <p:nvPr/>
        </p:nvSpPr>
        <p:spPr bwMode="auto">
          <a:xfrm>
            <a:off x="3910013" y="2073275"/>
            <a:ext cx="11287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SINAI</a:t>
            </a:r>
          </a:p>
        </p:txBody>
      </p:sp>
      <p:sp>
        <p:nvSpPr>
          <p:cNvPr id="97295" name="Rectangle 15">
            <a:extLst>
              <a:ext uri="{FF2B5EF4-FFF2-40B4-BE49-F238E27FC236}">
                <a16:creationId xmlns:a16="http://schemas.microsoft.com/office/drawing/2014/main" id="{B54FD6E2-5DF4-BD28-D61B-8C60CE074571}"/>
              </a:ext>
            </a:extLst>
          </p:cNvPr>
          <p:cNvSpPr>
            <a:spLocks noChangeArrowheads="1"/>
          </p:cNvSpPr>
          <p:nvPr/>
        </p:nvSpPr>
        <p:spPr bwMode="auto">
          <a:xfrm>
            <a:off x="3681413" y="2517775"/>
            <a:ext cx="12334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A-Y-P </a:t>
            </a:r>
          </a:p>
        </p:txBody>
      </p:sp>
      <p:sp>
        <p:nvSpPr>
          <p:cNvPr id="97297" name="Rectangle 17">
            <a:extLst>
              <a:ext uri="{FF2B5EF4-FFF2-40B4-BE49-F238E27FC236}">
                <a16:creationId xmlns:a16="http://schemas.microsoft.com/office/drawing/2014/main" id="{CEA4FD97-2C83-7181-BC96-CAF8B0D6FCB2}"/>
              </a:ext>
            </a:extLst>
          </p:cNvPr>
          <p:cNvSpPr>
            <a:spLocks noChangeArrowheads="1"/>
          </p:cNvSpPr>
          <p:nvPr/>
        </p:nvSpPr>
        <p:spPr bwMode="auto">
          <a:xfrm>
            <a:off x="3167063" y="3889375"/>
            <a:ext cx="31654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rPr>
              <a:t>TAMKACHITHEI 5  </a:t>
            </a:r>
          </a:p>
        </p:txBody>
      </p:sp>
      <p:sp>
        <p:nvSpPr>
          <p:cNvPr id="97298" name="Rectangle 18">
            <a:extLst>
              <a:ext uri="{FF2B5EF4-FFF2-40B4-BE49-F238E27FC236}">
                <a16:creationId xmlns:a16="http://schemas.microsoft.com/office/drawing/2014/main" id="{E0EAB5C4-9E26-5096-9E8B-BC5941824018}"/>
              </a:ext>
            </a:extLst>
          </p:cNvPr>
          <p:cNvSpPr>
            <a:spLocks noChangeArrowheads="1"/>
          </p:cNvSpPr>
          <p:nvPr/>
        </p:nvSpPr>
        <p:spPr bwMode="auto">
          <a:xfrm>
            <a:off x="4875213" y="1027113"/>
            <a:ext cx="2360612" cy="396875"/>
          </a:xfrm>
          <a:prstGeom prst="rect">
            <a:avLst/>
          </a:prstGeom>
          <a:noFill/>
          <a:ln w="12700">
            <a:noFill/>
            <a:miter lim="800000"/>
            <a:headEnd/>
            <a:tailEnd/>
          </a:ln>
          <a:effectLst>
            <a:outerShdw blurRad="63500" dist="38099" dir="2700000" algn="ctr" rotWithShape="0">
              <a:schemeClr val="folHlink">
                <a:alpha val="74997"/>
              </a:schemeClr>
            </a:outerShdw>
          </a:effectLst>
        </p:spPr>
        <p:txBody>
          <a:bodyPr wrap="none" lIns="90487" tIns="44450" rIns="90487" bIns="44450">
            <a:spAutoFit/>
          </a:bodyPr>
          <a:lstStyle/>
          <a:p>
            <a:pPr>
              <a:spcBef>
                <a:spcPct val="50000"/>
              </a:spcBef>
              <a:defRPr/>
            </a:pPr>
            <a:r>
              <a:rPr lang="en-US" sz="2000" dirty="0">
                <a:solidFill>
                  <a:schemeClr val="bg2"/>
                </a:solidFill>
                <a:latin typeface="Arial" charset="0"/>
                <a:ea typeface="ＭＳ Ｐゴシック" pitchFamily="-128" charset="-128"/>
              </a:rPr>
              <a:t>1500 B.C.maikhali</a:t>
            </a:r>
          </a:p>
        </p:txBody>
      </p:sp>
      <p:sp>
        <p:nvSpPr>
          <p:cNvPr id="97303" name="Rectangle 23">
            <a:extLst>
              <a:ext uri="{FF2B5EF4-FFF2-40B4-BE49-F238E27FC236}">
                <a16:creationId xmlns:a16="http://schemas.microsoft.com/office/drawing/2014/main" id="{CB3216EC-8E91-21BB-7FC6-A9AE1D9462B1}"/>
              </a:ext>
            </a:extLst>
          </p:cNvPr>
          <p:cNvSpPr>
            <a:spLocks noChangeArrowheads="1"/>
          </p:cNvSpPr>
          <p:nvPr/>
        </p:nvSpPr>
        <p:spPr bwMode="auto">
          <a:xfrm>
            <a:off x="6680200" y="4965700"/>
            <a:ext cx="180975" cy="638175"/>
          </a:xfrm>
          <a:prstGeom prst="rect">
            <a:avLst/>
          </a:prstGeom>
          <a:noFill/>
          <a:ln w="12700">
            <a:noFill/>
            <a:miter lim="800000"/>
            <a:headEnd/>
            <a:tailEnd/>
          </a:ln>
          <a:effectLst>
            <a:outerShdw blurRad="63500" dist="152928" dir="2498012" algn="ctr" rotWithShape="0">
              <a:schemeClr val="bg2">
                <a:alpha val="74998"/>
              </a:schemeClr>
            </a:outerShdw>
          </a:effectLst>
        </p:spPr>
        <p:txBody>
          <a:bodyPr wrap="none" lIns="90487" tIns="44450" rIns="90487" bIns="44450">
            <a:spAutoFit/>
          </a:bodyPr>
          <a:lstStyle/>
          <a:p>
            <a:pPr algn="ctr">
              <a:defRPr/>
            </a:pPr>
            <a:endParaRPr lang="en-US" sz="3600" b="0" i="1">
              <a:solidFill>
                <a:srgbClr val="00FF00"/>
              </a:solidFill>
              <a:latin typeface="Arial" charset="0"/>
              <a:ea typeface="ＭＳ Ｐゴシック" pitchFamily="-128" charset="-128"/>
            </a:endParaRPr>
          </a:p>
        </p:txBody>
      </p:sp>
      <p:sp>
        <p:nvSpPr>
          <p:cNvPr id="22541" name="Rectangle 25">
            <a:extLst>
              <a:ext uri="{FF2B5EF4-FFF2-40B4-BE49-F238E27FC236}">
                <a16:creationId xmlns:a16="http://schemas.microsoft.com/office/drawing/2014/main" id="{3A7ABADF-5ACD-BA27-D79E-8FDEA35403B9}"/>
              </a:ext>
            </a:extLst>
          </p:cNvPr>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75" name="Text Box 95">
            <a:extLst>
              <a:ext uri="{FF2B5EF4-FFF2-40B4-BE49-F238E27FC236}">
                <a16:creationId xmlns:a16="http://schemas.microsoft.com/office/drawing/2014/main" id="{49DA5A5C-8C36-0F60-C22C-25F8981BE4D7}"/>
              </a:ext>
            </a:extLst>
          </p:cNvPr>
          <p:cNvSpPr txBox="1">
            <a:spLocks noChangeArrowheads="1"/>
          </p:cNvSpPr>
          <p:nvPr/>
        </p:nvSpPr>
        <p:spPr bwMode="auto">
          <a:xfrm>
            <a:off x="4249738" y="3444875"/>
            <a:ext cx="704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r>
              <a:rPr lang="en-US" altLang="en-US" sz="2800">
                <a:solidFill>
                  <a:schemeClr val="accent2"/>
                </a:solidFill>
              </a:rPr>
              <a:t>40</a:t>
            </a:r>
          </a:p>
        </p:txBody>
      </p:sp>
      <p:sp>
        <p:nvSpPr>
          <p:cNvPr id="97378" name="Text Box 98">
            <a:extLst>
              <a:ext uri="{FF2B5EF4-FFF2-40B4-BE49-F238E27FC236}">
                <a16:creationId xmlns:a16="http://schemas.microsoft.com/office/drawing/2014/main" id="{A8E7FCD7-3761-4AB6-209D-083072C7DE14}"/>
              </a:ext>
            </a:extLst>
          </p:cNvPr>
          <p:cNvSpPr txBox="1">
            <a:spLocks noChangeArrowheads="1"/>
          </p:cNvSpPr>
          <p:nvPr/>
        </p:nvSpPr>
        <p:spPr bwMode="auto">
          <a:xfrm>
            <a:off x="1790700" y="0"/>
            <a:ext cx="5397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Haokaphok, Shongza, Pangmonshi, Mishan, Khalatlui</a:t>
            </a:r>
          </a:p>
        </p:txBody>
      </p:sp>
      <p:sp>
        <p:nvSpPr>
          <p:cNvPr id="22544" name="Line 100">
            <a:extLst>
              <a:ext uri="{FF2B5EF4-FFF2-40B4-BE49-F238E27FC236}">
                <a16:creationId xmlns:a16="http://schemas.microsoft.com/office/drawing/2014/main" id="{DF96932D-31EC-A48D-6FF0-0DD8337F7E72}"/>
              </a:ext>
            </a:extLst>
          </p:cNvPr>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101">
            <a:extLst>
              <a:ext uri="{FF2B5EF4-FFF2-40B4-BE49-F238E27FC236}">
                <a16:creationId xmlns:a16="http://schemas.microsoft.com/office/drawing/2014/main" id="{D97DB783-BB43-E2AC-6A64-2560B7CA20C6}"/>
              </a:ext>
            </a:extLst>
          </p:cNvPr>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6" name="Line 103">
            <a:extLst>
              <a:ext uri="{FF2B5EF4-FFF2-40B4-BE49-F238E27FC236}">
                <a16:creationId xmlns:a16="http://schemas.microsoft.com/office/drawing/2014/main" id="{8CE56346-6CFB-2DE4-8AD2-38F8C47A6A6C}"/>
              </a:ext>
            </a:extLst>
          </p:cNvPr>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7" name="Line 104">
            <a:extLst>
              <a:ext uri="{FF2B5EF4-FFF2-40B4-BE49-F238E27FC236}">
                <a16:creationId xmlns:a16="http://schemas.microsoft.com/office/drawing/2014/main" id="{A8E6A2EA-3486-A585-3645-F945833D066F}"/>
              </a:ext>
            </a:extLst>
          </p:cNvPr>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8" name="Line 105">
            <a:extLst>
              <a:ext uri="{FF2B5EF4-FFF2-40B4-BE49-F238E27FC236}">
                <a16:creationId xmlns:a16="http://schemas.microsoft.com/office/drawing/2014/main" id="{3554BEED-7CBF-F4CA-93F7-D4861E5BD0E7}"/>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9" name="Line 106">
            <a:extLst>
              <a:ext uri="{FF2B5EF4-FFF2-40B4-BE49-F238E27FC236}">
                <a16:creationId xmlns:a16="http://schemas.microsoft.com/office/drawing/2014/main" id="{BE55EB3A-E5AF-14C4-E851-1A8E5C104831}"/>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116">
            <a:extLst>
              <a:ext uri="{FF2B5EF4-FFF2-40B4-BE49-F238E27FC236}">
                <a16:creationId xmlns:a16="http://schemas.microsoft.com/office/drawing/2014/main" id="{F137E47D-FC7F-C073-5207-AF2DB8863FE7}"/>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22551" name="Text Box 122">
            <a:extLst>
              <a:ext uri="{FF2B5EF4-FFF2-40B4-BE49-F238E27FC236}">
                <a16:creationId xmlns:a16="http://schemas.microsoft.com/office/drawing/2014/main" id="{77C3CD84-242E-FD4B-618B-894479BAE81A}"/>
              </a:ext>
            </a:extLst>
          </p:cNvPr>
          <p:cNvSpPr txBox="1">
            <a:spLocks noChangeArrowheads="1"/>
          </p:cNvSpPr>
          <p:nvPr/>
        </p:nvSpPr>
        <p:spPr bwMode="auto">
          <a:xfrm>
            <a:off x="857250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7</a:t>
            </a:r>
          </a:p>
        </p:txBody>
      </p:sp>
      <p:sp>
        <p:nvSpPr>
          <p:cNvPr id="97403" name="Rectangle 123">
            <a:extLst>
              <a:ext uri="{FF2B5EF4-FFF2-40B4-BE49-F238E27FC236}">
                <a16:creationId xmlns:a16="http://schemas.microsoft.com/office/drawing/2014/main" id="{04FF119F-9938-24F0-E63C-C781CD669C5D}"/>
              </a:ext>
            </a:extLst>
          </p:cNvPr>
          <p:cNvSpPr>
            <a:spLocks noChangeArrowheads="1"/>
          </p:cNvSpPr>
          <p:nvPr/>
        </p:nvSpPr>
        <p:spPr bwMode="auto">
          <a:xfrm>
            <a:off x="818673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09</a:t>
            </a:r>
          </a:p>
        </p:txBody>
      </p:sp>
      <p:sp>
        <p:nvSpPr>
          <p:cNvPr id="22553" name="Text Box 124">
            <a:extLst>
              <a:ext uri="{FF2B5EF4-FFF2-40B4-BE49-F238E27FC236}">
                <a16:creationId xmlns:a16="http://schemas.microsoft.com/office/drawing/2014/main" id="{5237CCEB-6263-9774-D641-C3D7E1BC2633}"/>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22554" name="Rectangle 126">
            <a:extLst>
              <a:ext uri="{FF2B5EF4-FFF2-40B4-BE49-F238E27FC236}">
                <a16:creationId xmlns:a16="http://schemas.microsoft.com/office/drawing/2014/main" id="{DFA9C243-52FD-BFD0-0401-09A249281CB9}"/>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2555" name="Group 127">
            <a:extLst>
              <a:ext uri="{FF2B5EF4-FFF2-40B4-BE49-F238E27FC236}">
                <a16:creationId xmlns:a16="http://schemas.microsoft.com/office/drawing/2014/main" id="{BB55F034-C93A-FD52-D57E-D7CAE7644963}"/>
              </a:ext>
            </a:extLst>
          </p:cNvPr>
          <p:cNvGrpSpPr>
            <a:grpSpLocks/>
          </p:cNvGrpSpPr>
          <p:nvPr/>
        </p:nvGrpSpPr>
        <p:grpSpPr bwMode="auto">
          <a:xfrm>
            <a:off x="152400" y="2305050"/>
            <a:ext cx="2909888" cy="1720850"/>
            <a:chOff x="96" y="1452"/>
            <a:chExt cx="1833" cy="1084"/>
          </a:xfrm>
        </p:grpSpPr>
        <p:sp>
          <p:nvSpPr>
            <p:cNvPr id="97300" name="Rectangle 20">
              <a:extLst>
                <a:ext uri="{FF2B5EF4-FFF2-40B4-BE49-F238E27FC236}">
                  <a16:creationId xmlns:a16="http://schemas.microsoft.com/office/drawing/2014/main" id="{11927E4F-89F2-0836-8461-9DD1ADAD9D81}"/>
                </a:ext>
              </a:extLst>
            </p:cNvPr>
            <p:cNvSpPr>
              <a:spLocks noChangeArrowheads="1"/>
            </p:cNvSpPr>
            <p:nvPr/>
          </p:nvSpPr>
          <p:spPr bwMode="auto">
            <a:xfrm>
              <a:off x="566" y="1641"/>
              <a:ext cx="1101"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22571" name="Rectangle 31">
              <a:extLst>
                <a:ext uri="{FF2B5EF4-FFF2-40B4-BE49-F238E27FC236}">
                  <a16:creationId xmlns:a16="http://schemas.microsoft.com/office/drawing/2014/main" id="{8E89E760-6EF9-6387-0147-8D006FA90B5B}"/>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12" name="Rectangle 32">
              <a:extLst>
                <a:ext uri="{FF2B5EF4-FFF2-40B4-BE49-F238E27FC236}">
                  <a16:creationId xmlns:a16="http://schemas.microsoft.com/office/drawing/2014/main" id="{867244BB-1577-A342-1E26-C05E23DE602E}"/>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2573" name="Rectangle 33">
              <a:extLst>
                <a:ext uri="{FF2B5EF4-FFF2-40B4-BE49-F238E27FC236}">
                  <a16:creationId xmlns:a16="http://schemas.microsoft.com/office/drawing/2014/main" id="{B7FE51EA-790C-0729-690A-A3DF96639931}"/>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74" name="AutoShape 34">
              <a:extLst>
                <a:ext uri="{FF2B5EF4-FFF2-40B4-BE49-F238E27FC236}">
                  <a16:creationId xmlns:a16="http://schemas.microsoft.com/office/drawing/2014/main" id="{3960A4E4-05F3-0B82-DEDF-59A20640D633}"/>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75" name="Rectangle 35">
              <a:extLst>
                <a:ext uri="{FF2B5EF4-FFF2-40B4-BE49-F238E27FC236}">
                  <a16:creationId xmlns:a16="http://schemas.microsoft.com/office/drawing/2014/main" id="{292A6F10-6568-29C5-23A6-453877AD716A}"/>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16" name="Rectangle 36">
              <a:extLst>
                <a:ext uri="{FF2B5EF4-FFF2-40B4-BE49-F238E27FC236}">
                  <a16:creationId xmlns:a16="http://schemas.microsoft.com/office/drawing/2014/main" id="{C845123B-D473-D93C-BE2A-4C83BBD32755}"/>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 </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2577" name="Line 37">
              <a:extLst>
                <a:ext uri="{FF2B5EF4-FFF2-40B4-BE49-F238E27FC236}">
                  <a16:creationId xmlns:a16="http://schemas.microsoft.com/office/drawing/2014/main" id="{E925BEAF-81C5-FD75-B11F-060D4F46633E}"/>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8" name="Line 38">
              <a:extLst>
                <a:ext uri="{FF2B5EF4-FFF2-40B4-BE49-F238E27FC236}">
                  <a16:creationId xmlns:a16="http://schemas.microsoft.com/office/drawing/2014/main" id="{265F36D3-BE9E-13CF-76D4-808FE1135BE6}"/>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9" name="Rectangle 39">
              <a:extLst>
                <a:ext uri="{FF2B5EF4-FFF2-40B4-BE49-F238E27FC236}">
                  <a16:creationId xmlns:a16="http://schemas.microsoft.com/office/drawing/2014/main" id="{8DA3AE99-3648-5036-1501-1DC1E4038029}"/>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20" name="Rectangle 40">
              <a:extLst>
                <a:ext uri="{FF2B5EF4-FFF2-40B4-BE49-F238E27FC236}">
                  <a16:creationId xmlns:a16="http://schemas.microsoft.com/office/drawing/2014/main" id="{58ED7866-B0B4-D647-183A-B3807629D03A}"/>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2581" name="Rectangle 41">
              <a:extLst>
                <a:ext uri="{FF2B5EF4-FFF2-40B4-BE49-F238E27FC236}">
                  <a16:creationId xmlns:a16="http://schemas.microsoft.com/office/drawing/2014/main" id="{4D7DE2C1-0861-B232-B63E-84B276122C50}"/>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82" name="AutoShape 42">
              <a:extLst>
                <a:ext uri="{FF2B5EF4-FFF2-40B4-BE49-F238E27FC236}">
                  <a16:creationId xmlns:a16="http://schemas.microsoft.com/office/drawing/2014/main" id="{72FF6651-2377-DF40-BB84-E7912650E1E7}"/>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83" name="Rectangle 43">
              <a:extLst>
                <a:ext uri="{FF2B5EF4-FFF2-40B4-BE49-F238E27FC236}">
                  <a16:creationId xmlns:a16="http://schemas.microsoft.com/office/drawing/2014/main" id="{C6C0A9D9-645F-665D-08B3-767959219CD9}"/>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24" name="Rectangle 44">
              <a:extLst>
                <a:ext uri="{FF2B5EF4-FFF2-40B4-BE49-F238E27FC236}">
                  <a16:creationId xmlns:a16="http://schemas.microsoft.com/office/drawing/2014/main" id="{50E66C48-07BB-AB0A-4F00-3795958AECD9}"/>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2585" name="Line 45">
              <a:extLst>
                <a:ext uri="{FF2B5EF4-FFF2-40B4-BE49-F238E27FC236}">
                  <a16:creationId xmlns:a16="http://schemas.microsoft.com/office/drawing/2014/main" id="{18410709-B4B9-53DA-B640-D595312FB64E}"/>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6" name="Line 46">
              <a:extLst>
                <a:ext uri="{FF2B5EF4-FFF2-40B4-BE49-F238E27FC236}">
                  <a16:creationId xmlns:a16="http://schemas.microsoft.com/office/drawing/2014/main" id="{0167C2CA-A83B-8436-7DD8-4EBA6D86CB09}"/>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7" name="Rectangle 47">
              <a:extLst>
                <a:ext uri="{FF2B5EF4-FFF2-40B4-BE49-F238E27FC236}">
                  <a16:creationId xmlns:a16="http://schemas.microsoft.com/office/drawing/2014/main" id="{67D971DE-9B92-B4ED-CEFF-4488C94489CD}"/>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28" name="Rectangle 48">
              <a:extLst>
                <a:ext uri="{FF2B5EF4-FFF2-40B4-BE49-F238E27FC236}">
                  <a16:creationId xmlns:a16="http://schemas.microsoft.com/office/drawing/2014/main" id="{547EA470-2218-888E-56FB-6C0FCAA87358}"/>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2589" name="Rectangle 49">
              <a:extLst>
                <a:ext uri="{FF2B5EF4-FFF2-40B4-BE49-F238E27FC236}">
                  <a16:creationId xmlns:a16="http://schemas.microsoft.com/office/drawing/2014/main" id="{3FB447C6-3B1C-B5B4-872A-FE5F9820FE41}"/>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90" name="AutoShape 50">
              <a:extLst>
                <a:ext uri="{FF2B5EF4-FFF2-40B4-BE49-F238E27FC236}">
                  <a16:creationId xmlns:a16="http://schemas.microsoft.com/office/drawing/2014/main" id="{B5D318BB-BA37-595F-A3B8-154BF86288B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91" name="Rectangle 51">
              <a:extLst>
                <a:ext uri="{FF2B5EF4-FFF2-40B4-BE49-F238E27FC236}">
                  <a16:creationId xmlns:a16="http://schemas.microsoft.com/office/drawing/2014/main" id="{AA478D9C-A315-0702-74AF-8D21DE558401}"/>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32" name="Rectangle 52">
              <a:extLst>
                <a:ext uri="{FF2B5EF4-FFF2-40B4-BE49-F238E27FC236}">
                  <a16:creationId xmlns:a16="http://schemas.microsoft.com/office/drawing/2014/main" id="{E74E0878-D3E3-F587-AD50-560A795742E8}"/>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2593" name="Line 53">
              <a:extLst>
                <a:ext uri="{FF2B5EF4-FFF2-40B4-BE49-F238E27FC236}">
                  <a16:creationId xmlns:a16="http://schemas.microsoft.com/office/drawing/2014/main" id="{7DECED30-1FD9-3088-AA94-AAED8AB1DF36}"/>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94" name="Line 54">
              <a:extLst>
                <a:ext uri="{FF2B5EF4-FFF2-40B4-BE49-F238E27FC236}">
                  <a16:creationId xmlns:a16="http://schemas.microsoft.com/office/drawing/2014/main" id="{95876FDC-720B-8825-2A66-DF324CBD33E3}"/>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95" name="Rectangle 55">
              <a:extLst>
                <a:ext uri="{FF2B5EF4-FFF2-40B4-BE49-F238E27FC236}">
                  <a16:creationId xmlns:a16="http://schemas.microsoft.com/office/drawing/2014/main" id="{D2300EDA-4C03-112A-B60F-C0CDC494497B}"/>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96" name="AutoShape 56">
              <a:extLst>
                <a:ext uri="{FF2B5EF4-FFF2-40B4-BE49-F238E27FC236}">
                  <a16:creationId xmlns:a16="http://schemas.microsoft.com/office/drawing/2014/main" id="{2B784833-0E51-1B83-526C-3A52C6141274}"/>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2597" name="Rectangle 57">
              <a:extLst>
                <a:ext uri="{FF2B5EF4-FFF2-40B4-BE49-F238E27FC236}">
                  <a16:creationId xmlns:a16="http://schemas.microsoft.com/office/drawing/2014/main" id="{74075B4E-11C9-C5D1-920A-F9298E21CDCB}"/>
                </a:ext>
              </a:extLst>
            </p:cNvPr>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97338" name="Rectangle 58">
              <a:extLst>
                <a:ext uri="{FF2B5EF4-FFF2-40B4-BE49-F238E27FC236}">
                  <a16:creationId xmlns:a16="http://schemas.microsoft.com/office/drawing/2014/main" id="{BFABE4C0-09BD-3B08-7E43-54C0377BB9A1}"/>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2599" name="Line 59">
              <a:extLst>
                <a:ext uri="{FF2B5EF4-FFF2-40B4-BE49-F238E27FC236}">
                  <a16:creationId xmlns:a16="http://schemas.microsoft.com/office/drawing/2014/main" id="{C9AB2B0C-BCEB-241E-4B66-FE487A3CAF3F}"/>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556" name="Group 100">
            <a:extLst>
              <a:ext uri="{FF2B5EF4-FFF2-40B4-BE49-F238E27FC236}">
                <a16:creationId xmlns:a16="http://schemas.microsoft.com/office/drawing/2014/main" id="{303C923F-7311-9C98-8CCA-E19C5048E340}"/>
              </a:ext>
            </a:extLst>
          </p:cNvPr>
          <p:cNvGrpSpPr>
            <a:grpSpLocks/>
          </p:cNvGrpSpPr>
          <p:nvPr/>
        </p:nvGrpSpPr>
        <p:grpSpPr bwMode="auto">
          <a:xfrm>
            <a:off x="5851525" y="3362325"/>
            <a:ext cx="1706563" cy="1762125"/>
            <a:chOff x="1084" y="711"/>
            <a:chExt cx="2950" cy="2769"/>
          </a:xfrm>
        </p:grpSpPr>
        <p:grpSp>
          <p:nvGrpSpPr>
            <p:cNvPr id="22560" name="Group 101">
              <a:extLst>
                <a:ext uri="{FF2B5EF4-FFF2-40B4-BE49-F238E27FC236}">
                  <a16:creationId xmlns:a16="http://schemas.microsoft.com/office/drawing/2014/main" id="{E9F4DABB-B966-9139-DF29-2FC2FC803049}"/>
                </a:ext>
              </a:extLst>
            </p:cNvPr>
            <p:cNvGrpSpPr>
              <a:grpSpLocks/>
            </p:cNvGrpSpPr>
            <p:nvPr/>
          </p:nvGrpSpPr>
          <p:grpSpPr bwMode="auto">
            <a:xfrm>
              <a:off x="1084" y="711"/>
              <a:ext cx="2950" cy="2769"/>
              <a:chOff x="2707" y="548"/>
              <a:chExt cx="2950" cy="2769"/>
            </a:xfrm>
          </p:grpSpPr>
          <p:grpSp>
            <p:nvGrpSpPr>
              <p:cNvPr id="22566" name="Group 102">
                <a:extLst>
                  <a:ext uri="{FF2B5EF4-FFF2-40B4-BE49-F238E27FC236}">
                    <a16:creationId xmlns:a16="http://schemas.microsoft.com/office/drawing/2014/main" id="{54E3EF82-813B-1240-94F2-DCC2D3ECB6A3}"/>
                  </a:ext>
                </a:extLst>
              </p:cNvPr>
              <p:cNvGrpSpPr>
                <a:grpSpLocks/>
              </p:cNvGrpSpPr>
              <p:nvPr/>
            </p:nvGrpSpPr>
            <p:grpSpPr bwMode="auto">
              <a:xfrm>
                <a:off x="3180" y="1046"/>
                <a:ext cx="2105" cy="1421"/>
                <a:chOff x="578" y="2316"/>
                <a:chExt cx="2105" cy="1421"/>
              </a:xfrm>
            </p:grpSpPr>
            <p:sp>
              <p:nvSpPr>
                <p:cNvPr id="22568" name="Freeform 103" descr="Cork">
                  <a:extLst>
                    <a:ext uri="{FF2B5EF4-FFF2-40B4-BE49-F238E27FC236}">
                      <a16:creationId xmlns:a16="http://schemas.microsoft.com/office/drawing/2014/main" id="{14032CAF-68D8-4147-AF05-FDBDA69DDDFC}"/>
                    </a:ext>
                  </a:extLst>
                </p:cNvPr>
                <p:cNvSpPr>
                  <a:spLocks/>
                </p:cNvSpPr>
                <p:nvPr/>
              </p:nvSpPr>
              <p:spPr bwMode="auto">
                <a:xfrm>
                  <a:off x="633" y="2316"/>
                  <a:ext cx="2050" cy="256"/>
                </a:xfrm>
                <a:custGeom>
                  <a:avLst/>
                  <a:gdLst>
                    <a:gd name="T0" fmla="*/ 167387 w 592"/>
                    <a:gd name="T1" fmla="*/ 385644 h 90"/>
                    <a:gd name="T2" fmla="*/ 453653 w 592"/>
                    <a:gd name="T3" fmla="*/ 188598 h 90"/>
                    <a:gd name="T4" fmla="*/ 704989 w 592"/>
                    <a:gd name="T5" fmla="*/ 153646 h 90"/>
                    <a:gd name="T6" fmla="*/ 950019 w 592"/>
                    <a:gd name="T7" fmla="*/ 137213 h 90"/>
                    <a:gd name="T8" fmla="*/ 2317321 w 592"/>
                    <a:gd name="T9" fmla="*/ 146185 h 90"/>
                    <a:gd name="T10" fmla="*/ 3139942 w 592"/>
                    <a:gd name="T11" fmla="*/ 171705 h 90"/>
                    <a:gd name="T12" fmla="*/ 3517225 w 592"/>
                    <a:gd name="T13" fmla="*/ 197578 h 90"/>
                    <a:gd name="T14" fmla="*/ 4918906 w 592"/>
                    <a:gd name="T15" fmla="*/ 223098 h 90"/>
                    <a:gd name="T16" fmla="*/ 6986327 w 592"/>
                    <a:gd name="T17" fmla="*/ 188598 h 90"/>
                    <a:gd name="T18" fmla="*/ 9755718 w 592"/>
                    <a:gd name="T19" fmla="*/ 69461 h 90"/>
                    <a:gd name="T20" fmla="*/ 10754071 w 592"/>
                    <a:gd name="T21" fmla="*/ 0 h 90"/>
                    <a:gd name="T22" fmla="*/ 11828164 w 592"/>
                    <a:gd name="T23" fmla="*/ 8971 h 90"/>
                    <a:gd name="T24" fmla="*/ 12199138 w 592"/>
                    <a:gd name="T25" fmla="*/ 128119 h 90"/>
                    <a:gd name="T26" fmla="*/ 12240411 w 592"/>
                    <a:gd name="T27" fmla="*/ 153646 h 90"/>
                    <a:gd name="T28" fmla="*/ 12031751 w 592"/>
                    <a:gd name="T29" fmla="*/ 257345 h 90"/>
                    <a:gd name="T30" fmla="*/ 12073025 w 592"/>
                    <a:gd name="T31" fmla="*/ 28339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69" name="Freeform 104" descr="Cork">
                  <a:extLst>
                    <a:ext uri="{FF2B5EF4-FFF2-40B4-BE49-F238E27FC236}">
                      <a16:creationId xmlns:a16="http://schemas.microsoft.com/office/drawing/2014/main" id="{73C5117D-96FA-FF1F-D475-DF7B7F839CE4}"/>
                    </a:ext>
                  </a:extLst>
                </p:cNvPr>
                <p:cNvSpPr>
                  <a:spLocks/>
                </p:cNvSpPr>
                <p:nvPr/>
              </p:nvSpPr>
              <p:spPr bwMode="auto">
                <a:xfrm>
                  <a:off x="578" y="2506"/>
                  <a:ext cx="2074" cy="1231"/>
                </a:xfrm>
                <a:custGeom>
                  <a:avLst/>
                  <a:gdLst>
                    <a:gd name="T0" fmla="*/ 12373148 w 599"/>
                    <a:gd name="T1" fmla="*/ 0 h 432"/>
                    <a:gd name="T2" fmla="*/ 12290500 w 599"/>
                    <a:gd name="T3" fmla="*/ 25709 h 432"/>
                    <a:gd name="T4" fmla="*/ 12164609 w 599"/>
                    <a:gd name="T5" fmla="*/ 42848 h 432"/>
                    <a:gd name="T6" fmla="*/ 12087019 w 599"/>
                    <a:gd name="T7" fmla="*/ 103911 h 432"/>
                    <a:gd name="T8" fmla="*/ 11508214 w 599"/>
                    <a:gd name="T9" fmla="*/ 400009 h 432"/>
                    <a:gd name="T10" fmla="*/ 10846390 w 599"/>
                    <a:gd name="T11" fmla="*/ 904779 h 432"/>
                    <a:gd name="T12" fmla="*/ 10637972 w 599"/>
                    <a:gd name="T13" fmla="*/ 1156382 h 432"/>
                    <a:gd name="T14" fmla="*/ 10434910 w 599"/>
                    <a:gd name="T15" fmla="*/ 1521060 h 432"/>
                    <a:gd name="T16" fmla="*/ 10226357 w 599"/>
                    <a:gd name="T17" fmla="*/ 1748596 h 432"/>
                    <a:gd name="T18" fmla="*/ 9521246 w 599"/>
                    <a:gd name="T19" fmla="*/ 1835153 h 432"/>
                    <a:gd name="T20" fmla="*/ 8942479 w 599"/>
                    <a:gd name="T21" fmla="*/ 1799890 h 432"/>
                    <a:gd name="T22" fmla="*/ 8697577 w 599"/>
                    <a:gd name="T23" fmla="*/ 1781610 h 432"/>
                    <a:gd name="T24" fmla="*/ 8782216 w 599"/>
                    <a:gd name="T25" fmla="*/ 1530082 h 432"/>
                    <a:gd name="T26" fmla="*/ 8901224 w 599"/>
                    <a:gd name="T27" fmla="*/ 1469045 h 432"/>
                    <a:gd name="T28" fmla="*/ 8363722 w 599"/>
                    <a:gd name="T29" fmla="*/ 1426173 h 432"/>
                    <a:gd name="T30" fmla="*/ 7164469 w 599"/>
                    <a:gd name="T31" fmla="*/ 1373158 h 432"/>
                    <a:gd name="T32" fmla="*/ 2332907 w 599"/>
                    <a:gd name="T33" fmla="*/ 1565370 h 432"/>
                    <a:gd name="T34" fmla="*/ 2129849 w 599"/>
                    <a:gd name="T35" fmla="*/ 1600166 h 432"/>
                    <a:gd name="T36" fmla="*/ 1795405 w 599"/>
                    <a:gd name="T37" fmla="*/ 1704009 h 432"/>
                    <a:gd name="T38" fmla="*/ 1097759 w 599"/>
                    <a:gd name="T39" fmla="*/ 1878010 h 432"/>
                    <a:gd name="T40" fmla="*/ 596162 w 599"/>
                    <a:gd name="T41" fmla="*/ 1835153 h 432"/>
                    <a:gd name="T42" fmla="*/ 351250 w 599"/>
                    <a:gd name="T43" fmla="*/ 1799890 h 432"/>
                    <a:gd name="T44" fmla="*/ 142877 w 599"/>
                    <a:gd name="T45" fmla="*/ 1729783 h 432"/>
                    <a:gd name="T46" fmla="*/ 227385 w 599"/>
                    <a:gd name="T47" fmla="*/ 1617240 h 432"/>
                    <a:gd name="T48" fmla="*/ 351250 w 599"/>
                    <a:gd name="T49" fmla="*/ 1452480 h 432"/>
                    <a:gd name="T50" fmla="*/ 554897 w 599"/>
                    <a:gd name="T51" fmla="*/ 1139840 h 432"/>
                    <a:gd name="T52" fmla="*/ 596162 w 599"/>
                    <a:gd name="T53" fmla="*/ 817435 h 432"/>
                    <a:gd name="T54" fmla="*/ 637414 w 599"/>
                    <a:gd name="T55" fmla="*/ 547627 h 432"/>
                    <a:gd name="T56" fmla="*/ 596162 w 599"/>
                    <a:gd name="T57" fmla="*/ 357152 h 432"/>
                    <a:gd name="T58" fmla="*/ 435938 w 599"/>
                    <a:gd name="T59" fmla="*/ 129617 h 432"/>
                    <a:gd name="T60" fmla="*/ 394673 w 599"/>
                    <a:gd name="T61" fmla="*/ 610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2567" name="Picture 105">
                <a:extLst>
                  <a:ext uri="{FF2B5EF4-FFF2-40B4-BE49-F238E27FC236}">
                    <a16:creationId xmlns:a16="http://schemas.microsoft.com/office/drawing/2014/main" id="{CF514839-CD5C-6B51-4C95-148843D2A782}"/>
                  </a:ext>
                </a:extLst>
              </p:cNvPr>
              <p:cNvPicPr>
                <a:picLocks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2561" name="Freeform 106">
              <a:extLst>
                <a:ext uri="{FF2B5EF4-FFF2-40B4-BE49-F238E27FC236}">
                  <a16:creationId xmlns:a16="http://schemas.microsoft.com/office/drawing/2014/main" id="{D3090157-0B5A-EA37-A2EB-33AC4AADB561}"/>
                </a:ext>
              </a:extLst>
            </p:cNvPr>
            <p:cNvSpPr>
              <a:spLocks/>
            </p:cNvSpPr>
            <p:nvPr/>
          </p:nvSpPr>
          <p:spPr bwMode="auto">
            <a:xfrm>
              <a:off x="1616" y="2649"/>
              <a:ext cx="88" cy="277"/>
            </a:xfrm>
            <a:custGeom>
              <a:avLst/>
              <a:gdLst>
                <a:gd name="T0" fmla="*/ 96 w 85"/>
                <a:gd name="T1" fmla="*/ 51 h 318"/>
                <a:gd name="T2" fmla="*/ 84 w 85"/>
                <a:gd name="T3" fmla="*/ 23 h 318"/>
                <a:gd name="T4" fmla="*/ 63 w 85"/>
                <a:gd name="T5" fmla="*/ 14 h 318"/>
                <a:gd name="T6" fmla="*/ 71 w 85"/>
                <a:gd name="T7" fmla="*/ 23 h 318"/>
                <a:gd name="T8" fmla="*/ 84 w 85"/>
                <a:gd name="T9" fmla="*/ 9 h 318"/>
                <a:gd name="T10" fmla="*/ 49 w 85"/>
                <a:gd name="T11" fmla="*/ 3 h 318"/>
                <a:gd name="T12" fmla="*/ 49 w 85"/>
                <a:gd name="T13" fmla="*/ 14 h 318"/>
                <a:gd name="T14" fmla="*/ 63 w 85"/>
                <a:gd name="T15" fmla="*/ 62 h 318"/>
                <a:gd name="T16" fmla="*/ 38 w 85"/>
                <a:gd name="T17" fmla="*/ 53 h 318"/>
                <a:gd name="T18" fmla="*/ 49 w 85"/>
                <a:gd name="T19" fmla="*/ 43 h 318"/>
                <a:gd name="T20" fmla="*/ 63 w 85"/>
                <a:gd name="T21" fmla="*/ 53 h 318"/>
                <a:gd name="T22" fmla="*/ 49 w 85"/>
                <a:gd name="T23" fmla="*/ 33 h 318"/>
                <a:gd name="T24" fmla="*/ 63 w 85"/>
                <a:gd name="T25" fmla="*/ 51 h 318"/>
                <a:gd name="T26" fmla="*/ 49 w 85"/>
                <a:gd name="T27" fmla="*/ 39 h 318"/>
                <a:gd name="T28" fmla="*/ 63 w 85"/>
                <a:gd name="T29" fmla="*/ 48 h 318"/>
                <a:gd name="T30" fmla="*/ 71 w 85"/>
                <a:gd name="T31" fmla="*/ 56 h 318"/>
                <a:gd name="T32" fmla="*/ 96 w 85"/>
                <a:gd name="T33" fmla="*/ 68 h 318"/>
                <a:gd name="T34" fmla="*/ 105 w 85"/>
                <a:gd name="T35" fmla="*/ 76 h 318"/>
                <a:gd name="T36" fmla="*/ 96 w 85"/>
                <a:gd name="T37" fmla="*/ 92 h 318"/>
                <a:gd name="T38" fmla="*/ 84 w 85"/>
                <a:gd name="T39" fmla="*/ 90 h 318"/>
                <a:gd name="T40" fmla="*/ 71 w 85"/>
                <a:gd name="T41" fmla="*/ 104 h 318"/>
                <a:gd name="T42" fmla="*/ 49 w 85"/>
                <a:gd name="T43" fmla="*/ 96 h 318"/>
                <a:gd name="T44" fmla="*/ 38 w 85"/>
                <a:gd name="T45" fmla="*/ 68 h 318"/>
                <a:gd name="T46" fmla="*/ 30 w 85"/>
                <a:gd name="T47" fmla="*/ 81 h 318"/>
                <a:gd name="T48" fmla="*/ 5 w 85"/>
                <a:gd name="T49" fmla="*/ 70 h 318"/>
                <a:gd name="T50" fmla="*/ 49 w 85"/>
                <a:gd name="T51" fmla="*/ 48 h 318"/>
                <a:gd name="T52" fmla="*/ 84 w 85"/>
                <a:gd name="T53" fmla="*/ 56 h 318"/>
                <a:gd name="T54" fmla="*/ 96 w 85"/>
                <a:gd name="T55" fmla="*/ 73 h 318"/>
                <a:gd name="T56" fmla="*/ 84 w 85"/>
                <a:gd name="T57" fmla="*/ 62 h 318"/>
                <a:gd name="T58" fmla="*/ 84 w 85"/>
                <a:gd name="T59" fmla="*/ 3 h 318"/>
                <a:gd name="T60" fmla="*/ 63 w 85"/>
                <a:gd name="T61" fmla="*/ 11 h 318"/>
                <a:gd name="T62" fmla="*/ 30 w 85"/>
                <a:gd name="T63" fmla="*/ 14 h 318"/>
                <a:gd name="T64" fmla="*/ 49 w 85"/>
                <a:gd name="T65" fmla="*/ 31 h 318"/>
                <a:gd name="T66" fmla="*/ 71 w 85"/>
                <a:gd name="T67" fmla="*/ 44 h 318"/>
                <a:gd name="T68" fmla="*/ 96 w 85"/>
                <a:gd name="T69" fmla="*/ 5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2" name="Freeform 107">
              <a:extLst>
                <a:ext uri="{FF2B5EF4-FFF2-40B4-BE49-F238E27FC236}">
                  <a16:creationId xmlns:a16="http://schemas.microsoft.com/office/drawing/2014/main" id="{BEBBC89E-A0C2-A6B6-6824-7B0EAB5E0F2D}"/>
                </a:ext>
              </a:extLst>
            </p:cNvPr>
            <p:cNvSpPr>
              <a:spLocks/>
            </p:cNvSpPr>
            <p:nvPr/>
          </p:nvSpPr>
          <p:spPr bwMode="auto">
            <a:xfrm>
              <a:off x="1635" y="2647"/>
              <a:ext cx="109" cy="309"/>
            </a:xfrm>
            <a:custGeom>
              <a:avLst/>
              <a:gdLst>
                <a:gd name="T0" fmla="*/ 1 w 105"/>
                <a:gd name="T1" fmla="*/ 0 h 354"/>
                <a:gd name="T2" fmla="*/ 125 w 105"/>
                <a:gd name="T3" fmla="*/ 3 h 354"/>
                <a:gd name="T4" fmla="*/ 98 w 105"/>
                <a:gd name="T5" fmla="*/ 10 h 354"/>
                <a:gd name="T6" fmla="*/ 113 w 105"/>
                <a:gd name="T7" fmla="*/ 21 h 354"/>
                <a:gd name="T8" fmla="*/ 113 w 105"/>
                <a:gd name="T9" fmla="*/ 50 h 354"/>
                <a:gd name="T10" fmla="*/ 131 w 105"/>
                <a:gd name="T11" fmla="*/ 57 h 354"/>
                <a:gd name="T12" fmla="*/ 131 w 105"/>
                <a:gd name="T13" fmla="*/ 81 h 354"/>
                <a:gd name="T14" fmla="*/ 113 w 105"/>
                <a:gd name="T15" fmla="*/ 113 h 354"/>
                <a:gd name="T16" fmla="*/ 92 w 105"/>
                <a:gd name="T17" fmla="*/ 120 h 354"/>
                <a:gd name="T18" fmla="*/ 22 w 105"/>
                <a:gd name="T19" fmla="*/ 107 h 354"/>
                <a:gd name="T20" fmla="*/ 12 w 105"/>
                <a:gd name="T21" fmla="*/ 95 h 354"/>
                <a:gd name="T22" fmla="*/ 22 w 105"/>
                <a:gd name="T23" fmla="*/ 82 h 354"/>
                <a:gd name="T24" fmla="*/ 9 w 105"/>
                <a:gd name="T25" fmla="*/ 33 h 354"/>
                <a:gd name="T26" fmla="*/ 28 w 105"/>
                <a:gd name="T27" fmla="*/ 15 h 354"/>
                <a:gd name="T28" fmla="*/ 6 w 105"/>
                <a:gd name="T29" fmla="*/ 4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3" name="Freeform 108">
              <a:extLst>
                <a:ext uri="{FF2B5EF4-FFF2-40B4-BE49-F238E27FC236}">
                  <a16:creationId xmlns:a16="http://schemas.microsoft.com/office/drawing/2014/main" id="{A74CA18B-60CF-1500-E286-E588E8748D91}"/>
                </a:ext>
              </a:extLst>
            </p:cNvPr>
            <p:cNvSpPr>
              <a:spLocks/>
            </p:cNvSpPr>
            <p:nvPr/>
          </p:nvSpPr>
          <p:spPr bwMode="auto">
            <a:xfrm>
              <a:off x="3008" y="2583"/>
              <a:ext cx="155" cy="328"/>
            </a:xfrm>
            <a:custGeom>
              <a:avLst/>
              <a:gdLst>
                <a:gd name="T0" fmla="*/ 193 w 149"/>
                <a:gd name="T1" fmla="*/ 7 h 376"/>
                <a:gd name="T2" fmla="*/ 183 w 149"/>
                <a:gd name="T3" fmla="*/ 34 h 376"/>
                <a:gd name="T4" fmla="*/ 171 w 149"/>
                <a:gd name="T5" fmla="*/ 44 h 376"/>
                <a:gd name="T6" fmla="*/ 167 w 149"/>
                <a:gd name="T7" fmla="*/ 46 h 376"/>
                <a:gd name="T8" fmla="*/ 143 w 149"/>
                <a:gd name="T9" fmla="*/ 81 h 376"/>
                <a:gd name="T10" fmla="*/ 112 w 149"/>
                <a:gd name="T11" fmla="*/ 105 h 376"/>
                <a:gd name="T12" fmla="*/ 91 w 149"/>
                <a:gd name="T13" fmla="*/ 122 h 376"/>
                <a:gd name="T14" fmla="*/ 76 w 149"/>
                <a:gd name="T15" fmla="*/ 122 h 376"/>
                <a:gd name="T16" fmla="*/ 26 w 149"/>
                <a:gd name="T17" fmla="*/ 125 h 376"/>
                <a:gd name="T18" fmla="*/ 2 w 149"/>
                <a:gd name="T19" fmla="*/ 117 h 376"/>
                <a:gd name="T20" fmla="*/ 5 w 149"/>
                <a:gd name="T21" fmla="*/ 106 h 376"/>
                <a:gd name="T22" fmla="*/ 8 w 149"/>
                <a:gd name="T23" fmla="*/ 74 h 376"/>
                <a:gd name="T24" fmla="*/ 29 w 149"/>
                <a:gd name="T25" fmla="*/ 67 h 376"/>
                <a:gd name="T26" fmla="*/ 46 w 149"/>
                <a:gd name="T27" fmla="*/ 35 h 376"/>
                <a:gd name="T28" fmla="*/ 58 w 149"/>
                <a:gd name="T29" fmla="*/ 25 h 376"/>
                <a:gd name="T30" fmla="*/ 109 w 149"/>
                <a:gd name="T31" fmla="*/ 6 h 376"/>
                <a:gd name="T32" fmla="*/ 167 w 149"/>
                <a:gd name="T33" fmla="*/ 6 h 376"/>
                <a:gd name="T34" fmla="*/ 193 w 149"/>
                <a:gd name="T35" fmla="*/ 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4" name="Freeform 109">
              <a:extLst>
                <a:ext uri="{FF2B5EF4-FFF2-40B4-BE49-F238E27FC236}">
                  <a16:creationId xmlns:a16="http://schemas.microsoft.com/office/drawing/2014/main" id="{24DA158A-949A-B70A-5A6F-F6ECECCEA6B7}"/>
                </a:ext>
              </a:extLst>
            </p:cNvPr>
            <p:cNvSpPr>
              <a:spLocks/>
            </p:cNvSpPr>
            <p:nvPr/>
          </p:nvSpPr>
          <p:spPr bwMode="auto">
            <a:xfrm>
              <a:off x="1714" y="1020"/>
              <a:ext cx="99" cy="440"/>
            </a:xfrm>
            <a:custGeom>
              <a:avLst/>
              <a:gdLst>
                <a:gd name="T0" fmla="*/ 34 w 96"/>
                <a:gd name="T1" fmla="*/ 164 h 504"/>
                <a:gd name="T2" fmla="*/ 77 w 96"/>
                <a:gd name="T3" fmla="*/ 166 h 504"/>
                <a:gd name="T4" fmla="*/ 92 w 96"/>
                <a:gd name="T5" fmla="*/ 153 h 504"/>
                <a:gd name="T6" fmla="*/ 92 w 96"/>
                <a:gd name="T7" fmla="*/ 109 h 504"/>
                <a:gd name="T8" fmla="*/ 112 w 96"/>
                <a:gd name="T9" fmla="*/ 72 h 504"/>
                <a:gd name="T10" fmla="*/ 122 w 96"/>
                <a:gd name="T11" fmla="*/ 58 h 504"/>
                <a:gd name="T12" fmla="*/ 112 w 96"/>
                <a:gd name="T13" fmla="*/ 17 h 504"/>
                <a:gd name="T14" fmla="*/ 99 w 96"/>
                <a:gd name="T15" fmla="*/ 3 h 504"/>
                <a:gd name="T16" fmla="*/ 37 w 96"/>
                <a:gd name="T17" fmla="*/ 9 h 504"/>
                <a:gd name="T18" fmla="*/ 34 w 96"/>
                <a:gd name="T19" fmla="*/ 41 h 504"/>
                <a:gd name="T20" fmla="*/ 40 w 96"/>
                <a:gd name="T21" fmla="*/ 123 h 504"/>
                <a:gd name="T22" fmla="*/ 48 w 96"/>
                <a:gd name="T23" fmla="*/ 137 h 504"/>
                <a:gd name="T24" fmla="*/ 32 w 96"/>
                <a:gd name="T25" fmla="*/ 160 h 504"/>
                <a:gd name="T26" fmla="*/ 34 w 96"/>
                <a:gd name="T27" fmla="*/ 16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5" name="Freeform 110">
              <a:extLst>
                <a:ext uri="{FF2B5EF4-FFF2-40B4-BE49-F238E27FC236}">
                  <a16:creationId xmlns:a16="http://schemas.microsoft.com/office/drawing/2014/main" id="{45A6C624-6756-EEA2-3B00-3029DE24328D}"/>
                </a:ext>
              </a:extLst>
            </p:cNvPr>
            <p:cNvSpPr>
              <a:spLocks/>
            </p:cNvSpPr>
            <p:nvPr/>
          </p:nvSpPr>
          <p:spPr bwMode="auto">
            <a:xfrm>
              <a:off x="3431" y="1007"/>
              <a:ext cx="156" cy="358"/>
            </a:xfrm>
            <a:custGeom>
              <a:avLst/>
              <a:gdLst>
                <a:gd name="T0" fmla="*/ 5 w 150"/>
                <a:gd name="T1" fmla="*/ 129 h 410"/>
                <a:gd name="T2" fmla="*/ 56 w 150"/>
                <a:gd name="T3" fmla="*/ 139 h 410"/>
                <a:gd name="T4" fmla="*/ 109 w 150"/>
                <a:gd name="T5" fmla="*/ 135 h 410"/>
                <a:gd name="T6" fmla="*/ 128 w 150"/>
                <a:gd name="T7" fmla="*/ 122 h 410"/>
                <a:gd name="T8" fmla="*/ 157 w 150"/>
                <a:gd name="T9" fmla="*/ 93 h 410"/>
                <a:gd name="T10" fmla="*/ 175 w 150"/>
                <a:gd name="T11" fmla="*/ 73 h 410"/>
                <a:gd name="T12" fmla="*/ 186 w 150"/>
                <a:gd name="T13" fmla="*/ 65 h 410"/>
                <a:gd name="T14" fmla="*/ 189 w 150"/>
                <a:gd name="T15" fmla="*/ 39 h 410"/>
                <a:gd name="T16" fmla="*/ 197 w 150"/>
                <a:gd name="T17" fmla="*/ 34 h 410"/>
                <a:gd name="T18" fmla="*/ 200 w 150"/>
                <a:gd name="T19" fmla="*/ 16 h 410"/>
                <a:gd name="T20" fmla="*/ 178 w 150"/>
                <a:gd name="T21" fmla="*/ 0 h 410"/>
                <a:gd name="T22" fmla="*/ 128 w 150"/>
                <a:gd name="T23" fmla="*/ 4 h 410"/>
                <a:gd name="T24" fmla="*/ 105 w 150"/>
                <a:gd name="T25" fmla="*/ 18 h 410"/>
                <a:gd name="T26" fmla="*/ 90 w 150"/>
                <a:gd name="T27" fmla="*/ 46 h 410"/>
                <a:gd name="T28" fmla="*/ 79 w 150"/>
                <a:gd name="T29" fmla="*/ 54 h 410"/>
                <a:gd name="T30" fmla="*/ 58 w 150"/>
                <a:gd name="T31" fmla="*/ 73 h 410"/>
                <a:gd name="T32" fmla="*/ 56 w 150"/>
                <a:gd name="T33" fmla="*/ 76 h 410"/>
                <a:gd name="T34" fmla="*/ 46 w 150"/>
                <a:gd name="T35" fmla="*/ 79 h 410"/>
                <a:gd name="T36" fmla="*/ 42 w 150"/>
                <a:gd name="T37" fmla="*/ 85 h 410"/>
                <a:gd name="T38" fmla="*/ 37 w 150"/>
                <a:gd name="T39" fmla="*/ 87 h 410"/>
                <a:gd name="T40" fmla="*/ 24 w 150"/>
                <a:gd name="T41" fmla="*/ 118 h 410"/>
                <a:gd name="T42" fmla="*/ 10 w 150"/>
                <a:gd name="T43" fmla="*/ 129 h 410"/>
                <a:gd name="T44" fmla="*/ 2 w 150"/>
                <a:gd name="T45" fmla="*/ 130 h 410"/>
                <a:gd name="T46" fmla="*/ 5 w 150"/>
                <a:gd name="T47" fmla="*/ 1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2557" name="Group 157">
            <a:extLst>
              <a:ext uri="{FF2B5EF4-FFF2-40B4-BE49-F238E27FC236}">
                <a16:creationId xmlns:a16="http://schemas.microsoft.com/office/drawing/2014/main" id="{018934E9-1030-ACC7-3C10-D1DD1AF95BA4}"/>
              </a:ext>
            </a:extLst>
          </p:cNvPr>
          <p:cNvGrpSpPr>
            <a:grpSpLocks/>
          </p:cNvGrpSpPr>
          <p:nvPr/>
        </p:nvGrpSpPr>
        <p:grpSpPr bwMode="auto">
          <a:xfrm>
            <a:off x="6194425" y="3697288"/>
            <a:ext cx="1073150" cy="1390650"/>
            <a:chOff x="3888" y="970"/>
            <a:chExt cx="676" cy="876"/>
          </a:xfrm>
        </p:grpSpPr>
        <p:sp>
          <p:nvSpPr>
            <p:cNvPr id="97438" name="Rectangle 158">
              <a:extLst>
                <a:ext uri="{FF2B5EF4-FFF2-40B4-BE49-F238E27FC236}">
                  <a16:creationId xmlns:a16="http://schemas.microsoft.com/office/drawing/2014/main" id="{8DC4DA02-1A3A-7995-8E6C-B901806BCE1D}"/>
                </a:ext>
              </a:extLst>
            </p:cNvPr>
            <p:cNvSpPr>
              <a:spLocks noChangeArrowheads="1"/>
            </p:cNvSpPr>
            <p:nvPr/>
          </p:nvSpPr>
          <p:spPr bwMode="auto">
            <a:xfrm>
              <a:off x="3975" y="970"/>
              <a:ext cx="589"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defRPr/>
              </a:pPr>
              <a:r>
                <a:rPr lang="en-US" altLang="en-US" sz="4400" i="1">
                  <a:solidFill>
                    <a:schemeClr val="tx1"/>
                  </a:solidFill>
                  <a:latin typeface="Kosher-Normal" charset="0"/>
                </a:rPr>
                <a:t>NT</a:t>
              </a:r>
              <a:endParaRPr lang="en-US" altLang="en-US" sz="4000" i="1">
                <a:solidFill>
                  <a:schemeClr val="tx1"/>
                </a:solidFill>
                <a:latin typeface="Kosher-Normal" charset="0"/>
              </a:endParaRPr>
            </a:p>
          </p:txBody>
        </p:sp>
        <p:sp>
          <p:nvSpPr>
            <p:cNvPr id="97439" name="Rectangle 159">
              <a:extLst>
                <a:ext uri="{FF2B5EF4-FFF2-40B4-BE49-F238E27FC236}">
                  <a16:creationId xmlns:a16="http://schemas.microsoft.com/office/drawing/2014/main" id="{36B5578E-0934-07EA-7168-86565EAAD017}"/>
                </a:ext>
              </a:extLst>
            </p:cNvPr>
            <p:cNvSpPr>
              <a:spLocks noChangeArrowheads="1"/>
            </p:cNvSpPr>
            <p:nvPr/>
          </p:nvSpPr>
          <p:spPr bwMode="auto">
            <a:xfrm>
              <a:off x="3888" y="1327"/>
              <a:ext cx="116" cy="519"/>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800" i="1">
                <a:solidFill>
                  <a:schemeClr val="tx1"/>
                </a:solidFill>
                <a:latin typeface="Kosher-Normal" pitchFamily="-128" charset="0"/>
                <a:ea typeface="ＭＳ Ｐゴシック" pitchFamily="-128" charset="-128"/>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93" grpId="0" autoUpdateAnimBg="0"/>
      <p:bldP spid="97294" grpId="0" autoUpdateAnimBg="0"/>
      <p:bldP spid="97295" grpId="0" autoUpdateAnimBg="0"/>
      <p:bldP spid="97297" grpId="0" autoUpdateAnimBg="0"/>
      <p:bldP spid="97298" grpId="0" autoUpdateAnimBg="0"/>
      <p:bldP spid="9737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11">
            <a:extLst>
              <a:ext uri="{FF2B5EF4-FFF2-40B4-BE49-F238E27FC236}">
                <a16:creationId xmlns:a16="http://schemas.microsoft.com/office/drawing/2014/main" id="{438B6E1A-968F-3927-2167-F16767950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32"/>
          <a:stretch>
            <a:fillRect/>
          </a:stretch>
        </p:blipFill>
        <p:spPr bwMode="auto">
          <a:xfrm>
            <a:off x="385763" y="309563"/>
            <a:ext cx="83597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721" name="AutoShape 105">
            <a:extLst>
              <a:ext uri="{FF2B5EF4-FFF2-40B4-BE49-F238E27FC236}">
                <a16:creationId xmlns:a16="http://schemas.microsoft.com/office/drawing/2014/main" id="{8867E268-9652-4D2E-E53E-017D553FF062}"/>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111722" name="Rectangle 106">
            <a:extLst>
              <a:ext uri="{FF2B5EF4-FFF2-40B4-BE49-F238E27FC236}">
                <a16:creationId xmlns:a16="http://schemas.microsoft.com/office/drawing/2014/main" id="{869C2122-800B-0708-FD8D-376B7E0F0A46}"/>
              </a:ext>
            </a:extLst>
          </p:cNvPr>
          <p:cNvSpPr>
            <a:spLocks noChangeArrowheads="1"/>
          </p:cNvSpPr>
          <p:nvPr/>
        </p:nvSpPr>
        <p:spPr bwMode="auto">
          <a:xfrm>
            <a:off x="3149600" y="1384300"/>
            <a:ext cx="2901950" cy="14208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24581" name="Rectangle 6">
            <a:extLst>
              <a:ext uri="{FF2B5EF4-FFF2-40B4-BE49-F238E27FC236}">
                <a16:creationId xmlns:a16="http://schemas.microsoft.com/office/drawing/2014/main" id="{632B779E-F2E7-E95E-B174-8C13AE4B470A}"/>
              </a:ext>
            </a:extLst>
          </p:cNvPr>
          <p:cNvSpPr>
            <a:spLocks noChangeArrowheads="1"/>
          </p:cNvSpPr>
          <p:nvPr/>
        </p:nvSpPr>
        <p:spPr bwMode="auto">
          <a:xfrm>
            <a:off x="3046413" y="989013"/>
            <a:ext cx="170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latin typeface="Helvetica" pitchFamily="2" charset="0"/>
              </a:rPr>
              <a:t>   JOSHUA</a:t>
            </a:r>
          </a:p>
        </p:txBody>
      </p:sp>
      <p:sp>
        <p:nvSpPr>
          <p:cNvPr id="24582" name="Rectangle 8">
            <a:extLst>
              <a:ext uri="{FF2B5EF4-FFF2-40B4-BE49-F238E27FC236}">
                <a16:creationId xmlns:a16="http://schemas.microsoft.com/office/drawing/2014/main" id="{3F594EE8-BE91-2C97-54D4-90A09C5EB327}"/>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583" name="Rectangle 10">
            <a:extLst>
              <a:ext uri="{FF2B5EF4-FFF2-40B4-BE49-F238E27FC236}">
                <a16:creationId xmlns:a16="http://schemas.microsoft.com/office/drawing/2014/main" id="{BEC1C794-DCF5-88B4-86B5-692C1BF37787}"/>
              </a:ext>
            </a:extLst>
          </p:cNvPr>
          <p:cNvSpPr>
            <a:spLocks noChangeArrowheads="1"/>
          </p:cNvSpPr>
          <p:nvPr/>
        </p:nvSpPr>
        <p:spPr bwMode="auto">
          <a:xfrm>
            <a:off x="3468688" y="23510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98" name="Text Box 82">
            <a:extLst>
              <a:ext uri="{FF2B5EF4-FFF2-40B4-BE49-F238E27FC236}">
                <a16:creationId xmlns:a16="http://schemas.microsoft.com/office/drawing/2014/main" id="{90F7EF95-2EDE-566D-EB08-5D295EE5F09C}"/>
              </a:ext>
            </a:extLst>
          </p:cNvPr>
          <p:cNvSpPr txBox="1">
            <a:spLocks noChangeArrowheads="1"/>
          </p:cNvSpPr>
          <p:nvPr/>
        </p:nvSpPr>
        <p:spPr bwMode="auto">
          <a:xfrm>
            <a:off x="1778000" y="0"/>
            <a:ext cx="38608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defRPr/>
            </a:pPr>
            <a:r>
              <a:rPr lang="en-US" altLang="en-US" sz="1200">
                <a:solidFill>
                  <a:srgbClr val="FFFF00"/>
                </a:solidFill>
                <a:latin typeface="Comic Sans MS" panose="030F0702030302020204" pitchFamily="66" charset="0"/>
              </a:rPr>
              <a:t>Joshua</a:t>
            </a:r>
            <a:endParaRPr lang="en-US" altLang="en-US" sz="1200" b="0">
              <a:solidFill>
                <a:srgbClr val="FFFF00"/>
              </a:solidFill>
              <a:latin typeface="Comic Sans MS" panose="030F0702030302020204" pitchFamily="66" charset="0"/>
            </a:endParaRPr>
          </a:p>
        </p:txBody>
      </p:sp>
      <p:sp>
        <p:nvSpPr>
          <p:cNvPr id="111619" name="Rectangle 3">
            <a:extLst>
              <a:ext uri="{FF2B5EF4-FFF2-40B4-BE49-F238E27FC236}">
                <a16:creationId xmlns:a16="http://schemas.microsoft.com/office/drawing/2014/main" id="{602401A7-7C81-4EEE-2607-674073B2E24D}"/>
              </a:ext>
            </a:extLst>
          </p:cNvPr>
          <p:cNvSpPr>
            <a:spLocks noChangeArrowheads="1"/>
          </p:cNvSpPr>
          <p:nvPr/>
        </p:nvSpPr>
        <p:spPr bwMode="auto">
          <a:xfrm>
            <a:off x="3373438" y="1574800"/>
            <a:ext cx="2413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latin typeface="Helvetica" pitchFamily="2" charset="0"/>
              </a:rPr>
              <a:t>JERICHO / AI</a:t>
            </a:r>
          </a:p>
        </p:txBody>
      </p:sp>
      <p:sp>
        <p:nvSpPr>
          <p:cNvPr id="24586" name="Line 91">
            <a:extLst>
              <a:ext uri="{FF2B5EF4-FFF2-40B4-BE49-F238E27FC236}">
                <a16:creationId xmlns:a16="http://schemas.microsoft.com/office/drawing/2014/main" id="{091135AC-3BC8-1CE1-25EE-3F9577035282}"/>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7" name="Line 92">
            <a:extLst>
              <a:ext uri="{FF2B5EF4-FFF2-40B4-BE49-F238E27FC236}">
                <a16:creationId xmlns:a16="http://schemas.microsoft.com/office/drawing/2014/main" id="{E39E2193-D6FC-B5AE-98C3-E436A9D0F5B7}"/>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9" name="Rectangle 93">
            <a:extLst>
              <a:ext uri="{FF2B5EF4-FFF2-40B4-BE49-F238E27FC236}">
                <a16:creationId xmlns:a16="http://schemas.microsoft.com/office/drawing/2014/main" id="{4EC30A65-1AE6-C195-611D-4311897C4DCC}"/>
              </a:ext>
            </a:extLst>
          </p:cNvPr>
          <p:cNvSpPr>
            <a:spLocks noChangeArrowheads="1"/>
          </p:cNvSpPr>
          <p:nvPr/>
        </p:nvSpPr>
        <p:spPr bwMode="auto">
          <a:xfrm>
            <a:off x="3208338" y="2065338"/>
            <a:ext cx="279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latin typeface="Helvetica" pitchFamily="2" charset="0"/>
              </a:rPr>
              <a:t>NGALEI KHANGAKAI</a:t>
            </a:r>
          </a:p>
        </p:txBody>
      </p:sp>
      <p:sp>
        <p:nvSpPr>
          <p:cNvPr id="24589" name="Text Box 102">
            <a:extLst>
              <a:ext uri="{FF2B5EF4-FFF2-40B4-BE49-F238E27FC236}">
                <a16:creationId xmlns:a16="http://schemas.microsoft.com/office/drawing/2014/main" id="{6E087B03-7848-74AB-626C-F42829A2767D}"/>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111725" name="Rectangle 109">
            <a:extLst>
              <a:ext uri="{FF2B5EF4-FFF2-40B4-BE49-F238E27FC236}">
                <a16:creationId xmlns:a16="http://schemas.microsoft.com/office/drawing/2014/main" id="{CB66477D-8CD4-E000-6143-7A97C6710B00}"/>
              </a:ext>
            </a:extLst>
          </p:cNvPr>
          <p:cNvSpPr>
            <a:spLocks noChangeArrowheads="1"/>
          </p:cNvSpPr>
          <p:nvPr/>
        </p:nvSpPr>
        <p:spPr bwMode="auto">
          <a:xfrm>
            <a:off x="8170863"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10</a:t>
            </a:r>
          </a:p>
        </p:txBody>
      </p:sp>
      <p:sp>
        <p:nvSpPr>
          <p:cNvPr id="24591" name="Text Box 110">
            <a:extLst>
              <a:ext uri="{FF2B5EF4-FFF2-40B4-BE49-F238E27FC236}">
                <a16:creationId xmlns:a16="http://schemas.microsoft.com/office/drawing/2014/main" id="{CDCB6BE1-035D-5AF3-ED65-EE6F320A8DE0}"/>
              </a:ext>
            </a:extLst>
          </p:cNvPr>
          <p:cNvSpPr txBox="1">
            <a:spLocks noChangeArrowheads="1"/>
          </p:cNvSpPr>
          <p:nvPr/>
        </p:nvSpPr>
        <p:spPr bwMode="auto">
          <a:xfrm>
            <a:off x="6473825" y="6183313"/>
            <a:ext cx="2416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 Ngasoda kazat lairik pg. 42-45</a:t>
            </a:r>
          </a:p>
        </p:txBody>
      </p:sp>
      <p:sp>
        <p:nvSpPr>
          <p:cNvPr id="24592" name="Rectangle 112">
            <a:extLst>
              <a:ext uri="{FF2B5EF4-FFF2-40B4-BE49-F238E27FC236}">
                <a16:creationId xmlns:a16="http://schemas.microsoft.com/office/drawing/2014/main" id="{44F9DCE6-7CCE-CFFF-92AE-A1F0EA608D29}"/>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4593" name="Group 113">
            <a:extLst>
              <a:ext uri="{FF2B5EF4-FFF2-40B4-BE49-F238E27FC236}">
                <a16:creationId xmlns:a16="http://schemas.microsoft.com/office/drawing/2014/main" id="{A038BF0A-9974-AC9A-9ED9-BD6B338597B1}"/>
              </a:ext>
            </a:extLst>
          </p:cNvPr>
          <p:cNvGrpSpPr>
            <a:grpSpLocks/>
          </p:cNvGrpSpPr>
          <p:nvPr/>
        </p:nvGrpSpPr>
        <p:grpSpPr bwMode="auto">
          <a:xfrm>
            <a:off x="152400" y="2305050"/>
            <a:ext cx="3143250" cy="1938338"/>
            <a:chOff x="96" y="1452"/>
            <a:chExt cx="1980" cy="1221"/>
          </a:xfrm>
        </p:grpSpPr>
        <p:sp>
          <p:nvSpPr>
            <p:cNvPr id="24596" name="Rectangle 16">
              <a:extLst>
                <a:ext uri="{FF2B5EF4-FFF2-40B4-BE49-F238E27FC236}">
                  <a16:creationId xmlns:a16="http://schemas.microsoft.com/office/drawing/2014/main" id="{B8FEB657-057C-4E4D-4FFE-115F8AEB6D9D}"/>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33" name="Rectangle 17">
              <a:extLst>
                <a:ext uri="{FF2B5EF4-FFF2-40B4-BE49-F238E27FC236}">
                  <a16:creationId xmlns:a16="http://schemas.microsoft.com/office/drawing/2014/main" id="{D60EEB44-A901-66C8-32FC-53960FD39987}"/>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4598" name="Rectangle 18">
              <a:extLst>
                <a:ext uri="{FF2B5EF4-FFF2-40B4-BE49-F238E27FC236}">
                  <a16:creationId xmlns:a16="http://schemas.microsoft.com/office/drawing/2014/main" id="{B32D0EA2-702A-C606-2F77-C8B3EDB9BE11}"/>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599" name="AutoShape 19">
              <a:extLst>
                <a:ext uri="{FF2B5EF4-FFF2-40B4-BE49-F238E27FC236}">
                  <a16:creationId xmlns:a16="http://schemas.microsoft.com/office/drawing/2014/main" id="{EDC51C60-19B2-B0B6-9645-6DAEED16619A}"/>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00" name="Rectangle 20">
              <a:extLst>
                <a:ext uri="{FF2B5EF4-FFF2-40B4-BE49-F238E27FC236}">
                  <a16:creationId xmlns:a16="http://schemas.microsoft.com/office/drawing/2014/main" id="{8F1C7A3C-3283-6D9C-D5D1-05566F5DC1B3}"/>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37" name="Rectangle 21">
              <a:extLst>
                <a:ext uri="{FF2B5EF4-FFF2-40B4-BE49-F238E27FC236}">
                  <a16:creationId xmlns:a16="http://schemas.microsoft.com/office/drawing/2014/main" id="{3F72B21C-2657-E3E4-ABF8-FD22D3D165B1}"/>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4602" name="Line 22">
              <a:extLst>
                <a:ext uri="{FF2B5EF4-FFF2-40B4-BE49-F238E27FC236}">
                  <a16:creationId xmlns:a16="http://schemas.microsoft.com/office/drawing/2014/main" id="{793B232C-9DC3-EAC3-6CB1-BE2D3100B0B5}"/>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3" name="Line 23">
              <a:extLst>
                <a:ext uri="{FF2B5EF4-FFF2-40B4-BE49-F238E27FC236}">
                  <a16:creationId xmlns:a16="http://schemas.microsoft.com/office/drawing/2014/main" id="{837C4BA8-31B2-A753-11E6-4C6DB9499730}"/>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4" name="Rectangle 24">
              <a:extLst>
                <a:ext uri="{FF2B5EF4-FFF2-40B4-BE49-F238E27FC236}">
                  <a16:creationId xmlns:a16="http://schemas.microsoft.com/office/drawing/2014/main" id="{5524C8BA-FD91-D717-124E-00E6D101140E}"/>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41" name="Rectangle 25">
              <a:extLst>
                <a:ext uri="{FF2B5EF4-FFF2-40B4-BE49-F238E27FC236}">
                  <a16:creationId xmlns:a16="http://schemas.microsoft.com/office/drawing/2014/main" id="{31FA342C-F0DD-DE43-61B4-4F43D88101F3}"/>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4606" name="Rectangle 26">
              <a:extLst>
                <a:ext uri="{FF2B5EF4-FFF2-40B4-BE49-F238E27FC236}">
                  <a16:creationId xmlns:a16="http://schemas.microsoft.com/office/drawing/2014/main" id="{2DF37CB6-B198-D423-D968-1BB3E3BBCA45}"/>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07" name="AutoShape 27">
              <a:extLst>
                <a:ext uri="{FF2B5EF4-FFF2-40B4-BE49-F238E27FC236}">
                  <a16:creationId xmlns:a16="http://schemas.microsoft.com/office/drawing/2014/main" id="{E894B933-D339-97F2-6287-5260BB3795BE}"/>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08" name="Rectangle 28">
              <a:extLst>
                <a:ext uri="{FF2B5EF4-FFF2-40B4-BE49-F238E27FC236}">
                  <a16:creationId xmlns:a16="http://schemas.microsoft.com/office/drawing/2014/main" id="{CA0D5359-9F49-5E64-EB64-D63C01671C28}"/>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45" name="Rectangle 29">
              <a:extLst>
                <a:ext uri="{FF2B5EF4-FFF2-40B4-BE49-F238E27FC236}">
                  <a16:creationId xmlns:a16="http://schemas.microsoft.com/office/drawing/2014/main" id="{47BE535C-6D7C-9665-45CA-2398267DEB47}"/>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4610" name="Line 30">
              <a:extLst>
                <a:ext uri="{FF2B5EF4-FFF2-40B4-BE49-F238E27FC236}">
                  <a16:creationId xmlns:a16="http://schemas.microsoft.com/office/drawing/2014/main" id="{F38A479F-6B3B-49FC-102B-95510640C074}"/>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1" name="Line 31">
              <a:extLst>
                <a:ext uri="{FF2B5EF4-FFF2-40B4-BE49-F238E27FC236}">
                  <a16:creationId xmlns:a16="http://schemas.microsoft.com/office/drawing/2014/main" id="{80D2E561-5712-BFF8-96E2-22B385525C71}"/>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2" name="Rectangle 32">
              <a:extLst>
                <a:ext uri="{FF2B5EF4-FFF2-40B4-BE49-F238E27FC236}">
                  <a16:creationId xmlns:a16="http://schemas.microsoft.com/office/drawing/2014/main" id="{B1F60774-83C4-B90E-CFAA-2A52C81497B1}"/>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49" name="Rectangle 33">
              <a:extLst>
                <a:ext uri="{FF2B5EF4-FFF2-40B4-BE49-F238E27FC236}">
                  <a16:creationId xmlns:a16="http://schemas.microsoft.com/office/drawing/2014/main" id="{0DB100C5-5800-2CCC-13DF-11FAA62EB40C}"/>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4614" name="Rectangle 34">
              <a:extLst>
                <a:ext uri="{FF2B5EF4-FFF2-40B4-BE49-F238E27FC236}">
                  <a16:creationId xmlns:a16="http://schemas.microsoft.com/office/drawing/2014/main" id="{E5A6A415-A9BA-D0A0-44F4-F6693CA22E2E}"/>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15" name="AutoShape 35">
              <a:extLst>
                <a:ext uri="{FF2B5EF4-FFF2-40B4-BE49-F238E27FC236}">
                  <a16:creationId xmlns:a16="http://schemas.microsoft.com/office/drawing/2014/main" id="{743A520F-E2BB-49F1-AD86-29BD0A2D30F0}"/>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16" name="Rectangle 36">
              <a:extLst>
                <a:ext uri="{FF2B5EF4-FFF2-40B4-BE49-F238E27FC236}">
                  <a16:creationId xmlns:a16="http://schemas.microsoft.com/office/drawing/2014/main" id="{0E3B8F4B-AA48-F563-BDA9-A082EB16F986}"/>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53" name="Rectangle 37">
              <a:extLst>
                <a:ext uri="{FF2B5EF4-FFF2-40B4-BE49-F238E27FC236}">
                  <a16:creationId xmlns:a16="http://schemas.microsoft.com/office/drawing/2014/main" id="{48D1057E-C3A8-8DDC-91A8-2BD3CADF3D36}"/>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4618" name="Line 38">
              <a:extLst>
                <a:ext uri="{FF2B5EF4-FFF2-40B4-BE49-F238E27FC236}">
                  <a16:creationId xmlns:a16="http://schemas.microsoft.com/office/drawing/2014/main" id="{8CF14CBE-2A2B-0F7F-9E27-300762199AF6}"/>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9" name="Line 39">
              <a:extLst>
                <a:ext uri="{FF2B5EF4-FFF2-40B4-BE49-F238E27FC236}">
                  <a16:creationId xmlns:a16="http://schemas.microsoft.com/office/drawing/2014/main" id="{BCEB8905-195D-E6ED-DF91-744E0D30C3B6}"/>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0" name="Rectangle 40">
              <a:extLst>
                <a:ext uri="{FF2B5EF4-FFF2-40B4-BE49-F238E27FC236}">
                  <a16:creationId xmlns:a16="http://schemas.microsoft.com/office/drawing/2014/main" id="{6524E45E-2FCE-7E92-2A56-95340FED7E8C}"/>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21" name="AutoShape 41">
              <a:extLst>
                <a:ext uri="{FF2B5EF4-FFF2-40B4-BE49-F238E27FC236}">
                  <a16:creationId xmlns:a16="http://schemas.microsoft.com/office/drawing/2014/main" id="{37A518A0-B3B0-DAEA-B9E3-14094B606FF8}"/>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22" name="Rectangle 42">
              <a:extLst>
                <a:ext uri="{FF2B5EF4-FFF2-40B4-BE49-F238E27FC236}">
                  <a16:creationId xmlns:a16="http://schemas.microsoft.com/office/drawing/2014/main" id="{D2F63565-F9E7-33B2-32E6-C37652485AFB}"/>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59" name="Rectangle 43">
              <a:extLst>
                <a:ext uri="{FF2B5EF4-FFF2-40B4-BE49-F238E27FC236}">
                  <a16:creationId xmlns:a16="http://schemas.microsoft.com/office/drawing/2014/main" id="{FD1A0C8B-7492-FBA0-8C68-C3A404C8F38D}"/>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4624" name="Line 44">
              <a:extLst>
                <a:ext uri="{FF2B5EF4-FFF2-40B4-BE49-F238E27FC236}">
                  <a16:creationId xmlns:a16="http://schemas.microsoft.com/office/drawing/2014/main" id="{F07A6001-58AD-A0D4-D6BE-57AAFF5785FD}"/>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5" name="Line 45">
              <a:extLst>
                <a:ext uri="{FF2B5EF4-FFF2-40B4-BE49-F238E27FC236}">
                  <a16:creationId xmlns:a16="http://schemas.microsoft.com/office/drawing/2014/main" id="{16CDBB0F-FA06-3483-C53C-438E27098473}"/>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6" name="Rectangle 46">
              <a:extLst>
                <a:ext uri="{FF2B5EF4-FFF2-40B4-BE49-F238E27FC236}">
                  <a16:creationId xmlns:a16="http://schemas.microsoft.com/office/drawing/2014/main" id="{E175676C-4B88-5E65-DCBA-80341DAE6CB4}"/>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27" name="AutoShape 47">
              <a:extLst>
                <a:ext uri="{FF2B5EF4-FFF2-40B4-BE49-F238E27FC236}">
                  <a16:creationId xmlns:a16="http://schemas.microsoft.com/office/drawing/2014/main" id="{5D4B876C-8459-D0E3-7FB2-6A326194F9EB}"/>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4628" name="Rectangle 48">
              <a:extLst>
                <a:ext uri="{FF2B5EF4-FFF2-40B4-BE49-F238E27FC236}">
                  <a16:creationId xmlns:a16="http://schemas.microsoft.com/office/drawing/2014/main" id="{37BE4826-8E97-2FAC-2800-4D44196972E2}"/>
                </a:ext>
              </a:extLst>
            </p:cNvPr>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11665" name="Rectangle 49">
              <a:extLst>
                <a:ext uri="{FF2B5EF4-FFF2-40B4-BE49-F238E27FC236}">
                  <a16:creationId xmlns:a16="http://schemas.microsoft.com/office/drawing/2014/main" id="{CC829270-502E-76D5-61C7-FB54DD744CA6}"/>
                </a:ext>
              </a:extLst>
            </p:cNvPr>
            <p:cNvSpPr>
              <a:spLocks noChangeArrowheads="1"/>
            </p:cNvSpPr>
            <p:nvPr/>
          </p:nvSpPr>
          <p:spPr bwMode="auto">
            <a:xfrm>
              <a:off x="787" y="2031"/>
              <a:ext cx="560"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JOSHUA</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4630" name="Line 50">
              <a:extLst>
                <a:ext uri="{FF2B5EF4-FFF2-40B4-BE49-F238E27FC236}">
                  <a16:creationId xmlns:a16="http://schemas.microsoft.com/office/drawing/2014/main" id="{43E878D5-7683-4F90-B1D8-C8A2747E4B97}"/>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731" name="Rectangle 115">
            <a:extLst>
              <a:ext uri="{FF2B5EF4-FFF2-40B4-BE49-F238E27FC236}">
                <a16:creationId xmlns:a16="http://schemas.microsoft.com/office/drawing/2014/main" id="{ED8AFA0B-0DF4-F213-E4A6-E99757BBA57C}"/>
              </a:ext>
            </a:extLst>
          </p:cNvPr>
          <p:cNvSpPr>
            <a:spLocks noChangeArrowheads="1"/>
          </p:cNvSpPr>
          <p:nvPr/>
        </p:nvSpPr>
        <p:spPr bwMode="auto">
          <a:xfrm>
            <a:off x="4875213" y="1027113"/>
            <a:ext cx="2432050" cy="396875"/>
          </a:xfrm>
          <a:prstGeom prst="rect">
            <a:avLst/>
          </a:prstGeom>
          <a:noFill/>
          <a:ln w="12700">
            <a:noFill/>
            <a:miter lim="800000"/>
            <a:headEnd/>
            <a:tailEnd/>
          </a:ln>
          <a:effectLst>
            <a:outerShdw blurRad="63500" dist="38099" dir="2700000" algn="ctr" rotWithShape="0">
              <a:schemeClr val="folHlink">
                <a:alpha val="74997"/>
              </a:schemeClr>
            </a:outerShdw>
          </a:effectLst>
        </p:spPr>
        <p:txBody>
          <a:bodyPr wrap="none" lIns="90487" tIns="44450" rIns="90487" bIns="44450">
            <a:spAutoFit/>
          </a:bodyPr>
          <a:lstStyle/>
          <a:p>
            <a:pPr>
              <a:spcBef>
                <a:spcPct val="50000"/>
              </a:spcBef>
              <a:defRPr/>
            </a:pPr>
            <a:r>
              <a:rPr lang="en-US" sz="2000" dirty="0">
                <a:solidFill>
                  <a:schemeClr val="bg2"/>
                </a:solidFill>
                <a:latin typeface="Arial" charset="0"/>
                <a:ea typeface="ＭＳ Ｐゴシック" pitchFamily="-128" charset="-128"/>
              </a:rPr>
              <a:t> 1500 B.C.maikhali</a:t>
            </a:r>
          </a:p>
        </p:txBody>
      </p:sp>
      <p:sp>
        <p:nvSpPr>
          <p:cNvPr id="24595" name="Text Box 108">
            <a:extLst>
              <a:ext uri="{FF2B5EF4-FFF2-40B4-BE49-F238E27FC236}">
                <a16:creationId xmlns:a16="http://schemas.microsoft.com/office/drawing/2014/main" id="{FAB82D0F-F12F-BFBE-246A-CBD363954C12}"/>
              </a:ext>
            </a:extLst>
          </p:cNvPr>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709" grpId="0" autoUpdateAnimBg="0"/>
      <p:bldP spid="1117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1">
            <a:extLst>
              <a:ext uri="{FF2B5EF4-FFF2-40B4-BE49-F238E27FC236}">
                <a16:creationId xmlns:a16="http://schemas.microsoft.com/office/drawing/2014/main" id="{03ACD0E2-1E7A-E458-37D9-035049486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6" t="3784" r="6250" b="3760"/>
          <a:stretch>
            <a:fillRect/>
          </a:stretch>
        </p:blipFill>
        <p:spPr bwMode="auto">
          <a:xfrm>
            <a:off x="376238" y="322263"/>
            <a:ext cx="8383587"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0601" name="AutoShape 105">
            <a:extLst>
              <a:ext uri="{FF2B5EF4-FFF2-40B4-BE49-F238E27FC236}">
                <a16:creationId xmlns:a16="http://schemas.microsoft.com/office/drawing/2014/main" id="{95036218-70FC-8A01-1AE3-84F60FFD8D01}"/>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0602" name="Rectangle 106">
            <a:extLst>
              <a:ext uri="{FF2B5EF4-FFF2-40B4-BE49-F238E27FC236}">
                <a16:creationId xmlns:a16="http://schemas.microsoft.com/office/drawing/2014/main" id="{158CCF7F-5F88-CC50-388E-41A59C81B3D6}"/>
              </a:ext>
            </a:extLst>
          </p:cNvPr>
          <p:cNvSpPr>
            <a:spLocks noChangeArrowheads="1"/>
          </p:cNvSpPr>
          <p:nvPr/>
        </p:nvSpPr>
        <p:spPr bwMode="auto">
          <a:xfrm>
            <a:off x="3149600" y="1384300"/>
            <a:ext cx="2901950" cy="1435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26629" name="Rectangle 5">
            <a:extLst>
              <a:ext uri="{FF2B5EF4-FFF2-40B4-BE49-F238E27FC236}">
                <a16:creationId xmlns:a16="http://schemas.microsoft.com/office/drawing/2014/main" id="{FE34CFF4-298B-960E-1DA3-6641F3330CB2}"/>
              </a:ext>
            </a:extLst>
          </p:cNvPr>
          <p:cNvSpPr>
            <a:spLocks noChangeArrowheads="1"/>
          </p:cNvSpPr>
          <p:nvPr/>
        </p:nvSpPr>
        <p:spPr bwMode="auto">
          <a:xfrm>
            <a:off x="3057525" y="973138"/>
            <a:ext cx="1924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a:solidFill>
                  <a:schemeClr val="accent2"/>
                </a:solidFill>
              </a:rPr>
              <a:t>ROTKHAMARAT</a:t>
            </a:r>
          </a:p>
        </p:txBody>
      </p:sp>
      <p:sp>
        <p:nvSpPr>
          <p:cNvPr id="26630" name="Rectangle 12">
            <a:extLst>
              <a:ext uri="{FF2B5EF4-FFF2-40B4-BE49-F238E27FC236}">
                <a16:creationId xmlns:a16="http://schemas.microsoft.com/office/drawing/2014/main" id="{FDA7FE97-60F7-F609-0740-64EDCD3FA5E6}"/>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09" name="Rectangle 13">
            <a:extLst>
              <a:ext uri="{FF2B5EF4-FFF2-40B4-BE49-F238E27FC236}">
                <a16:creationId xmlns:a16="http://schemas.microsoft.com/office/drawing/2014/main" id="{6EE86685-7278-B651-F677-1CF1D94D9016}"/>
              </a:ext>
            </a:extLst>
          </p:cNvPr>
          <p:cNvSpPr>
            <a:spLocks noChangeArrowheads="1"/>
          </p:cNvSpPr>
          <p:nvPr/>
        </p:nvSpPr>
        <p:spPr bwMode="auto">
          <a:xfrm>
            <a:off x="3059113" y="1574800"/>
            <a:ext cx="373538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rPr>
              <a:t>WUNGV</a:t>
            </a:r>
            <a:r>
              <a:rPr lang="en-US" altLang="en-US" sz="2400" u="sng">
                <a:solidFill>
                  <a:schemeClr val="accent2"/>
                </a:solidFill>
              </a:rPr>
              <a:t>A</a:t>
            </a:r>
            <a:r>
              <a:rPr lang="en-US" altLang="en-US" sz="2400">
                <a:solidFill>
                  <a:schemeClr val="accent2"/>
                </a:solidFill>
              </a:rPr>
              <a:t>-WUNGVĀ</a:t>
            </a:r>
          </a:p>
        </p:txBody>
      </p:sp>
      <p:sp>
        <p:nvSpPr>
          <p:cNvPr id="490510" name="Rectangle 14">
            <a:extLst>
              <a:ext uri="{FF2B5EF4-FFF2-40B4-BE49-F238E27FC236}">
                <a16:creationId xmlns:a16="http://schemas.microsoft.com/office/drawing/2014/main" id="{21B5B07A-D6C4-BB03-DF1C-F48D77F7CF52}"/>
              </a:ext>
            </a:extLst>
          </p:cNvPr>
          <p:cNvSpPr>
            <a:spLocks noChangeArrowheads="1"/>
          </p:cNvSpPr>
          <p:nvPr/>
        </p:nvSpPr>
        <p:spPr bwMode="auto">
          <a:xfrm>
            <a:off x="4197350" y="2066925"/>
            <a:ext cx="774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350</a:t>
            </a:r>
          </a:p>
        </p:txBody>
      </p:sp>
      <p:sp>
        <p:nvSpPr>
          <p:cNvPr id="26633" name="Rectangle 15">
            <a:extLst>
              <a:ext uri="{FF2B5EF4-FFF2-40B4-BE49-F238E27FC236}">
                <a16:creationId xmlns:a16="http://schemas.microsoft.com/office/drawing/2014/main" id="{6A52B1FB-A59F-7BD8-E70D-C7D8AEC47EA3}"/>
              </a:ext>
            </a:extLst>
          </p:cNvPr>
          <p:cNvSpPr>
            <a:spLocks noChangeArrowheads="1"/>
          </p:cNvSpPr>
          <p:nvPr/>
        </p:nvSpPr>
        <p:spPr bwMode="auto">
          <a:xfrm>
            <a:off x="3525838" y="22082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81" name="Text Box 85">
            <a:extLst>
              <a:ext uri="{FF2B5EF4-FFF2-40B4-BE49-F238E27FC236}">
                <a16:creationId xmlns:a16="http://schemas.microsoft.com/office/drawing/2014/main" id="{7B5C6548-4A63-E9FE-60B7-B88F61D57A6E}"/>
              </a:ext>
            </a:extLst>
          </p:cNvPr>
          <p:cNvSpPr txBox="1">
            <a:spLocks noChangeArrowheads="1"/>
          </p:cNvSpPr>
          <p:nvPr/>
        </p:nvSpPr>
        <p:spPr bwMode="auto">
          <a:xfrm>
            <a:off x="1778000" y="0"/>
            <a:ext cx="38608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Wungva-Wungva, Ruth</a:t>
            </a:r>
          </a:p>
        </p:txBody>
      </p:sp>
      <p:sp>
        <p:nvSpPr>
          <p:cNvPr id="26635" name="Line 92">
            <a:extLst>
              <a:ext uri="{FF2B5EF4-FFF2-40B4-BE49-F238E27FC236}">
                <a16:creationId xmlns:a16="http://schemas.microsoft.com/office/drawing/2014/main" id="{FB92EDEB-5141-AA56-0471-8C37DC94284E}"/>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93">
            <a:extLst>
              <a:ext uri="{FF2B5EF4-FFF2-40B4-BE49-F238E27FC236}">
                <a16:creationId xmlns:a16="http://schemas.microsoft.com/office/drawing/2014/main" id="{73465BF5-3C8F-52F4-60B7-F525EDC9AC55}"/>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Text Box 102">
            <a:extLst>
              <a:ext uri="{FF2B5EF4-FFF2-40B4-BE49-F238E27FC236}">
                <a16:creationId xmlns:a16="http://schemas.microsoft.com/office/drawing/2014/main" id="{2DD03AA8-395D-F1B6-9EDD-0A17E97FB206}"/>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490605" name="Rectangle 109">
            <a:extLst>
              <a:ext uri="{FF2B5EF4-FFF2-40B4-BE49-F238E27FC236}">
                <a16:creationId xmlns:a16="http://schemas.microsoft.com/office/drawing/2014/main" id="{C9CF98A9-F81A-8DA0-5DBF-7199E90BF874}"/>
              </a:ext>
            </a:extLst>
          </p:cNvPr>
          <p:cNvSpPr>
            <a:spLocks noChangeArrowheads="1"/>
          </p:cNvSpPr>
          <p:nvPr/>
        </p:nvSpPr>
        <p:spPr bwMode="auto">
          <a:xfrm>
            <a:off x="817403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11</a:t>
            </a:r>
          </a:p>
        </p:txBody>
      </p:sp>
      <p:sp>
        <p:nvSpPr>
          <p:cNvPr id="26639" name="Text Box 110">
            <a:extLst>
              <a:ext uri="{FF2B5EF4-FFF2-40B4-BE49-F238E27FC236}">
                <a16:creationId xmlns:a16="http://schemas.microsoft.com/office/drawing/2014/main" id="{2EFD0DE9-E22C-84CD-B8F7-6796F8872253}"/>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26640" name="Rectangle 112">
            <a:extLst>
              <a:ext uri="{FF2B5EF4-FFF2-40B4-BE49-F238E27FC236}">
                <a16:creationId xmlns:a16="http://schemas.microsoft.com/office/drawing/2014/main" id="{B9A5FF08-74B8-C2D7-58B5-62F810D1257C}"/>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6641" name="Group 113">
            <a:extLst>
              <a:ext uri="{FF2B5EF4-FFF2-40B4-BE49-F238E27FC236}">
                <a16:creationId xmlns:a16="http://schemas.microsoft.com/office/drawing/2014/main" id="{B212D23F-4344-AB7D-59C5-CC95808A6257}"/>
              </a:ext>
            </a:extLst>
          </p:cNvPr>
          <p:cNvGrpSpPr>
            <a:grpSpLocks/>
          </p:cNvGrpSpPr>
          <p:nvPr/>
        </p:nvGrpSpPr>
        <p:grpSpPr bwMode="auto">
          <a:xfrm>
            <a:off x="152400" y="2305050"/>
            <a:ext cx="3355975" cy="2176463"/>
            <a:chOff x="96" y="1452"/>
            <a:chExt cx="2114" cy="1371"/>
          </a:xfrm>
        </p:grpSpPr>
        <p:sp>
          <p:nvSpPr>
            <p:cNvPr id="26644" name="Rectangle 19">
              <a:extLst>
                <a:ext uri="{FF2B5EF4-FFF2-40B4-BE49-F238E27FC236}">
                  <a16:creationId xmlns:a16="http://schemas.microsoft.com/office/drawing/2014/main" id="{BD4BA916-D643-E9C5-3113-94A94F58A269}"/>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16" name="Rectangle 20">
              <a:extLst>
                <a:ext uri="{FF2B5EF4-FFF2-40B4-BE49-F238E27FC236}">
                  <a16:creationId xmlns:a16="http://schemas.microsoft.com/office/drawing/2014/main" id="{9A81B54C-F98A-5ADF-84BA-F53D8D25C77A}"/>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6646" name="Rectangle 21">
              <a:extLst>
                <a:ext uri="{FF2B5EF4-FFF2-40B4-BE49-F238E27FC236}">
                  <a16:creationId xmlns:a16="http://schemas.microsoft.com/office/drawing/2014/main" id="{19291BD2-964E-8A34-5380-47B615C8BF1D}"/>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47" name="AutoShape 22">
              <a:extLst>
                <a:ext uri="{FF2B5EF4-FFF2-40B4-BE49-F238E27FC236}">
                  <a16:creationId xmlns:a16="http://schemas.microsoft.com/office/drawing/2014/main" id="{CD4D0E59-FE1D-DAE2-5C3E-9E08649FD357}"/>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48" name="Rectangle 23">
              <a:extLst>
                <a:ext uri="{FF2B5EF4-FFF2-40B4-BE49-F238E27FC236}">
                  <a16:creationId xmlns:a16="http://schemas.microsoft.com/office/drawing/2014/main" id="{E9FF689F-B0DD-4811-0495-F13A8AEBB2EC}"/>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20" name="Rectangle 24">
              <a:extLst>
                <a:ext uri="{FF2B5EF4-FFF2-40B4-BE49-F238E27FC236}">
                  <a16:creationId xmlns:a16="http://schemas.microsoft.com/office/drawing/2014/main" id="{4C0D3D33-995F-5120-4D36-955FC3E0B813}"/>
                </a:ext>
              </a:extLst>
            </p:cNvPr>
            <p:cNvSpPr>
              <a:spLocks noChangeArrowheads="1"/>
            </p:cNvSpPr>
            <p:nvPr/>
          </p:nvSpPr>
          <p:spPr bwMode="auto">
            <a:xfrm>
              <a:off x="118" y="1463"/>
              <a:ext cx="740"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6650" name="Line 25">
              <a:extLst>
                <a:ext uri="{FF2B5EF4-FFF2-40B4-BE49-F238E27FC236}">
                  <a16:creationId xmlns:a16="http://schemas.microsoft.com/office/drawing/2014/main" id="{568B36C5-80A8-0B9C-6836-53785F102B13}"/>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1" name="Line 26">
              <a:extLst>
                <a:ext uri="{FF2B5EF4-FFF2-40B4-BE49-F238E27FC236}">
                  <a16:creationId xmlns:a16="http://schemas.microsoft.com/office/drawing/2014/main" id="{3E0C1F7E-D019-B866-6FAA-DBF88F66C9C4}"/>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2" name="Rectangle 27">
              <a:extLst>
                <a:ext uri="{FF2B5EF4-FFF2-40B4-BE49-F238E27FC236}">
                  <a16:creationId xmlns:a16="http://schemas.microsoft.com/office/drawing/2014/main" id="{E602C7F5-D5F2-A6FD-CEA3-9409F334E418}"/>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24" name="Rectangle 28">
              <a:extLst>
                <a:ext uri="{FF2B5EF4-FFF2-40B4-BE49-F238E27FC236}">
                  <a16:creationId xmlns:a16="http://schemas.microsoft.com/office/drawing/2014/main" id="{634BA89C-6B30-8CA8-DA87-DBC60D2C6A17}"/>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6654" name="Rectangle 29">
              <a:extLst>
                <a:ext uri="{FF2B5EF4-FFF2-40B4-BE49-F238E27FC236}">
                  <a16:creationId xmlns:a16="http://schemas.microsoft.com/office/drawing/2014/main" id="{00AC5049-E8E0-B89B-75A3-F00488471058}"/>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55" name="AutoShape 30">
              <a:extLst>
                <a:ext uri="{FF2B5EF4-FFF2-40B4-BE49-F238E27FC236}">
                  <a16:creationId xmlns:a16="http://schemas.microsoft.com/office/drawing/2014/main" id="{7C91CAA9-5771-BCC8-E242-00CE95EEC3AB}"/>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56" name="Rectangle 31">
              <a:extLst>
                <a:ext uri="{FF2B5EF4-FFF2-40B4-BE49-F238E27FC236}">
                  <a16:creationId xmlns:a16="http://schemas.microsoft.com/office/drawing/2014/main" id="{482BDDFD-5300-6B43-FE2A-935ACC3FD232}"/>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28" name="Rectangle 32">
              <a:extLst>
                <a:ext uri="{FF2B5EF4-FFF2-40B4-BE49-F238E27FC236}">
                  <a16:creationId xmlns:a16="http://schemas.microsoft.com/office/drawing/2014/main" id="{3EA9D294-5B03-CD1F-9C1E-78CC669E7843}"/>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6658" name="Line 33">
              <a:extLst>
                <a:ext uri="{FF2B5EF4-FFF2-40B4-BE49-F238E27FC236}">
                  <a16:creationId xmlns:a16="http://schemas.microsoft.com/office/drawing/2014/main" id="{50E5A716-43A3-5E76-D547-455FC3052F3C}"/>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9" name="Line 34">
              <a:extLst>
                <a:ext uri="{FF2B5EF4-FFF2-40B4-BE49-F238E27FC236}">
                  <a16:creationId xmlns:a16="http://schemas.microsoft.com/office/drawing/2014/main" id="{50AF7411-8909-1EF1-A002-CA231AA63727}"/>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0" name="Rectangle 35">
              <a:extLst>
                <a:ext uri="{FF2B5EF4-FFF2-40B4-BE49-F238E27FC236}">
                  <a16:creationId xmlns:a16="http://schemas.microsoft.com/office/drawing/2014/main" id="{07B71106-89D8-1B70-1CE7-E4814DF28EFA}"/>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32" name="Rectangle 36">
              <a:extLst>
                <a:ext uri="{FF2B5EF4-FFF2-40B4-BE49-F238E27FC236}">
                  <a16:creationId xmlns:a16="http://schemas.microsoft.com/office/drawing/2014/main" id="{833F81CC-3B50-A4CE-FD3A-768B472FA2AD}"/>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6662" name="Rectangle 37">
              <a:extLst>
                <a:ext uri="{FF2B5EF4-FFF2-40B4-BE49-F238E27FC236}">
                  <a16:creationId xmlns:a16="http://schemas.microsoft.com/office/drawing/2014/main" id="{008720C0-6FFD-21D7-AAC6-4A8CA1C06F21}"/>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63" name="AutoShape 38">
              <a:extLst>
                <a:ext uri="{FF2B5EF4-FFF2-40B4-BE49-F238E27FC236}">
                  <a16:creationId xmlns:a16="http://schemas.microsoft.com/office/drawing/2014/main" id="{491833B5-3227-018E-FEA0-1789E264E5B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64" name="Rectangle 39">
              <a:extLst>
                <a:ext uri="{FF2B5EF4-FFF2-40B4-BE49-F238E27FC236}">
                  <a16:creationId xmlns:a16="http://schemas.microsoft.com/office/drawing/2014/main" id="{8EFC985B-573F-F4B9-21DE-D0045E6DEF21}"/>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36" name="Rectangle 40">
              <a:extLst>
                <a:ext uri="{FF2B5EF4-FFF2-40B4-BE49-F238E27FC236}">
                  <a16:creationId xmlns:a16="http://schemas.microsoft.com/office/drawing/2014/main" id="{3E7EA1FC-6E86-D648-16CF-135F05E1AC98}"/>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6666" name="Line 41">
              <a:extLst>
                <a:ext uri="{FF2B5EF4-FFF2-40B4-BE49-F238E27FC236}">
                  <a16:creationId xmlns:a16="http://schemas.microsoft.com/office/drawing/2014/main" id="{94DB3C6F-2517-1C94-B757-1983B3D3E712}"/>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7" name="Rectangle 43">
              <a:extLst>
                <a:ext uri="{FF2B5EF4-FFF2-40B4-BE49-F238E27FC236}">
                  <a16:creationId xmlns:a16="http://schemas.microsoft.com/office/drawing/2014/main" id="{A249B18B-94D3-8D18-1DEC-9C068553ADF6}"/>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68" name="AutoShape 44">
              <a:extLst>
                <a:ext uri="{FF2B5EF4-FFF2-40B4-BE49-F238E27FC236}">
                  <a16:creationId xmlns:a16="http://schemas.microsoft.com/office/drawing/2014/main" id="{7ECC6B3B-D203-6D34-ECD2-9200459FBE96}"/>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69" name="Rectangle 45">
              <a:extLst>
                <a:ext uri="{FF2B5EF4-FFF2-40B4-BE49-F238E27FC236}">
                  <a16:creationId xmlns:a16="http://schemas.microsoft.com/office/drawing/2014/main" id="{5D294C13-711C-A0DB-115C-8FCFBE751BFF}"/>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42" name="Rectangle 46">
              <a:extLst>
                <a:ext uri="{FF2B5EF4-FFF2-40B4-BE49-F238E27FC236}">
                  <a16:creationId xmlns:a16="http://schemas.microsoft.com/office/drawing/2014/main" id="{76DC7383-BD23-83A4-F28F-0A9C83D890FC}"/>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6671" name="Line 47">
              <a:extLst>
                <a:ext uri="{FF2B5EF4-FFF2-40B4-BE49-F238E27FC236}">
                  <a16:creationId xmlns:a16="http://schemas.microsoft.com/office/drawing/2014/main" id="{6F9D5C2F-9005-FA21-52E3-7A300E73FA2C}"/>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72" name="Rectangle 49">
              <a:extLst>
                <a:ext uri="{FF2B5EF4-FFF2-40B4-BE49-F238E27FC236}">
                  <a16:creationId xmlns:a16="http://schemas.microsoft.com/office/drawing/2014/main" id="{9C239EB6-0A39-AB41-16B6-C69A722A92C8}"/>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73" name="AutoShape 50">
              <a:extLst>
                <a:ext uri="{FF2B5EF4-FFF2-40B4-BE49-F238E27FC236}">
                  <a16:creationId xmlns:a16="http://schemas.microsoft.com/office/drawing/2014/main" id="{C6ED58A0-6904-271B-4E6C-5417D3D1BDED}"/>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74" name="Rectangle 51">
              <a:extLst>
                <a:ext uri="{FF2B5EF4-FFF2-40B4-BE49-F238E27FC236}">
                  <a16:creationId xmlns:a16="http://schemas.microsoft.com/office/drawing/2014/main" id="{9275EB71-DD79-E770-8F37-AF24A17B52FF}"/>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48" name="Rectangle 52">
              <a:extLst>
                <a:ext uri="{FF2B5EF4-FFF2-40B4-BE49-F238E27FC236}">
                  <a16:creationId xmlns:a16="http://schemas.microsoft.com/office/drawing/2014/main" id="{21486101-C1C7-53E2-26B6-52EEDFF8ADC8}"/>
                </a:ext>
              </a:extLst>
            </p:cNvPr>
            <p:cNvSpPr>
              <a:spLocks noChangeArrowheads="1"/>
            </p:cNvSpPr>
            <p:nvPr/>
          </p:nvSpPr>
          <p:spPr bwMode="auto">
            <a:xfrm>
              <a:off x="787" y="2031"/>
              <a:ext cx="560"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JOSHUA</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6676" name="Line 53">
              <a:extLst>
                <a:ext uri="{FF2B5EF4-FFF2-40B4-BE49-F238E27FC236}">
                  <a16:creationId xmlns:a16="http://schemas.microsoft.com/office/drawing/2014/main" id="{9D587827-303E-781F-2511-6B1A64154B06}"/>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77" name="Rectangle 55">
              <a:extLst>
                <a:ext uri="{FF2B5EF4-FFF2-40B4-BE49-F238E27FC236}">
                  <a16:creationId xmlns:a16="http://schemas.microsoft.com/office/drawing/2014/main" id="{F7E791DF-A882-6111-6A01-05BC924D71E5}"/>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78" name="AutoShape 56">
              <a:extLst>
                <a:ext uri="{FF2B5EF4-FFF2-40B4-BE49-F238E27FC236}">
                  <a16:creationId xmlns:a16="http://schemas.microsoft.com/office/drawing/2014/main" id="{384FE08C-6D17-2EAF-F557-356F58C3782D}"/>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6679" name="Rectangle 57">
              <a:extLst>
                <a:ext uri="{FF2B5EF4-FFF2-40B4-BE49-F238E27FC236}">
                  <a16:creationId xmlns:a16="http://schemas.microsoft.com/office/drawing/2014/main" id="{4AFAB5F7-7ED6-8087-F16C-CE38B8644B19}"/>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0554" name="Rectangle 58">
              <a:extLst>
                <a:ext uri="{FF2B5EF4-FFF2-40B4-BE49-F238E27FC236}">
                  <a16:creationId xmlns:a16="http://schemas.microsoft.com/office/drawing/2014/main" id="{5BE44161-8F82-6660-0665-4FCDD476AF8D}"/>
                </a:ext>
              </a:extLst>
            </p:cNvPr>
            <p:cNvSpPr>
              <a:spLocks noChangeArrowheads="1"/>
            </p:cNvSpPr>
            <p:nvPr/>
          </p:nvSpPr>
          <p:spPr bwMode="auto">
            <a:xfrm>
              <a:off x="880" y="2177"/>
              <a:ext cx="777"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ROTKHAMARAT </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6681" name="Line 59">
              <a:extLst>
                <a:ext uri="{FF2B5EF4-FFF2-40B4-BE49-F238E27FC236}">
                  <a16:creationId xmlns:a16="http://schemas.microsoft.com/office/drawing/2014/main" id="{360C57C5-8C87-9D8E-4A00-A651F3D9FFC0}"/>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0611" name="Rectangle 115">
            <a:extLst>
              <a:ext uri="{FF2B5EF4-FFF2-40B4-BE49-F238E27FC236}">
                <a16:creationId xmlns:a16="http://schemas.microsoft.com/office/drawing/2014/main" id="{A2631A6C-A1B4-193C-E4C3-763FDD0D316E}"/>
              </a:ext>
            </a:extLst>
          </p:cNvPr>
          <p:cNvSpPr>
            <a:spLocks noChangeArrowheads="1"/>
          </p:cNvSpPr>
          <p:nvPr/>
        </p:nvSpPr>
        <p:spPr bwMode="auto">
          <a:xfrm>
            <a:off x="4852988" y="1017588"/>
            <a:ext cx="2432050" cy="396875"/>
          </a:xfrm>
          <a:prstGeom prst="rect">
            <a:avLst/>
          </a:prstGeom>
          <a:noFill/>
          <a:ln w="12700">
            <a:noFill/>
            <a:miter lim="800000"/>
            <a:headEnd/>
            <a:tailEnd/>
          </a:ln>
          <a:effectLst>
            <a:outerShdw blurRad="63500" dist="57501" dir="1676261" algn="ctr" rotWithShape="0">
              <a:schemeClr val="bg2">
                <a:alpha val="74997"/>
              </a:schemeClr>
            </a:outerShdw>
          </a:effectLst>
        </p:spPr>
        <p:txBody>
          <a:bodyPr wrap="none" lIns="90487" tIns="44450" rIns="90487" bIns="44450">
            <a:spAutoFit/>
          </a:bodyPr>
          <a:lstStyle/>
          <a:p>
            <a:pPr>
              <a:spcBef>
                <a:spcPct val="50000"/>
              </a:spcBef>
              <a:defRPr/>
            </a:pPr>
            <a:r>
              <a:rPr lang="en-US" sz="2000" dirty="0">
                <a:solidFill>
                  <a:schemeClr val="tx1"/>
                </a:solidFill>
                <a:latin typeface="Arial" charset="0"/>
                <a:ea typeface="ＭＳ Ｐゴシック" pitchFamily="-128" charset="-128"/>
              </a:rPr>
              <a:t> 1000 B.C.maikhali</a:t>
            </a:r>
          </a:p>
        </p:txBody>
      </p:sp>
      <p:sp>
        <p:nvSpPr>
          <p:cNvPr id="26643" name="Text Box 108">
            <a:extLst>
              <a:ext uri="{FF2B5EF4-FFF2-40B4-BE49-F238E27FC236}">
                <a16:creationId xmlns:a16="http://schemas.microsoft.com/office/drawing/2014/main" id="{905B889C-55D6-6D6D-545B-E67C6DE4F271}"/>
              </a:ext>
            </a:extLst>
          </p:cNvPr>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9" grpId="0" autoUpdateAnimBg="0"/>
      <p:bldP spid="490510" grpId="0" autoUpdateAnimBg="0"/>
      <p:bldP spid="4906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70">
            <a:extLst>
              <a:ext uri="{FF2B5EF4-FFF2-40B4-BE49-F238E27FC236}">
                <a16:creationId xmlns:a16="http://schemas.microsoft.com/office/drawing/2014/main" id="{E51CFC6E-1C05-2BB1-E880-E0D91204A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 r="-116"/>
          <a:stretch>
            <a:fillRect/>
          </a:stretch>
        </p:blipFill>
        <p:spPr bwMode="auto">
          <a:xfrm>
            <a:off x="373063" y="309563"/>
            <a:ext cx="83407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100">
            <a:extLst>
              <a:ext uri="{FF2B5EF4-FFF2-40B4-BE49-F238E27FC236}">
                <a16:creationId xmlns:a16="http://schemas.microsoft.com/office/drawing/2014/main" id="{F045FF8F-D202-AA58-2EAC-9ADFFD906E9A}"/>
              </a:ext>
            </a:extLst>
          </p:cNvPr>
          <p:cNvGrpSpPr>
            <a:grpSpLocks/>
          </p:cNvGrpSpPr>
          <p:nvPr/>
        </p:nvGrpSpPr>
        <p:grpSpPr bwMode="auto">
          <a:xfrm>
            <a:off x="6064250" y="1133475"/>
            <a:ext cx="1706563" cy="1762125"/>
            <a:chOff x="1084" y="711"/>
            <a:chExt cx="2950" cy="2769"/>
          </a:xfrm>
        </p:grpSpPr>
        <p:grpSp>
          <p:nvGrpSpPr>
            <p:cNvPr id="28783" name="Group 101">
              <a:extLst>
                <a:ext uri="{FF2B5EF4-FFF2-40B4-BE49-F238E27FC236}">
                  <a16:creationId xmlns:a16="http://schemas.microsoft.com/office/drawing/2014/main" id="{3870311A-330B-2AF7-7D9E-DB13C4409D2E}"/>
                </a:ext>
              </a:extLst>
            </p:cNvPr>
            <p:cNvGrpSpPr>
              <a:grpSpLocks/>
            </p:cNvGrpSpPr>
            <p:nvPr/>
          </p:nvGrpSpPr>
          <p:grpSpPr bwMode="auto">
            <a:xfrm>
              <a:off x="1084" y="711"/>
              <a:ext cx="2950" cy="2769"/>
              <a:chOff x="2707" y="548"/>
              <a:chExt cx="2950" cy="2769"/>
            </a:xfrm>
          </p:grpSpPr>
          <p:grpSp>
            <p:nvGrpSpPr>
              <p:cNvPr id="28789" name="Group 102">
                <a:extLst>
                  <a:ext uri="{FF2B5EF4-FFF2-40B4-BE49-F238E27FC236}">
                    <a16:creationId xmlns:a16="http://schemas.microsoft.com/office/drawing/2014/main" id="{6C5CE1B2-F325-96D3-E382-A8267B57D31C}"/>
                  </a:ext>
                </a:extLst>
              </p:cNvPr>
              <p:cNvGrpSpPr>
                <a:grpSpLocks/>
              </p:cNvGrpSpPr>
              <p:nvPr/>
            </p:nvGrpSpPr>
            <p:grpSpPr bwMode="auto">
              <a:xfrm>
                <a:off x="3180" y="1046"/>
                <a:ext cx="2105" cy="1421"/>
                <a:chOff x="578" y="2316"/>
                <a:chExt cx="2105" cy="1421"/>
              </a:xfrm>
            </p:grpSpPr>
            <p:sp>
              <p:nvSpPr>
                <p:cNvPr id="28791" name="Freeform 103" descr="Cork">
                  <a:extLst>
                    <a:ext uri="{FF2B5EF4-FFF2-40B4-BE49-F238E27FC236}">
                      <a16:creationId xmlns:a16="http://schemas.microsoft.com/office/drawing/2014/main" id="{1D7FA02F-A9A3-A628-A2A6-DD0C628B5CB1}"/>
                    </a:ext>
                  </a:extLst>
                </p:cNvPr>
                <p:cNvSpPr>
                  <a:spLocks/>
                </p:cNvSpPr>
                <p:nvPr/>
              </p:nvSpPr>
              <p:spPr bwMode="auto">
                <a:xfrm>
                  <a:off x="633" y="2316"/>
                  <a:ext cx="2050" cy="256"/>
                </a:xfrm>
                <a:custGeom>
                  <a:avLst/>
                  <a:gdLst>
                    <a:gd name="T0" fmla="*/ 167387 w 592"/>
                    <a:gd name="T1" fmla="*/ 385644 h 90"/>
                    <a:gd name="T2" fmla="*/ 453653 w 592"/>
                    <a:gd name="T3" fmla="*/ 188598 h 90"/>
                    <a:gd name="T4" fmla="*/ 704989 w 592"/>
                    <a:gd name="T5" fmla="*/ 153646 h 90"/>
                    <a:gd name="T6" fmla="*/ 950019 w 592"/>
                    <a:gd name="T7" fmla="*/ 137213 h 90"/>
                    <a:gd name="T8" fmla="*/ 2317321 w 592"/>
                    <a:gd name="T9" fmla="*/ 146185 h 90"/>
                    <a:gd name="T10" fmla="*/ 3139942 w 592"/>
                    <a:gd name="T11" fmla="*/ 171705 h 90"/>
                    <a:gd name="T12" fmla="*/ 3517225 w 592"/>
                    <a:gd name="T13" fmla="*/ 197578 h 90"/>
                    <a:gd name="T14" fmla="*/ 4918906 w 592"/>
                    <a:gd name="T15" fmla="*/ 223098 h 90"/>
                    <a:gd name="T16" fmla="*/ 6986327 w 592"/>
                    <a:gd name="T17" fmla="*/ 188598 h 90"/>
                    <a:gd name="T18" fmla="*/ 9755718 w 592"/>
                    <a:gd name="T19" fmla="*/ 69461 h 90"/>
                    <a:gd name="T20" fmla="*/ 10754071 w 592"/>
                    <a:gd name="T21" fmla="*/ 0 h 90"/>
                    <a:gd name="T22" fmla="*/ 11828164 w 592"/>
                    <a:gd name="T23" fmla="*/ 8971 h 90"/>
                    <a:gd name="T24" fmla="*/ 12199138 w 592"/>
                    <a:gd name="T25" fmla="*/ 128119 h 90"/>
                    <a:gd name="T26" fmla="*/ 12240411 w 592"/>
                    <a:gd name="T27" fmla="*/ 153646 h 90"/>
                    <a:gd name="T28" fmla="*/ 12031751 w 592"/>
                    <a:gd name="T29" fmla="*/ 257345 h 90"/>
                    <a:gd name="T30" fmla="*/ 12073025 w 592"/>
                    <a:gd name="T31" fmla="*/ 28339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8792" name="Freeform 104" descr="Cork">
                  <a:extLst>
                    <a:ext uri="{FF2B5EF4-FFF2-40B4-BE49-F238E27FC236}">
                      <a16:creationId xmlns:a16="http://schemas.microsoft.com/office/drawing/2014/main" id="{17C228A7-F56C-5092-6A78-5AA2D1A50627}"/>
                    </a:ext>
                  </a:extLst>
                </p:cNvPr>
                <p:cNvSpPr>
                  <a:spLocks/>
                </p:cNvSpPr>
                <p:nvPr/>
              </p:nvSpPr>
              <p:spPr bwMode="auto">
                <a:xfrm>
                  <a:off x="578" y="2506"/>
                  <a:ext cx="2074" cy="1231"/>
                </a:xfrm>
                <a:custGeom>
                  <a:avLst/>
                  <a:gdLst>
                    <a:gd name="T0" fmla="*/ 12373148 w 599"/>
                    <a:gd name="T1" fmla="*/ 0 h 432"/>
                    <a:gd name="T2" fmla="*/ 12290500 w 599"/>
                    <a:gd name="T3" fmla="*/ 25709 h 432"/>
                    <a:gd name="T4" fmla="*/ 12164609 w 599"/>
                    <a:gd name="T5" fmla="*/ 42848 h 432"/>
                    <a:gd name="T6" fmla="*/ 12087019 w 599"/>
                    <a:gd name="T7" fmla="*/ 103911 h 432"/>
                    <a:gd name="T8" fmla="*/ 11508214 w 599"/>
                    <a:gd name="T9" fmla="*/ 400009 h 432"/>
                    <a:gd name="T10" fmla="*/ 10846390 w 599"/>
                    <a:gd name="T11" fmla="*/ 904779 h 432"/>
                    <a:gd name="T12" fmla="*/ 10637972 w 599"/>
                    <a:gd name="T13" fmla="*/ 1156382 h 432"/>
                    <a:gd name="T14" fmla="*/ 10434910 w 599"/>
                    <a:gd name="T15" fmla="*/ 1521060 h 432"/>
                    <a:gd name="T16" fmla="*/ 10226357 w 599"/>
                    <a:gd name="T17" fmla="*/ 1748596 h 432"/>
                    <a:gd name="T18" fmla="*/ 9521246 w 599"/>
                    <a:gd name="T19" fmla="*/ 1835153 h 432"/>
                    <a:gd name="T20" fmla="*/ 8942479 w 599"/>
                    <a:gd name="T21" fmla="*/ 1799890 h 432"/>
                    <a:gd name="T22" fmla="*/ 8697577 w 599"/>
                    <a:gd name="T23" fmla="*/ 1781610 h 432"/>
                    <a:gd name="T24" fmla="*/ 8782216 w 599"/>
                    <a:gd name="T25" fmla="*/ 1530082 h 432"/>
                    <a:gd name="T26" fmla="*/ 8901224 w 599"/>
                    <a:gd name="T27" fmla="*/ 1469045 h 432"/>
                    <a:gd name="T28" fmla="*/ 8363722 w 599"/>
                    <a:gd name="T29" fmla="*/ 1426173 h 432"/>
                    <a:gd name="T30" fmla="*/ 7164469 w 599"/>
                    <a:gd name="T31" fmla="*/ 1373158 h 432"/>
                    <a:gd name="T32" fmla="*/ 2332907 w 599"/>
                    <a:gd name="T33" fmla="*/ 1565370 h 432"/>
                    <a:gd name="T34" fmla="*/ 2129849 w 599"/>
                    <a:gd name="T35" fmla="*/ 1600166 h 432"/>
                    <a:gd name="T36" fmla="*/ 1795405 w 599"/>
                    <a:gd name="T37" fmla="*/ 1704009 h 432"/>
                    <a:gd name="T38" fmla="*/ 1097759 w 599"/>
                    <a:gd name="T39" fmla="*/ 1878010 h 432"/>
                    <a:gd name="T40" fmla="*/ 596162 w 599"/>
                    <a:gd name="T41" fmla="*/ 1835153 h 432"/>
                    <a:gd name="T42" fmla="*/ 351250 w 599"/>
                    <a:gd name="T43" fmla="*/ 1799890 h 432"/>
                    <a:gd name="T44" fmla="*/ 142877 w 599"/>
                    <a:gd name="T45" fmla="*/ 1729783 h 432"/>
                    <a:gd name="T46" fmla="*/ 227385 w 599"/>
                    <a:gd name="T47" fmla="*/ 1617240 h 432"/>
                    <a:gd name="T48" fmla="*/ 351250 w 599"/>
                    <a:gd name="T49" fmla="*/ 1452480 h 432"/>
                    <a:gd name="T50" fmla="*/ 554897 w 599"/>
                    <a:gd name="T51" fmla="*/ 1139840 h 432"/>
                    <a:gd name="T52" fmla="*/ 596162 w 599"/>
                    <a:gd name="T53" fmla="*/ 817435 h 432"/>
                    <a:gd name="T54" fmla="*/ 637414 w 599"/>
                    <a:gd name="T55" fmla="*/ 547627 h 432"/>
                    <a:gd name="T56" fmla="*/ 596162 w 599"/>
                    <a:gd name="T57" fmla="*/ 357152 h 432"/>
                    <a:gd name="T58" fmla="*/ 435938 w 599"/>
                    <a:gd name="T59" fmla="*/ 129617 h 432"/>
                    <a:gd name="T60" fmla="*/ 394673 w 599"/>
                    <a:gd name="T61" fmla="*/ 610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8790" name="Picture 105">
                <a:extLst>
                  <a:ext uri="{FF2B5EF4-FFF2-40B4-BE49-F238E27FC236}">
                    <a16:creationId xmlns:a16="http://schemas.microsoft.com/office/drawing/2014/main" id="{BFC3A815-9AB1-6215-FB34-C6ED91C58164}"/>
                  </a:ext>
                </a:extLst>
              </p:cNvPr>
              <p:cNvPicPr>
                <a:picLocks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8784" name="Freeform 106">
              <a:extLst>
                <a:ext uri="{FF2B5EF4-FFF2-40B4-BE49-F238E27FC236}">
                  <a16:creationId xmlns:a16="http://schemas.microsoft.com/office/drawing/2014/main" id="{7986EA6B-E5B0-B2E8-82F9-25835433B8DB}"/>
                </a:ext>
              </a:extLst>
            </p:cNvPr>
            <p:cNvSpPr>
              <a:spLocks/>
            </p:cNvSpPr>
            <p:nvPr/>
          </p:nvSpPr>
          <p:spPr bwMode="auto">
            <a:xfrm>
              <a:off x="1616" y="2649"/>
              <a:ext cx="88" cy="277"/>
            </a:xfrm>
            <a:custGeom>
              <a:avLst/>
              <a:gdLst>
                <a:gd name="T0" fmla="*/ 96 w 85"/>
                <a:gd name="T1" fmla="*/ 51 h 318"/>
                <a:gd name="T2" fmla="*/ 84 w 85"/>
                <a:gd name="T3" fmla="*/ 23 h 318"/>
                <a:gd name="T4" fmla="*/ 63 w 85"/>
                <a:gd name="T5" fmla="*/ 14 h 318"/>
                <a:gd name="T6" fmla="*/ 71 w 85"/>
                <a:gd name="T7" fmla="*/ 23 h 318"/>
                <a:gd name="T8" fmla="*/ 84 w 85"/>
                <a:gd name="T9" fmla="*/ 9 h 318"/>
                <a:gd name="T10" fmla="*/ 49 w 85"/>
                <a:gd name="T11" fmla="*/ 3 h 318"/>
                <a:gd name="T12" fmla="*/ 49 w 85"/>
                <a:gd name="T13" fmla="*/ 14 h 318"/>
                <a:gd name="T14" fmla="*/ 63 w 85"/>
                <a:gd name="T15" fmla="*/ 62 h 318"/>
                <a:gd name="T16" fmla="*/ 38 w 85"/>
                <a:gd name="T17" fmla="*/ 53 h 318"/>
                <a:gd name="T18" fmla="*/ 49 w 85"/>
                <a:gd name="T19" fmla="*/ 43 h 318"/>
                <a:gd name="T20" fmla="*/ 63 w 85"/>
                <a:gd name="T21" fmla="*/ 53 h 318"/>
                <a:gd name="T22" fmla="*/ 49 w 85"/>
                <a:gd name="T23" fmla="*/ 33 h 318"/>
                <a:gd name="T24" fmla="*/ 63 w 85"/>
                <a:gd name="T25" fmla="*/ 51 h 318"/>
                <a:gd name="T26" fmla="*/ 49 w 85"/>
                <a:gd name="T27" fmla="*/ 39 h 318"/>
                <a:gd name="T28" fmla="*/ 63 w 85"/>
                <a:gd name="T29" fmla="*/ 48 h 318"/>
                <a:gd name="T30" fmla="*/ 71 w 85"/>
                <a:gd name="T31" fmla="*/ 56 h 318"/>
                <a:gd name="T32" fmla="*/ 96 w 85"/>
                <a:gd name="T33" fmla="*/ 68 h 318"/>
                <a:gd name="T34" fmla="*/ 105 w 85"/>
                <a:gd name="T35" fmla="*/ 76 h 318"/>
                <a:gd name="T36" fmla="*/ 96 w 85"/>
                <a:gd name="T37" fmla="*/ 92 h 318"/>
                <a:gd name="T38" fmla="*/ 84 w 85"/>
                <a:gd name="T39" fmla="*/ 90 h 318"/>
                <a:gd name="T40" fmla="*/ 71 w 85"/>
                <a:gd name="T41" fmla="*/ 104 h 318"/>
                <a:gd name="T42" fmla="*/ 49 w 85"/>
                <a:gd name="T43" fmla="*/ 96 h 318"/>
                <a:gd name="T44" fmla="*/ 38 w 85"/>
                <a:gd name="T45" fmla="*/ 68 h 318"/>
                <a:gd name="T46" fmla="*/ 30 w 85"/>
                <a:gd name="T47" fmla="*/ 81 h 318"/>
                <a:gd name="T48" fmla="*/ 5 w 85"/>
                <a:gd name="T49" fmla="*/ 70 h 318"/>
                <a:gd name="T50" fmla="*/ 49 w 85"/>
                <a:gd name="T51" fmla="*/ 48 h 318"/>
                <a:gd name="T52" fmla="*/ 84 w 85"/>
                <a:gd name="T53" fmla="*/ 56 h 318"/>
                <a:gd name="T54" fmla="*/ 96 w 85"/>
                <a:gd name="T55" fmla="*/ 73 h 318"/>
                <a:gd name="T56" fmla="*/ 84 w 85"/>
                <a:gd name="T57" fmla="*/ 62 h 318"/>
                <a:gd name="T58" fmla="*/ 84 w 85"/>
                <a:gd name="T59" fmla="*/ 3 h 318"/>
                <a:gd name="T60" fmla="*/ 63 w 85"/>
                <a:gd name="T61" fmla="*/ 11 h 318"/>
                <a:gd name="T62" fmla="*/ 30 w 85"/>
                <a:gd name="T63" fmla="*/ 14 h 318"/>
                <a:gd name="T64" fmla="*/ 49 w 85"/>
                <a:gd name="T65" fmla="*/ 31 h 318"/>
                <a:gd name="T66" fmla="*/ 71 w 85"/>
                <a:gd name="T67" fmla="*/ 44 h 318"/>
                <a:gd name="T68" fmla="*/ 96 w 85"/>
                <a:gd name="T69" fmla="*/ 5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85" name="Freeform 107">
              <a:extLst>
                <a:ext uri="{FF2B5EF4-FFF2-40B4-BE49-F238E27FC236}">
                  <a16:creationId xmlns:a16="http://schemas.microsoft.com/office/drawing/2014/main" id="{30D44E2C-A342-7C02-8062-88F9C4E9A776}"/>
                </a:ext>
              </a:extLst>
            </p:cNvPr>
            <p:cNvSpPr>
              <a:spLocks/>
            </p:cNvSpPr>
            <p:nvPr/>
          </p:nvSpPr>
          <p:spPr bwMode="auto">
            <a:xfrm>
              <a:off x="1635" y="2647"/>
              <a:ext cx="109" cy="309"/>
            </a:xfrm>
            <a:custGeom>
              <a:avLst/>
              <a:gdLst>
                <a:gd name="T0" fmla="*/ 1 w 105"/>
                <a:gd name="T1" fmla="*/ 0 h 354"/>
                <a:gd name="T2" fmla="*/ 125 w 105"/>
                <a:gd name="T3" fmla="*/ 3 h 354"/>
                <a:gd name="T4" fmla="*/ 98 w 105"/>
                <a:gd name="T5" fmla="*/ 10 h 354"/>
                <a:gd name="T6" fmla="*/ 113 w 105"/>
                <a:gd name="T7" fmla="*/ 21 h 354"/>
                <a:gd name="T8" fmla="*/ 113 w 105"/>
                <a:gd name="T9" fmla="*/ 50 h 354"/>
                <a:gd name="T10" fmla="*/ 131 w 105"/>
                <a:gd name="T11" fmla="*/ 57 h 354"/>
                <a:gd name="T12" fmla="*/ 131 w 105"/>
                <a:gd name="T13" fmla="*/ 81 h 354"/>
                <a:gd name="T14" fmla="*/ 113 w 105"/>
                <a:gd name="T15" fmla="*/ 113 h 354"/>
                <a:gd name="T16" fmla="*/ 92 w 105"/>
                <a:gd name="T17" fmla="*/ 120 h 354"/>
                <a:gd name="T18" fmla="*/ 22 w 105"/>
                <a:gd name="T19" fmla="*/ 107 h 354"/>
                <a:gd name="T20" fmla="*/ 12 w 105"/>
                <a:gd name="T21" fmla="*/ 95 h 354"/>
                <a:gd name="T22" fmla="*/ 22 w 105"/>
                <a:gd name="T23" fmla="*/ 82 h 354"/>
                <a:gd name="T24" fmla="*/ 9 w 105"/>
                <a:gd name="T25" fmla="*/ 33 h 354"/>
                <a:gd name="T26" fmla="*/ 28 w 105"/>
                <a:gd name="T27" fmla="*/ 15 h 354"/>
                <a:gd name="T28" fmla="*/ 6 w 105"/>
                <a:gd name="T29" fmla="*/ 4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86" name="Freeform 108">
              <a:extLst>
                <a:ext uri="{FF2B5EF4-FFF2-40B4-BE49-F238E27FC236}">
                  <a16:creationId xmlns:a16="http://schemas.microsoft.com/office/drawing/2014/main" id="{E9831AC0-48B3-4727-51FB-C56BD04C7CBF}"/>
                </a:ext>
              </a:extLst>
            </p:cNvPr>
            <p:cNvSpPr>
              <a:spLocks/>
            </p:cNvSpPr>
            <p:nvPr/>
          </p:nvSpPr>
          <p:spPr bwMode="auto">
            <a:xfrm>
              <a:off x="3008" y="2583"/>
              <a:ext cx="155" cy="328"/>
            </a:xfrm>
            <a:custGeom>
              <a:avLst/>
              <a:gdLst>
                <a:gd name="T0" fmla="*/ 193 w 149"/>
                <a:gd name="T1" fmla="*/ 7 h 376"/>
                <a:gd name="T2" fmla="*/ 183 w 149"/>
                <a:gd name="T3" fmla="*/ 34 h 376"/>
                <a:gd name="T4" fmla="*/ 171 w 149"/>
                <a:gd name="T5" fmla="*/ 44 h 376"/>
                <a:gd name="T6" fmla="*/ 167 w 149"/>
                <a:gd name="T7" fmla="*/ 46 h 376"/>
                <a:gd name="T8" fmla="*/ 143 w 149"/>
                <a:gd name="T9" fmla="*/ 81 h 376"/>
                <a:gd name="T10" fmla="*/ 112 w 149"/>
                <a:gd name="T11" fmla="*/ 105 h 376"/>
                <a:gd name="T12" fmla="*/ 91 w 149"/>
                <a:gd name="T13" fmla="*/ 122 h 376"/>
                <a:gd name="T14" fmla="*/ 76 w 149"/>
                <a:gd name="T15" fmla="*/ 122 h 376"/>
                <a:gd name="T16" fmla="*/ 26 w 149"/>
                <a:gd name="T17" fmla="*/ 125 h 376"/>
                <a:gd name="T18" fmla="*/ 2 w 149"/>
                <a:gd name="T19" fmla="*/ 117 h 376"/>
                <a:gd name="T20" fmla="*/ 5 w 149"/>
                <a:gd name="T21" fmla="*/ 106 h 376"/>
                <a:gd name="T22" fmla="*/ 8 w 149"/>
                <a:gd name="T23" fmla="*/ 74 h 376"/>
                <a:gd name="T24" fmla="*/ 29 w 149"/>
                <a:gd name="T25" fmla="*/ 67 h 376"/>
                <a:gd name="T26" fmla="*/ 46 w 149"/>
                <a:gd name="T27" fmla="*/ 35 h 376"/>
                <a:gd name="T28" fmla="*/ 58 w 149"/>
                <a:gd name="T29" fmla="*/ 25 h 376"/>
                <a:gd name="T30" fmla="*/ 109 w 149"/>
                <a:gd name="T31" fmla="*/ 6 h 376"/>
                <a:gd name="T32" fmla="*/ 167 w 149"/>
                <a:gd name="T33" fmla="*/ 6 h 376"/>
                <a:gd name="T34" fmla="*/ 193 w 149"/>
                <a:gd name="T35" fmla="*/ 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87" name="Freeform 109">
              <a:extLst>
                <a:ext uri="{FF2B5EF4-FFF2-40B4-BE49-F238E27FC236}">
                  <a16:creationId xmlns:a16="http://schemas.microsoft.com/office/drawing/2014/main" id="{BE860A1E-CE6D-123B-0AA4-21A2EE167F0F}"/>
                </a:ext>
              </a:extLst>
            </p:cNvPr>
            <p:cNvSpPr>
              <a:spLocks/>
            </p:cNvSpPr>
            <p:nvPr/>
          </p:nvSpPr>
          <p:spPr bwMode="auto">
            <a:xfrm>
              <a:off x="1714" y="1020"/>
              <a:ext cx="99" cy="440"/>
            </a:xfrm>
            <a:custGeom>
              <a:avLst/>
              <a:gdLst>
                <a:gd name="T0" fmla="*/ 34 w 96"/>
                <a:gd name="T1" fmla="*/ 164 h 504"/>
                <a:gd name="T2" fmla="*/ 77 w 96"/>
                <a:gd name="T3" fmla="*/ 166 h 504"/>
                <a:gd name="T4" fmla="*/ 92 w 96"/>
                <a:gd name="T5" fmla="*/ 153 h 504"/>
                <a:gd name="T6" fmla="*/ 92 w 96"/>
                <a:gd name="T7" fmla="*/ 109 h 504"/>
                <a:gd name="T8" fmla="*/ 112 w 96"/>
                <a:gd name="T9" fmla="*/ 72 h 504"/>
                <a:gd name="T10" fmla="*/ 122 w 96"/>
                <a:gd name="T11" fmla="*/ 58 h 504"/>
                <a:gd name="T12" fmla="*/ 112 w 96"/>
                <a:gd name="T13" fmla="*/ 17 h 504"/>
                <a:gd name="T14" fmla="*/ 99 w 96"/>
                <a:gd name="T15" fmla="*/ 3 h 504"/>
                <a:gd name="T16" fmla="*/ 37 w 96"/>
                <a:gd name="T17" fmla="*/ 9 h 504"/>
                <a:gd name="T18" fmla="*/ 34 w 96"/>
                <a:gd name="T19" fmla="*/ 41 h 504"/>
                <a:gd name="T20" fmla="*/ 40 w 96"/>
                <a:gd name="T21" fmla="*/ 123 h 504"/>
                <a:gd name="T22" fmla="*/ 48 w 96"/>
                <a:gd name="T23" fmla="*/ 137 h 504"/>
                <a:gd name="T24" fmla="*/ 32 w 96"/>
                <a:gd name="T25" fmla="*/ 160 h 504"/>
                <a:gd name="T26" fmla="*/ 34 w 96"/>
                <a:gd name="T27" fmla="*/ 16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88" name="Freeform 110">
              <a:extLst>
                <a:ext uri="{FF2B5EF4-FFF2-40B4-BE49-F238E27FC236}">
                  <a16:creationId xmlns:a16="http://schemas.microsoft.com/office/drawing/2014/main" id="{B6CD4795-70F1-0BD9-79B3-65C9179553DA}"/>
                </a:ext>
              </a:extLst>
            </p:cNvPr>
            <p:cNvSpPr>
              <a:spLocks/>
            </p:cNvSpPr>
            <p:nvPr/>
          </p:nvSpPr>
          <p:spPr bwMode="auto">
            <a:xfrm>
              <a:off x="3431" y="1007"/>
              <a:ext cx="156" cy="358"/>
            </a:xfrm>
            <a:custGeom>
              <a:avLst/>
              <a:gdLst>
                <a:gd name="T0" fmla="*/ 5 w 150"/>
                <a:gd name="T1" fmla="*/ 129 h 410"/>
                <a:gd name="T2" fmla="*/ 56 w 150"/>
                <a:gd name="T3" fmla="*/ 139 h 410"/>
                <a:gd name="T4" fmla="*/ 109 w 150"/>
                <a:gd name="T5" fmla="*/ 135 h 410"/>
                <a:gd name="T6" fmla="*/ 128 w 150"/>
                <a:gd name="T7" fmla="*/ 122 h 410"/>
                <a:gd name="T8" fmla="*/ 157 w 150"/>
                <a:gd name="T9" fmla="*/ 93 h 410"/>
                <a:gd name="T10" fmla="*/ 175 w 150"/>
                <a:gd name="T11" fmla="*/ 73 h 410"/>
                <a:gd name="T12" fmla="*/ 186 w 150"/>
                <a:gd name="T13" fmla="*/ 65 h 410"/>
                <a:gd name="T14" fmla="*/ 189 w 150"/>
                <a:gd name="T15" fmla="*/ 39 h 410"/>
                <a:gd name="T16" fmla="*/ 197 w 150"/>
                <a:gd name="T17" fmla="*/ 34 h 410"/>
                <a:gd name="T18" fmla="*/ 200 w 150"/>
                <a:gd name="T19" fmla="*/ 16 h 410"/>
                <a:gd name="T20" fmla="*/ 178 w 150"/>
                <a:gd name="T21" fmla="*/ 0 h 410"/>
                <a:gd name="T22" fmla="*/ 128 w 150"/>
                <a:gd name="T23" fmla="*/ 4 h 410"/>
                <a:gd name="T24" fmla="*/ 105 w 150"/>
                <a:gd name="T25" fmla="*/ 18 h 410"/>
                <a:gd name="T26" fmla="*/ 90 w 150"/>
                <a:gd name="T27" fmla="*/ 46 h 410"/>
                <a:gd name="T28" fmla="*/ 79 w 150"/>
                <a:gd name="T29" fmla="*/ 54 h 410"/>
                <a:gd name="T30" fmla="*/ 58 w 150"/>
                <a:gd name="T31" fmla="*/ 73 h 410"/>
                <a:gd name="T32" fmla="*/ 56 w 150"/>
                <a:gd name="T33" fmla="*/ 76 h 410"/>
                <a:gd name="T34" fmla="*/ 46 w 150"/>
                <a:gd name="T35" fmla="*/ 79 h 410"/>
                <a:gd name="T36" fmla="*/ 42 w 150"/>
                <a:gd name="T37" fmla="*/ 85 h 410"/>
                <a:gd name="T38" fmla="*/ 37 w 150"/>
                <a:gd name="T39" fmla="*/ 87 h 410"/>
                <a:gd name="T40" fmla="*/ 24 w 150"/>
                <a:gd name="T41" fmla="*/ 118 h 410"/>
                <a:gd name="T42" fmla="*/ 10 w 150"/>
                <a:gd name="T43" fmla="*/ 129 h 410"/>
                <a:gd name="T44" fmla="*/ 2 w 150"/>
                <a:gd name="T45" fmla="*/ 130 h 410"/>
                <a:gd name="T46" fmla="*/ 5 w 150"/>
                <a:gd name="T47" fmla="*/ 1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91680" name="AutoShape 160">
            <a:extLst>
              <a:ext uri="{FF2B5EF4-FFF2-40B4-BE49-F238E27FC236}">
                <a16:creationId xmlns:a16="http://schemas.microsoft.com/office/drawing/2014/main" id="{D868F7AC-CB3F-B9BB-580A-C624F0C9BA37}"/>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1681" name="Rectangle 161">
            <a:extLst>
              <a:ext uri="{FF2B5EF4-FFF2-40B4-BE49-F238E27FC236}">
                <a16:creationId xmlns:a16="http://schemas.microsoft.com/office/drawing/2014/main" id="{F5887968-1C5B-D7B1-ACA0-A392E26676FB}"/>
              </a:ext>
            </a:extLst>
          </p:cNvPr>
          <p:cNvSpPr>
            <a:spLocks noChangeArrowheads="1"/>
          </p:cNvSpPr>
          <p:nvPr/>
        </p:nvSpPr>
        <p:spPr bwMode="auto">
          <a:xfrm>
            <a:off x="3149600" y="1384300"/>
            <a:ext cx="2901950" cy="4657725"/>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28678" name="Rectangle 6">
            <a:extLst>
              <a:ext uri="{FF2B5EF4-FFF2-40B4-BE49-F238E27FC236}">
                <a16:creationId xmlns:a16="http://schemas.microsoft.com/office/drawing/2014/main" id="{294499E5-AAF4-0AF5-E823-1A35E91C5867}"/>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27" name="Rectangle 7">
            <a:extLst>
              <a:ext uri="{FF2B5EF4-FFF2-40B4-BE49-F238E27FC236}">
                <a16:creationId xmlns:a16="http://schemas.microsoft.com/office/drawing/2014/main" id="{457E5C93-B6DB-9B76-D3B1-71F56565DBF3}"/>
              </a:ext>
            </a:extLst>
          </p:cNvPr>
          <p:cNvSpPr>
            <a:spLocks noChangeArrowheads="1"/>
          </p:cNvSpPr>
          <p:nvPr/>
        </p:nvSpPr>
        <p:spPr bwMode="auto">
          <a:xfrm>
            <a:off x="4783138" y="1017588"/>
            <a:ext cx="2432050" cy="396875"/>
          </a:xfrm>
          <a:prstGeom prst="rect">
            <a:avLst/>
          </a:prstGeom>
          <a:noFill/>
          <a:ln w="12700">
            <a:noFill/>
            <a:miter lim="800000"/>
            <a:headEnd/>
            <a:tailEnd/>
          </a:ln>
          <a:effectLst>
            <a:outerShdw blurRad="63500" dist="57501" dir="1676261" algn="ctr" rotWithShape="0">
              <a:schemeClr val="bg2">
                <a:alpha val="74997"/>
              </a:schemeClr>
            </a:outerShdw>
          </a:effectLst>
        </p:spPr>
        <p:txBody>
          <a:bodyPr wrap="none" lIns="90487" tIns="44450" rIns="90487" bIns="44450">
            <a:spAutoFit/>
          </a:bodyPr>
          <a:lstStyle/>
          <a:p>
            <a:pPr>
              <a:spcBef>
                <a:spcPct val="50000"/>
              </a:spcBef>
              <a:defRPr/>
            </a:pPr>
            <a:r>
              <a:rPr lang="en-US" sz="2000" dirty="0">
                <a:solidFill>
                  <a:srgbClr val="FAFD00"/>
                </a:solidFill>
                <a:latin typeface="Arial" charset="0"/>
                <a:ea typeface="ＭＳ Ｐゴシック" pitchFamily="-128" charset="-128"/>
              </a:rPr>
              <a:t>1000 B.C. maikhali</a:t>
            </a:r>
          </a:p>
        </p:txBody>
      </p:sp>
      <p:sp>
        <p:nvSpPr>
          <p:cNvPr id="491530" name="Rectangle 10">
            <a:extLst>
              <a:ext uri="{FF2B5EF4-FFF2-40B4-BE49-F238E27FC236}">
                <a16:creationId xmlns:a16="http://schemas.microsoft.com/office/drawing/2014/main" id="{52FA5A3A-F016-80A0-B393-490085D57CBD}"/>
              </a:ext>
            </a:extLst>
          </p:cNvPr>
          <p:cNvSpPr>
            <a:spLocks noChangeArrowheads="1"/>
          </p:cNvSpPr>
          <p:nvPr/>
        </p:nvSpPr>
        <p:spPr bwMode="auto">
          <a:xfrm>
            <a:off x="3856038" y="1577975"/>
            <a:ext cx="1544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S - D - S</a:t>
            </a:r>
          </a:p>
        </p:txBody>
      </p:sp>
      <p:sp>
        <p:nvSpPr>
          <p:cNvPr id="491531" name="Rectangle 11">
            <a:extLst>
              <a:ext uri="{FF2B5EF4-FFF2-40B4-BE49-F238E27FC236}">
                <a16:creationId xmlns:a16="http://schemas.microsoft.com/office/drawing/2014/main" id="{4EBF2665-7C28-D857-4D3D-28C39694C033}"/>
              </a:ext>
            </a:extLst>
          </p:cNvPr>
          <p:cNvSpPr>
            <a:spLocks noChangeArrowheads="1"/>
          </p:cNvSpPr>
          <p:nvPr/>
        </p:nvSpPr>
        <p:spPr bwMode="auto">
          <a:xfrm>
            <a:off x="3379788" y="4349750"/>
            <a:ext cx="2354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   20-J    20-R</a:t>
            </a:r>
          </a:p>
        </p:txBody>
      </p:sp>
      <p:sp>
        <p:nvSpPr>
          <p:cNvPr id="28682" name="Rectangle 33">
            <a:extLst>
              <a:ext uri="{FF2B5EF4-FFF2-40B4-BE49-F238E27FC236}">
                <a16:creationId xmlns:a16="http://schemas.microsoft.com/office/drawing/2014/main" id="{674D353C-8053-8E62-953B-28953B39A68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683" name="Rectangle 34">
            <a:extLst>
              <a:ext uri="{FF2B5EF4-FFF2-40B4-BE49-F238E27FC236}">
                <a16:creationId xmlns:a16="http://schemas.microsoft.com/office/drawing/2014/main" id="{2111C3AF-29AF-27F1-AD4B-CFD0BFCF4C37}"/>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684" name="Rectangle 36">
            <a:extLst>
              <a:ext uri="{FF2B5EF4-FFF2-40B4-BE49-F238E27FC236}">
                <a16:creationId xmlns:a16="http://schemas.microsoft.com/office/drawing/2014/main" id="{B2AEA05B-C57C-EC0F-79DB-311CA5AACDAD}"/>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57" name="Rectangle 37">
            <a:extLst>
              <a:ext uri="{FF2B5EF4-FFF2-40B4-BE49-F238E27FC236}">
                <a16:creationId xmlns:a16="http://schemas.microsoft.com/office/drawing/2014/main" id="{D951E7BE-A060-2E81-C9B4-316242151914}"/>
              </a:ext>
            </a:extLst>
          </p:cNvPr>
          <p:cNvSpPr>
            <a:spLocks noChangeArrowheads="1"/>
          </p:cNvSpPr>
          <p:nvPr/>
        </p:nvSpPr>
        <p:spPr bwMode="auto">
          <a:xfrm>
            <a:off x="3073400" y="2055813"/>
            <a:ext cx="3198813" cy="520700"/>
          </a:xfrm>
          <a:prstGeom prst="rect">
            <a:avLst/>
          </a:prstGeom>
          <a:noFill/>
          <a:ln w="12700">
            <a:noFill/>
            <a:miter lim="800000"/>
            <a:headEnd/>
            <a:tailEnd/>
          </a:ln>
          <a:effectLst/>
        </p:spPr>
        <p:txBody>
          <a:bodyPr wrap="none" lIns="90487" tIns="44450" rIns="90487" bIns="44450">
            <a:spAutoFit/>
          </a:bodyPr>
          <a:lstStyle/>
          <a:p>
            <a:pPr>
              <a:defRPr/>
            </a:pPr>
            <a:r>
              <a:rPr lang="en-US" sz="2800" dirty="0">
                <a:solidFill>
                  <a:schemeClr val="accent1"/>
                </a:solidFill>
                <a:effectLst>
                  <a:outerShdw blurRad="38100" dist="38100" dir="2700000" algn="tl">
                    <a:srgbClr val="000000"/>
                  </a:outerShdw>
                </a:effectLst>
                <a:latin typeface="Arial" charset="0"/>
                <a:ea typeface="ＭＳ Ｐゴシック" pitchFamily="-128" charset="-128"/>
              </a:rPr>
              <a:t>&lt;&lt;&lt;&lt; KAKAI &gt;&gt;&gt;&gt;</a:t>
            </a:r>
          </a:p>
        </p:txBody>
      </p:sp>
      <p:sp>
        <p:nvSpPr>
          <p:cNvPr id="28686" name="Line 38">
            <a:extLst>
              <a:ext uri="{FF2B5EF4-FFF2-40B4-BE49-F238E27FC236}">
                <a16:creationId xmlns:a16="http://schemas.microsoft.com/office/drawing/2014/main" id="{FE4A6556-5A17-1908-FE7E-0FBBBA37B7D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155">
            <a:extLst>
              <a:ext uri="{FF2B5EF4-FFF2-40B4-BE49-F238E27FC236}">
                <a16:creationId xmlns:a16="http://schemas.microsoft.com/office/drawing/2014/main" id="{0FF1CEDF-A144-4C6F-5769-EB7AD8C5B74B}"/>
              </a:ext>
            </a:extLst>
          </p:cNvPr>
          <p:cNvGrpSpPr>
            <a:grpSpLocks/>
          </p:cNvGrpSpPr>
          <p:nvPr/>
        </p:nvGrpSpPr>
        <p:grpSpPr bwMode="auto">
          <a:xfrm>
            <a:off x="3316288" y="4883150"/>
            <a:ext cx="1892300" cy="960438"/>
            <a:chOff x="2073" y="3092"/>
            <a:chExt cx="1192" cy="605"/>
          </a:xfrm>
        </p:grpSpPr>
        <p:sp>
          <p:nvSpPr>
            <p:cNvPr id="28781" name="Rectangle 12">
              <a:extLst>
                <a:ext uri="{FF2B5EF4-FFF2-40B4-BE49-F238E27FC236}">
                  <a16:creationId xmlns:a16="http://schemas.microsoft.com/office/drawing/2014/main" id="{0A645112-F5AD-124F-6610-5B44F5AB4765}"/>
                </a:ext>
              </a:extLst>
            </p:cNvPr>
            <p:cNvSpPr>
              <a:spLocks noChangeArrowheads="1"/>
            </p:cNvSpPr>
            <p:nvPr/>
          </p:nvSpPr>
          <p:spPr bwMode="auto">
            <a:xfrm>
              <a:off x="2093" y="3092"/>
              <a:ext cx="117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   200        </a:t>
              </a:r>
            </a:p>
          </p:txBody>
        </p:sp>
        <p:sp>
          <p:nvSpPr>
            <p:cNvPr id="28782" name="Rectangle 21">
              <a:extLst>
                <a:ext uri="{FF2B5EF4-FFF2-40B4-BE49-F238E27FC236}">
                  <a16:creationId xmlns:a16="http://schemas.microsoft.com/office/drawing/2014/main" id="{9FFFC64C-A8C4-8D23-9700-AC8D89A254A1}"/>
                </a:ext>
              </a:extLst>
            </p:cNvPr>
            <p:cNvSpPr>
              <a:spLocks noChangeArrowheads="1"/>
            </p:cNvSpPr>
            <p:nvPr/>
          </p:nvSpPr>
          <p:spPr bwMode="auto">
            <a:xfrm>
              <a:off x="2073" y="3449"/>
              <a:ext cx="82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rPr>
                <a:t>ASSYRIA</a:t>
              </a:r>
            </a:p>
          </p:txBody>
        </p:sp>
      </p:grpSp>
      <p:grpSp>
        <p:nvGrpSpPr>
          <p:cNvPr id="6" name="Group 156">
            <a:extLst>
              <a:ext uri="{FF2B5EF4-FFF2-40B4-BE49-F238E27FC236}">
                <a16:creationId xmlns:a16="http://schemas.microsoft.com/office/drawing/2014/main" id="{7F8DBF46-7ED6-3800-8EC3-35BDC72CFC5F}"/>
              </a:ext>
            </a:extLst>
          </p:cNvPr>
          <p:cNvGrpSpPr>
            <a:grpSpLocks/>
          </p:cNvGrpSpPr>
          <p:nvPr/>
        </p:nvGrpSpPr>
        <p:grpSpPr bwMode="auto">
          <a:xfrm>
            <a:off x="4651375" y="4878388"/>
            <a:ext cx="1754188" cy="974725"/>
            <a:chOff x="2902" y="3089"/>
            <a:chExt cx="1105" cy="614"/>
          </a:xfrm>
        </p:grpSpPr>
        <p:sp>
          <p:nvSpPr>
            <p:cNvPr id="28779" name="Rectangle 22">
              <a:extLst>
                <a:ext uri="{FF2B5EF4-FFF2-40B4-BE49-F238E27FC236}">
                  <a16:creationId xmlns:a16="http://schemas.microsoft.com/office/drawing/2014/main" id="{55B0DB47-7750-D8DA-1245-D5970E5332FD}"/>
                </a:ext>
              </a:extLst>
            </p:cNvPr>
            <p:cNvSpPr>
              <a:spLocks noChangeArrowheads="1"/>
            </p:cNvSpPr>
            <p:nvPr/>
          </p:nvSpPr>
          <p:spPr bwMode="auto">
            <a:xfrm>
              <a:off x="3021" y="3089"/>
              <a:ext cx="98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350        </a:t>
              </a:r>
            </a:p>
          </p:txBody>
        </p:sp>
        <p:sp>
          <p:nvSpPr>
            <p:cNvPr id="28780" name="Rectangle 40">
              <a:extLst>
                <a:ext uri="{FF2B5EF4-FFF2-40B4-BE49-F238E27FC236}">
                  <a16:creationId xmlns:a16="http://schemas.microsoft.com/office/drawing/2014/main" id="{32EF09CD-C3ED-1649-C69C-56BFF97890E1}"/>
                </a:ext>
              </a:extLst>
            </p:cNvPr>
            <p:cNvSpPr>
              <a:spLocks noChangeArrowheads="1"/>
            </p:cNvSpPr>
            <p:nvPr/>
          </p:nvSpPr>
          <p:spPr bwMode="auto">
            <a:xfrm>
              <a:off x="2902" y="3455"/>
              <a:ext cx="90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rPr>
                <a:t>BABYLON</a:t>
              </a:r>
            </a:p>
          </p:txBody>
        </p:sp>
      </p:grpSp>
      <p:sp>
        <p:nvSpPr>
          <p:cNvPr id="491569" name="Rectangle 49">
            <a:extLst>
              <a:ext uri="{FF2B5EF4-FFF2-40B4-BE49-F238E27FC236}">
                <a16:creationId xmlns:a16="http://schemas.microsoft.com/office/drawing/2014/main" id="{639D99E1-AA5F-68D2-2A6D-0D3EC85B8ED5}"/>
              </a:ext>
            </a:extLst>
          </p:cNvPr>
          <p:cNvSpPr>
            <a:spLocks noChangeArrowheads="1"/>
          </p:cNvSpPr>
          <p:nvPr/>
        </p:nvSpPr>
        <p:spPr bwMode="auto">
          <a:xfrm>
            <a:off x="3640138" y="3448050"/>
            <a:ext cx="1860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10           2</a:t>
            </a:r>
          </a:p>
        </p:txBody>
      </p:sp>
      <p:sp>
        <p:nvSpPr>
          <p:cNvPr id="491570" name="Rectangle 50">
            <a:extLst>
              <a:ext uri="{FF2B5EF4-FFF2-40B4-BE49-F238E27FC236}">
                <a16:creationId xmlns:a16="http://schemas.microsoft.com/office/drawing/2014/main" id="{37699EFC-042D-5F71-54F4-560F4D4A468A}"/>
              </a:ext>
            </a:extLst>
          </p:cNvPr>
          <p:cNvSpPr>
            <a:spLocks noChangeArrowheads="1"/>
          </p:cNvSpPr>
          <p:nvPr/>
        </p:nvSpPr>
        <p:spPr bwMode="auto">
          <a:xfrm>
            <a:off x="3068638" y="2530475"/>
            <a:ext cx="3898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 ATUNG  AZING</a:t>
            </a:r>
          </a:p>
        </p:txBody>
      </p:sp>
      <p:sp>
        <p:nvSpPr>
          <p:cNvPr id="491571" name="Rectangle 51">
            <a:extLst>
              <a:ext uri="{FF2B5EF4-FFF2-40B4-BE49-F238E27FC236}">
                <a16:creationId xmlns:a16="http://schemas.microsoft.com/office/drawing/2014/main" id="{58CE04D7-605C-94C9-7082-E2C191B791D6}"/>
              </a:ext>
            </a:extLst>
          </p:cNvPr>
          <p:cNvSpPr>
            <a:spLocks noChangeArrowheads="1"/>
          </p:cNvSpPr>
          <p:nvPr/>
        </p:nvSpPr>
        <p:spPr bwMode="auto">
          <a:xfrm>
            <a:off x="3152775" y="2978150"/>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ISRAEL  JUDAH</a:t>
            </a:r>
          </a:p>
        </p:txBody>
      </p:sp>
      <p:sp>
        <p:nvSpPr>
          <p:cNvPr id="491642" name="Text Box 122">
            <a:extLst>
              <a:ext uri="{FF2B5EF4-FFF2-40B4-BE49-F238E27FC236}">
                <a16:creationId xmlns:a16="http://schemas.microsoft.com/office/drawing/2014/main" id="{7E773BE2-9290-8E2F-BB58-0A953A373F64}"/>
              </a:ext>
            </a:extLst>
          </p:cNvPr>
          <p:cNvSpPr txBox="1">
            <a:spLocks noChangeArrowheads="1"/>
          </p:cNvSpPr>
          <p:nvPr/>
        </p:nvSpPr>
        <p:spPr bwMode="auto">
          <a:xfrm>
            <a:off x="1790700" y="0"/>
            <a:ext cx="38608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I Samel eina thuilaga 2 Thotrinchan</a:t>
            </a:r>
          </a:p>
        </p:txBody>
      </p:sp>
      <p:sp>
        <p:nvSpPr>
          <p:cNvPr id="28693" name="Line 124">
            <a:extLst>
              <a:ext uri="{FF2B5EF4-FFF2-40B4-BE49-F238E27FC236}">
                <a16:creationId xmlns:a16="http://schemas.microsoft.com/office/drawing/2014/main" id="{97A66594-8872-7898-6785-C62B19343715}"/>
              </a:ext>
            </a:extLst>
          </p:cNvPr>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4" name="Line 125">
            <a:extLst>
              <a:ext uri="{FF2B5EF4-FFF2-40B4-BE49-F238E27FC236}">
                <a16:creationId xmlns:a16="http://schemas.microsoft.com/office/drawing/2014/main" id="{BEF0348D-DF2D-04C7-7812-A7EF6F764483}"/>
              </a:ext>
            </a:extLst>
          </p:cNvPr>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5" name="Line 126">
            <a:extLst>
              <a:ext uri="{FF2B5EF4-FFF2-40B4-BE49-F238E27FC236}">
                <a16:creationId xmlns:a16="http://schemas.microsoft.com/office/drawing/2014/main" id="{9E628659-21A6-7A5C-F08C-F7D5162B65ED}"/>
              </a:ext>
            </a:extLst>
          </p:cNvPr>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6" name="Line 127">
            <a:extLst>
              <a:ext uri="{FF2B5EF4-FFF2-40B4-BE49-F238E27FC236}">
                <a16:creationId xmlns:a16="http://schemas.microsoft.com/office/drawing/2014/main" id="{2B868A53-0DB4-AAC4-61FB-04CD7317C6A5}"/>
              </a:ext>
            </a:extLst>
          </p:cNvPr>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7" name="Line 128">
            <a:extLst>
              <a:ext uri="{FF2B5EF4-FFF2-40B4-BE49-F238E27FC236}">
                <a16:creationId xmlns:a16="http://schemas.microsoft.com/office/drawing/2014/main" id="{FF4F0B30-FCEF-3825-E836-FD321B3F6DB6}"/>
              </a:ext>
            </a:extLst>
          </p:cNvPr>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8" name="Line 129">
            <a:extLst>
              <a:ext uri="{FF2B5EF4-FFF2-40B4-BE49-F238E27FC236}">
                <a16:creationId xmlns:a16="http://schemas.microsoft.com/office/drawing/2014/main" id="{BB87CDB4-07C7-6CF9-BDA9-688B69BFD39F}"/>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9" name="Line 130">
            <a:extLst>
              <a:ext uri="{FF2B5EF4-FFF2-40B4-BE49-F238E27FC236}">
                <a16:creationId xmlns:a16="http://schemas.microsoft.com/office/drawing/2014/main" id="{9D6A1446-359D-B64E-B000-209ED73EA167}"/>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0" name="Line 131">
            <a:extLst>
              <a:ext uri="{FF2B5EF4-FFF2-40B4-BE49-F238E27FC236}">
                <a16:creationId xmlns:a16="http://schemas.microsoft.com/office/drawing/2014/main" id="{603F5BF9-7DF0-C135-BD94-AF61E6D1D91D}"/>
              </a:ext>
            </a:extLst>
          </p:cNvPr>
          <p:cNvSpPr>
            <a:spLocks noChangeShapeType="1"/>
          </p:cNvSpPr>
          <p:nvPr/>
        </p:nvSpPr>
        <p:spPr bwMode="auto">
          <a:xfrm>
            <a:off x="3351213" y="5318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1" name="Line 132">
            <a:extLst>
              <a:ext uri="{FF2B5EF4-FFF2-40B4-BE49-F238E27FC236}">
                <a16:creationId xmlns:a16="http://schemas.microsoft.com/office/drawing/2014/main" id="{A573E3A3-6FF2-9DCB-0333-2A7D557EEEFF}"/>
              </a:ext>
            </a:extLst>
          </p:cNvPr>
          <p:cNvSpPr>
            <a:spLocks noChangeShapeType="1"/>
          </p:cNvSpPr>
          <p:nvPr/>
        </p:nvSpPr>
        <p:spPr bwMode="auto">
          <a:xfrm>
            <a:off x="3351213" y="58134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8702" name="Group 135">
            <a:extLst>
              <a:ext uri="{FF2B5EF4-FFF2-40B4-BE49-F238E27FC236}">
                <a16:creationId xmlns:a16="http://schemas.microsoft.com/office/drawing/2014/main" id="{D0D183E2-6990-D748-A965-FC7294CD4FDA}"/>
              </a:ext>
            </a:extLst>
          </p:cNvPr>
          <p:cNvGrpSpPr>
            <a:grpSpLocks/>
          </p:cNvGrpSpPr>
          <p:nvPr/>
        </p:nvGrpSpPr>
        <p:grpSpPr bwMode="auto">
          <a:xfrm>
            <a:off x="4635500" y="2622550"/>
            <a:ext cx="63500" cy="3365500"/>
            <a:chOff x="2920" y="1652"/>
            <a:chExt cx="40" cy="2120"/>
          </a:xfrm>
        </p:grpSpPr>
        <p:sp>
          <p:nvSpPr>
            <p:cNvPr id="28777" name="Line 133">
              <a:extLst>
                <a:ext uri="{FF2B5EF4-FFF2-40B4-BE49-F238E27FC236}">
                  <a16:creationId xmlns:a16="http://schemas.microsoft.com/office/drawing/2014/main" id="{0C0A2A45-0983-3750-6643-1CC7E56CD565}"/>
                </a:ext>
              </a:extLst>
            </p:cNvPr>
            <p:cNvSpPr>
              <a:spLocks noChangeShapeType="1"/>
            </p:cNvSpPr>
            <p:nvPr/>
          </p:nvSpPr>
          <p:spPr bwMode="auto">
            <a:xfrm>
              <a:off x="2920" y="1652"/>
              <a:ext cx="0" cy="2096"/>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78" name="Line 134">
              <a:extLst>
                <a:ext uri="{FF2B5EF4-FFF2-40B4-BE49-F238E27FC236}">
                  <a16:creationId xmlns:a16="http://schemas.microsoft.com/office/drawing/2014/main" id="{A86D6935-0CD7-A6AD-6DD4-8D9C5F4E8E42}"/>
                </a:ext>
              </a:extLst>
            </p:cNvPr>
            <p:cNvSpPr>
              <a:spLocks noChangeShapeType="1"/>
            </p:cNvSpPr>
            <p:nvPr/>
          </p:nvSpPr>
          <p:spPr bwMode="auto">
            <a:xfrm>
              <a:off x="2960" y="1676"/>
              <a:ext cx="0" cy="2096"/>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8703" name="Line 45">
            <a:extLst>
              <a:ext uri="{FF2B5EF4-FFF2-40B4-BE49-F238E27FC236}">
                <a16:creationId xmlns:a16="http://schemas.microsoft.com/office/drawing/2014/main" id="{E493B78E-A226-8C39-52DF-1C290E371038}"/>
              </a:ext>
            </a:extLst>
          </p:cNvPr>
          <p:cNvSpPr>
            <a:spLocks noChangeShapeType="1"/>
          </p:cNvSpPr>
          <p:nvPr/>
        </p:nvSpPr>
        <p:spPr bwMode="auto">
          <a:xfrm flipH="1">
            <a:off x="4660900" y="2635250"/>
            <a:ext cx="0" cy="33401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66" name="Rectangle 46">
            <a:extLst>
              <a:ext uri="{FF2B5EF4-FFF2-40B4-BE49-F238E27FC236}">
                <a16:creationId xmlns:a16="http://schemas.microsoft.com/office/drawing/2014/main" id="{B7EDC29C-0865-B550-6130-45354FF1C608}"/>
              </a:ext>
            </a:extLst>
          </p:cNvPr>
          <p:cNvSpPr>
            <a:spLocks noChangeArrowheads="1"/>
          </p:cNvSpPr>
          <p:nvPr/>
        </p:nvSpPr>
        <p:spPr bwMode="auto">
          <a:xfrm>
            <a:off x="3690938" y="3890963"/>
            <a:ext cx="2419350" cy="520700"/>
          </a:xfrm>
          <a:prstGeom prst="rect">
            <a:avLst/>
          </a:prstGeom>
          <a:noFill/>
          <a:ln w="12700">
            <a:noFill/>
            <a:miter lim="800000"/>
            <a:headEnd/>
            <a:tailEnd/>
          </a:ln>
          <a:effectLst/>
        </p:spPr>
        <p:txBody>
          <a:bodyPr wrap="none" lIns="90487" tIns="44450" rIns="90487" bIns="44450">
            <a:spAutoFit/>
          </a:bodyPr>
          <a:lstStyle/>
          <a:p>
            <a:pPr>
              <a:defRPr/>
            </a:pPr>
            <a:r>
              <a:rPr lang="en-US" sz="2800" i="1" dirty="0">
                <a:solidFill>
                  <a:schemeClr val="accent1"/>
                </a:solidFill>
                <a:effectLst>
                  <a:outerShdw blurRad="38100" dist="38100" dir="2700000" algn="tl">
                    <a:srgbClr val="000000"/>
                  </a:outerShdw>
                </a:effectLst>
                <a:latin typeface="Arial" charset="0"/>
                <a:ea typeface="ＭＳ Ｐゴシック" pitchFamily="-128" charset="-128"/>
              </a:rPr>
              <a:t>MARANBING</a:t>
            </a:r>
          </a:p>
        </p:txBody>
      </p:sp>
      <p:sp>
        <p:nvSpPr>
          <p:cNvPr id="28705" name="Rectangle 144">
            <a:extLst>
              <a:ext uri="{FF2B5EF4-FFF2-40B4-BE49-F238E27FC236}">
                <a16:creationId xmlns:a16="http://schemas.microsoft.com/office/drawing/2014/main" id="{9D175840-9B9C-D01D-C044-E313AEB42B6D}"/>
              </a:ext>
            </a:extLst>
          </p:cNvPr>
          <p:cNvSpPr>
            <a:spLocks noChangeArrowheads="1"/>
          </p:cNvSpPr>
          <p:nvPr/>
        </p:nvSpPr>
        <p:spPr bwMode="auto">
          <a:xfrm>
            <a:off x="3071813" y="917575"/>
            <a:ext cx="1636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rPr>
              <a:t> WUNGNAO</a:t>
            </a:r>
          </a:p>
        </p:txBody>
      </p:sp>
      <p:sp>
        <p:nvSpPr>
          <p:cNvPr id="28706" name="Text Box 157">
            <a:extLst>
              <a:ext uri="{FF2B5EF4-FFF2-40B4-BE49-F238E27FC236}">
                <a16:creationId xmlns:a16="http://schemas.microsoft.com/office/drawing/2014/main" id="{87D72B97-D55E-5122-2793-650A73FD810C}"/>
              </a:ext>
            </a:extLst>
          </p:cNvPr>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491684" name="Rectangle 164">
            <a:extLst>
              <a:ext uri="{FF2B5EF4-FFF2-40B4-BE49-F238E27FC236}">
                <a16:creationId xmlns:a16="http://schemas.microsoft.com/office/drawing/2014/main" id="{8369DC42-ED37-0141-B52F-1416E6837BEB}"/>
              </a:ext>
            </a:extLst>
          </p:cNvPr>
          <p:cNvSpPr>
            <a:spLocks noChangeArrowheads="1"/>
          </p:cNvSpPr>
          <p:nvPr/>
        </p:nvSpPr>
        <p:spPr bwMode="auto">
          <a:xfrm>
            <a:off x="8177213"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12</a:t>
            </a:r>
          </a:p>
        </p:txBody>
      </p:sp>
      <p:sp>
        <p:nvSpPr>
          <p:cNvPr id="28708" name="Text Box 165">
            <a:extLst>
              <a:ext uri="{FF2B5EF4-FFF2-40B4-BE49-F238E27FC236}">
                <a16:creationId xmlns:a16="http://schemas.microsoft.com/office/drawing/2014/main" id="{1B877DB9-894C-A956-BA79-FE9D5BBC6991}"/>
              </a:ext>
            </a:extLst>
          </p:cNvPr>
          <p:cNvSpPr txBox="1">
            <a:spLocks noChangeArrowheads="1"/>
          </p:cNvSpPr>
          <p:nvPr/>
        </p:nvSpPr>
        <p:spPr bwMode="auto">
          <a:xfrm>
            <a:off x="6496050" y="61071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28709" name="Rectangle 167">
            <a:extLst>
              <a:ext uri="{FF2B5EF4-FFF2-40B4-BE49-F238E27FC236}">
                <a16:creationId xmlns:a16="http://schemas.microsoft.com/office/drawing/2014/main" id="{BDE8984E-7489-2D86-D095-F4906903BAA5}"/>
              </a:ext>
            </a:extLst>
          </p:cNvPr>
          <p:cNvSpPr>
            <a:spLocks noChangeArrowheads="1"/>
          </p:cNvSpPr>
          <p:nvPr/>
        </p:nvSpPr>
        <p:spPr bwMode="auto">
          <a:xfrm>
            <a:off x="381000" y="292100"/>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8710" name="Group 100">
            <a:extLst>
              <a:ext uri="{FF2B5EF4-FFF2-40B4-BE49-F238E27FC236}">
                <a16:creationId xmlns:a16="http://schemas.microsoft.com/office/drawing/2014/main" id="{9395A181-51D0-07ED-F9CC-F358505565FE}"/>
              </a:ext>
            </a:extLst>
          </p:cNvPr>
          <p:cNvGrpSpPr>
            <a:grpSpLocks/>
          </p:cNvGrpSpPr>
          <p:nvPr/>
        </p:nvGrpSpPr>
        <p:grpSpPr bwMode="auto">
          <a:xfrm>
            <a:off x="6075363" y="3387725"/>
            <a:ext cx="1706562" cy="1762125"/>
            <a:chOff x="1084" y="711"/>
            <a:chExt cx="2950" cy="2769"/>
          </a:xfrm>
        </p:grpSpPr>
        <p:grpSp>
          <p:nvGrpSpPr>
            <p:cNvPr id="28767" name="Group 101">
              <a:extLst>
                <a:ext uri="{FF2B5EF4-FFF2-40B4-BE49-F238E27FC236}">
                  <a16:creationId xmlns:a16="http://schemas.microsoft.com/office/drawing/2014/main" id="{6AF76C29-56EC-E052-6A59-C42F9C73FD08}"/>
                </a:ext>
              </a:extLst>
            </p:cNvPr>
            <p:cNvGrpSpPr>
              <a:grpSpLocks/>
            </p:cNvGrpSpPr>
            <p:nvPr/>
          </p:nvGrpSpPr>
          <p:grpSpPr bwMode="auto">
            <a:xfrm>
              <a:off x="1084" y="711"/>
              <a:ext cx="2950" cy="2769"/>
              <a:chOff x="2707" y="548"/>
              <a:chExt cx="2950" cy="2769"/>
            </a:xfrm>
          </p:grpSpPr>
          <p:grpSp>
            <p:nvGrpSpPr>
              <p:cNvPr id="28773" name="Group 102">
                <a:extLst>
                  <a:ext uri="{FF2B5EF4-FFF2-40B4-BE49-F238E27FC236}">
                    <a16:creationId xmlns:a16="http://schemas.microsoft.com/office/drawing/2014/main" id="{D4AFB8BF-351D-4B5F-6AE6-F30D0FDCEAAB}"/>
                  </a:ext>
                </a:extLst>
              </p:cNvPr>
              <p:cNvGrpSpPr>
                <a:grpSpLocks/>
              </p:cNvGrpSpPr>
              <p:nvPr/>
            </p:nvGrpSpPr>
            <p:grpSpPr bwMode="auto">
              <a:xfrm>
                <a:off x="3180" y="1046"/>
                <a:ext cx="2105" cy="1421"/>
                <a:chOff x="578" y="2316"/>
                <a:chExt cx="2105" cy="1421"/>
              </a:xfrm>
            </p:grpSpPr>
            <p:sp>
              <p:nvSpPr>
                <p:cNvPr id="28775" name="Freeform 103" descr="Cork">
                  <a:extLst>
                    <a:ext uri="{FF2B5EF4-FFF2-40B4-BE49-F238E27FC236}">
                      <a16:creationId xmlns:a16="http://schemas.microsoft.com/office/drawing/2014/main" id="{9B1FB733-D178-3B7C-C6A8-3AB1D81F8305}"/>
                    </a:ext>
                  </a:extLst>
                </p:cNvPr>
                <p:cNvSpPr>
                  <a:spLocks/>
                </p:cNvSpPr>
                <p:nvPr/>
              </p:nvSpPr>
              <p:spPr bwMode="auto">
                <a:xfrm>
                  <a:off x="633" y="2316"/>
                  <a:ext cx="2050" cy="256"/>
                </a:xfrm>
                <a:custGeom>
                  <a:avLst/>
                  <a:gdLst>
                    <a:gd name="T0" fmla="*/ 167387 w 592"/>
                    <a:gd name="T1" fmla="*/ 385644 h 90"/>
                    <a:gd name="T2" fmla="*/ 453653 w 592"/>
                    <a:gd name="T3" fmla="*/ 188598 h 90"/>
                    <a:gd name="T4" fmla="*/ 704989 w 592"/>
                    <a:gd name="T5" fmla="*/ 153646 h 90"/>
                    <a:gd name="T6" fmla="*/ 950019 w 592"/>
                    <a:gd name="T7" fmla="*/ 137213 h 90"/>
                    <a:gd name="T8" fmla="*/ 2317321 w 592"/>
                    <a:gd name="T9" fmla="*/ 146185 h 90"/>
                    <a:gd name="T10" fmla="*/ 3139942 w 592"/>
                    <a:gd name="T11" fmla="*/ 171705 h 90"/>
                    <a:gd name="T12" fmla="*/ 3517225 w 592"/>
                    <a:gd name="T13" fmla="*/ 197578 h 90"/>
                    <a:gd name="T14" fmla="*/ 4918906 w 592"/>
                    <a:gd name="T15" fmla="*/ 223098 h 90"/>
                    <a:gd name="T16" fmla="*/ 6986327 w 592"/>
                    <a:gd name="T17" fmla="*/ 188598 h 90"/>
                    <a:gd name="T18" fmla="*/ 9755718 w 592"/>
                    <a:gd name="T19" fmla="*/ 69461 h 90"/>
                    <a:gd name="T20" fmla="*/ 10754071 w 592"/>
                    <a:gd name="T21" fmla="*/ 0 h 90"/>
                    <a:gd name="T22" fmla="*/ 11828164 w 592"/>
                    <a:gd name="T23" fmla="*/ 8971 h 90"/>
                    <a:gd name="T24" fmla="*/ 12199138 w 592"/>
                    <a:gd name="T25" fmla="*/ 128119 h 90"/>
                    <a:gd name="T26" fmla="*/ 12240411 w 592"/>
                    <a:gd name="T27" fmla="*/ 153646 h 90"/>
                    <a:gd name="T28" fmla="*/ 12031751 w 592"/>
                    <a:gd name="T29" fmla="*/ 257345 h 90"/>
                    <a:gd name="T30" fmla="*/ 12073025 w 592"/>
                    <a:gd name="T31" fmla="*/ 28339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8776" name="Freeform 104" descr="Cork">
                  <a:extLst>
                    <a:ext uri="{FF2B5EF4-FFF2-40B4-BE49-F238E27FC236}">
                      <a16:creationId xmlns:a16="http://schemas.microsoft.com/office/drawing/2014/main" id="{D9DD38B6-AF28-55AA-1BA1-FCCC431AD343}"/>
                    </a:ext>
                  </a:extLst>
                </p:cNvPr>
                <p:cNvSpPr>
                  <a:spLocks/>
                </p:cNvSpPr>
                <p:nvPr/>
              </p:nvSpPr>
              <p:spPr bwMode="auto">
                <a:xfrm>
                  <a:off x="578" y="2506"/>
                  <a:ext cx="2074" cy="1231"/>
                </a:xfrm>
                <a:custGeom>
                  <a:avLst/>
                  <a:gdLst>
                    <a:gd name="T0" fmla="*/ 12373148 w 599"/>
                    <a:gd name="T1" fmla="*/ 0 h 432"/>
                    <a:gd name="T2" fmla="*/ 12290500 w 599"/>
                    <a:gd name="T3" fmla="*/ 25709 h 432"/>
                    <a:gd name="T4" fmla="*/ 12164609 w 599"/>
                    <a:gd name="T5" fmla="*/ 42848 h 432"/>
                    <a:gd name="T6" fmla="*/ 12087019 w 599"/>
                    <a:gd name="T7" fmla="*/ 103911 h 432"/>
                    <a:gd name="T8" fmla="*/ 11508214 w 599"/>
                    <a:gd name="T9" fmla="*/ 400009 h 432"/>
                    <a:gd name="T10" fmla="*/ 10846390 w 599"/>
                    <a:gd name="T11" fmla="*/ 904779 h 432"/>
                    <a:gd name="T12" fmla="*/ 10637972 w 599"/>
                    <a:gd name="T13" fmla="*/ 1156382 h 432"/>
                    <a:gd name="T14" fmla="*/ 10434910 w 599"/>
                    <a:gd name="T15" fmla="*/ 1521060 h 432"/>
                    <a:gd name="T16" fmla="*/ 10226357 w 599"/>
                    <a:gd name="T17" fmla="*/ 1748596 h 432"/>
                    <a:gd name="T18" fmla="*/ 9521246 w 599"/>
                    <a:gd name="T19" fmla="*/ 1835153 h 432"/>
                    <a:gd name="T20" fmla="*/ 8942479 w 599"/>
                    <a:gd name="T21" fmla="*/ 1799890 h 432"/>
                    <a:gd name="T22" fmla="*/ 8697577 w 599"/>
                    <a:gd name="T23" fmla="*/ 1781610 h 432"/>
                    <a:gd name="T24" fmla="*/ 8782216 w 599"/>
                    <a:gd name="T25" fmla="*/ 1530082 h 432"/>
                    <a:gd name="T26" fmla="*/ 8901224 w 599"/>
                    <a:gd name="T27" fmla="*/ 1469045 h 432"/>
                    <a:gd name="T28" fmla="*/ 8363722 w 599"/>
                    <a:gd name="T29" fmla="*/ 1426173 h 432"/>
                    <a:gd name="T30" fmla="*/ 7164469 w 599"/>
                    <a:gd name="T31" fmla="*/ 1373158 h 432"/>
                    <a:gd name="T32" fmla="*/ 2332907 w 599"/>
                    <a:gd name="T33" fmla="*/ 1565370 h 432"/>
                    <a:gd name="T34" fmla="*/ 2129849 w 599"/>
                    <a:gd name="T35" fmla="*/ 1600166 h 432"/>
                    <a:gd name="T36" fmla="*/ 1795405 w 599"/>
                    <a:gd name="T37" fmla="*/ 1704009 h 432"/>
                    <a:gd name="T38" fmla="*/ 1097759 w 599"/>
                    <a:gd name="T39" fmla="*/ 1878010 h 432"/>
                    <a:gd name="T40" fmla="*/ 596162 w 599"/>
                    <a:gd name="T41" fmla="*/ 1835153 h 432"/>
                    <a:gd name="T42" fmla="*/ 351250 w 599"/>
                    <a:gd name="T43" fmla="*/ 1799890 h 432"/>
                    <a:gd name="T44" fmla="*/ 142877 w 599"/>
                    <a:gd name="T45" fmla="*/ 1729783 h 432"/>
                    <a:gd name="T46" fmla="*/ 227385 w 599"/>
                    <a:gd name="T47" fmla="*/ 1617240 h 432"/>
                    <a:gd name="T48" fmla="*/ 351250 w 599"/>
                    <a:gd name="T49" fmla="*/ 1452480 h 432"/>
                    <a:gd name="T50" fmla="*/ 554897 w 599"/>
                    <a:gd name="T51" fmla="*/ 1139840 h 432"/>
                    <a:gd name="T52" fmla="*/ 596162 w 599"/>
                    <a:gd name="T53" fmla="*/ 817435 h 432"/>
                    <a:gd name="T54" fmla="*/ 637414 w 599"/>
                    <a:gd name="T55" fmla="*/ 547627 h 432"/>
                    <a:gd name="T56" fmla="*/ 596162 w 599"/>
                    <a:gd name="T57" fmla="*/ 357152 h 432"/>
                    <a:gd name="T58" fmla="*/ 435938 w 599"/>
                    <a:gd name="T59" fmla="*/ 129617 h 432"/>
                    <a:gd name="T60" fmla="*/ 394673 w 599"/>
                    <a:gd name="T61" fmla="*/ 610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8774" name="Picture 105">
                <a:extLst>
                  <a:ext uri="{FF2B5EF4-FFF2-40B4-BE49-F238E27FC236}">
                    <a16:creationId xmlns:a16="http://schemas.microsoft.com/office/drawing/2014/main" id="{75DCB7AD-681A-A5CB-E7DE-7E1CBCA663C4}"/>
                  </a:ext>
                </a:extLst>
              </p:cNvPr>
              <p:cNvPicPr>
                <a:picLocks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8768" name="Freeform 106">
              <a:extLst>
                <a:ext uri="{FF2B5EF4-FFF2-40B4-BE49-F238E27FC236}">
                  <a16:creationId xmlns:a16="http://schemas.microsoft.com/office/drawing/2014/main" id="{B70F5431-66CC-D77C-D9EF-5C0558C60D9E}"/>
                </a:ext>
              </a:extLst>
            </p:cNvPr>
            <p:cNvSpPr>
              <a:spLocks/>
            </p:cNvSpPr>
            <p:nvPr/>
          </p:nvSpPr>
          <p:spPr bwMode="auto">
            <a:xfrm>
              <a:off x="1616" y="2649"/>
              <a:ext cx="88" cy="277"/>
            </a:xfrm>
            <a:custGeom>
              <a:avLst/>
              <a:gdLst>
                <a:gd name="T0" fmla="*/ 96 w 85"/>
                <a:gd name="T1" fmla="*/ 51 h 318"/>
                <a:gd name="T2" fmla="*/ 84 w 85"/>
                <a:gd name="T3" fmla="*/ 23 h 318"/>
                <a:gd name="T4" fmla="*/ 63 w 85"/>
                <a:gd name="T5" fmla="*/ 14 h 318"/>
                <a:gd name="T6" fmla="*/ 71 w 85"/>
                <a:gd name="T7" fmla="*/ 23 h 318"/>
                <a:gd name="T8" fmla="*/ 84 w 85"/>
                <a:gd name="T9" fmla="*/ 9 h 318"/>
                <a:gd name="T10" fmla="*/ 49 w 85"/>
                <a:gd name="T11" fmla="*/ 3 h 318"/>
                <a:gd name="T12" fmla="*/ 49 w 85"/>
                <a:gd name="T13" fmla="*/ 14 h 318"/>
                <a:gd name="T14" fmla="*/ 63 w 85"/>
                <a:gd name="T15" fmla="*/ 62 h 318"/>
                <a:gd name="T16" fmla="*/ 38 w 85"/>
                <a:gd name="T17" fmla="*/ 53 h 318"/>
                <a:gd name="T18" fmla="*/ 49 w 85"/>
                <a:gd name="T19" fmla="*/ 43 h 318"/>
                <a:gd name="T20" fmla="*/ 63 w 85"/>
                <a:gd name="T21" fmla="*/ 53 h 318"/>
                <a:gd name="T22" fmla="*/ 49 w 85"/>
                <a:gd name="T23" fmla="*/ 33 h 318"/>
                <a:gd name="T24" fmla="*/ 63 w 85"/>
                <a:gd name="T25" fmla="*/ 51 h 318"/>
                <a:gd name="T26" fmla="*/ 49 w 85"/>
                <a:gd name="T27" fmla="*/ 39 h 318"/>
                <a:gd name="T28" fmla="*/ 63 w 85"/>
                <a:gd name="T29" fmla="*/ 48 h 318"/>
                <a:gd name="T30" fmla="*/ 71 w 85"/>
                <a:gd name="T31" fmla="*/ 56 h 318"/>
                <a:gd name="T32" fmla="*/ 96 w 85"/>
                <a:gd name="T33" fmla="*/ 68 h 318"/>
                <a:gd name="T34" fmla="*/ 105 w 85"/>
                <a:gd name="T35" fmla="*/ 76 h 318"/>
                <a:gd name="T36" fmla="*/ 96 w 85"/>
                <a:gd name="T37" fmla="*/ 92 h 318"/>
                <a:gd name="T38" fmla="*/ 84 w 85"/>
                <a:gd name="T39" fmla="*/ 90 h 318"/>
                <a:gd name="T40" fmla="*/ 71 w 85"/>
                <a:gd name="T41" fmla="*/ 104 h 318"/>
                <a:gd name="T42" fmla="*/ 49 w 85"/>
                <a:gd name="T43" fmla="*/ 96 h 318"/>
                <a:gd name="T44" fmla="*/ 38 w 85"/>
                <a:gd name="T45" fmla="*/ 68 h 318"/>
                <a:gd name="T46" fmla="*/ 30 w 85"/>
                <a:gd name="T47" fmla="*/ 81 h 318"/>
                <a:gd name="T48" fmla="*/ 5 w 85"/>
                <a:gd name="T49" fmla="*/ 70 h 318"/>
                <a:gd name="T50" fmla="*/ 49 w 85"/>
                <a:gd name="T51" fmla="*/ 48 h 318"/>
                <a:gd name="T52" fmla="*/ 84 w 85"/>
                <a:gd name="T53" fmla="*/ 56 h 318"/>
                <a:gd name="T54" fmla="*/ 96 w 85"/>
                <a:gd name="T55" fmla="*/ 73 h 318"/>
                <a:gd name="T56" fmla="*/ 84 w 85"/>
                <a:gd name="T57" fmla="*/ 62 h 318"/>
                <a:gd name="T58" fmla="*/ 84 w 85"/>
                <a:gd name="T59" fmla="*/ 3 h 318"/>
                <a:gd name="T60" fmla="*/ 63 w 85"/>
                <a:gd name="T61" fmla="*/ 11 h 318"/>
                <a:gd name="T62" fmla="*/ 30 w 85"/>
                <a:gd name="T63" fmla="*/ 14 h 318"/>
                <a:gd name="T64" fmla="*/ 49 w 85"/>
                <a:gd name="T65" fmla="*/ 31 h 318"/>
                <a:gd name="T66" fmla="*/ 71 w 85"/>
                <a:gd name="T67" fmla="*/ 44 h 318"/>
                <a:gd name="T68" fmla="*/ 96 w 85"/>
                <a:gd name="T69" fmla="*/ 5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69" name="Freeform 107">
              <a:extLst>
                <a:ext uri="{FF2B5EF4-FFF2-40B4-BE49-F238E27FC236}">
                  <a16:creationId xmlns:a16="http://schemas.microsoft.com/office/drawing/2014/main" id="{6E564D26-2371-B4CC-2CD0-86FCAEC88AA4}"/>
                </a:ext>
              </a:extLst>
            </p:cNvPr>
            <p:cNvSpPr>
              <a:spLocks/>
            </p:cNvSpPr>
            <p:nvPr/>
          </p:nvSpPr>
          <p:spPr bwMode="auto">
            <a:xfrm>
              <a:off x="1635" y="2647"/>
              <a:ext cx="109" cy="309"/>
            </a:xfrm>
            <a:custGeom>
              <a:avLst/>
              <a:gdLst>
                <a:gd name="T0" fmla="*/ 1 w 105"/>
                <a:gd name="T1" fmla="*/ 0 h 354"/>
                <a:gd name="T2" fmla="*/ 125 w 105"/>
                <a:gd name="T3" fmla="*/ 3 h 354"/>
                <a:gd name="T4" fmla="*/ 98 w 105"/>
                <a:gd name="T5" fmla="*/ 10 h 354"/>
                <a:gd name="T6" fmla="*/ 113 w 105"/>
                <a:gd name="T7" fmla="*/ 21 h 354"/>
                <a:gd name="T8" fmla="*/ 113 w 105"/>
                <a:gd name="T9" fmla="*/ 50 h 354"/>
                <a:gd name="T10" fmla="*/ 131 w 105"/>
                <a:gd name="T11" fmla="*/ 57 h 354"/>
                <a:gd name="T12" fmla="*/ 131 w 105"/>
                <a:gd name="T13" fmla="*/ 81 h 354"/>
                <a:gd name="T14" fmla="*/ 113 w 105"/>
                <a:gd name="T15" fmla="*/ 113 h 354"/>
                <a:gd name="T16" fmla="*/ 92 w 105"/>
                <a:gd name="T17" fmla="*/ 120 h 354"/>
                <a:gd name="T18" fmla="*/ 22 w 105"/>
                <a:gd name="T19" fmla="*/ 107 h 354"/>
                <a:gd name="T20" fmla="*/ 12 w 105"/>
                <a:gd name="T21" fmla="*/ 95 h 354"/>
                <a:gd name="T22" fmla="*/ 22 w 105"/>
                <a:gd name="T23" fmla="*/ 82 h 354"/>
                <a:gd name="T24" fmla="*/ 9 w 105"/>
                <a:gd name="T25" fmla="*/ 33 h 354"/>
                <a:gd name="T26" fmla="*/ 28 w 105"/>
                <a:gd name="T27" fmla="*/ 15 h 354"/>
                <a:gd name="T28" fmla="*/ 6 w 105"/>
                <a:gd name="T29" fmla="*/ 4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70" name="Freeform 108">
              <a:extLst>
                <a:ext uri="{FF2B5EF4-FFF2-40B4-BE49-F238E27FC236}">
                  <a16:creationId xmlns:a16="http://schemas.microsoft.com/office/drawing/2014/main" id="{0719B509-D605-A323-1136-E5F5F32E2EF2}"/>
                </a:ext>
              </a:extLst>
            </p:cNvPr>
            <p:cNvSpPr>
              <a:spLocks/>
            </p:cNvSpPr>
            <p:nvPr/>
          </p:nvSpPr>
          <p:spPr bwMode="auto">
            <a:xfrm>
              <a:off x="3008" y="2583"/>
              <a:ext cx="155" cy="328"/>
            </a:xfrm>
            <a:custGeom>
              <a:avLst/>
              <a:gdLst>
                <a:gd name="T0" fmla="*/ 193 w 149"/>
                <a:gd name="T1" fmla="*/ 7 h 376"/>
                <a:gd name="T2" fmla="*/ 183 w 149"/>
                <a:gd name="T3" fmla="*/ 34 h 376"/>
                <a:gd name="T4" fmla="*/ 171 w 149"/>
                <a:gd name="T5" fmla="*/ 44 h 376"/>
                <a:gd name="T6" fmla="*/ 167 w 149"/>
                <a:gd name="T7" fmla="*/ 46 h 376"/>
                <a:gd name="T8" fmla="*/ 143 w 149"/>
                <a:gd name="T9" fmla="*/ 81 h 376"/>
                <a:gd name="T10" fmla="*/ 112 w 149"/>
                <a:gd name="T11" fmla="*/ 105 h 376"/>
                <a:gd name="T12" fmla="*/ 91 w 149"/>
                <a:gd name="T13" fmla="*/ 122 h 376"/>
                <a:gd name="T14" fmla="*/ 76 w 149"/>
                <a:gd name="T15" fmla="*/ 122 h 376"/>
                <a:gd name="T16" fmla="*/ 26 w 149"/>
                <a:gd name="T17" fmla="*/ 125 h 376"/>
                <a:gd name="T18" fmla="*/ 2 w 149"/>
                <a:gd name="T19" fmla="*/ 117 h 376"/>
                <a:gd name="T20" fmla="*/ 5 w 149"/>
                <a:gd name="T21" fmla="*/ 106 h 376"/>
                <a:gd name="T22" fmla="*/ 8 w 149"/>
                <a:gd name="T23" fmla="*/ 74 h 376"/>
                <a:gd name="T24" fmla="*/ 29 w 149"/>
                <a:gd name="T25" fmla="*/ 67 h 376"/>
                <a:gd name="T26" fmla="*/ 46 w 149"/>
                <a:gd name="T27" fmla="*/ 35 h 376"/>
                <a:gd name="T28" fmla="*/ 58 w 149"/>
                <a:gd name="T29" fmla="*/ 25 h 376"/>
                <a:gd name="T30" fmla="*/ 109 w 149"/>
                <a:gd name="T31" fmla="*/ 6 h 376"/>
                <a:gd name="T32" fmla="*/ 167 w 149"/>
                <a:gd name="T33" fmla="*/ 6 h 376"/>
                <a:gd name="T34" fmla="*/ 193 w 149"/>
                <a:gd name="T35" fmla="*/ 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71" name="Freeform 109">
              <a:extLst>
                <a:ext uri="{FF2B5EF4-FFF2-40B4-BE49-F238E27FC236}">
                  <a16:creationId xmlns:a16="http://schemas.microsoft.com/office/drawing/2014/main" id="{B266F795-F518-6100-087C-0C2F9EC4BFCB}"/>
                </a:ext>
              </a:extLst>
            </p:cNvPr>
            <p:cNvSpPr>
              <a:spLocks/>
            </p:cNvSpPr>
            <p:nvPr/>
          </p:nvSpPr>
          <p:spPr bwMode="auto">
            <a:xfrm>
              <a:off x="1714" y="1020"/>
              <a:ext cx="99" cy="440"/>
            </a:xfrm>
            <a:custGeom>
              <a:avLst/>
              <a:gdLst>
                <a:gd name="T0" fmla="*/ 34 w 96"/>
                <a:gd name="T1" fmla="*/ 164 h 504"/>
                <a:gd name="T2" fmla="*/ 77 w 96"/>
                <a:gd name="T3" fmla="*/ 166 h 504"/>
                <a:gd name="T4" fmla="*/ 92 w 96"/>
                <a:gd name="T5" fmla="*/ 153 h 504"/>
                <a:gd name="T6" fmla="*/ 92 w 96"/>
                <a:gd name="T7" fmla="*/ 109 h 504"/>
                <a:gd name="T8" fmla="*/ 112 w 96"/>
                <a:gd name="T9" fmla="*/ 72 h 504"/>
                <a:gd name="T10" fmla="*/ 122 w 96"/>
                <a:gd name="T11" fmla="*/ 58 h 504"/>
                <a:gd name="T12" fmla="*/ 112 w 96"/>
                <a:gd name="T13" fmla="*/ 17 h 504"/>
                <a:gd name="T14" fmla="*/ 99 w 96"/>
                <a:gd name="T15" fmla="*/ 3 h 504"/>
                <a:gd name="T16" fmla="*/ 37 w 96"/>
                <a:gd name="T17" fmla="*/ 9 h 504"/>
                <a:gd name="T18" fmla="*/ 34 w 96"/>
                <a:gd name="T19" fmla="*/ 41 h 504"/>
                <a:gd name="T20" fmla="*/ 40 w 96"/>
                <a:gd name="T21" fmla="*/ 123 h 504"/>
                <a:gd name="T22" fmla="*/ 48 w 96"/>
                <a:gd name="T23" fmla="*/ 137 h 504"/>
                <a:gd name="T24" fmla="*/ 32 w 96"/>
                <a:gd name="T25" fmla="*/ 160 h 504"/>
                <a:gd name="T26" fmla="*/ 34 w 96"/>
                <a:gd name="T27" fmla="*/ 16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772" name="Freeform 110">
              <a:extLst>
                <a:ext uri="{FF2B5EF4-FFF2-40B4-BE49-F238E27FC236}">
                  <a16:creationId xmlns:a16="http://schemas.microsoft.com/office/drawing/2014/main" id="{D79FD3ED-3F7B-F1CB-C1EE-D9C03D8080C4}"/>
                </a:ext>
              </a:extLst>
            </p:cNvPr>
            <p:cNvSpPr>
              <a:spLocks/>
            </p:cNvSpPr>
            <p:nvPr/>
          </p:nvSpPr>
          <p:spPr bwMode="auto">
            <a:xfrm>
              <a:off x="3431" y="1007"/>
              <a:ext cx="156" cy="358"/>
            </a:xfrm>
            <a:custGeom>
              <a:avLst/>
              <a:gdLst>
                <a:gd name="T0" fmla="*/ 5 w 150"/>
                <a:gd name="T1" fmla="*/ 129 h 410"/>
                <a:gd name="T2" fmla="*/ 56 w 150"/>
                <a:gd name="T3" fmla="*/ 139 h 410"/>
                <a:gd name="T4" fmla="*/ 109 w 150"/>
                <a:gd name="T5" fmla="*/ 135 h 410"/>
                <a:gd name="T6" fmla="*/ 128 w 150"/>
                <a:gd name="T7" fmla="*/ 122 h 410"/>
                <a:gd name="T8" fmla="*/ 157 w 150"/>
                <a:gd name="T9" fmla="*/ 93 h 410"/>
                <a:gd name="T10" fmla="*/ 175 w 150"/>
                <a:gd name="T11" fmla="*/ 73 h 410"/>
                <a:gd name="T12" fmla="*/ 186 w 150"/>
                <a:gd name="T13" fmla="*/ 65 h 410"/>
                <a:gd name="T14" fmla="*/ 189 w 150"/>
                <a:gd name="T15" fmla="*/ 39 h 410"/>
                <a:gd name="T16" fmla="*/ 197 w 150"/>
                <a:gd name="T17" fmla="*/ 34 h 410"/>
                <a:gd name="T18" fmla="*/ 200 w 150"/>
                <a:gd name="T19" fmla="*/ 16 h 410"/>
                <a:gd name="T20" fmla="*/ 178 w 150"/>
                <a:gd name="T21" fmla="*/ 0 h 410"/>
                <a:gd name="T22" fmla="*/ 128 w 150"/>
                <a:gd name="T23" fmla="*/ 4 h 410"/>
                <a:gd name="T24" fmla="*/ 105 w 150"/>
                <a:gd name="T25" fmla="*/ 18 h 410"/>
                <a:gd name="T26" fmla="*/ 90 w 150"/>
                <a:gd name="T27" fmla="*/ 46 h 410"/>
                <a:gd name="T28" fmla="*/ 79 w 150"/>
                <a:gd name="T29" fmla="*/ 54 h 410"/>
                <a:gd name="T30" fmla="*/ 58 w 150"/>
                <a:gd name="T31" fmla="*/ 73 h 410"/>
                <a:gd name="T32" fmla="*/ 56 w 150"/>
                <a:gd name="T33" fmla="*/ 76 h 410"/>
                <a:gd name="T34" fmla="*/ 46 w 150"/>
                <a:gd name="T35" fmla="*/ 79 h 410"/>
                <a:gd name="T36" fmla="*/ 42 w 150"/>
                <a:gd name="T37" fmla="*/ 85 h 410"/>
                <a:gd name="T38" fmla="*/ 37 w 150"/>
                <a:gd name="T39" fmla="*/ 87 h 410"/>
                <a:gd name="T40" fmla="*/ 24 w 150"/>
                <a:gd name="T41" fmla="*/ 118 h 410"/>
                <a:gd name="T42" fmla="*/ 10 w 150"/>
                <a:gd name="T43" fmla="*/ 129 h 410"/>
                <a:gd name="T44" fmla="*/ 2 w 150"/>
                <a:gd name="T45" fmla="*/ 130 h 410"/>
                <a:gd name="T46" fmla="*/ 5 w 150"/>
                <a:gd name="T47" fmla="*/ 1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8711" name="Group 213">
            <a:extLst>
              <a:ext uri="{FF2B5EF4-FFF2-40B4-BE49-F238E27FC236}">
                <a16:creationId xmlns:a16="http://schemas.microsoft.com/office/drawing/2014/main" id="{4F63A678-85B8-F93B-3505-041CDAB2271F}"/>
              </a:ext>
            </a:extLst>
          </p:cNvPr>
          <p:cNvGrpSpPr>
            <a:grpSpLocks/>
          </p:cNvGrpSpPr>
          <p:nvPr/>
        </p:nvGrpSpPr>
        <p:grpSpPr bwMode="auto">
          <a:xfrm>
            <a:off x="6419850" y="1454150"/>
            <a:ext cx="1073150" cy="1376363"/>
            <a:chOff x="3888" y="970"/>
            <a:chExt cx="676" cy="867"/>
          </a:xfrm>
        </p:grpSpPr>
        <p:sp>
          <p:nvSpPr>
            <p:cNvPr id="491734" name="Rectangle 214">
              <a:extLst>
                <a:ext uri="{FF2B5EF4-FFF2-40B4-BE49-F238E27FC236}">
                  <a16:creationId xmlns:a16="http://schemas.microsoft.com/office/drawing/2014/main" id="{276EDB55-3FC2-F05E-B7FE-BCB8554FA18F}"/>
                </a:ext>
              </a:extLst>
            </p:cNvPr>
            <p:cNvSpPr>
              <a:spLocks noChangeArrowheads="1"/>
            </p:cNvSpPr>
            <p:nvPr/>
          </p:nvSpPr>
          <p:spPr bwMode="auto">
            <a:xfrm>
              <a:off x="3975" y="970"/>
              <a:ext cx="589"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latin typeface="Kosher-Normal" pitchFamily="-128" charset="0"/>
                  <a:ea typeface="ＭＳ Ｐゴシック" pitchFamily="-128" charset="-128"/>
                </a:rPr>
                <a:t>DT</a:t>
              </a:r>
            </a:p>
          </p:txBody>
        </p:sp>
        <p:sp>
          <p:nvSpPr>
            <p:cNvPr id="491735" name="Rectangle 215">
              <a:extLst>
                <a:ext uri="{FF2B5EF4-FFF2-40B4-BE49-F238E27FC236}">
                  <a16:creationId xmlns:a16="http://schemas.microsoft.com/office/drawing/2014/main" id="{3B4BA9AC-840A-0DF3-AB56-BED8392D7F77}"/>
                </a:ext>
              </a:extLst>
            </p:cNvPr>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a:solidFill>
                  <a:schemeClr val="tx1"/>
                </a:solidFill>
                <a:latin typeface="Kosher-Normal" pitchFamily="-128" charset="0"/>
                <a:ea typeface="ＭＳ Ｐゴシック" pitchFamily="-128" charset="-128"/>
              </a:endParaRPr>
            </a:p>
          </p:txBody>
        </p:sp>
      </p:grpSp>
      <p:grpSp>
        <p:nvGrpSpPr>
          <p:cNvPr id="28712" name="Group 228">
            <a:extLst>
              <a:ext uri="{FF2B5EF4-FFF2-40B4-BE49-F238E27FC236}">
                <a16:creationId xmlns:a16="http://schemas.microsoft.com/office/drawing/2014/main" id="{4DC22BF7-0814-E685-6C53-1F927153D492}"/>
              </a:ext>
            </a:extLst>
          </p:cNvPr>
          <p:cNvGrpSpPr>
            <a:grpSpLocks/>
          </p:cNvGrpSpPr>
          <p:nvPr/>
        </p:nvGrpSpPr>
        <p:grpSpPr bwMode="auto">
          <a:xfrm>
            <a:off x="6394450" y="3706813"/>
            <a:ext cx="1073150" cy="1376362"/>
            <a:chOff x="3888" y="970"/>
            <a:chExt cx="676" cy="867"/>
          </a:xfrm>
        </p:grpSpPr>
        <p:sp>
          <p:nvSpPr>
            <p:cNvPr id="491749" name="Rectangle 229">
              <a:extLst>
                <a:ext uri="{FF2B5EF4-FFF2-40B4-BE49-F238E27FC236}">
                  <a16:creationId xmlns:a16="http://schemas.microsoft.com/office/drawing/2014/main" id="{117435B9-2C1B-9FD8-E9E3-90E0269C3904}"/>
                </a:ext>
              </a:extLst>
            </p:cNvPr>
            <p:cNvSpPr>
              <a:spLocks noChangeArrowheads="1"/>
            </p:cNvSpPr>
            <p:nvPr/>
          </p:nvSpPr>
          <p:spPr bwMode="auto">
            <a:xfrm>
              <a:off x="3975" y="970"/>
              <a:ext cx="589"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defRPr/>
              </a:pPr>
              <a:r>
                <a:rPr lang="en-US" sz="4400" i="1" dirty="0">
                  <a:solidFill>
                    <a:schemeClr val="tx1"/>
                  </a:solidFill>
                  <a:latin typeface="Kosher-Normal" pitchFamily="-128" charset="0"/>
                  <a:ea typeface="ＭＳ Ｐゴシック" pitchFamily="-128" charset="-128"/>
                </a:rPr>
                <a:t>KT</a:t>
              </a:r>
            </a:p>
          </p:txBody>
        </p:sp>
        <p:sp>
          <p:nvSpPr>
            <p:cNvPr id="491750" name="Rectangle 230">
              <a:extLst>
                <a:ext uri="{FF2B5EF4-FFF2-40B4-BE49-F238E27FC236}">
                  <a16:creationId xmlns:a16="http://schemas.microsoft.com/office/drawing/2014/main" id="{8857C880-B3DE-ADBB-1910-BBF49D3ECBAB}"/>
                </a:ext>
              </a:extLst>
            </p:cNvPr>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a:solidFill>
                  <a:schemeClr val="tx1"/>
                </a:solidFill>
                <a:latin typeface="Kosher-Normal" pitchFamily="-128" charset="0"/>
                <a:ea typeface="ＭＳ Ｐゴシック" pitchFamily="-128" charset="-128"/>
              </a:endParaRPr>
            </a:p>
          </p:txBody>
        </p:sp>
      </p:grpSp>
      <p:sp>
        <p:nvSpPr>
          <p:cNvPr id="28713" name="Text Box 163">
            <a:extLst>
              <a:ext uri="{FF2B5EF4-FFF2-40B4-BE49-F238E27FC236}">
                <a16:creationId xmlns:a16="http://schemas.microsoft.com/office/drawing/2014/main" id="{E200F6BF-4400-490C-5739-F179CC8EFAAA}"/>
              </a:ext>
            </a:extLst>
          </p:cNvPr>
          <p:cNvSpPr txBox="1">
            <a:spLocks noChangeArrowheads="1"/>
          </p:cNvSpPr>
          <p:nvPr/>
        </p:nvSpPr>
        <p:spPr bwMode="auto">
          <a:xfrm>
            <a:off x="8582025"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9</a:t>
            </a:r>
          </a:p>
        </p:txBody>
      </p:sp>
      <p:grpSp>
        <p:nvGrpSpPr>
          <p:cNvPr id="28714" name="Group 136">
            <a:extLst>
              <a:ext uri="{FF2B5EF4-FFF2-40B4-BE49-F238E27FC236}">
                <a16:creationId xmlns:a16="http://schemas.microsoft.com/office/drawing/2014/main" id="{2A014656-667C-5FC7-D514-77381CDE294E}"/>
              </a:ext>
            </a:extLst>
          </p:cNvPr>
          <p:cNvGrpSpPr>
            <a:grpSpLocks/>
          </p:cNvGrpSpPr>
          <p:nvPr/>
        </p:nvGrpSpPr>
        <p:grpSpPr bwMode="auto">
          <a:xfrm>
            <a:off x="152400" y="2305050"/>
            <a:ext cx="3589338" cy="2401888"/>
            <a:chOff x="96" y="1452"/>
            <a:chExt cx="2261" cy="1513"/>
          </a:xfrm>
        </p:grpSpPr>
        <p:sp>
          <p:nvSpPr>
            <p:cNvPr id="28715" name="Freeform 18">
              <a:extLst>
                <a:ext uri="{FF2B5EF4-FFF2-40B4-BE49-F238E27FC236}">
                  <a16:creationId xmlns:a16="http://schemas.microsoft.com/office/drawing/2014/main" id="{955F69A7-7D24-EC81-DACE-FB677E6F5346}"/>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8716" name="Freeform 19">
              <a:extLst>
                <a:ext uri="{FF2B5EF4-FFF2-40B4-BE49-F238E27FC236}">
                  <a16:creationId xmlns:a16="http://schemas.microsoft.com/office/drawing/2014/main" id="{68C00A17-0943-101B-4242-2CEEA75B3F97}"/>
                </a:ext>
              </a:extLst>
            </p:cNvPr>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8717" name="Rectangle 56">
              <a:extLst>
                <a:ext uri="{FF2B5EF4-FFF2-40B4-BE49-F238E27FC236}">
                  <a16:creationId xmlns:a16="http://schemas.microsoft.com/office/drawing/2014/main" id="{D0B16A50-9D69-C6A8-90C5-9FE5EE0A055E}"/>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77" name="Rectangle 57">
              <a:extLst>
                <a:ext uri="{FF2B5EF4-FFF2-40B4-BE49-F238E27FC236}">
                  <a16:creationId xmlns:a16="http://schemas.microsoft.com/office/drawing/2014/main" id="{DFCDE913-22B9-5DB3-FD13-6D22D6FD7C4E}"/>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8719" name="Rectangle 58">
              <a:extLst>
                <a:ext uri="{FF2B5EF4-FFF2-40B4-BE49-F238E27FC236}">
                  <a16:creationId xmlns:a16="http://schemas.microsoft.com/office/drawing/2014/main" id="{7654E3C2-F9E3-B241-FAB2-676536E2B2A0}"/>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20" name="AutoShape 59">
              <a:extLst>
                <a:ext uri="{FF2B5EF4-FFF2-40B4-BE49-F238E27FC236}">
                  <a16:creationId xmlns:a16="http://schemas.microsoft.com/office/drawing/2014/main" id="{FDE348FE-15AE-6D81-5426-8B92EA007F22}"/>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21" name="Rectangle 60">
              <a:extLst>
                <a:ext uri="{FF2B5EF4-FFF2-40B4-BE49-F238E27FC236}">
                  <a16:creationId xmlns:a16="http://schemas.microsoft.com/office/drawing/2014/main" id="{B3B18496-6665-3A4C-485C-924A0A8B34FB}"/>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81" name="Rectangle 61">
              <a:extLst>
                <a:ext uri="{FF2B5EF4-FFF2-40B4-BE49-F238E27FC236}">
                  <a16:creationId xmlns:a16="http://schemas.microsoft.com/office/drawing/2014/main" id="{CDD39E79-E90D-3F81-9056-0E877F859A31}"/>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8723" name="Line 62">
              <a:extLst>
                <a:ext uri="{FF2B5EF4-FFF2-40B4-BE49-F238E27FC236}">
                  <a16:creationId xmlns:a16="http://schemas.microsoft.com/office/drawing/2014/main" id="{BB3FDFBF-F0D6-DCAC-306F-4D890CD0D71A}"/>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4" name="Line 63">
              <a:extLst>
                <a:ext uri="{FF2B5EF4-FFF2-40B4-BE49-F238E27FC236}">
                  <a16:creationId xmlns:a16="http://schemas.microsoft.com/office/drawing/2014/main" id="{FE9819A0-F344-3910-0A1F-71D01F82B123}"/>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5" name="Rectangle 64">
              <a:extLst>
                <a:ext uri="{FF2B5EF4-FFF2-40B4-BE49-F238E27FC236}">
                  <a16:creationId xmlns:a16="http://schemas.microsoft.com/office/drawing/2014/main" id="{AE78227A-3899-618A-FA64-5E4B64AB9B9A}"/>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85" name="Rectangle 65">
              <a:extLst>
                <a:ext uri="{FF2B5EF4-FFF2-40B4-BE49-F238E27FC236}">
                  <a16:creationId xmlns:a16="http://schemas.microsoft.com/office/drawing/2014/main" id="{9392BF3C-FB9D-65F3-F4E4-327310A95BB3}"/>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8727" name="Rectangle 66">
              <a:extLst>
                <a:ext uri="{FF2B5EF4-FFF2-40B4-BE49-F238E27FC236}">
                  <a16:creationId xmlns:a16="http://schemas.microsoft.com/office/drawing/2014/main" id="{36536D3E-500E-651D-BC2B-99F5DEB424FB}"/>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28" name="AutoShape 67">
              <a:extLst>
                <a:ext uri="{FF2B5EF4-FFF2-40B4-BE49-F238E27FC236}">
                  <a16:creationId xmlns:a16="http://schemas.microsoft.com/office/drawing/2014/main" id="{E37712FE-A0F9-5E76-BF6D-6B224E6E0D6E}"/>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29" name="Rectangle 68">
              <a:extLst>
                <a:ext uri="{FF2B5EF4-FFF2-40B4-BE49-F238E27FC236}">
                  <a16:creationId xmlns:a16="http://schemas.microsoft.com/office/drawing/2014/main" id="{6DDD0077-B024-AF34-637F-C3697F1EAC49}"/>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89" name="Rectangle 69">
              <a:extLst>
                <a:ext uri="{FF2B5EF4-FFF2-40B4-BE49-F238E27FC236}">
                  <a16:creationId xmlns:a16="http://schemas.microsoft.com/office/drawing/2014/main" id="{6EFF1C4C-20E4-B422-838F-676CC784A90E}"/>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8731" name="Line 70">
              <a:extLst>
                <a:ext uri="{FF2B5EF4-FFF2-40B4-BE49-F238E27FC236}">
                  <a16:creationId xmlns:a16="http://schemas.microsoft.com/office/drawing/2014/main" id="{21802456-4995-6230-03B3-9A09D8D124F0}"/>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32" name="Line 71">
              <a:extLst>
                <a:ext uri="{FF2B5EF4-FFF2-40B4-BE49-F238E27FC236}">
                  <a16:creationId xmlns:a16="http://schemas.microsoft.com/office/drawing/2014/main" id="{77C20407-D7DA-A16B-23F2-C2E128DFB978}"/>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33" name="Rectangle 72">
              <a:extLst>
                <a:ext uri="{FF2B5EF4-FFF2-40B4-BE49-F238E27FC236}">
                  <a16:creationId xmlns:a16="http://schemas.microsoft.com/office/drawing/2014/main" id="{1ED041C4-AB3B-D93C-E6BE-AC10C3804902}"/>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93" name="Rectangle 73">
              <a:extLst>
                <a:ext uri="{FF2B5EF4-FFF2-40B4-BE49-F238E27FC236}">
                  <a16:creationId xmlns:a16="http://schemas.microsoft.com/office/drawing/2014/main" id="{63587C5F-41F2-481A-1989-902B872586EA}"/>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8735" name="Rectangle 74">
              <a:extLst>
                <a:ext uri="{FF2B5EF4-FFF2-40B4-BE49-F238E27FC236}">
                  <a16:creationId xmlns:a16="http://schemas.microsoft.com/office/drawing/2014/main" id="{73004072-5C77-EC0F-1979-FE11E3974F3F}"/>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36" name="AutoShape 75">
              <a:extLst>
                <a:ext uri="{FF2B5EF4-FFF2-40B4-BE49-F238E27FC236}">
                  <a16:creationId xmlns:a16="http://schemas.microsoft.com/office/drawing/2014/main" id="{E53A2279-35D4-FE97-AB6C-4DBD45980F6B}"/>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37" name="Rectangle 76">
              <a:extLst>
                <a:ext uri="{FF2B5EF4-FFF2-40B4-BE49-F238E27FC236}">
                  <a16:creationId xmlns:a16="http://schemas.microsoft.com/office/drawing/2014/main" id="{60CA95CD-7C19-B92D-939D-1233CDF960FA}"/>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597" name="Rectangle 77">
              <a:extLst>
                <a:ext uri="{FF2B5EF4-FFF2-40B4-BE49-F238E27FC236}">
                  <a16:creationId xmlns:a16="http://schemas.microsoft.com/office/drawing/2014/main" id="{C103DC78-527D-B797-BB5F-97304CDFD33D}"/>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8739" name="Line 78">
              <a:extLst>
                <a:ext uri="{FF2B5EF4-FFF2-40B4-BE49-F238E27FC236}">
                  <a16:creationId xmlns:a16="http://schemas.microsoft.com/office/drawing/2014/main" id="{5C3A3F16-B571-EA32-9F17-FA9E70BC87C0}"/>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0" name="Line 79">
              <a:extLst>
                <a:ext uri="{FF2B5EF4-FFF2-40B4-BE49-F238E27FC236}">
                  <a16:creationId xmlns:a16="http://schemas.microsoft.com/office/drawing/2014/main" id="{7CEEFFFD-4601-D56E-C7E7-C3D4BD8B37C3}"/>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1" name="Rectangle 80">
              <a:extLst>
                <a:ext uri="{FF2B5EF4-FFF2-40B4-BE49-F238E27FC236}">
                  <a16:creationId xmlns:a16="http://schemas.microsoft.com/office/drawing/2014/main" id="{891BBA0C-0B51-1384-B93D-84AB15497339}"/>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42" name="AutoShape 81">
              <a:extLst>
                <a:ext uri="{FF2B5EF4-FFF2-40B4-BE49-F238E27FC236}">
                  <a16:creationId xmlns:a16="http://schemas.microsoft.com/office/drawing/2014/main" id="{FB5CCEDD-04B6-2CBE-0DD6-17AB098EB02C}"/>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43" name="Rectangle 82">
              <a:extLst>
                <a:ext uri="{FF2B5EF4-FFF2-40B4-BE49-F238E27FC236}">
                  <a16:creationId xmlns:a16="http://schemas.microsoft.com/office/drawing/2014/main" id="{BF093CF0-28C7-F9D7-3D7B-960DE0C74702}"/>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603" name="Rectangle 83">
              <a:extLst>
                <a:ext uri="{FF2B5EF4-FFF2-40B4-BE49-F238E27FC236}">
                  <a16:creationId xmlns:a16="http://schemas.microsoft.com/office/drawing/2014/main" id="{0E6B61F5-16A7-B323-10E4-73454C10B54C}"/>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8745" name="Line 84">
              <a:extLst>
                <a:ext uri="{FF2B5EF4-FFF2-40B4-BE49-F238E27FC236}">
                  <a16:creationId xmlns:a16="http://schemas.microsoft.com/office/drawing/2014/main" id="{FDC2D4C8-F8DF-B6D0-A60F-68299E4F49B3}"/>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6" name="Line 85">
              <a:extLst>
                <a:ext uri="{FF2B5EF4-FFF2-40B4-BE49-F238E27FC236}">
                  <a16:creationId xmlns:a16="http://schemas.microsoft.com/office/drawing/2014/main" id="{FFDDA5BF-D6E9-EE82-3C79-FAC4EAA21FE3}"/>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7" name="Rectangle 86">
              <a:extLst>
                <a:ext uri="{FF2B5EF4-FFF2-40B4-BE49-F238E27FC236}">
                  <a16:creationId xmlns:a16="http://schemas.microsoft.com/office/drawing/2014/main" id="{8AE67D8E-2932-3C77-8458-CC4F05A60AD0}"/>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48" name="AutoShape 87">
              <a:extLst>
                <a:ext uri="{FF2B5EF4-FFF2-40B4-BE49-F238E27FC236}">
                  <a16:creationId xmlns:a16="http://schemas.microsoft.com/office/drawing/2014/main" id="{2C8FE54A-698B-5011-60B7-D674FBEA12BD}"/>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49" name="Rectangle 88">
              <a:extLst>
                <a:ext uri="{FF2B5EF4-FFF2-40B4-BE49-F238E27FC236}">
                  <a16:creationId xmlns:a16="http://schemas.microsoft.com/office/drawing/2014/main" id="{C0C7CC12-550B-558B-167E-043626F711D4}"/>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609" name="Rectangle 89">
              <a:extLst>
                <a:ext uri="{FF2B5EF4-FFF2-40B4-BE49-F238E27FC236}">
                  <a16:creationId xmlns:a16="http://schemas.microsoft.com/office/drawing/2014/main" id="{DFCAC97B-1B3C-30EB-2AD1-C95DE5AA4070}"/>
                </a:ext>
              </a:extLst>
            </p:cNvPr>
            <p:cNvSpPr>
              <a:spLocks noChangeArrowheads="1"/>
            </p:cNvSpPr>
            <p:nvPr/>
          </p:nvSpPr>
          <p:spPr bwMode="auto">
            <a:xfrm>
              <a:off x="787" y="2031"/>
              <a:ext cx="560"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JOSHUA</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8751" name="Line 90">
              <a:extLst>
                <a:ext uri="{FF2B5EF4-FFF2-40B4-BE49-F238E27FC236}">
                  <a16:creationId xmlns:a16="http://schemas.microsoft.com/office/drawing/2014/main" id="{40A63C00-AD5F-46EB-FE71-DDD9B3B586D1}"/>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52" name="Line 91">
              <a:extLst>
                <a:ext uri="{FF2B5EF4-FFF2-40B4-BE49-F238E27FC236}">
                  <a16:creationId xmlns:a16="http://schemas.microsoft.com/office/drawing/2014/main" id="{D171091D-91AE-B817-5FD2-9F68C739CB2B}"/>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53" name="Rectangle 92">
              <a:extLst>
                <a:ext uri="{FF2B5EF4-FFF2-40B4-BE49-F238E27FC236}">
                  <a16:creationId xmlns:a16="http://schemas.microsoft.com/office/drawing/2014/main" id="{3E1D769B-C8F6-71C3-1092-A531181634AD}"/>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54" name="AutoShape 93">
              <a:extLst>
                <a:ext uri="{FF2B5EF4-FFF2-40B4-BE49-F238E27FC236}">
                  <a16:creationId xmlns:a16="http://schemas.microsoft.com/office/drawing/2014/main" id="{E45207F9-DF47-F225-EDE5-4A34B7076090}"/>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55" name="Rectangle 94">
              <a:extLst>
                <a:ext uri="{FF2B5EF4-FFF2-40B4-BE49-F238E27FC236}">
                  <a16:creationId xmlns:a16="http://schemas.microsoft.com/office/drawing/2014/main" id="{A884A2A8-8CF4-FB24-837F-A6FD26E3969B}"/>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615" name="Rectangle 95">
              <a:extLst>
                <a:ext uri="{FF2B5EF4-FFF2-40B4-BE49-F238E27FC236}">
                  <a16:creationId xmlns:a16="http://schemas.microsoft.com/office/drawing/2014/main" id="{6A9EFDC0-BEFB-5017-3B27-679AA964C110}"/>
                </a:ext>
              </a:extLst>
            </p:cNvPr>
            <p:cNvSpPr>
              <a:spLocks noChangeArrowheads="1"/>
            </p:cNvSpPr>
            <p:nvPr/>
          </p:nvSpPr>
          <p:spPr bwMode="auto">
            <a:xfrm>
              <a:off x="880" y="2177"/>
              <a:ext cx="777"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ROTKHAMARAT</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8757" name="Line 96">
              <a:extLst>
                <a:ext uri="{FF2B5EF4-FFF2-40B4-BE49-F238E27FC236}">
                  <a16:creationId xmlns:a16="http://schemas.microsoft.com/office/drawing/2014/main" id="{32A3993D-9275-E50C-8272-1497A4E36365}"/>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58" name="Rectangle 97">
              <a:extLst>
                <a:ext uri="{FF2B5EF4-FFF2-40B4-BE49-F238E27FC236}">
                  <a16:creationId xmlns:a16="http://schemas.microsoft.com/office/drawing/2014/main" id="{33DBD833-5FF4-1C3C-A13A-FBB47DECEA76}"/>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59" name="AutoShape 98">
              <a:extLst>
                <a:ext uri="{FF2B5EF4-FFF2-40B4-BE49-F238E27FC236}">
                  <a16:creationId xmlns:a16="http://schemas.microsoft.com/office/drawing/2014/main" id="{5378172A-34A0-388D-214B-4FCB8960CC64}"/>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8760" name="Rectangle 99">
              <a:extLst>
                <a:ext uri="{FF2B5EF4-FFF2-40B4-BE49-F238E27FC236}">
                  <a16:creationId xmlns:a16="http://schemas.microsoft.com/office/drawing/2014/main" id="{41B3FEC5-F08F-A3C7-F367-6F38C4FBA127}"/>
                </a:ext>
              </a:extLst>
            </p:cNvPr>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1620" name="Rectangle 100">
              <a:extLst>
                <a:ext uri="{FF2B5EF4-FFF2-40B4-BE49-F238E27FC236}">
                  <a16:creationId xmlns:a16="http://schemas.microsoft.com/office/drawing/2014/main" id="{1EFAAB61-0EDE-C2BB-7C54-C9F7F50B31BF}"/>
                </a:ext>
              </a:extLst>
            </p:cNvPr>
            <p:cNvSpPr>
              <a:spLocks noChangeArrowheads="1"/>
            </p:cNvSpPr>
            <p:nvPr/>
          </p:nvSpPr>
          <p:spPr bwMode="auto">
            <a:xfrm>
              <a:off x="1041" y="2320"/>
              <a:ext cx="704"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WUNGNAO  </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8762" name="Line 101">
              <a:extLst>
                <a:ext uri="{FF2B5EF4-FFF2-40B4-BE49-F238E27FC236}">
                  <a16:creationId xmlns:a16="http://schemas.microsoft.com/office/drawing/2014/main" id="{FC8A5AEF-43C8-B439-D5D6-1AA247536FF6}"/>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1557"/>
                                        </p:tgtEl>
                                        <p:attrNameLst>
                                          <p:attrName>style.visibility</p:attrName>
                                        </p:attrNameLst>
                                      </p:cBhvr>
                                      <p:to>
                                        <p:strVal val="visible"/>
                                      </p:to>
                                    </p:set>
                                    <p:anim calcmode="lin" valueType="num">
                                      <p:cBhvr>
                                        <p:cTn id="23" dur="500" fill="hold"/>
                                        <p:tgtEl>
                                          <p:spTgt spid="491557"/>
                                        </p:tgtEl>
                                        <p:attrNameLst>
                                          <p:attrName>ppt_x</p:attrName>
                                        </p:attrNameLst>
                                      </p:cBhvr>
                                      <p:tavLst>
                                        <p:tav tm="0">
                                          <p:val>
                                            <p:strVal val="#ppt_x-#ppt_w/2"/>
                                          </p:val>
                                        </p:tav>
                                        <p:tav tm="100000">
                                          <p:val>
                                            <p:strVal val="#ppt_x"/>
                                          </p:val>
                                        </p:tav>
                                      </p:tavLst>
                                    </p:anim>
                                    <p:anim calcmode="lin" valueType="num">
                                      <p:cBhvr>
                                        <p:cTn id="24" dur="500" fill="hold"/>
                                        <p:tgtEl>
                                          <p:spTgt spid="491557"/>
                                        </p:tgtEl>
                                        <p:attrNameLst>
                                          <p:attrName>ppt_y</p:attrName>
                                        </p:attrNameLst>
                                      </p:cBhvr>
                                      <p:tavLst>
                                        <p:tav tm="0">
                                          <p:val>
                                            <p:strVal val="#ppt_y"/>
                                          </p:val>
                                        </p:tav>
                                        <p:tav tm="100000">
                                          <p:val>
                                            <p:strVal val="#ppt_y"/>
                                          </p:val>
                                        </p:tav>
                                      </p:tavLst>
                                    </p:anim>
                                    <p:anim calcmode="lin" valueType="num">
                                      <p:cBhvr>
                                        <p:cTn id="25" dur="500" fill="hold"/>
                                        <p:tgtEl>
                                          <p:spTgt spid="491557"/>
                                        </p:tgtEl>
                                        <p:attrNameLst>
                                          <p:attrName>ppt_w</p:attrName>
                                        </p:attrNameLst>
                                      </p:cBhvr>
                                      <p:tavLst>
                                        <p:tav tm="0">
                                          <p:val>
                                            <p:fltVal val="0"/>
                                          </p:val>
                                        </p:tav>
                                        <p:tav tm="100000">
                                          <p:val>
                                            <p:strVal val="#ppt_w"/>
                                          </p:val>
                                        </p:tav>
                                      </p:tavLst>
                                    </p:anim>
                                    <p:anim calcmode="lin" valueType="num">
                                      <p:cBhvr>
                                        <p:cTn id="26"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1570"/>
                                        </p:tgtEl>
                                        <p:attrNameLst>
                                          <p:attrName>style.visibility</p:attrName>
                                        </p:attrNameLst>
                                      </p:cBhvr>
                                      <p:to>
                                        <p:strVal val="visible"/>
                                      </p:to>
                                    </p:set>
                                    <p:anim calcmode="lin" valueType="num">
                                      <p:cBhvr>
                                        <p:cTn id="31" dur="500" fill="hold"/>
                                        <p:tgtEl>
                                          <p:spTgt spid="491570"/>
                                        </p:tgtEl>
                                        <p:attrNameLst>
                                          <p:attrName>ppt_x</p:attrName>
                                        </p:attrNameLst>
                                      </p:cBhvr>
                                      <p:tavLst>
                                        <p:tav tm="0">
                                          <p:val>
                                            <p:strVal val="#ppt_x-#ppt_w/2"/>
                                          </p:val>
                                        </p:tav>
                                        <p:tav tm="100000">
                                          <p:val>
                                            <p:strVal val="#ppt_x"/>
                                          </p:val>
                                        </p:tav>
                                      </p:tavLst>
                                    </p:anim>
                                    <p:anim calcmode="lin" valueType="num">
                                      <p:cBhvr>
                                        <p:cTn id="32" dur="500" fill="hold"/>
                                        <p:tgtEl>
                                          <p:spTgt spid="491570"/>
                                        </p:tgtEl>
                                        <p:attrNameLst>
                                          <p:attrName>ppt_y</p:attrName>
                                        </p:attrNameLst>
                                      </p:cBhvr>
                                      <p:tavLst>
                                        <p:tav tm="0">
                                          <p:val>
                                            <p:strVal val="#ppt_y"/>
                                          </p:val>
                                        </p:tav>
                                        <p:tav tm="100000">
                                          <p:val>
                                            <p:strVal val="#ppt_y"/>
                                          </p:val>
                                        </p:tav>
                                      </p:tavLst>
                                    </p:anim>
                                    <p:anim calcmode="lin" valueType="num">
                                      <p:cBhvr>
                                        <p:cTn id="33" dur="500" fill="hold"/>
                                        <p:tgtEl>
                                          <p:spTgt spid="491570"/>
                                        </p:tgtEl>
                                        <p:attrNameLst>
                                          <p:attrName>ppt_w</p:attrName>
                                        </p:attrNameLst>
                                      </p:cBhvr>
                                      <p:tavLst>
                                        <p:tav tm="0">
                                          <p:val>
                                            <p:fltVal val="0"/>
                                          </p:val>
                                        </p:tav>
                                        <p:tav tm="100000">
                                          <p:val>
                                            <p:strVal val="#ppt_w"/>
                                          </p:val>
                                        </p:tav>
                                      </p:tavLst>
                                    </p:anim>
                                    <p:anim calcmode="lin" valueType="num">
                                      <p:cBhvr>
                                        <p:cTn id="34" dur="500" fill="hold"/>
                                        <p:tgtEl>
                                          <p:spTgt spid="491570"/>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500"/>
                            </p:stCondLst>
                            <p:childTnLst>
                              <p:par>
                                <p:cTn id="36" presetID="17" presetClass="entr" presetSubtype="8" fill="hold" grpId="0" nodeType="afterEffect">
                                  <p:stCondLst>
                                    <p:cond delay="0"/>
                                  </p:stCondLst>
                                  <p:childTnLst>
                                    <p:set>
                                      <p:cBhvr>
                                        <p:cTn id="37" dur="1" fill="hold">
                                          <p:stCondLst>
                                            <p:cond delay="0"/>
                                          </p:stCondLst>
                                        </p:cTn>
                                        <p:tgtEl>
                                          <p:spTgt spid="491571"/>
                                        </p:tgtEl>
                                        <p:attrNameLst>
                                          <p:attrName>style.visibility</p:attrName>
                                        </p:attrNameLst>
                                      </p:cBhvr>
                                      <p:to>
                                        <p:strVal val="visible"/>
                                      </p:to>
                                    </p:set>
                                    <p:anim calcmode="lin" valueType="num">
                                      <p:cBhvr>
                                        <p:cTn id="38" dur="500" fill="hold"/>
                                        <p:tgtEl>
                                          <p:spTgt spid="491571"/>
                                        </p:tgtEl>
                                        <p:attrNameLst>
                                          <p:attrName>ppt_x</p:attrName>
                                        </p:attrNameLst>
                                      </p:cBhvr>
                                      <p:tavLst>
                                        <p:tav tm="0">
                                          <p:val>
                                            <p:strVal val="#ppt_x-#ppt_w/2"/>
                                          </p:val>
                                        </p:tav>
                                        <p:tav tm="100000">
                                          <p:val>
                                            <p:strVal val="#ppt_x"/>
                                          </p:val>
                                        </p:tav>
                                      </p:tavLst>
                                    </p:anim>
                                    <p:anim calcmode="lin" valueType="num">
                                      <p:cBhvr>
                                        <p:cTn id="39" dur="500" fill="hold"/>
                                        <p:tgtEl>
                                          <p:spTgt spid="491571"/>
                                        </p:tgtEl>
                                        <p:attrNameLst>
                                          <p:attrName>ppt_y</p:attrName>
                                        </p:attrNameLst>
                                      </p:cBhvr>
                                      <p:tavLst>
                                        <p:tav tm="0">
                                          <p:val>
                                            <p:strVal val="#ppt_y"/>
                                          </p:val>
                                        </p:tav>
                                        <p:tav tm="100000">
                                          <p:val>
                                            <p:strVal val="#ppt_y"/>
                                          </p:val>
                                        </p:tav>
                                      </p:tavLst>
                                    </p:anim>
                                    <p:anim calcmode="lin" valueType="num">
                                      <p:cBhvr>
                                        <p:cTn id="40" dur="500" fill="hold"/>
                                        <p:tgtEl>
                                          <p:spTgt spid="491571"/>
                                        </p:tgtEl>
                                        <p:attrNameLst>
                                          <p:attrName>ppt_w</p:attrName>
                                        </p:attrNameLst>
                                      </p:cBhvr>
                                      <p:tavLst>
                                        <p:tav tm="0">
                                          <p:val>
                                            <p:fltVal val="0"/>
                                          </p:val>
                                        </p:tav>
                                        <p:tav tm="100000">
                                          <p:val>
                                            <p:strVal val="#ppt_w"/>
                                          </p:val>
                                        </p:tav>
                                      </p:tavLst>
                                    </p:anim>
                                    <p:anim calcmode="lin" valueType="num">
                                      <p:cBhvr>
                                        <p:cTn id="41" dur="500" fill="hold"/>
                                        <p:tgtEl>
                                          <p:spTgt spid="491571"/>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1000"/>
                            </p:stCondLst>
                            <p:childTnLst>
                              <p:par>
                                <p:cTn id="43" presetID="17" presetClass="entr" presetSubtype="8" fill="hold" grpId="0" nodeType="afterEffect">
                                  <p:stCondLst>
                                    <p:cond delay="0"/>
                                  </p:stCondLst>
                                  <p:childTnLst>
                                    <p:set>
                                      <p:cBhvr>
                                        <p:cTn id="44" dur="1" fill="hold">
                                          <p:stCondLst>
                                            <p:cond delay="0"/>
                                          </p:stCondLst>
                                        </p:cTn>
                                        <p:tgtEl>
                                          <p:spTgt spid="491569"/>
                                        </p:tgtEl>
                                        <p:attrNameLst>
                                          <p:attrName>style.visibility</p:attrName>
                                        </p:attrNameLst>
                                      </p:cBhvr>
                                      <p:to>
                                        <p:strVal val="visible"/>
                                      </p:to>
                                    </p:set>
                                    <p:anim calcmode="lin" valueType="num">
                                      <p:cBhvr>
                                        <p:cTn id="45" dur="500" fill="hold"/>
                                        <p:tgtEl>
                                          <p:spTgt spid="491569"/>
                                        </p:tgtEl>
                                        <p:attrNameLst>
                                          <p:attrName>ppt_x</p:attrName>
                                        </p:attrNameLst>
                                      </p:cBhvr>
                                      <p:tavLst>
                                        <p:tav tm="0">
                                          <p:val>
                                            <p:strVal val="#ppt_x-#ppt_w/2"/>
                                          </p:val>
                                        </p:tav>
                                        <p:tav tm="100000">
                                          <p:val>
                                            <p:strVal val="#ppt_x"/>
                                          </p:val>
                                        </p:tav>
                                      </p:tavLst>
                                    </p:anim>
                                    <p:anim calcmode="lin" valueType="num">
                                      <p:cBhvr>
                                        <p:cTn id="46" dur="500" fill="hold"/>
                                        <p:tgtEl>
                                          <p:spTgt spid="491569"/>
                                        </p:tgtEl>
                                        <p:attrNameLst>
                                          <p:attrName>ppt_y</p:attrName>
                                        </p:attrNameLst>
                                      </p:cBhvr>
                                      <p:tavLst>
                                        <p:tav tm="0">
                                          <p:val>
                                            <p:strVal val="#ppt_y"/>
                                          </p:val>
                                        </p:tav>
                                        <p:tav tm="100000">
                                          <p:val>
                                            <p:strVal val="#ppt_y"/>
                                          </p:val>
                                        </p:tav>
                                      </p:tavLst>
                                    </p:anim>
                                    <p:anim calcmode="lin" valueType="num">
                                      <p:cBhvr>
                                        <p:cTn id="47" dur="500" fill="hold"/>
                                        <p:tgtEl>
                                          <p:spTgt spid="491569"/>
                                        </p:tgtEl>
                                        <p:attrNameLst>
                                          <p:attrName>ppt_w</p:attrName>
                                        </p:attrNameLst>
                                      </p:cBhvr>
                                      <p:tavLst>
                                        <p:tav tm="0">
                                          <p:val>
                                            <p:fltVal val="0"/>
                                          </p:val>
                                        </p:tav>
                                        <p:tav tm="100000">
                                          <p:val>
                                            <p:strVal val="#ppt_w"/>
                                          </p:val>
                                        </p:tav>
                                      </p:tavLst>
                                    </p:anim>
                                    <p:anim calcmode="lin" valueType="num">
                                      <p:cBhvr>
                                        <p:cTn id="48"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491566"/>
                                        </p:tgtEl>
                                        <p:attrNameLst>
                                          <p:attrName>style.visibility</p:attrName>
                                        </p:attrNameLst>
                                      </p:cBhvr>
                                      <p:to>
                                        <p:strVal val="visible"/>
                                      </p:to>
                                    </p:set>
                                    <p:anim calcmode="lin" valueType="num">
                                      <p:cBhvr>
                                        <p:cTn id="53" dur="500" fill="hold"/>
                                        <p:tgtEl>
                                          <p:spTgt spid="491566"/>
                                        </p:tgtEl>
                                        <p:attrNameLst>
                                          <p:attrName>ppt_x</p:attrName>
                                        </p:attrNameLst>
                                      </p:cBhvr>
                                      <p:tavLst>
                                        <p:tav tm="0">
                                          <p:val>
                                            <p:strVal val="#ppt_x-#ppt_w/2"/>
                                          </p:val>
                                        </p:tav>
                                        <p:tav tm="100000">
                                          <p:val>
                                            <p:strVal val="#ppt_x"/>
                                          </p:val>
                                        </p:tav>
                                      </p:tavLst>
                                    </p:anim>
                                    <p:anim calcmode="lin" valueType="num">
                                      <p:cBhvr>
                                        <p:cTn id="54" dur="500" fill="hold"/>
                                        <p:tgtEl>
                                          <p:spTgt spid="491566"/>
                                        </p:tgtEl>
                                        <p:attrNameLst>
                                          <p:attrName>ppt_y</p:attrName>
                                        </p:attrNameLst>
                                      </p:cBhvr>
                                      <p:tavLst>
                                        <p:tav tm="0">
                                          <p:val>
                                            <p:strVal val="#ppt_y"/>
                                          </p:val>
                                        </p:tav>
                                        <p:tav tm="100000">
                                          <p:val>
                                            <p:strVal val="#ppt_y"/>
                                          </p:val>
                                        </p:tav>
                                      </p:tavLst>
                                    </p:anim>
                                    <p:anim calcmode="lin" valueType="num">
                                      <p:cBhvr>
                                        <p:cTn id="55" dur="500" fill="hold"/>
                                        <p:tgtEl>
                                          <p:spTgt spid="491566"/>
                                        </p:tgtEl>
                                        <p:attrNameLst>
                                          <p:attrName>ppt_w</p:attrName>
                                        </p:attrNameLst>
                                      </p:cBhvr>
                                      <p:tavLst>
                                        <p:tav tm="0">
                                          <p:val>
                                            <p:fltVal val="0"/>
                                          </p:val>
                                        </p:tav>
                                        <p:tav tm="100000">
                                          <p:val>
                                            <p:strVal val="#ppt_w"/>
                                          </p:val>
                                        </p:tav>
                                      </p:tavLst>
                                    </p:anim>
                                    <p:anim calcmode="lin" valueType="num">
                                      <p:cBhvr>
                                        <p:cTn id="56" dur="500" fill="hold"/>
                                        <p:tgtEl>
                                          <p:spTgt spid="491566"/>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8" fill="hold" grpId="0" nodeType="clickEffect">
                                  <p:stCondLst>
                                    <p:cond delay="0"/>
                                  </p:stCondLst>
                                  <p:childTnLst>
                                    <p:set>
                                      <p:cBhvr>
                                        <p:cTn id="60" dur="1" fill="hold">
                                          <p:stCondLst>
                                            <p:cond delay="0"/>
                                          </p:stCondLst>
                                        </p:cTn>
                                        <p:tgtEl>
                                          <p:spTgt spid="491531"/>
                                        </p:tgtEl>
                                        <p:attrNameLst>
                                          <p:attrName>style.visibility</p:attrName>
                                        </p:attrNameLst>
                                      </p:cBhvr>
                                      <p:to>
                                        <p:strVal val="visible"/>
                                      </p:to>
                                    </p:set>
                                    <p:anim calcmode="lin" valueType="num">
                                      <p:cBhvr>
                                        <p:cTn id="61" dur="500" fill="hold"/>
                                        <p:tgtEl>
                                          <p:spTgt spid="491531"/>
                                        </p:tgtEl>
                                        <p:attrNameLst>
                                          <p:attrName>ppt_x</p:attrName>
                                        </p:attrNameLst>
                                      </p:cBhvr>
                                      <p:tavLst>
                                        <p:tav tm="0">
                                          <p:val>
                                            <p:strVal val="#ppt_x-#ppt_w/2"/>
                                          </p:val>
                                        </p:tav>
                                        <p:tav tm="100000">
                                          <p:val>
                                            <p:strVal val="#ppt_x"/>
                                          </p:val>
                                        </p:tav>
                                      </p:tavLst>
                                    </p:anim>
                                    <p:anim calcmode="lin" valueType="num">
                                      <p:cBhvr>
                                        <p:cTn id="62" dur="500" fill="hold"/>
                                        <p:tgtEl>
                                          <p:spTgt spid="491531"/>
                                        </p:tgtEl>
                                        <p:attrNameLst>
                                          <p:attrName>ppt_y</p:attrName>
                                        </p:attrNameLst>
                                      </p:cBhvr>
                                      <p:tavLst>
                                        <p:tav tm="0">
                                          <p:val>
                                            <p:strVal val="#ppt_y"/>
                                          </p:val>
                                        </p:tav>
                                        <p:tav tm="100000">
                                          <p:val>
                                            <p:strVal val="#ppt_y"/>
                                          </p:val>
                                        </p:tav>
                                      </p:tavLst>
                                    </p:anim>
                                    <p:anim calcmode="lin" valueType="num">
                                      <p:cBhvr>
                                        <p:cTn id="63" dur="500" fill="hold"/>
                                        <p:tgtEl>
                                          <p:spTgt spid="491531"/>
                                        </p:tgtEl>
                                        <p:attrNameLst>
                                          <p:attrName>ppt_w</p:attrName>
                                        </p:attrNameLst>
                                      </p:cBhvr>
                                      <p:tavLst>
                                        <p:tav tm="0">
                                          <p:val>
                                            <p:fltVal val="0"/>
                                          </p:val>
                                        </p:tav>
                                        <p:tav tm="100000">
                                          <p:val>
                                            <p:strVal val="#ppt_w"/>
                                          </p:val>
                                        </p:tav>
                                      </p:tavLst>
                                    </p:anim>
                                    <p:anim calcmode="lin" valueType="num">
                                      <p:cBhvr>
                                        <p:cTn id="64"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8"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ppt_x</p:attrName>
                                        </p:attrNameLst>
                                      </p:cBhvr>
                                      <p:tavLst>
                                        <p:tav tm="0">
                                          <p:val>
                                            <p:strVal val="#ppt_x-#ppt_w/2"/>
                                          </p:val>
                                        </p:tav>
                                        <p:tav tm="100000">
                                          <p:val>
                                            <p:strVal val="#ppt_x"/>
                                          </p:val>
                                        </p:tav>
                                      </p:tavLst>
                                    </p:anim>
                                    <p:anim calcmode="lin" valueType="num">
                                      <p:cBhvr>
                                        <p:cTn id="70" dur="500" fill="hold"/>
                                        <p:tgtEl>
                                          <p:spTgt spid="5"/>
                                        </p:tgtEl>
                                        <p:attrNameLst>
                                          <p:attrName>ppt_y</p:attrName>
                                        </p:attrNameLst>
                                      </p:cBhvr>
                                      <p:tavLst>
                                        <p:tav tm="0">
                                          <p:val>
                                            <p:strVal val="#ppt_y"/>
                                          </p:val>
                                        </p:tav>
                                        <p:tav tm="100000">
                                          <p:val>
                                            <p:strVal val="#ppt_y"/>
                                          </p:val>
                                        </p:tav>
                                      </p:tavLst>
                                    </p:anim>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7" presetClass="entr" presetSubtype="8"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ppt_x</p:attrName>
                                        </p:attrNameLst>
                                      </p:cBhvr>
                                      <p:tavLst>
                                        <p:tav tm="0">
                                          <p:val>
                                            <p:strVal val="#ppt_x-#ppt_w/2"/>
                                          </p:val>
                                        </p:tav>
                                        <p:tav tm="100000">
                                          <p:val>
                                            <p:strVal val="#ppt_x"/>
                                          </p:val>
                                        </p:tav>
                                      </p:tavLst>
                                    </p:anim>
                                    <p:anim calcmode="lin" valueType="num">
                                      <p:cBhvr>
                                        <p:cTn id="78" dur="500" fill="hold"/>
                                        <p:tgtEl>
                                          <p:spTgt spid="6"/>
                                        </p:tgtEl>
                                        <p:attrNameLst>
                                          <p:attrName>ppt_y</p:attrName>
                                        </p:attrNameLst>
                                      </p:cBhvr>
                                      <p:tavLst>
                                        <p:tav tm="0">
                                          <p:val>
                                            <p:strVal val="#ppt_y"/>
                                          </p:val>
                                        </p:tav>
                                        <p:tav tm="100000">
                                          <p:val>
                                            <p:strVal val="#ppt_y"/>
                                          </p:val>
                                        </p:tav>
                                      </p:tavLst>
                                    </p:anim>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7" grpId="0" autoUpdateAnimBg="0"/>
      <p:bldP spid="491530" grpId="0" autoUpdateAnimBg="0"/>
      <p:bldP spid="491531" grpId="0" autoUpdateAnimBg="0"/>
      <p:bldP spid="491557" grpId="0" autoUpdateAnimBg="0"/>
      <p:bldP spid="491569" grpId="0" autoUpdateAnimBg="0"/>
      <p:bldP spid="491570" grpId="0" autoUpdateAnimBg="0"/>
      <p:bldP spid="491571" grpId="0" autoUpdateAnimBg="0"/>
      <p:bldP spid="49156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4">
            <a:extLst>
              <a:ext uri="{FF2B5EF4-FFF2-40B4-BE49-F238E27FC236}">
                <a16:creationId xmlns:a16="http://schemas.microsoft.com/office/drawing/2014/main" id="{0E030256-EB66-BB08-889E-82906B732E91}"/>
              </a:ext>
            </a:extLst>
          </p:cNvPr>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07988" y="439738"/>
            <a:ext cx="8313737" cy="6045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2652" name="AutoShape 108">
            <a:extLst>
              <a:ext uri="{FF2B5EF4-FFF2-40B4-BE49-F238E27FC236}">
                <a16:creationId xmlns:a16="http://schemas.microsoft.com/office/drawing/2014/main" id="{C9BA84CC-A109-8E13-1D82-6A7E8387ACF2}"/>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2653" name="Rectangle 109">
            <a:extLst>
              <a:ext uri="{FF2B5EF4-FFF2-40B4-BE49-F238E27FC236}">
                <a16:creationId xmlns:a16="http://schemas.microsoft.com/office/drawing/2014/main" id="{997175A7-6E9B-754D-0403-BF80C9043591}"/>
              </a:ext>
            </a:extLst>
          </p:cNvPr>
          <p:cNvSpPr>
            <a:spLocks noChangeArrowheads="1"/>
          </p:cNvSpPr>
          <p:nvPr/>
        </p:nvSpPr>
        <p:spPr bwMode="auto">
          <a:xfrm>
            <a:off x="3149600" y="1384300"/>
            <a:ext cx="2901950" cy="235743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30725" name="Rectangle 4">
            <a:extLst>
              <a:ext uri="{FF2B5EF4-FFF2-40B4-BE49-F238E27FC236}">
                <a16:creationId xmlns:a16="http://schemas.microsoft.com/office/drawing/2014/main" id="{62973610-0F66-ACE9-523B-6DE3F9C35C1B}"/>
              </a:ext>
            </a:extLst>
          </p:cNvPr>
          <p:cNvSpPr>
            <a:spLocks noChangeArrowheads="1"/>
          </p:cNvSpPr>
          <p:nvPr/>
        </p:nvSpPr>
        <p:spPr bwMode="auto">
          <a:xfrm>
            <a:off x="3090863" y="973138"/>
            <a:ext cx="182721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rPr>
              <a:t>NARKAHAI</a:t>
            </a:r>
          </a:p>
        </p:txBody>
      </p:sp>
      <p:sp>
        <p:nvSpPr>
          <p:cNvPr id="492549" name="Rectangle 5">
            <a:extLst>
              <a:ext uri="{FF2B5EF4-FFF2-40B4-BE49-F238E27FC236}">
                <a16:creationId xmlns:a16="http://schemas.microsoft.com/office/drawing/2014/main" id="{0B8038AB-EA17-670F-7FCF-67D6D8D7743C}"/>
              </a:ext>
            </a:extLst>
          </p:cNvPr>
          <p:cNvSpPr>
            <a:spLocks noChangeArrowheads="1"/>
          </p:cNvSpPr>
          <p:nvPr/>
        </p:nvSpPr>
        <p:spPr bwMode="auto">
          <a:xfrm>
            <a:off x="3694113" y="1571625"/>
            <a:ext cx="2139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zingkum70 </a:t>
            </a:r>
          </a:p>
        </p:txBody>
      </p:sp>
      <p:sp>
        <p:nvSpPr>
          <p:cNvPr id="492550" name="Rectangle 6">
            <a:extLst>
              <a:ext uri="{FF2B5EF4-FFF2-40B4-BE49-F238E27FC236}">
                <a16:creationId xmlns:a16="http://schemas.microsoft.com/office/drawing/2014/main" id="{F7B9F9B5-6ADD-AE5A-63CB-AA96FA619492}"/>
              </a:ext>
            </a:extLst>
          </p:cNvPr>
          <p:cNvSpPr>
            <a:spLocks noChangeArrowheads="1"/>
          </p:cNvSpPr>
          <p:nvPr/>
        </p:nvSpPr>
        <p:spPr bwMode="auto">
          <a:xfrm>
            <a:off x="3694113" y="2066925"/>
            <a:ext cx="19208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Shongfa 3</a:t>
            </a:r>
          </a:p>
        </p:txBody>
      </p:sp>
      <p:sp>
        <p:nvSpPr>
          <p:cNvPr id="492551" name="Rectangle 7">
            <a:extLst>
              <a:ext uri="{FF2B5EF4-FFF2-40B4-BE49-F238E27FC236}">
                <a16:creationId xmlns:a16="http://schemas.microsoft.com/office/drawing/2014/main" id="{C804F1A1-D22C-171E-19A4-0DF0933B9752}"/>
              </a:ext>
            </a:extLst>
          </p:cNvPr>
          <p:cNvSpPr>
            <a:spLocks noChangeArrowheads="1"/>
          </p:cNvSpPr>
          <p:nvPr/>
        </p:nvSpPr>
        <p:spPr bwMode="auto">
          <a:xfrm>
            <a:off x="3144838" y="2565400"/>
            <a:ext cx="2733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rPr>
              <a:t>ZINGKUM100 /50,000</a:t>
            </a:r>
          </a:p>
        </p:txBody>
      </p:sp>
      <p:sp>
        <p:nvSpPr>
          <p:cNvPr id="492552" name="Rectangle 8">
            <a:extLst>
              <a:ext uri="{FF2B5EF4-FFF2-40B4-BE49-F238E27FC236}">
                <a16:creationId xmlns:a16="http://schemas.microsoft.com/office/drawing/2014/main" id="{AA3FA724-715B-53BA-AB81-445E001EF429}"/>
              </a:ext>
            </a:extLst>
          </p:cNvPr>
          <p:cNvSpPr>
            <a:spLocks noChangeArrowheads="1"/>
          </p:cNvSpPr>
          <p:nvPr/>
        </p:nvSpPr>
        <p:spPr bwMode="auto">
          <a:xfrm>
            <a:off x="3821113" y="2981325"/>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Z - E - N</a:t>
            </a:r>
          </a:p>
        </p:txBody>
      </p:sp>
      <p:sp>
        <p:nvSpPr>
          <p:cNvPr id="30730" name="Rectangle 12">
            <a:extLst>
              <a:ext uri="{FF2B5EF4-FFF2-40B4-BE49-F238E27FC236}">
                <a16:creationId xmlns:a16="http://schemas.microsoft.com/office/drawing/2014/main" id="{266ADCB6-5A20-38CF-0682-9837B7704174}"/>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631" name="Text Box 87">
            <a:extLst>
              <a:ext uri="{FF2B5EF4-FFF2-40B4-BE49-F238E27FC236}">
                <a16:creationId xmlns:a16="http://schemas.microsoft.com/office/drawing/2014/main" id="{2B42335B-CA96-709B-8C6D-A5CA3E7DBFC9}"/>
              </a:ext>
            </a:extLst>
          </p:cNvPr>
          <p:cNvSpPr txBox="1">
            <a:spLocks noChangeArrowheads="1"/>
          </p:cNvSpPr>
          <p:nvPr/>
        </p:nvSpPr>
        <p:spPr bwMode="auto">
          <a:xfrm>
            <a:off x="1790700" y="0"/>
            <a:ext cx="302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Ezra - Esther</a:t>
            </a:r>
          </a:p>
        </p:txBody>
      </p:sp>
      <p:sp>
        <p:nvSpPr>
          <p:cNvPr id="30732" name="Line 93">
            <a:extLst>
              <a:ext uri="{FF2B5EF4-FFF2-40B4-BE49-F238E27FC236}">
                <a16:creationId xmlns:a16="http://schemas.microsoft.com/office/drawing/2014/main" id="{16B611E6-D9E6-B28F-20EC-BB73C4E6974C}"/>
              </a:ext>
            </a:extLst>
          </p:cNvPr>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3" name="Line 94">
            <a:extLst>
              <a:ext uri="{FF2B5EF4-FFF2-40B4-BE49-F238E27FC236}">
                <a16:creationId xmlns:a16="http://schemas.microsoft.com/office/drawing/2014/main" id="{4E9469B1-9000-17C8-CAF0-46525F08AF1E}"/>
              </a:ext>
            </a:extLst>
          </p:cNvPr>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4" name="Line 95">
            <a:extLst>
              <a:ext uri="{FF2B5EF4-FFF2-40B4-BE49-F238E27FC236}">
                <a16:creationId xmlns:a16="http://schemas.microsoft.com/office/drawing/2014/main" id="{22506A8D-7FB3-EB5C-0B2E-6C068B526D83}"/>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5" name="Line 96">
            <a:extLst>
              <a:ext uri="{FF2B5EF4-FFF2-40B4-BE49-F238E27FC236}">
                <a16:creationId xmlns:a16="http://schemas.microsoft.com/office/drawing/2014/main" id="{E5DE3C83-A689-BCD3-C6FC-274501FD49D8}"/>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6" name="Text Box 105">
            <a:extLst>
              <a:ext uri="{FF2B5EF4-FFF2-40B4-BE49-F238E27FC236}">
                <a16:creationId xmlns:a16="http://schemas.microsoft.com/office/drawing/2014/main" id="{8B9B481D-05A6-6CB1-25F9-4302D1C036FA}"/>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492656" name="Rectangle 112">
            <a:extLst>
              <a:ext uri="{FF2B5EF4-FFF2-40B4-BE49-F238E27FC236}">
                <a16:creationId xmlns:a16="http://schemas.microsoft.com/office/drawing/2014/main" id="{B6263AD3-5D47-C684-6ABF-55BF6C1D6103}"/>
              </a:ext>
            </a:extLst>
          </p:cNvPr>
          <p:cNvSpPr>
            <a:spLocks noChangeArrowheads="1"/>
          </p:cNvSpPr>
          <p:nvPr/>
        </p:nvSpPr>
        <p:spPr bwMode="auto">
          <a:xfrm>
            <a:off x="8177213"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13</a:t>
            </a:r>
          </a:p>
        </p:txBody>
      </p:sp>
      <p:sp>
        <p:nvSpPr>
          <p:cNvPr id="30738" name="Text Box 113">
            <a:extLst>
              <a:ext uri="{FF2B5EF4-FFF2-40B4-BE49-F238E27FC236}">
                <a16:creationId xmlns:a16="http://schemas.microsoft.com/office/drawing/2014/main" id="{C2CFE6C5-5DA0-5AEB-5E13-133C44099EEC}"/>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30739" name="Rectangle 115">
            <a:extLst>
              <a:ext uri="{FF2B5EF4-FFF2-40B4-BE49-F238E27FC236}">
                <a16:creationId xmlns:a16="http://schemas.microsoft.com/office/drawing/2014/main" id="{6A132AFC-EDB3-F991-5A1B-4D1E4C6FD215}"/>
              </a:ext>
            </a:extLst>
          </p:cNvPr>
          <p:cNvSpPr>
            <a:spLocks noChangeArrowheads="1"/>
          </p:cNvSpPr>
          <p:nvPr/>
        </p:nvSpPr>
        <p:spPr bwMode="auto">
          <a:xfrm>
            <a:off x="4429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30740" name="Group 116">
            <a:extLst>
              <a:ext uri="{FF2B5EF4-FFF2-40B4-BE49-F238E27FC236}">
                <a16:creationId xmlns:a16="http://schemas.microsoft.com/office/drawing/2014/main" id="{ADA6B1E1-B44C-6F1E-0D79-81C5D60FD764}"/>
              </a:ext>
            </a:extLst>
          </p:cNvPr>
          <p:cNvGrpSpPr>
            <a:grpSpLocks/>
          </p:cNvGrpSpPr>
          <p:nvPr/>
        </p:nvGrpSpPr>
        <p:grpSpPr bwMode="auto">
          <a:xfrm>
            <a:off x="152400" y="2305050"/>
            <a:ext cx="3865563" cy="2632075"/>
            <a:chOff x="96" y="1452"/>
            <a:chExt cx="2435" cy="1658"/>
          </a:xfrm>
        </p:grpSpPr>
        <p:sp>
          <p:nvSpPr>
            <p:cNvPr id="30743" name="Rectangle 22">
              <a:extLst>
                <a:ext uri="{FF2B5EF4-FFF2-40B4-BE49-F238E27FC236}">
                  <a16:creationId xmlns:a16="http://schemas.microsoft.com/office/drawing/2014/main" id="{513C3160-D414-55D4-970F-8B963E82293B}"/>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67" name="Rectangle 23">
              <a:extLst>
                <a:ext uri="{FF2B5EF4-FFF2-40B4-BE49-F238E27FC236}">
                  <a16:creationId xmlns:a16="http://schemas.microsoft.com/office/drawing/2014/main" id="{579A97D0-30B1-E8A8-79EF-6AD1AE6B260F}"/>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0745" name="Rectangle 24">
              <a:extLst>
                <a:ext uri="{FF2B5EF4-FFF2-40B4-BE49-F238E27FC236}">
                  <a16:creationId xmlns:a16="http://schemas.microsoft.com/office/drawing/2014/main" id="{AFEAE040-FB85-15A2-5846-AB8E477AFBAA}"/>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46" name="AutoShape 25">
              <a:extLst>
                <a:ext uri="{FF2B5EF4-FFF2-40B4-BE49-F238E27FC236}">
                  <a16:creationId xmlns:a16="http://schemas.microsoft.com/office/drawing/2014/main" id="{3E8A0816-7CC4-3918-07A7-53B2F3D1BCD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47" name="Rectangle 26">
              <a:extLst>
                <a:ext uri="{FF2B5EF4-FFF2-40B4-BE49-F238E27FC236}">
                  <a16:creationId xmlns:a16="http://schemas.microsoft.com/office/drawing/2014/main" id="{6A95F35D-0FD9-1FA6-E342-18EEE29AFFB8}"/>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71" name="Rectangle 27">
              <a:extLst>
                <a:ext uri="{FF2B5EF4-FFF2-40B4-BE49-F238E27FC236}">
                  <a16:creationId xmlns:a16="http://schemas.microsoft.com/office/drawing/2014/main" id="{947EB783-BFE5-453E-D95A-B86A714A8EFF}"/>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30749" name="Line 28">
              <a:extLst>
                <a:ext uri="{FF2B5EF4-FFF2-40B4-BE49-F238E27FC236}">
                  <a16:creationId xmlns:a16="http://schemas.microsoft.com/office/drawing/2014/main" id="{EAE80E9E-4F8F-570E-7EF9-4956E8D40415}"/>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0" name="Line 29">
              <a:extLst>
                <a:ext uri="{FF2B5EF4-FFF2-40B4-BE49-F238E27FC236}">
                  <a16:creationId xmlns:a16="http://schemas.microsoft.com/office/drawing/2014/main" id="{6DB314E0-2B26-39D8-3259-F112488D6B07}"/>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1" name="Rectangle 30">
              <a:extLst>
                <a:ext uri="{FF2B5EF4-FFF2-40B4-BE49-F238E27FC236}">
                  <a16:creationId xmlns:a16="http://schemas.microsoft.com/office/drawing/2014/main" id="{2C16FD3E-7106-9F74-3255-78CDACC53F3B}"/>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75" name="Rectangle 31">
              <a:extLst>
                <a:ext uri="{FF2B5EF4-FFF2-40B4-BE49-F238E27FC236}">
                  <a16:creationId xmlns:a16="http://schemas.microsoft.com/office/drawing/2014/main" id="{A44D0F42-D63F-0EE1-2275-B16AF08CCCED}"/>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0753" name="Rectangle 32">
              <a:extLst>
                <a:ext uri="{FF2B5EF4-FFF2-40B4-BE49-F238E27FC236}">
                  <a16:creationId xmlns:a16="http://schemas.microsoft.com/office/drawing/2014/main" id="{D4E787CA-7A90-B09F-BF56-C48AC333986B}"/>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54" name="AutoShape 33">
              <a:extLst>
                <a:ext uri="{FF2B5EF4-FFF2-40B4-BE49-F238E27FC236}">
                  <a16:creationId xmlns:a16="http://schemas.microsoft.com/office/drawing/2014/main" id="{31AC0BCD-7118-7424-4C01-936460C87FC6}"/>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55" name="Rectangle 34">
              <a:extLst>
                <a:ext uri="{FF2B5EF4-FFF2-40B4-BE49-F238E27FC236}">
                  <a16:creationId xmlns:a16="http://schemas.microsoft.com/office/drawing/2014/main" id="{E42D7727-B544-F7E8-C696-3FD0712F74C0}"/>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79" name="Rectangle 35">
              <a:extLst>
                <a:ext uri="{FF2B5EF4-FFF2-40B4-BE49-F238E27FC236}">
                  <a16:creationId xmlns:a16="http://schemas.microsoft.com/office/drawing/2014/main" id="{87127161-F5ED-4204-0767-1DDA10876A79}"/>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0757" name="Line 36">
              <a:extLst>
                <a:ext uri="{FF2B5EF4-FFF2-40B4-BE49-F238E27FC236}">
                  <a16:creationId xmlns:a16="http://schemas.microsoft.com/office/drawing/2014/main" id="{3AE3D2CD-46CC-3A27-EE44-8B9C5CEDB008}"/>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8" name="Line 37">
              <a:extLst>
                <a:ext uri="{FF2B5EF4-FFF2-40B4-BE49-F238E27FC236}">
                  <a16:creationId xmlns:a16="http://schemas.microsoft.com/office/drawing/2014/main" id="{21C76BA4-9639-6D4E-DD0A-25569D3D0102}"/>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9" name="Rectangle 38">
              <a:extLst>
                <a:ext uri="{FF2B5EF4-FFF2-40B4-BE49-F238E27FC236}">
                  <a16:creationId xmlns:a16="http://schemas.microsoft.com/office/drawing/2014/main" id="{604F8084-EB94-774A-7C06-BAF14F1B50BF}"/>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83" name="Rectangle 39">
              <a:extLst>
                <a:ext uri="{FF2B5EF4-FFF2-40B4-BE49-F238E27FC236}">
                  <a16:creationId xmlns:a16="http://schemas.microsoft.com/office/drawing/2014/main" id="{7F3193B5-CCBB-96EA-BA9B-FB665F6C8980}"/>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0761" name="Rectangle 40">
              <a:extLst>
                <a:ext uri="{FF2B5EF4-FFF2-40B4-BE49-F238E27FC236}">
                  <a16:creationId xmlns:a16="http://schemas.microsoft.com/office/drawing/2014/main" id="{E1D9BCF5-9D14-7679-F22B-5C99B20A30AA}"/>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62" name="AutoShape 41">
              <a:extLst>
                <a:ext uri="{FF2B5EF4-FFF2-40B4-BE49-F238E27FC236}">
                  <a16:creationId xmlns:a16="http://schemas.microsoft.com/office/drawing/2014/main" id="{4D87477F-6961-0EA8-868A-F7F72999D815}"/>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63" name="Rectangle 42">
              <a:extLst>
                <a:ext uri="{FF2B5EF4-FFF2-40B4-BE49-F238E27FC236}">
                  <a16:creationId xmlns:a16="http://schemas.microsoft.com/office/drawing/2014/main" id="{DE925260-61E6-9DDA-C667-DF06DEFF350B}"/>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87" name="Rectangle 43">
              <a:extLst>
                <a:ext uri="{FF2B5EF4-FFF2-40B4-BE49-F238E27FC236}">
                  <a16:creationId xmlns:a16="http://schemas.microsoft.com/office/drawing/2014/main" id="{1F7D3EE4-0B17-CD53-BD6A-0A366B72A1CA}"/>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0765" name="Line 44">
              <a:extLst>
                <a:ext uri="{FF2B5EF4-FFF2-40B4-BE49-F238E27FC236}">
                  <a16:creationId xmlns:a16="http://schemas.microsoft.com/office/drawing/2014/main" id="{8F17336E-D137-180F-95DD-A037C1E9A1C1}"/>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6" name="Rectangle 46">
              <a:extLst>
                <a:ext uri="{FF2B5EF4-FFF2-40B4-BE49-F238E27FC236}">
                  <a16:creationId xmlns:a16="http://schemas.microsoft.com/office/drawing/2014/main" id="{77AFE206-39D3-641B-78F5-FB5F6C71E451}"/>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67" name="AutoShape 47">
              <a:extLst>
                <a:ext uri="{FF2B5EF4-FFF2-40B4-BE49-F238E27FC236}">
                  <a16:creationId xmlns:a16="http://schemas.microsoft.com/office/drawing/2014/main" id="{F64E7045-190F-5EEB-EBDA-7AA323295BA6}"/>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68" name="Rectangle 48">
              <a:extLst>
                <a:ext uri="{FF2B5EF4-FFF2-40B4-BE49-F238E27FC236}">
                  <a16:creationId xmlns:a16="http://schemas.microsoft.com/office/drawing/2014/main" id="{3EFB1AB8-6B9D-89B6-F2A8-F48F416CD7E5}"/>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93" name="Rectangle 49">
              <a:extLst>
                <a:ext uri="{FF2B5EF4-FFF2-40B4-BE49-F238E27FC236}">
                  <a16:creationId xmlns:a16="http://schemas.microsoft.com/office/drawing/2014/main" id="{7B0B4786-7679-3E6E-44B3-484F135CF1B9}"/>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0770" name="Line 50">
              <a:extLst>
                <a:ext uri="{FF2B5EF4-FFF2-40B4-BE49-F238E27FC236}">
                  <a16:creationId xmlns:a16="http://schemas.microsoft.com/office/drawing/2014/main" id="{A6472399-FA6D-BEBF-446E-05F058B5158D}"/>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1" name="Rectangle 52">
              <a:extLst>
                <a:ext uri="{FF2B5EF4-FFF2-40B4-BE49-F238E27FC236}">
                  <a16:creationId xmlns:a16="http://schemas.microsoft.com/office/drawing/2014/main" id="{BA5DBE36-D234-A0E1-FACD-2E6C123E84FB}"/>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72" name="AutoShape 53">
              <a:extLst>
                <a:ext uri="{FF2B5EF4-FFF2-40B4-BE49-F238E27FC236}">
                  <a16:creationId xmlns:a16="http://schemas.microsoft.com/office/drawing/2014/main" id="{E7C12A72-F24B-5112-A431-87A515A0642B}"/>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73" name="Rectangle 54">
              <a:extLst>
                <a:ext uri="{FF2B5EF4-FFF2-40B4-BE49-F238E27FC236}">
                  <a16:creationId xmlns:a16="http://schemas.microsoft.com/office/drawing/2014/main" id="{CCB81C34-ED73-77D0-7B51-5E6EE27B49FD}"/>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599" name="Rectangle 55">
              <a:extLst>
                <a:ext uri="{FF2B5EF4-FFF2-40B4-BE49-F238E27FC236}">
                  <a16:creationId xmlns:a16="http://schemas.microsoft.com/office/drawing/2014/main" id="{5D67AA60-326D-4B87-E681-8258D38E9150}"/>
                </a:ext>
              </a:extLst>
            </p:cNvPr>
            <p:cNvSpPr>
              <a:spLocks noChangeArrowheads="1"/>
            </p:cNvSpPr>
            <p:nvPr/>
          </p:nvSpPr>
          <p:spPr bwMode="auto">
            <a:xfrm>
              <a:off x="787" y="2031"/>
              <a:ext cx="560"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JOSHUA</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0775" name="Line 56">
              <a:extLst>
                <a:ext uri="{FF2B5EF4-FFF2-40B4-BE49-F238E27FC236}">
                  <a16:creationId xmlns:a16="http://schemas.microsoft.com/office/drawing/2014/main" id="{F8B4DEF2-19AA-396A-84DF-590EF26554A1}"/>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6" name="Rectangle 58">
              <a:extLst>
                <a:ext uri="{FF2B5EF4-FFF2-40B4-BE49-F238E27FC236}">
                  <a16:creationId xmlns:a16="http://schemas.microsoft.com/office/drawing/2014/main" id="{11A88F8F-935A-D90D-7F92-EDF8942544C7}"/>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77" name="AutoShape 59">
              <a:extLst>
                <a:ext uri="{FF2B5EF4-FFF2-40B4-BE49-F238E27FC236}">
                  <a16:creationId xmlns:a16="http://schemas.microsoft.com/office/drawing/2014/main" id="{AD665637-B6FA-649F-6649-B1F7E45E334E}"/>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78" name="Rectangle 60">
              <a:extLst>
                <a:ext uri="{FF2B5EF4-FFF2-40B4-BE49-F238E27FC236}">
                  <a16:creationId xmlns:a16="http://schemas.microsoft.com/office/drawing/2014/main" id="{FDC97B5C-5137-6C39-419D-78D52FD8C1F9}"/>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605" name="Rectangle 61">
              <a:extLst>
                <a:ext uri="{FF2B5EF4-FFF2-40B4-BE49-F238E27FC236}">
                  <a16:creationId xmlns:a16="http://schemas.microsoft.com/office/drawing/2014/main" id="{906144D1-BCDC-153D-7A1F-CC5E14462C66}"/>
                </a:ext>
              </a:extLst>
            </p:cNvPr>
            <p:cNvSpPr>
              <a:spLocks noChangeArrowheads="1"/>
            </p:cNvSpPr>
            <p:nvPr/>
          </p:nvSpPr>
          <p:spPr bwMode="auto">
            <a:xfrm>
              <a:off x="880" y="2177"/>
              <a:ext cx="777"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ROTKHAMARAT </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30780" name="Line 62">
              <a:extLst>
                <a:ext uri="{FF2B5EF4-FFF2-40B4-BE49-F238E27FC236}">
                  <a16:creationId xmlns:a16="http://schemas.microsoft.com/office/drawing/2014/main" id="{AB79DF1C-F729-2188-82A1-16EA877877D0}"/>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1" name="Rectangle 63">
              <a:extLst>
                <a:ext uri="{FF2B5EF4-FFF2-40B4-BE49-F238E27FC236}">
                  <a16:creationId xmlns:a16="http://schemas.microsoft.com/office/drawing/2014/main" id="{E27574A4-EB7B-4F60-FEA1-5CD375463D4A}"/>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82" name="AutoShape 64">
              <a:extLst>
                <a:ext uri="{FF2B5EF4-FFF2-40B4-BE49-F238E27FC236}">
                  <a16:creationId xmlns:a16="http://schemas.microsoft.com/office/drawing/2014/main" id="{B7A74702-FA19-559D-39DD-A7B3D08FA498}"/>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83" name="Rectangle 65">
              <a:extLst>
                <a:ext uri="{FF2B5EF4-FFF2-40B4-BE49-F238E27FC236}">
                  <a16:creationId xmlns:a16="http://schemas.microsoft.com/office/drawing/2014/main" id="{4AD1CC77-BCA0-2168-E91B-FFDFA4500CA6}"/>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610" name="Rectangle 66">
              <a:extLst>
                <a:ext uri="{FF2B5EF4-FFF2-40B4-BE49-F238E27FC236}">
                  <a16:creationId xmlns:a16="http://schemas.microsoft.com/office/drawing/2014/main" id="{AC1ED93A-D5A9-A046-6184-0CE4E4AB776B}"/>
                </a:ext>
              </a:extLst>
            </p:cNvPr>
            <p:cNvSpPr>
              <a:spLocks noChangeArrowheads="1"/>
            </p:cNvSpPr>
            <p:nvPr/>
          </p:nvSpPr>
          <p:spPr bwMode="auto">
            <a:xfrm>
              <a:off x="1041" y="2320"/>
              <a:ext cx="704"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WUNGNAO </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0785" name="Line 67">
              <a:extLst>
                <a:ext uri="{FF2B5EF4-FFF2-40B4-BE49-F238E27FC236}">
                  <a16:creationId xmlns:a16="http://schemas.microsoft.com/office/drawing/2014/main" id="{72072325-6037-87C4-9F24-2847ED5E5FC8}"/>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6" name="Rectangle 68">
              <a:extLst>
                <a:ext uri="{FF2B5EF4-FFF2-40B4-BE49-F238E27FC236}">
                  <a16:creationId xmlns:a16="http://schemas.microsoft.com/office/drawing/2014/main" id="{EDD29223-3C84-F98F-BF02-D707AD9AD0C7}"/>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87" name="AutoShape 69">
              <a:extLst>
                <a:ext uri="{FF2B5EF4-FFF2-40B4-BE49-F238E27FC236}">
                  <a16:creationId xmlns:a16="http://schemas.microsoft.com/office/drawing/2014/main" id="{0ECD9453-EF1F-82C1-69FB-BEDC911976AD}"/>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0788" name="Rectangle 70">
              <a:extLst>
                <a:ext uri="{FF2B5EF4-FFF2-40B4-BE49-F238E27FC236}">
                  <a16:creationId xmlns:a16="http://schemas.microsoft.com/office/drawing/2014/main" id="{C1E75CD2-2B51-5159-52DA-598828351F7B}"/>
                </a:ext>
              </a:extLst>
            </p:cNvPr>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2615" name="Rectangle 71">
              <a:extLst>
                <a:ext uri="{FF2B5EF4-FFF2-40B4-BE49-F238E27FC236}">
                  <a16:creationId xmlns:a16="http://schemas.microsoft.com/office/drawing/2014/main" id="{BC68DD72-191E-3E02-FD0D-CD4326005790}"/>
                </a:ext>
              </a:extLst>
            </p:cNvPr>
            <p:cNvSpPr>
              <a:spLocks noChangeArrowheads="1"/>
            </p:cNvSpPr>
            <p:nvPr/>
          </p:nvSpPr>
          <p:spPr bwMode="auto">
            <a:xfrm>
              <a:off x="1182" y="2471"/>
              <a:ext cx="698"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NARKAHAI</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0790" name="Line 72">
              <a:extLst>
                <a:ext uri="{FF2B5EF4-FFF2-40B4-BE49-F238E27FC236}">
                  <a16:creationId xmlns:a16="http://schemas.microsoft.com/office/drawing/2014/main" id="{47B93CB2-BBE8-E284-54D6-05B7907B61A2}"/>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2662" name="Rectangle 118">
            <a:extLst>
              <a:ext uri="{FF2B5EF4-FFF2-40B4-BE49-F238E27FC236}">
                <a16:creationId xmlns:a16="http://schemas.microsoft.com/office/drawing/2014/main" id="{126E7149-BE12-F2A9-247F-74994971155C}"/>
              </a:ext>
            </a:extLst>
          </p:cNvPr>
          <p:cNvSpPr>
            <a:spLocks noChangeArrowheads="1"/>
          </p:cNvSpPr>
          <p:nvPr/>
        </p:nvSpPr>
        <p:spPr bwMode="auto">
          <a:xfrm>
            <a:off x="4875213" y="976313"/>
            <a:ext cx="2628900" cy="458787"/>
          </a:xfrm>
          <a:prstGeom prst="rect">
            <a:avLst/>
          </a:prstGeom>
          <a:noFill/>
          <a:ln w="12700">
            <a:noFill/>
            <a:miter lim="800000"/>
            <a:headEnd/>
            <a:tailEnd/>
          </a:ln>
          <a:effectLst>
            <a:outerShdw blurRad="63500" dist="63500" dir="2212194" algn="ctr" rotWithShape="0">
              <a:schemeClr val="bg1">
                <a:alpha val="74998"/>
              </a:schemeClr>
            </a:outerShdw>
          </a:effectLst>
        </p:spPr>
        <p:txBody>
          <a:bodyPr wrap="none" lIns="90487" tIns="44450" rIns="90487" bIns="44450">
            <a:spAutoFit/>
          </a:bodyPr>
          <a:lstStyle/>
          <a:p>
            <a:pPr>
              <a:spcBef>
                <a:spcPct val="50000"/>
              </a:spcBef>
              <a:defRPr/>
            </a:pPr>
            <a:r>
              <a:rPr lang="en-US" sz="2400" dirty="0">
                <a:solidFill>
                  <a:schemeClr val="tx1"/>
                </a:solidFill>
                <a:latin typeface="Arial" charset="0"/>
                <a:ea typeface="ＭＳ Ｐゴシック" pitchFamily="-128" charset="-128"/>
              </a:rPr>
              <a:t>500 B.C.maikhali</a:t>
            </a:r>
          </a:p>
        </p:txBody>
      </p:sp>
      <p:sp>
        <p:nvSpPr>
          <p:cNvPr id="30742" name="Text Box 111">
            <a:extLst>
              <a:ext uri="{FF2B5EF4-FFF2-40B4-BE49-F238E27FC236}">
                <a16:creationId xmlns:a16="http://schemas.microsoft.com/office/drawing/2014/main" id="{F7B05973-2BEA-8B26-C611-044F0E98F137}"/>
              </a:ext>
            </a:extLst>
          </p:cNvPr>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9" grpId="0" autoUpdateAnimBg="0"/>
      <p:bldP spid="492550" grpId="0" autoUpdateAnimBg="0"/>
      <p:bldP spid="492551" grpId="0" autoUpdateAnimBg="0"/>
      <p:bldP spid="492552" grpId="0" autoUpdateAnimBg="0"/>
      <p:bldP spid="49266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2">
            <a:extLst>
              <a:ext uri="{FF2B5EF4-FFF2-40B4-BE49-F238E27FC236}">
                <a16:creationId xmlns:a16="http://schemas.microsoft.com/office/drawing/2014/main" id="{EAA4198A-0D57-1864-BFBD-177B606B6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121"/>
          <a:stretch>
            <a:fillRect/>
          </a:stretch>
        </p:blipFill>
        <p:spPr bwMode="auto">
          <a:xfrm>
            <a:off x="415925" y="303213"/>
            <a:ext cx="8326438"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674" name="AutoShape 106">
            <a:extLst>
              <a:ext uri="{FF2B5EF4-FFF2-40B4-BE49-F238E27FC236}">
                <a16:creationId xmlns:a16="http://schemas.microsoft.com/office/drawing/2014/main" id="{BC274AAB-E1A7-556A-C2BD-530F045A00C8}"/>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3675" name="Rectangle 107">
            <a:extLst>
              <a:ext uri="{FF2B5EF4-FFF2-40B4-BE49-F238E27FC236}">
                <a16:creationId xmlns:a16="http://schemas.microsoft.com/office/drawing/2014/main" id="{C5EB5A34-F1FB-11D2-35B9-642DCE505A46}"/>
              </a:ext>
            </a:extLst>
          </p:cNvPr>
          <p:cNvSpPr>
            <a:spLocks noChangeArrowheads="1"/>
          </p:cNvSpPr>
          <p:nvPr/>
        </p:nvSpPr>
        <p:spPr bwMode="auto">
          <a:xfrm>
            <a:off x="3149600" y="1384300"/>
            <a:ext cx="2901950" cy="14478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32773" name="Rectangle 5">
            <a:extLst>
              <a:ext uri="{FF2B5EF4-FFF2-40B4-BE49-F238E27FC236}">
                <a16:creationId xmlns:a16="http://schemas.microsoft.com/office/drawing/2014/main" id="{C5F0B49D-5F49-585D-626E-33A0310A8C42}"/>
              </a:ext>
            </a:extLst>
          </p:cNvPr>
          <p:cNvSpPr>
            <a:spLocks noChangeArrowheads="1"/>
          </p:cNvSpPr>
          <p:nvPr/>
        </p:nvSpPr>
        <p:spPr bwMode="auto">
          <a:xfrm>
            <a:off x="3016250" y="989013"/>
            <a:ext cx="1704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1800">
                <a:solidFill>
                  <a:schemeClr val="accent2"/>
                </a:solidFill>
                <a:latin typeface="Helvetica" pitchFamily="2" charset="0"/>
              </a:rPr>
              <a:t>   VARI KAHAI</a:t>
            </a:r>
          </a:p>
        </p:txBody>
      </p:sp>
      <p:sp>
        <p:nvSpPr>
          <p:cNvPr id="32774" name="Rectangle 6">
            <a:extLst>
              <a:ext uri="{FF2B5EF4-FFF2-40B4-BE49-F238E27FC236}">
                <a16:creationId xmlns:a16="http://schemas.microsoft.com/office/drawing/2014/main" id="{223981EC-CC53-4CED-94DC-830E958FCD25}"/>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775" name="Rectangle 7">
            <a:extLst>
              <a:ext uri="{FF2B5EF4-FFF2-40B4-BE49-F238E27FC236}">
                <a16:creationId xmlns:a16="http://schemas.microsoft.com/office/drawing/2014/main" id="{5829A2BC-71F4-36DE-E501-3A6C55BA7185}"/>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584" name="Rectangle 16">
            <a:extLst>
              <a:ext uri="{FF2B5EF4-FFF2-40B4-BE49-F238E27FC236}">
                <a16:creationId xmlns:a16="http://schemas.microsoft.com/office/drawing/2014/main" id="{60E0DD5B-6FC0-F360-A93D-746B38C2DA39}"/>
              </a:ext>
            </a:extLst>
          </p:cNvPr>
          <p:cNvSpPr>
            <a:spLocks noChangeArrowheads="1"/>
          </p:cNvSpPr>
          <p:nvPr/>
        </p:nvSpPr>
        <p:spPr bwMode="auto">
          <a:xfrm>
            <a:off x="4875213" y="976313"/>
            <a:ext cx="2798762" cy="458787"/>
          </a:xfrm>
          <a:prstGeom prst="rect">
            <a:avLst/>
          </a:prstGeom>
          <a:noFill/>
          <a:ln w="12700">
            <a:noFill/>
            <a:miter lim="800000"/>
            <a:headEnd/>
            <a:tailEnd/>
          </a:ln>
          <a:effectLst>
            <a:outerShdw blurRad="63500" dist="38099" dir="2700000" algn="ctr" rotWithShape="0">
              <a:schemeClr val="folHlink">
                <a:alpha val="74997"/>
              </a:schemeClr>
            </a:outerShdw>
          </a:effectLst>
        </p:spPr>
        <p:txBody>
          <a:bodyPr wrap="none" lIns="90487" tIns="44450" rIns="90487" bIns="44450">
            <a:spAutoFit/>
          </a:bodyPr>
          <a:lstStyle/>
          <a:p>
            <a:pPr>
              <a:spcBef>
                <a:spcPct val="50000"/>
              </a:spcBef>
              <a:defRPr/>
            </a:pPr>
            <a:r>
              <a:rPr lang="en-US" sz="2400" dirty="0">
                <a:solidFill>
                  <a:schemeClr val="bg2"/>
                </a:solidFill>
                <a:latin typeface="Arial" charset="0"/>
                <a:ea typeface="ＭＳ Ｐゴシック" pitchFamily="-128" charset="-128"/>
              </a:rPr>
              <a:t> 500 B.C. maikhali</a:t>
            </a:r>
          </a:p>
        </p:txBody>
      </p:sp>
      <p:sp>
        <p:nvSpPr>
          <p:cNvPr id="32777" name="Text Box 84">
            <a:extLst>
              <a:ext uri="{FF2B5EF4-FFF2-40B4-BE49-F238E27FC236}">
                <a16:creationId xmlns:a16="http://schemas.microsoft.com/office/drawing/2014/main" id="{E9548DD8-C97C-6E20-C60A-E80D54E5907B}"/>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endParaRPr lang="en-US" altLang="en-US">
              <a:solidFill>
                <a:schemeClr val="tx1"/>
              </a:solidFill>
              <a:latin typeface="Comic Sans MS" panose="030F0902030302020204" pitchFamily="66" charset="0"/>
            </a:endParaRPr>
          </a:p>
        </p:txBody>
      </p:sp>
      <p:sp>
        <p:nvSpPr>
          <p:cNvPr id="493653" name="Text Box 85">
            <a:extLst>
              <a:ext uri="{FF2B5EF4-FFF2-40B4-BE49-F238E27FC236}">
                <a16:creationId xmlns:a16="http://schemas.microsoft.com/office/drawing/2014/main" id="{38E6AA4B-2263-FBB9-3B09-C013B9494981}"/>
              </a:ext>
            </a:extLst>
          </p:cNvPr>
          <p:cNvSpPr txBox="1">
            <a:spLocks noChangeArrowheads="1"/>
          </p:cNvSpPr>
          <p:nvPr/>
        </p:nvSpPr>
        <p:spPr bwMode="auto">
          <a:xfrm>
            <a:off x="1778000" y="0"/>
            <a:ext cx="6705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 Malachi kala Matthew matakli (Kacham kala Kadhar Tuingashit matakli)</a:t>
            </a:r>
          </a:p>
        </p:txBody>
      </p:sp>
      <p:sp>
        <p:nvSpPr>
          <p:cNvPr id="493571" name="Rectangle 3">
            <a:extLst>
              <a:ext uri="{FF2B5EF4-FFF2-40B4-BE49-F238E27FC236}">
                <a16:creationId xmlns:a16="http://schemas.microsoft.com/office/drawing/2014/main" id="{A540B0D0-5A63-F5E1-6D09-658081B42425}"/>
              </a:ext>
            </a:extLst>
          </p:cNvPr>
          <p:cNvSpPr>
            <a:spLocks noChangeArrowheads="1"/>
          </p:cNvSpPr>
          <p:nvPr/>
        </p:nvSpPr>
        <p:spPr bwMode="auto">
          <a:xfrm>
            <a:off x="3248025" y="1628775"/>
            <a:ext cx="2811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rPr>
              <a:t>GREEKWUI ALEX</a:t>
            </a:r>
          </a:p>
        </p:txBody>
      </p:sp>
      <p:sp>
        <p:nvSpPr>
          <p:cNvPr id="493585" name="Rectangle 17">
            <a:extLst>
              <a:ext uri="{FF2B5EF4-FFF2-40B4-BE49-F238E27FC236}">
                <a16:creationId xmlns:a16="http://schemas.microsoft.com/office/drawing/2014/main" id="{B4ABA034-69B4-B527-A48A-FABD5BDDBE56}"/>
              </a:ext>
            </a:extLst>
          </p:cNvPr>
          <p:cNvSpPr>
            <a:spLocks noChangeArrowheads="1"/>
          </p:cNvSpPr>
          <p:nvPr/>
        </p:nvSpPr>
        <p:spPr bwMode="auto">
          <a:xfrm>
            <a:off x="3151188" y="2116138"/>
            <a:ext cx="2992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accent2"/>
                </a:solidFill>
              </a:rPr>
              <a:t>ROMEWUI ZATKHANA </a:t>
            </a:r>
          </a:p>
        </p:txBody>
      </p:sp>
      <p:sp>
        <p:nvSpPr>
          <p:cNvPr id="32781" name="Line 93">
            <a:extLst>
              <a:ext uri="{FF2B5EF4-FFF2-40B4-BE49-F238E27FC236}">
                <a16:creationId xmlns:a16="http://schemas.microsoft.com/office/drawing/2014/main" id="{620C7C83-687B-927F-AC8E-55E48C1260D1}"/>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2" name="Line 94">
            <a:extLst>
              <a:ext uri="{FF2B5EF4-FFF2-40B4-BE49-F238E27FC236}">
                <a16:creationId xmlns:a16="http://schemas.microsoft.com/office/drawing/2014/main" id="{53A596D6-FCE1-F8C3-B30F-87C61F5EDF0A}"/>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3" name="Text Box 103">
            <a:extLst>
              <a:ext uri="{FF2B5EF4-FFF2-40B4-BE49-F238E27FC236}">
                <a16:creationId xmlns:a16="http://schemas.microsoft.com/office/drawing/2014/main" id="{A90808CC-F7FC-D1E1-9A23-4317D0DCB4AA}"/>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493678" name="Rectangle 110">
            <a:extLst>
              <a:ext uri="{FF2B5EF4-FFF2-40B4-BE49-F238E27FC236}">
                <a16:creationId xmlns:a16="http://schemas.microsoft.com/office/drawing/2014/main" id="{66EA1218-9510-8625-24E8-F502645F6B70}"/>
              </a:ext>
            </a:extLst>
          </p:cNvPr>
          <p:cNvSpPr>
            <a:spLocks noChangeArrowheads="1"/>
          </p:cNvSpPr>
          <p:nvPr/>
        </p:nvSpPr>
        <p:spPr bwMode="auto">
          <a:xfrm>
            <a:off x="8177213"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14</a:t>
            </a:r>
          </a:p>
        </p:txBody>
      </p:sp>
      <p:sp>
        <p:nvSpPr>
          <p:cNvPr id="32785" name="Text Box 111">
            <a:extLst>
              <a:ext uri="{FF2B5EF4-FFF2-40B4-BE49-F238E27FC236}">
                <a16:creationId xmlns:a16="http://schemas.microsoft.com/office/drawing/2014/main" id="{08B184C2-489F-1EC7-1929-CBA203AEC41F}"/>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32786" name="Rectangle 113">
            <a:extLst>
              <a:ext uri="{FF2B5EF4-FFF2-40B4-BE49-F238E27FC236}">
                <a16:creationId xmlns:a16="http://schemas.microsoft.com/office/drawing/2014/main" id="{36E7AFAF-4881-5443-074D-DDD2F6CDE58A}"/>
              </a:ext>
            </a:extLst>
          </p:cNvPr>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32787" name="Group 114">
            <a:extLst>
              <a:ext uri="{FF2B5EF4-FFF2-40B4-BE49-F238E27FC236}">
                <a16:creationId xmlns:a16="http://schemas.microsoft.com/office/drawing/2014/main" id="{49E903E2-A9BD-1F2F-6145-0F085B1CBBBE}"/>
              </a:ext>
            </a:extLst>
          </p:cNvPr>
          <p:cNvGrpSpPr>
            <a:grpSpLocks/>
          </p:cNvGrpSpPr>
          <p:nvPr/>
        </p:nvGrpSpPr>
        <p:grpSpPr bwMode="auto">
          <a:xfrm>
            <a:off x="152400" y="2305050"/>
            <a:ext cx="4162425" cy="2851150"/>
            <a:chOff x="96" y="1452"/>
            <a:chExt cx="2622" cy="1796"/>
          </a:xfrm>
        </p:grpSpPr>
        <p:sp>
          <p:nvSpPr>
            <p:cNvPr id="32789" name="Rectangle 19">
              <a:extLst>
                <a:ext uri="{FF2B5EF4-FFF2-40B4-BE49-F238E27FC236}">
                  <a16:creationId xmlns:a16="http://schemas.microsoft.com/office/drawing/2014/main" id="{42B840A7-9FD9-F8BB-4F08-A1AF891362A1}"/>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588" name="Rectangle 20">
              <a:extLst>
                <a:ext uri="{FF2B5EF4-FFF2-40B4-BE49-F238E27FC236}">
                  <a16:creationId xmlns:a16="http://schemas.microsoft.com/office/drawing/2014/main" id="{FFD440D1-3EFE-0131-6469-59CDC2D14F69}"/>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2791" name="Rectangle 21">
              <a:extLst>
                <a:ext uri="{FF2B5EF4-FFF2-40B4-BE49-F238E27FC236}">
                  <a16:creationId xmlns:a16="http://schemas.microsoft.com/office/drawing/2014/main" id="{D07D5849-9123-6498-B6D6-A9ED4573281A}"/>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792" name="AutoShape 22">
              <a:extLst>
                <a:ext uri="{FF2B5EF4-FFF2-40B4-BE49-F238E27FC236}">
                  <a16:creationId xmlns:a16="http://schemas.microsoft.com/office/drawing/2014/main" id="{9F8D42F7-B235-CF92-14A6-8E7FC33F6EA9}"/>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793" name="Rectangle 23">
              <a:extLst>
                <a:ext uri="{FF2B5EF4-FFF2-40B4-BE49-F238E27FC236}">
                  <a16:creationId xmlns:a16="http://schemas.microsoft.com/office/drawing/2014/main" id="{3D005A53-C12A-C5D1-5FC7-C27E944F1DD9}"/>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592" name="Rectangle 24">
              <a:extLst>
                <a:ext uri="{FF2B5EF4-FFF2-40B4-BE49-F238E27FC236}">
                  <a16:creationId xmlns:a16="http://schemas.microsoft.com/office/drawing/2014/main" id="{18A6E553-BE0C-4D9C-171C-AB623A0D0C30}"/>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32795" name="Line 25">
              <a:extLst>
                <a:ext uri="{FF2B5EF4-FFF2-40B4-BE49-F238E27FC236}">
                  <a16:creationId xmlns:a16="http://schemas.microsoft.com/office/drawing/2014/main" id="{CCF9DB42-AB5C-950D-10E5-29DB3AFCB51F}"/>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6" name="Line 26">
              <a:extLst>
                <a:ext uri="{FF2B5EF4-FFF2-40B4-BE49-F238E27FC236}">
                  <a16:creationId xmlns:a16="http://schemas.microsoft.com/office/drawing/2014/main" id="{08A33200-1E61-6430-5AC6-CF2D0CF3C22C}"/>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7" name="Rectangle 27">
              <a:extLst>
                <a:ext uri="{FF2B5EF4-FFF2-40B4-BE49-F238E27FC236}">
                  <a16:creationId xmlns:a16="http://schemas.microsoft.com/office/drawing/2014/main" id="{DC49DFD0-E2F2-742E-50BC-AD467D697C52}"/>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596" name="Rectangle 28">
              <a:extLst>
                <a:ext uri="{FF2B5EF4-FFF2-40B4-BE49-F238E27FC236}">
                  <a16:creationId xmlns:a16="http://schemas.microsoft.com/office/drawing/2014/main" id="{0B5AADBE-A2EA-FEE6-26C9-CCF38BC6AC30}"/>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2799" name="Rectangle 29">
              <a:extLst>
                <a:ext uri="{FF2B5EF4-FFF2-40B4-BE49-F238E27FC236}">
                  <a16:creationId xmlns:a16="http://schemas.microsoft.com/office/drawing/2014/main" id="{E8151D9A-F0DE-1A24-9A6E-2E7ADCB91588}"/>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00" name="AutoShape 30">
              <a:extLst>
                <a:ext uri="{FF2B5EF4-FFF2-40B4-BE49-F238E27FC236}">
                  <a16:creationId xmlns:a16="http://schemas.microsoft.com/office/drawing/2014/main" id="{0C6A3C03-EE10-177B-27B8-34C10772B7B1}"/>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01" name="Rectangle 31">
              <a:extLst>
                <a:ext uri="{FF2B5EF4-FFF2-40B4-BE49-F238E27FC236}">
                  <a16:creationId xmlns:a16="http://schemas.microsoft.com/office/drawing/2014/main" id="{CF73B645-4C68-4CE0-23A1-61EB59B454D1}"/>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00" name="Rectangle 32">
              <a:extLst>
                <a:ext uri="{FF2B5EF4-FFF2-40B4-BE49-F238E27FC236}">
                  <a16:creationId xmlns:a16="http://schemas.microsoft.com/office/drawing/2014/main" id="{E848981D-D054-A41A-A594-C714CC1F9148}"/>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2803" name="Line 33">
              <a:extLst>
                <a:ext uri="{FF2B5EF4-FFF2-40B4-BE49-F238E27FC236}">
                  <a16:creationId xmlns:a16="http://schemas.microsoft.com/office/drawing/2014/main" id="{B2BD6C12-70E1-257A-6419-9F5FE6390836}"/>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4" name="Line 34">
              <a:extLst>
                <a:ext uri="{FF2B5EF4-FFF2-40B4-BE49-F238E27FC236}">
                  <a16:creationId xmlns:a16="http://schemas.microsoft.com/office/drawing/2014/main" id="{FC207E35-5458-2CFD-3738-E7D207047023}"/>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5" name="Rectangle 35">
              <a:extLst>
                <a:ext uri="{FF2B5EF4-FFF2-40B4-BE49-F238E27FC236}">
                  <a16:creationId xmlns:a16="http://schemas.microsoft.com/office/drawing/2014/main" id="{B7208708-D42A-70F9-8B1D-F37C8475389D}"/>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04" name="Rectangle 36">
              <a:extLst>
                <a:ext uri="{FF2B5EF4-FFF2-40B4-BE49-F238E27FC236}">
                  <a16:creationId xmlns:a16="http://schemas.microsoft.com/office/drawing/2014/main" id="{A5680108-0531-C3D8-80BB-BAEEEFBDFF4F}"/>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2807" name="Rectangle 37">
              <a:extLst>
                <a:ext uri="{FF2B5EF4-FFF2-40B4-BE49-F238E27FC236}">
                  <a16:creationId xmlns:a16="http://schemas.microsoft.com/office/drawing/2014/main" id="{A69DB7D0-05C8-9E95-8A72-FAD3371AB998}"/>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08" name="AutoShape 38">
              <a:extLst>
                <a:ext uri="{FF2B5EF4-FFF2-40B4-BE49-F238E27FC236}">
                  <a16:creationId xmlns:a16="http://schemas.microsoft.com/office/drawing/2014/main" id="{37BEB147-67DF-2FA2-CEDB-DD447C0DA753}"/>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09" name="Rectangle 39">
              <a:extLst>
                <a:ext uri="{FF2B5EF4-FFF2-40B4-BE49-F238E27FC236}">
                  <a16:creationId xmlns:a16="http://schemas.microsoft.com/office/drawing/2014/main" id="{A6EA466A-BF21-26C8-CF79-D2A05FEDD14C}"/>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08" name="Rectangle 40">
              <a:extLst>
                <a:ext uri="{FF2B5EF4-FFF2-40B4-BE49-F238E27FC236}">
                  <a16:creationId xmlns:a16="http://schemas.microsoft.com/office/drawing/2014/main" id="{AB0FC2CC-6A5E-101B-E5BE-236E28687319}"/>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2811" name="Line 41">
              <a:extLst>
                <a:ext uri="{FF2B5EF4-FFF2-40B4-BE49-F238E27FC236}">
                  <a16:creationId xmlns:a16="http://schemas.microsoft.com/office/drawing/2014/main" id="{37830164-910B-5A7C-E062-DE4BDD7C8E2B}"/>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2" name="Line 42">
              <a:extLst>
                <a:ext uri="{FF2B5EF4-FFF2-40B4-BE49-F238E27FC236}">
                  <a16:creationId xmlns:a16="http://schemas.microsoft.com/office/drawing/2014/main" id="{AB4B6E38-970F-4B22-F215-043ADB0086BD}"/>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3" name="Rectangle 43">
              <a:extLst>
                <a:ext uri="{FF2B5EF4-FFF2-40B4-BE49-F238E27FC236}">
                  <a16:creationId xmlns:a16="http://schemas.microsoft.com/office/drawing/2014/main" id="{ADD7EAF8-A6BE-0D83-CD77-93B41CA60BA8}"/>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14" name="AutoShape 44">
              <a:extLst>
                <a:ext uri="{FF2B5EF4-FFF2-40B4-BE49-F238E27FC236}">
                  <a16:creationId xmlns:a16="http://schemas.microsoft.com/office/drawing/2014/main" id="{E2A865FA-8CBE-0629-32A4-52F939DDBD23}"/>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15" name="Rectangle 45">
              <a:extLst>
                <a:ext uri="{FF2B5EF4-FFF2-40B4-BE49-F238E27FC236}">
                  <a16:creationId xmlns:a16="http://schemas.microsoft.com/office/drawing/2014/main" id="{34D213EE-C4C4-337A-5A93-C7FD23D01651}"/>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14" name="Rectangle 46">
              <a:extLst>
                <a:ext uri="{FF2B5EF4-FFF2-40B4-BE49-F238E27FC236}">
                  <a16:creationId xmlns:a16="http://schemas.microsoft.com/office/drawing/2014/main" id="{46A96990-0352-62D3-E13A-F0A56D755CB6}"/>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2817" name="Line 47">
              <a:extLst>
                <a:ext uri="{FF2B5EF4-FFF2-40B4-BE49-F238E27FC236}">
                  <a16:creationId xmlns:a16="http://schemas.microsoft.com/office/drawing/2014/main" id="{D3AE303A-6620-4C0F-B039-CB4CA24A42FA}"/>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8" name="Line 48">
              <a:extLst>
                <a:ext uri="{FF2B5EF4-FFF2-40B4-BE49-F238E27FC236}">
                  <a16:creationId xmlns:a16="http://schemas.microsoft.com/office/drawing/2014/main" id="{A46EF81B-1155-18D9-8223-8FB0279E27B0}"/>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9" name="Rectangle 49">
              <a:extLst>
                <a:ext uri="{FF2B5EF4-FFF2-40B4-BE49-F238E27FC236}">
                  <a16:creationId xmlns:a16="http://schemas.microsoft.com/office/drawing/2014/main" id="{3D7368A6-C220-889B-5F56-EA3CA9302F9E}"/>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20" name="AutoShape 50">
              <a:extLst>
                <a:ext uri="{FF2B5EF4-FFF2-40B4-BE49-F238E27FC236}">
                  <a16:creationId xmlns:a16="http://schemas.microsoft.com/office/drawing/2014/main" id="{F507DC4A-7815-3B3F-9A88-DD10F28505F8}"/>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21" name="Rectangle 51">
              <a:extLst>
                <a:ext uri="{FF2B5EF4-FFF2-40B4-BE49-F238E27FC236}">
                  <a16:creationId xmlns:a16="http://schemas.microsoft.com/office/drawing/2014/main" id="{0B5CD577-2A67-FA8D-2827-4B30B3ED1957}"/>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20" name="Rectangle 52">
              <a:extLst>
                <a:ext uri="{FF2B5EF4-FFF2-40B4-BE49-F238E27FC236}">
                  <a16:creationId xmlns:a16="http://schemas.microsoft.com/office/drawing/2014/main" id="{156AFDD9-CE36-AB78-0614-58BC001FF385}"/>
                </a:ext>
              </a:extLst>
            </p:cNvPr>
            <p:cNvSpPr>
              <a:spLocks noChangeArrowheads="1"/>
            </p:cNvSpPr>
            <p:nvPr/>
          </p:nvSpPr>
          <p:spPr bwMode="auto">
            <a:xfrm>
              <a:off x="787" y="2031"/>
              <a:ext cx="560"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JOSHUA</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2823" name="Line 53">
              <a:extLst>
                <a:ext uri="{FF2B5EF4-FFF2-40B4-BE49-F238E27FC236}">
                  <a16:creationId xmlns:a16="http://schemas.microsoft.com/office/drawing/2014/main" id="{7093095C-9C58-9EE1-60BE-BF30C5B17295}"/>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4" name="Line 54">
              <a:extLst>
                <a:ext uri="{FF2B5EF4-FFF2-40B4-BE49-F238E27FC236}">
                  <a16:creationId xmlns:a16="http://schemas.microsoft.com/office/drawing/2014/main" id="{CA0DC2FE-5097-4D2D-B345-6F9B2F8C077F}"/>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5" name="Rectangle 55">
              <a:extLst>
                <a:ext uri="{FF2B5EF4-FFF2-40B4-BE49-F238E27FC236}">
                  <a16:creationId xmlns:a16="http://schemas.microsoft.com/office/drawing/2014/main" id="{65A087FF-BD9D-CA0F-1F06-07FF06C2570C}"/>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26" name="AutoShape 56">
              <a:extLst>
                <a:ext uri="{FF2B5EF4-FFF2-40B4-BE49-F238E27FC236}">
                  <a16:creationId xmlns:a16="http://schemas.microsoft.com/office/drawing/2014/main" id="{1626C519-DE7F-CCC9-D76A-E4B154287CDA}"/>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27" name="Rectangle 57">
              <a:extLst>
                <a:ext uri="{FF2B5EF4-FFF2-40B4-BE49-F238E27FC236}">
                  <a16:creationId xmlns:a16="http://schemas.microsoft.com/office/drawing/2014/main" id="{F894F7F4-7AB3-0D4F-2A55-931387719628}"/>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26" name="Rectangle 58">
              <a:extLst>
                <a:ext uri="{FF2B5EF4-FFF2-40B4-BE49-F238E27FC236}">
                  <a16:creationId xmlns:a16="http://schemas.microsoft.com/office/drawing/2014/main" id="{F841E8D3-3EA8-F8D6-354A-085436840C45}"/>
                </a:ext>
              </a:extLst>
            </p:cNvPr>
            <p:cNvSpPr>
              <a:spLocks noChangeArrowheads="1"/>
            </p:cNvSpPr>
            <p:nvPr/>
          </p:nvSpPr>
          <p:spPr bwMode="auto">
            <a:xfrm>
              <a:off x="880" y="2177"/>
              <a:ext cx="777"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ROTKHAMARAT</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32829" name="Line 59">
              <a:extLst>
                <a:ext uri="{FF2B5EF4-FFF2-40B4-BE49-F238E27FC236}">
                  <a16:creationId xmlns:a16="http://schemas.microsoft.com/office/drawing/2014/main" id="{79BC0211-89DC-E809-F55F-BD34000C4F42}"/>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0" name="Rectangle 60">
              <a:extLst>
                <a:ext uri="{FF2B5EF4-FFF2-40B4-BE49-F238E27FC236}">
                  <a16:creationId xmlns:a16="http://schemas.microsoft.com/office/drawing/2014/main" id="{F6DF4197-B8AD-217D-0F41-A929DB57CCD7}"/>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31" name="AutoShape 61">
              <a:extLst>
                <a:ext uri="{FF2B5EF4-FFF2-40B4-BE49-F238E27FC236}">
                  <a16:creationId xmlns:a16="http://schemas.microsoft.com/office/drawing/2014/main" id="{E4881B2B-5F23-0FD8-5C4F-EA9CFF4CB9BE}"/>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32" name="Rectangle 62">
              <a:extLst>
                <a:ext uri="{FF2B5EF4-FFF2-40B4-BE49-F238E27FC236}">
                  <a16:creationId xmlns:a16="http://schemas.microsoft.com/office/drawing/2014/main" id="{DF593350-F587-C83A-7151-6EE4A4A24141}"/>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31" name="Rectangle 63">
              <a:extLst>
                <a:ext uri="{FF2B5EF4-FFF2-40B4-BE49-F238E27FC236}">
                  <a16:creationId xmlns:a16="http://schemas.microsoft.com/office/drawing/2014/main" id="{DAC6555A-5767-C0B4-ADDD-32E89CDFD51D}"/>
                </a:ext>
              </a:extLst>
            </p:cNvPr>
            <p:cNvSpPr>
              <a:spLocks noChangeArrowheads="1"/>
            </p:cNvSpPr>
            <p:nvPr/>
          </p:nvSpPr>
          <p:spPr bwMode="auto">
            <a:xfrm>
              <a:off x="1041" y="2320"/>
              <a:ext cx="704"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WUNGNAO</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2834" name="Line 64">
              <a:extLst>
                <a:ext uri="{FF2B5EF4-FFF2-40B4-BE49-F238E27FC236}">
                  <a16:creationId xmlns:a16="http://schemas.microsoft.com/office/drawing/2014/main" id="{9B404572-B4BC-FA1E-4B7D-81D176143A17}"/>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35" name="Rectangle 65">
              <a:extLst>
                <a:ext uri="{FF2B5EF4-FFF2-40B4-BE49-F238E27FC236}">
                  <a16:creationId xmlns:a16="http://schemas.microsoft.com/office/drawing/2014/main" id="{CD9007E9-6CA5-C512-FB99-FEDB356C2BCE}"/>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36" name="AutoShape 66">
              <a:extLst>
                <a:ext uri="{FF2B5EF4-FFF2-40B4-BE49-F238E27FC236}">
                  <a16:creationId xmlns:a16="http://schemas.microsoft.com/office/drawing/2014/main" id="{3331825C-C4A8-380E-F5C1-BEE6B3C7E5FB}"/>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37" name="Rectangle 67">
              <a:extLst>
                <a:ext uri="{FF2B5EF4-FFF2-40B4-BE49-F238E27FC236}">
                  <a16:creationId xmlns:a16="http://schemas.microsoft.com/office/drawing/2014/main" id="{136DBA01-7D81-E301-8E97-C5DDA9741EC1}"/>
                </a:ext>
              </a:extLst>
            </p:cNvPr>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36" name="Rectangle 68">
              <a:extLst>
                <a:ext uri="{FF2B5EF4-FFF2-40B4-BE49-F238E27FC236}">
                  <a16:creationId xmlns:a16="http://schemas.microsoft.com/office/drawing/2014/main" id="{AF10367E-3A80-B697-8247-DE987180A2B8}"/>
                </a:ext>
              </a:extLst>
            </p:cNvPr>
            <p:cNvSpPr>
              <a:spLocks noChangeArrowheads="1"/>
            </p:cNvSpPr>
            <p:nvPr/>
          </p:nvSpPr>
          <p:spPr bwMode="auto">
            <a:xfrm>
              <a:off x="1182" y="2471"/>
              <a:ext cx="698"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NARKAHAI</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2839" name="Line 69">
              <a:extLst>
                <a:ext uri="{FF2B5EF4-FFF2-40B4-BE49-F238E27FC236}">
                  <a16:creationId xmlns:a16="http://schemas.microsoft.com/office/drawing/2014/main" id="{DE6BACEA-3C60-CDF1-BE04-9D7159B161FC}"/>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40" name="Rectangle 70">
              <a:extLst>
                <a:ext uri="{FF2B5EF4-FFF2-40B4-BE49-F238E27FC236}">
                  <a16:creationId xmlns:a16="http://schemas.microsoft.com/office/drawing/2014/main" id="{C02C165C-66F8-6B06-DCD9-D84AA2719BF1}"/>
                </a:ext>
              </a:extLst>
            </p:cNvPr>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41" name="AutoShape 71">
              <a:extLst>
                <a:ext uri="{FF2B5EF4-FFF2-40B4-BE49-F238E27FC236}">
                  <a16:creationId xmlns:a16="http://schemas.microsoft.com/office/drawing/2014/main" id="{2ECE20E5-0774-9411-E8A1-CACD5ACAC155}"/>
                </a:ext>
              </a:extLst>
            </p:cNvPr>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2842" name="Rectangle 72">
              <a:extLst>
                <a:ext uri="{FF2B5EF4-FFF2-40B4-BE49-F238E27FC236}">
                  <a16:creationId xmlns:a16="http://schemas.microsoft.com/office/drawing/2014/main" id="{DB2BF9AC-42DC-469F-03AB-28B5AC365F25}"/>
                </a:ext>
              </a:extLst>
            </p:cNvPr>
            <p:cNvSpPr>
              <a:spLocks noChangeArrowheads="1"/>
            </p:cNvSpPr>
            <p:nvPr/>
          </p:nvSpPr>
          <p:spPr bwMode="auto">
            <a:xfrm>
              <a:off x="1374" y="2815"/>
              <a:ext cx="963"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3641" name="Rectangle 73">
              <a:extLst>
                <a:ext uri="{FF2B5EF4-FFF2-40B4-BE49-F238E27FC236}">
                  <a16:creationId xmlns:a16="http://schemas.microsoft.com/office/drawing/2014/main" id="{0B133A6C-55D8-D9E9-C4C8-73ADB72FA10A}"/>
                </a:ext>
              </a:extLst>
            </p:cNvPr>
            <p:cNvSpPr>
              <a:spLocks noChangeArrowheads="1"/>
            </p:cNvSpPr>
            <p:nvPr/>
          </p:nvSpPr>
          <p:spPr bwMode="auto">
            <a:xfrm>
              <a:off x="1307" y="2606"/>
              <a:ext cx="881" cy="136"/>
            </a:xfrm>
            <a:prstGeom prst="rect">
              <a:avLst/>
            </a:prstGeom>
            <a:noFill/>
            <a:ln w="9525">
              <a:noFill/>
              <a:miter lim="800000"/>
              <a:headEnd/>
              <a:tailEnd/>
            </a:ln>
          </p:spPr>
          <p:txBody>
            <a:bodyPr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VARI KAHAI</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grpSp>
      <p:sp>
        <p:nvSpPr>
          <p:cNvPr id="32788" name="Text Box 109">
            <a:extLst>
              <a:ext uri="{FF2B5EF4-FFF2-40B4-BE49-F238E27FC236}">
                <a16:creationId xmlns:a16="http://schemas.microsoft.com/office/drawing/2014/main" id="{9C0079E8-CBC4-4119-8AEF-363454CBCF4A}"/>
              </a:ext>
            </a:extLst>
          </p:cNvPr>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P spid="493571" grpId="0" autoUpdateAnimBg="0"/>
      <p:bldP spid="4935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2">
            <a:extLst>
              <a:ext uri="{FF2B5EF4-FFF2-40B4-BE49-F238E27FC236}">
                <a16:creationId xmlns:a16="http://schemas.microsoft.com/office/drawing/2014/main" id="{44CC58A8-8850-C9BB-5E37-7BFD57B77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21"/>
          <a:stretch>
            <a:fillRect/>
          </a:stretch>
        </p:blipFill>
        <p:spPr bwMode="auto">
          <a:xfrm>
            <a:off x="400050" y="269875"/>
            <a:ext cx="8374063"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728" name="AutoShape 136">
            <a:extLst>
              <a:ext uri="{FF2B5EF4-FFF2-40B4-BE49-F238E27FC236}">
                <a16:creationId xmlns:a16="http://schemas.microsoft.com/office/drawing/2014/main" id="{EF45B78B-02FD-EC21-13E3-73C85003F3AF}"/>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4729" name="Rectangle 137">
            <a:extLst>
              <a:ext uri="{FF2B5EF4-FFF2-40B4-BE49-F238E27FC236}">
                <a16:creationId xmlns:a16="http://schemas.microsoft.com/office/drawing/2014/main" id="{60987862-647F-B847-2D7A-34DBCB37513B}"/>
              </a:ext>
            </a:extLst>
          </p:cNvPr>
          <p:cNvSpPr>
            <a:spLocks noChangeArrowheads="1"/>
          </p:cNvSpPr>
          <p:nvPr/>
        </p:nvSpPr>
        <p:spPr bwMode="auto">
          <a:xfrm>
            <a:off x="3149600" y="1384300"/>
            <a:ext cx="2901950" cy="3760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4597" name="Rectangle 5">
            <a:extLst>
              <a:ext uri="{FF2B5EF4-FFF2-40B4-BE49-F238E27FC236}">
                <a16:creationId xmlns:a16="http://schemas.microsoft.com/office/drawing/2014/main" id="{612356D3-3A0F-1D5C-777A-299DEF30BB0A}"/>
              </a:ext>
            </a:extLst>
          </p:cNvPr>
          <p:cNvSpPr>
            <a:spLocks noChangeArrowheads="1"/>
          </p:cNvSpPr>
          <p:nvPr/>
        </p:nvSpPr>
        <p:spPr bwMode="auto">
          <a:xfrm>
            <a:off x="2855913" y="914400"/>
            <a:ext cx="1685925" cy="644525"/>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2800" b="0" dirty="0">
                <a:solidFill>
                  <a:schemeClr val="accent1"/>
                </a:solidFill>
                <a:latin typeface="Arial" charset="0"/>
                <a:ea typeface="ＭＳ Ｐゴシック" pitchFamily="-128" charset="-128"/>
              </a:rPr>
              <a:t>   </a:t>
            </a:r>
            <a:r>
              <a:rPr lang="en-US" sz="3600" dirty="0">
                <a:solidFill>
                  <a:schemeClr val="accent1"/>
                </a:solidFill>
                <a:latin typeface="Arial" charset="0"/>
                <a:ea typeface="ＭＳ Ｐゴシック" pitchFamily="-128" charset="-128"/>
              </a:rPr>
              <a:t>JESU</a:t>
            </a:r>
          </a:p>
        </p:txBody>
      </p:sp>
      <p:sp>
        <p:nvSpPr>
          <p:cNvPr id="494602" name="Rectangle 10">
            <a:extLst>
              <a:ext uri="{FF2B5EF4-FFF2-40B4-BE49-F238E27FC236}">
                <a16:creationId xmlns:a16="http://schemas.microsoft.com/office/drawing/2014/main" id="{BF23E9CE-9680-194F-47E9-AE732A07A97D}"/>
              </a:ext>
            </a:extLst>
          </p:cNvPr>
          <p:cNvSpPr>
            <a:spLocks noChangeArrowheads="1"/>
          </p:cNvSpPr>
          <p:nvPr/>
        </p:nvSpPr>
        <p:spPr bwMode="auto">
          <a:xfrm>
            <a:off x="3948113" y="1460500"/>
            <a:ext cx="1490662" cy="644525"/>
          </a:xfrm>
          <a:prstGeom prst="rect">
            <a:avLst/>
          </a:prstGeom>
          <a:noFill/>
          <a:ln w="12700">
            <a:noFill/>
            <a:miter lim="800000"/>
            <a:headEnd/>
            <a:tailEnd/>
          </a:ln>
          <a:effectLst>
            <a:outerShdw blurRad="63500" dist="29783" dir="3885598" algn="ctr" rotWithShape="0">
              <a:schemeClr val="bg2">
                <a:alpha val="74997"/>
              </a:schemeClr>
            </a:outerShdw>
          </a:effectLst>
        </p:spPr>
        <p:txBody>
          <a:bodyPr wrap="none" lIns="90487" tIns="44450" rIns="90487" bIns="44450">
            <a:spAutoFit/>
          </a:bodyPr>
          <a:lstStyle/>
          <a:p>
            <a:pPr>
              <a:defRPr/>
            </a:pPr>
            <a:r>
              <a:rPr lang="en-US" sz="3600" i="1" dirty="0">
                <a:solidFill>
                  <a:schemeClr val="accent1"/>
                </a:solidFill>
                <a:latin typeface="Arial" charset="0"/>
                <a:ea typeface="ＭＳ Ｐゴシック" pitchFamily="-128" charset="-128"/>
              </a:rPr>
              <a:t>MIRIN</a:t>
            </a:r>
          </a:p>
        </p:txBody>
      </p:sp>
      <p:sp>
        <p:nvSpPr>
          <p:cNvPr id="494603" name="Rectangle 11">
            <a:extLst>
              <a:ext uri="{FF2B5EF4-FFF2-40B4-BE49-F238E27FC236}">
                <a16:creationId xmlns:a16="http://schemas.microsoft.com/office/drawing/2014/main" id="{9CF4CA46-D963-E742-A6FB-05EC62D41726}"/>
              </a:ext>
            </a:extLst>
          </p:cNvPr>
          <p:cNvSpPr>
            <a:spLocks noChangeArrowheads="1"/>
          </p:cNvSpPr>
          <p:nvPr/>
        </p:nvSpPr>
        <p:spPr bwMode="auto">
          <a:xfrm>
            <a:off x="3643313" y="1955800"/>
            <a:ext cx="1806575" cy="638175"/>
          </a:xfrm>
          <a:prstGeom prst="rect">
            <a:avLst/>
          </a:prstGeom>
          <a:noFill/>
          <a:ln w="12700">
            <a:noFill/>
            <a:miter lim="800000"/>
            <a:headEnd/>
            <a:tailEnd/>
          </a:ln>
          <a:effectLst>
            <a:outerShdw blurRad="63500" dist="38099" dir="2700000" algn="ctr" rotWithShape="0">
              <a:schemeClr val="bg2">
                <a:alpha val="74997"/>
              </a:schemeClr>
            </a:outerShdw>
          </a:effectLst>
        </p:spPr>
        <p:txBody>
          <a:bodyPr wrap="none" lIns="90487" tIns="44450" rIns="90487" bIns="44450">
            <a:spAutoFit/>
          </a:bodyPr>
          <a:lstStyle/>
          <a:p>
            <a:pPr>
              <a:defRPr/>
            </a:pPr>
            <a:r>
              <a:rPr lang="en-US" sz="3600" i="1">
                <a:solidFill>
                  <a:schemeClr val="accent1"/>
                </a:solidFill>
                <a:latin typeface="Arial" charset="0"/>
                <a:ea typeface="ＭＳ Ｐゴシック" pitchFamily="-128" charset="-128"/>
              </a:rPr>
              <a:t>CROSS</a:t>
            </a:r>
          </a:p>
        </p:txBody>
      </p:sp>
      <p:sp>
        <p:nvSpPr>
          <p:cNvPr id="494604" name="Rectangle 12">
            <a:extLst>
              <a:ext uri="{FF2B5EF4-FFF2-40B4-BE49-F238E27FC236}">
                <a16:creationId xmlns:a16="http://schemas.microsoft.com/office/drawing/2014/main" id="{5795D18F-3BE1-23F3-484A-7409F7382172}"/>
              </a:ext>
            </a:extLst>
          </p:cNvPr>
          <p:cNvSpPr>
            <a:spLocks noChangeArrowheads="1"/>
          </p:cNvSpPr>
          <p:nvPr/>
        </p:nvSpPr>
        <p:spPr bwMode="auto">
          <a:xfrm>
            <a:off x="3152775" y="2413000"/>
            <a:ext cx="2922588" cy="644525"/>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3600" i="1" dirty="0">
                <a:solidFill>
                  <a:schemeClr val="accent1"/>
                </a:solidFill>
                <a:latin typeface="Arial" charset="0"/>
                <a:ea typeface="ＭＳ Ｐゴシック" pitchFamily="-128" charset="-128"/>
              </a:rPr>
              <a:t>CHURCH</a:t>
            </a:r>
          </a:p>
        </p:txBody>
      </p:sp>
      <p:sp>
        <p:nvSpPr>
          <p:cNvPr id="34825" name="Rectangle 13">
            <a:extLst>
              <a:ext uri="{FF2B5EF4-FFF2-40B4-BE49-F238E27FC236}">
                <a16:creationId xmlns:a16="http://schemas.microsoft.com/office/drawing/2014/main" id="{8BEFA84A-4CB9-4626-02C4-A6464AB5A5DC}"/>
              </a:ext>
            </a:extLst>
          </p:cNvPr>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48">
            <a:extLst>
              <a:ext uri="{FF2B5EF4-FFF2-40B4-BE49-F238E27FC236}">
                <a16:creationId xmlns:a16="http://schemas.microsoft.com/office/drawing/2014/main" id="{E1DB7BA1-D74B-88DC-A49A-696A3F535DE2}"/>
              </a:ext>
            </a:extLst>
          </p:cNvPr>
          <p:cNvGrpSpPr>
            <a:grpSpLocks/>
          </p:cNvGrpSpPr>
          <p:nvPr/>
        </p:nvGrpSpPr>
        <p:grpSpPr bwMode="auto">
          <a:xfrm>
            <a:off x="3363913" y="4371975"/>
            <a:ext cx="6654800" cy="2220913"/>
            <a:chOff x="2119" y="2754"/>
            <a:chExt cx="4192" cy="1399"/>
          </a:xfrm>
        </p:grpSpPr>
        <p:sp>
          <p:nvSpPr>
            <p:cNvPr id="34918" name="Rectangle 9">
              <a:extLst>
                <a:ext uri="{FF2B5EF4-FFF2-40B4-BE49-F238E27FC236}">
                  <a16:creationId xmlns:a16="http://schemas.microsoft.com/office/drawing/2014/main" id="{66A691D6-E636-603C-C8E0-EBB4624F7C46}"/>
                </a:ext>
              </a:extLst>
            </p:cNvPr>
            <p:cNvSpPr>
              <a:spLocks noChangeArrowheads="1"/>
            </p:cNvSpPr>
            <p:nvPr/>
          </p:nvSpPr>
          <p:spPr bwMode="auto">
            <a:xfrm>
              <a:off x="2119" y="2754"/>
              <a:ext cx="168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PHONGKHAMI</a:t>
              </a:r>
              <a:endParaRPr lang="en-US" altLang="en-US" sz="2800">
                <a:solidFill>
                  <a:schemeClr val="bg2"/>
                </a:solidFill>
              </a:endParaRPr>
            </a:p>
          </p:txBody>
        </p:sp>
        <p:grpSp>
          <p:nvGrpSpPr>
            <p:cNvPr id="34919" name="Group 26">
              <a:extLst>
                <a:ext uri="{FF2B5EF4-FFF2-40B4-BE49-F238E27FC236}">
                  <a16:creationId xmlns:a16="http://schemas.microsoft.com/office/drawing/2014/main" id="{1D2CA5E9-8930-1D7C-A90C-741A0E6C3D5D}"/>
                </a:ext>
              </a:extLst>
            </p:cNvPr>
            <p:cNvGrpSpPr>
              <a:grpSpLocks/>
            </p:cNvGrpSpPr>
            <p:nvPr/>
          </p:nvGrpSpPr>
          <p:grpSpPr bwMode="auto">
            <a:xfrm>
              <a:off x="3318" y="3016"/>
              <a:ext cx="2993" cy="1137"/>
              <a:chOff x="3358" y="3072"/>
              <a:chExt cx="2993" cy="1137"/>
            </a:xfrm>
          </p:grpSpPr>
          <p:sp>
            <p:nvSpPr>
              <p:cNvPr id="494619" name="Rectangle 27">
                <a:extLst>
                  <a:ext uri="{FF2B5EF4-FFF2-40B4-BE49-F238E27FC236}">
                    <a16:creationId xmlns:a16="http://schemas.microsoft.com/office/drawing/2014/main" id="{C4B83F21-088A-FACF-3129-E778E5679B92}"/>
                  </a:ext>
                </a:extLst>
              </p:cNvPr>
              <p:cNvSpPr>
                <a:spLocks noChangeArrowheads="1"/>
              </p:cNvSpPr>
              <p:nvPr/>
            </p:nvSpPr>
            <p:spPr bwMode="auto">
              <a:xfrm>
                <a:off x="4111" y="3072"/>
                <a:ext cx="1162" cy="661"/>
              </a:xfrm>
              <a:prstGeom prst="rect">
                <a:avLst/>
              </a:prstGeom>
              <a:noFill/>
              <a:ln w="50800">
                <a:no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4620" name="Rectangle 28">
                <a:extLst>
                  <a:ext uri="{FF2B5EF4-FFF2-40B4-BE49-F238E27FC236}">
                    <a16:creationId xmlns:a16="http://schemas.microsoft.com/office/drawing/2014/main" id="{40ED449E-6BD6-4FDF-4339-6E3D28BBA461}"/>
                  </a:ext>
                </a:extLst>
              </p:cNvPr>
              <p:cNvSpPr>
                <a:spLocks noChangeArrowheads="1"/>
              </p:cNvSpPr>
              <p:nvPr/>
            </p:nvSpPr>
            <p:spPr bwMode="auto">
              <a:xfrm>
                <a:off x="3358" y="3237"/>
                <a:ext cx="2993" cy="97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nSpc>
                    <a:spcPct val="80000"/>
                  </a:lnSpc>
                  <a:defRPr/>
                </a:pPr>
                <a:r>
                  <a:rPr lang="en-US" altLang="en-US" sz="3200">
                    <a:solidFill>
                      <a:srgbClr val="FFFF00"/>
                    </a:solidFill>
                  </a:rPr>
                  <a:t>Katang makhavai </a:t>
                </a:r>
              </a:p>
              <a:p>
                <a:pPr>
                  <a:lnSpc>
                    <a:spcPct val="80000"/>
                  </a:lnSpc>
                  <a:defRPr/>
                </a:pPr>
                <a:r>
                  <a:rPr lang="en-US" altLang="en-US" sz="3200">
                    <a:solidFill>
                      <a:srgbClr val="FFFF00"/>
                    </a:solidFill>
                  </a:rPr>
                  <a:t>mirin</a:t>
                </a:r>
              </a:p>
              <a:p>
                <a:pPr>
                  <a:lnSpc>
                    <a:spcPct val="80000"/>
                  </a:lnSpc>
                  <a:defRPr/>
                </a:pPr>
                <a:endParaRPr lang="en-US" altLang="en-US" sz="1800">
                  <a:solidFill>
                    <a:srgbClr val="FFFF00"/>
                  </a:solidFill>
                </a:endParaRPr>
              </a:p>
              <a:p>
                <a:pPr>
                  <a:lnSpc>
                    <a:spcPct val="80000"/>
                  </a:lnSpc>
                  <a:defRPr/>
                </a:pPr>
                <a:endParaRPr lang="en-US" altLang="en-US" sz="1800">
                  <a:solidFill>
                    <a:srgbClr val="FFFF00"/>
                  </a:solidFill>
                </a:endParaRPr>
              </a:p>
              <a:p>
                <a:pPr>
                  <a:lnSpc>
                    <a:spcPct val="80000"/>
                  </a:lnSpc>
                  <a:defRPr/>
                </a:pPr>
                <a:endParaRPr lang="en-US" altLang="en-US" sz="1800">
                  <a:solidFill>
                    <a:srgbClr val="FFFF00"/>
                  </a:solidFill>
                </a:endParaRPr>
              </a:p>
            </p:txBody>
          </p:sp>
        </p:grpSp>
        <p:sp>
          <p:nvSpPr>
            <p:cNvPr id="494621" name="Line 29">
              <a:extLst>
                <a:ext uri="{FF2B5EF4-FFF2-40B4-BE49-F238E27FC236}">
                  <a16:creationId xmlns:a16="http://schemas.microsoft.com/office/drawing/2014/main" id="{FFFB7BEC-01B0-0962-F137-F63B973FF38A}"/>
                </a:ext>
              </a:extLst>
            </p:cNvPr>
            <p:cNvSpPr>
              <a:spLocks noChangeShapeType="1"/>
            </p:cNvSpPr>
            <p:nvPr/>
          </p:nvSpPr>
          <p:spPr bwMode="auto">
            <a:xfrm>
              <a:off x="3637" y="2897"/>
              <a:ext cx="547" cy="359"/>
            </a:xfrm>
            <a:prstGeom prst="line">
              <a:avLst/>
            </a:prstGeom>
            <a:noFill/>
            <a:ln w="57150">
              <a:solidFill>
                <a:schemeClr val="accent1"/>
              </a:solidFill>
              <a:round/>
              <a:headEnd/>
              <a:tailEnd/>
            </a:ln>
            <a:effectLst>
              <a:outerShdw blurRad="63500" dist="26940" dir="5400000" algn="ctr" rotWithShape="0">
                <a:schemeClr val="bg2">
                  <a:alpha val="74997"/>
                </a:schemeClr>
              </a:outerShdw>
            </a:effectLst>
          </p:spPr>
          <p:txBody>
            <a:bodyPr wrap="none" anchor="ctr"/>
            <a:lstStyle/>
            <a:p>
              <a:pPr>
                <a:defRPr/>
              </a:pPr>
              <a:endParaRPr lang="en-US">
                <a:latin typeface="Arial" charset="0"/>
                <a:ea typeface="ＭＳ Ｐゴシック" charset="-128"/>
                <a:cs typeface="ＭＳ Ｐゴシック" charset="-128"/>
              </a:endParaRPr>
            </a:p>
          </p:txBody>
        </p:sp>
      </p:grpSp>
      <p:sp>
        <p:nvSpPr>
          <p:cNvPr id="494634" name="Rectangle 42">
            <a:extLst>
              <a:ext uri="{FF2B5EF4-FFF2-40B4-BE49-F238E27FC236}">
                <a16:creationId xmlns:a16="http://schemas.microsoft.com/office/drawing/2014/main" id="{E2137C29-4BB8-788D-09A0-AE313B6A9CAF}"/>
              </a:ext>
            </a:extLst>
          </p:cNvPr>
          <p:cNvSpPr>
            <a:spLocks noChangeArrowheads="1"/>
          </p:cNvSpPr>
          <p:nvPr/>
        </p:nvSpPr>
        <p:spPr bwMode="auto">
          <a:xfrm>
            <a:off x="6473825" y="244475"/>
            <a:ext cx="1844675" cy="10493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grpSp>
        <p:nvGrpSpPr>
          <p:cNvPr id="4" name="Group 147">
            <a:extLst>
              <a:ext uri="{FF2B5EF4-FFF2-40B4-BE49-F238E27FC236}">
                <a16:creationId xmlns:a16="http://schemas.microsoft.com/office/drawing/2014/main" id="{36A71C63-2E66-2CF0-936E-B74312512EB0}"/>
              </a:ext>
            </a:extLst>
          </p:cNvPr>
          <p:cNvGrpSpPr>
            <a:grpSpLocks/>
          </p:cNvGrpSpPr>
          <p:nvPr/>
        </p:nvGrpSpPr>
        <p:grpSpPr bwMode="auto">
          <a:xfrm>
            <a:off x="3706813" y="3424238"/>
            <a:ext cx="4652962" cy="1398587"/>
            <a:chOff x="2335" y="2157"/>
            <a:chExt cx="2931" cy="881"/>
          </a:xfrm>
        </p:grpSpPr>
        <p:grpSp>
          <p:nvGrpSpPr>
            <p:cNvPr id="34913" name="Group 31">
              <a:extLst>
                <a:ext uri="{FF2B5EF4-FFF2-40B4-BE49-F238E27FC236}">
                  <a16:creationId xmlns:a16="http://schemas.microsoft.com/office/drawing/2014/main" id="{0179864F-623B-5E47-0403-F71C02B8F112}"/>
                </a:ext>
              </a:extLst>
            </p:cNvPr>
            <p:cNvGrpSpPr>
              <a:grpSpLocks/>
            </p:cNvGrpSpPr>
            <p:nvPr/>
          </p:nvGrpSpPr>
          <p:grpSpPr bwMode="auto">
            <a:xfrm>
              <a:off x="4104" y="2157"/>
              <a:ext cx="1162" cy="881"/>
              <a:chOff x="4112" y="2181"/>
              <a:chExt cx="1162" cy="881"/>
            </a:xfrm>
          </p:grpSpPr>
          <p:sp>
            <p:nvSpPr>
              <p:cNvPr id="494624" name="Rectangle 32">
                <a:extLst>
                  <a:ext uri="{FF2B5EF4-FFF2-40B4-BE49-F238E27FC236}">
                    <a16:creationId xmlns:a16="http://schemas.microsoft.com/office/drawing/2014/main" id="{8045816B-86E9-33A7-88CB-123C9D42E2A6}"/>
                  </a:ext>
                </a:extLst>
              </p:cNvPr>
              <p:cNvSpPr>
                <a:spLocks noChangeArrowheads="1"/>
              </p:cNvSpPr>
              <p:nvPr/>
            </p:nvSpPr>
            <p:spPr bwMode="auto">
              <a:xfrm>
                <a:off x="4112" y="2198"/>
                <a:ext cx="1162" cy="661"/>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4625" name="Rectangle 33">
                <a:extLst>
                  <a:ext uri="{FF2B5EF4-FFF2-40B4-BE49-F238E27FC236}">
                    <a16:creationId xmlns:a16="http://schemas.microsoft.com/office/drawing/2014/main" id="{63901341-399C-195C-14C3-24A807106B88}"/>
                  </a:ext>
                </a:extLst>
              </p:cNvPr>
              <p:cNvSpPr>
                <a:spLocks noChangeArrowheads="1"/>
              </p:cNvSpPr>
              <p:nvPr/>
            </p:nvSpPr>
            <p:spPr bwMode="auto">
              <a:xfrm>
                <a:off x="4149" y="2181"/>
                <a:ext cx="1091" cy="881"/>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lnSpc>
                    <a:spcPct val="85000"/>
                  </a:lnSpc>
                  <a:defRPr/>
                </a:pPr>
                <a:r>
                  <a:rPr lang="en-US" altLang="en-US" sz="3200">
                    <a:solidFill>
                      <a:srgbClr val="FFFF00"/>
                    </a:solidFill>
                  </a:rPr>
                  <a:t>Church </a:t>
                </a:r>
              </a:p>
              <a:p>
                <a:pPr algn="ctr">
                  <a:lnSpc>
                    <a:spcPct val="85000"/>
                  </a:lnSpc>
                  <a:defRPr/>
                </a:pPr>
                <a:r>
                  <a:rPr lang="en-US" altLang="en-US" sz="3200">
                    <a:solidFill>
                      <a:srgbClr val="FFFF00"/>
                    </a:solidFill>
                  </a:rPr>
                  <a:t>maram</a:t>
                </a:r>
                <a:endParaRPr lang="en-US" altLang="en-US" sz="1800">
                  <a:solidFill>
                    <a:srgbClr val="FFFF00"/>
                  </a:solidFill>
                </a:endParaRPr>
              </a:p>
              <a:p>
                <a:pPr algn="ctr">
                  <a:lnSpc>
                    <a:spcPct val="85000"/>
                  </a:lnSpc>
                  <a:defRPr/>
                </a:pPr>
                <a:endParaRPr lang="en-US" altLang="en-US" sz="1800">
                  <a:solidFill>
                    <a:srgbClr val="FFFF00"/>
                  </a:solidFill>
                </a:endParaRPr>
              </a:p>
              <a:p>
                <a:pPr algn="ctr">
                  <a:lnSpc>
                    <a:spcPct val="85000"/>
                  </a:lnSpc>
                  <a:defRPr/>
                </a:pPr>
                <a:endParaRPr lang="en-US" altLang="en-US" sz="1800">
                  <a:solidFill>
                    <a:srgbClr val="FFFF00"/>
                  </a:solidFill>
                </a:endParaRPr>
              </a:p>
            </p:txBody>
          </p:sp>
        </p:grpSp>
        <p:sp>
          <p:nvSpPr>
            <p:cNvPr id="494626" name="Line 34">
              <a:extLst>
                <a:ext uri="{FF2B5EF4-FFF2-40B4-BE49-F238E27FC236}">
                  <a16:creationId xmlns:a16="http://schemas.microsoft.com/office/drawing/2014/main" id="{642835EA-9251-CFFE-D25C-ECFF857CB7C2}"/>
                </a:ext>
              </a:extLst>
            </p:cNvPr>
            <p:cNvSpPr>
              <a:spLocks noChangeShapeType="1"/>
            </p:cNvSpPr>
            <p:nvPr/>
          </p:nvSpPr>
          <p:spPr bwMode="auto">
            <a:xfrm flipV="1">
              <a:off x="3493" y="2424"/>
              <a:ext cx="755" cy="185"/>
            </a:xfrm>
            <a:prstGeom prst="line">
              <a:avLst/>
            </a:prstGeom>
            <a:noFill/>
            <a:ln w="57150">
              <a:solidFill>
                <a:schemeClr val="accent1"/>
              </a:solidFill>
              <a:round/>
              <a:headEnd/>
              <a:tailEnd/>
            </a:ln>
            <a:effectLst>
              <a:outerShdw blurRad="63500" dist="40161" dir="6506097" algn="ctr" rotWithShape="0">
                <a:schemeClr val="bg2">
                  <a:alpha val="74998"/>
                </a:schemeClr>
              </a:outerShdw>
            </a:effectLst>
          </p:spPr>
          <p:txBody>
            <a:bodyPr wrap="none" anchor="ctr"/>
            <a:lstStyle/>
            <a:p>
              <a:pPr>
                <a:defRPr/>
              </a:pPr>
              <a:endParaRPr lang="en-US">
                <a:latin typeface="Arial" pitchFamily="-108" charset="0"/>
                <a:ea typeface="+mn-ea"/>
              </a:endParaRPr>
            </a:p>
          </p:txBody>
        </p:sp>
        <p:sp>
          <p:nvSpPr>
            <p:cNvPr id="34915" name="Rectangle 8">
              <a:extLst>
                <a:ext uri="{FF2B5EF4-FFF2-40B4-BE49-F238E27FC236}">
                  <a16:creationId xmlns:a16="http://schemas.microsoft.com/office/drawing/2014/main" id="{B7144E7C-2D07-62FB-737A-9A5327515C0A}"/>
                </a:ext>
              </a:extLst>
            </p:cNvPr>
            <p:cNvSpPr>
              <a:spLocks noChangeArrowheads="1"/>
            </p:cNvSpPr>
            <p:nvPr/>
          </p:nvSpPr>
          <p:spPr bwMode="auto">
            <a:xfrm>
              <a:off x="2335" y="2458"/>
              <a:ext cx="1435"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CHITHIBING</a:t>
              </a:r>
              <a:endParaRPr lang="en-US" altLang="en-US" sz="2800">
                <a:solidFill>
                  <a:schemeClr val="bg2"/>
                </a:solidFill>
              </a:endParaRPr>
            </a:p>
          </p:txBody>
        </p:sp>
      </p:grpSp>
      <p:sp>
        <p:nvSpPr>
          <p:cNvPr id="494708" name="Text Box 116">
            <a:extLst>
              <a:ext uri="{FF2B5EF4-FFF2-40B4-BE49-F238E27FC236}">
                <a16:creationId xmlns:a16="http://schemas.microsoft.com/office/drawing/2014/main" id="{53907B7D-BDD0-C411-766B-9F8B31511576}"/>
              </a:ext>
            </a:extLst>
          </p:cNvPr>
          <p:cNvSpPr txBox="1">
            <a:spLocks noChangeArrowheads="1"/>
          </p:cNvSpPr>
          <p:nvPr/>
        </p:nvSpPr>
        <p:spPr bwMode="auto">
          <a:xfrm>
            <a:off x="1778000" y="0"/>
            <a:ext cx="48260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Matthew - Phongkhami</a:t>
            </a:r>
          </a:p>
        </p:txBody>
      </p:sp>
      <p:sp>
        <p:nvSpPr>
          <p:cNvPr id="34830" name="Text Box 133">
            <a:extLst>
              <a:ext uri="{FF2B5EF4-FFF2-40B4-BE49-F238E27FC236}">
                <a16:creationId xmlns:a16="http://schemas.microsoft.com/office/drawing/2014/main" id="{42A22C05-DDFC-272A-8989-689058413B45}"/>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494732" name="Rectangle 140">
            <a:extLst>
              <a:ext uri="{FF2B5EF4-FFF2-40B4-BE49-F238E27FC236}">
                <a16:creationId xmlns:a16="http://schemas.microsoft.com/office/drawing/2014/main" id="{BCD31E02-1127-082C-6464-F54D205A62C2}"/>
              </a:ext>
            </a:extLst>
          </p:cNvPr>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15</a:t>
            </a:r>
          </a:p>
        </p:txBody>
      </p:sp>
      <p:sp>
        <p:nvSpPr>
          <p:cNvPr id="34832" name="Text Box 141">
            <a:extLst>
              <a:ext uri="{FF2B5EF4-FFF2-40B4-BE49-F238E27FC236}">
                <a16:creationId xmlns:a16="http://schemas.microsoft.com/office/drawing/2014/main" id="{43CE65A7-8496-2AA4-16AF-E4A92873C309}"/>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34833" name="Rectangle 143">
            <a:extLst>
              <a:ext uri="{FF2B5EF4-FFF2-40B4-BE49-F238E27FC236}">
                <a16:creationId xmlns:a16="http://schemas.microsoft.com/office/drawing/2014/main" id="{A57E7D39-CC37-7B18-141F-53FDE665865D}"/>
              </a:ext>
            </a:extLst>
          </p:cNvPr>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34834" name="Group 144">
            <a:extLst>
              <a:ext uri="{FF2B5EF4-FFF2-40B4-BE49-F238E27FC236}">
                <a16:creationId xmlns:a16="http://schemas.microsoft.com/office/drawing/2014/main" id="{AF39EB85-AC54-2EF4-CF76-00CC95430206}"/>
              </a:ext>
            </a:extLst>
          </p:cNvPr>
          <p:cNvGrpSpPr>
            <a:grpSpLocks/>
          </p:cNvGrpSpPr>
          <p:nvPr/>
        </p:nvGrpSpPr>
        <p:grpSpPr bwMode="auto">
          <a:xfrm>
            <a:off x="152400" y="2305050"/>
            <a:ext cx="4432300" cy="3192463"/>
            <a:chOff x="96" y="1452"/>
            <a:chExt cx="2792" cy="2011"/>
          </a:xfrm>
        </p:grpSpPr>
        <p:sp>
          <p:nvSpPr>
            <p:cNvPr id="494606" name="AutoShape 14">
              <a:extLst>
                <a:ext uri="{FF2B5EF4-FFF2-40B4-BE49-F238E27FC236}">
                  <a16:creationId xmlns:a16="http://schemas.microsoft.com/office/drawing/2014/main" id="{DC58E03B-BB2D-EF75-4070-75CF47A406F0}"/>
                </a:ext>
              </a:extLst>
            </p:cNvPr>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grpSp>
          <p:nvGrpSpPr>
            <p:cNvPr id="34848" name="Group 45">
              <a:extLst>
                <a:ext uri="{FF2B5EF4-FFF2-40B4-BE49-F238E27FC236}">
                  <a16:creationId xmlns:a16="http://schemas.microsoft.com/office/drawing/2014/main" id="{D11C0F9C-4846-482E-4DDF-C67E5EB6B637}"/>
                </a:ext>
              </a:extLst>
            </p:cNvPr>
            <p:cNvGrpSpPr>
              <a:grpSpLocks/>
            </p:cNvGrpSpPr>
            <p:nvPr/>
          </p:nvGrpSpPr>
          <p:grpSpPr bwMode="auto">
            <a:xfrm>
              <a:off x="96" y="1452"/>
              <a:ext cx="2792" cy="2011"/>
              <a:chOff x="96" y="1452"/>
              <a:chExt cx="2792" cy="2011"/>
            </a:xfrm>
          </p:grpSpPr>
          <p:sp>
            <p:nvSpPr>
              <p:cNvPr id="34849" name="Rectangle 46">
                <a:extLst>
                  <a:ext uri="{FF2B5EF4-FFF2-40B4-BE49-F238E27FC236}">
                    <a16:creationId xmlns:a16="http://schemas.microsoft.com/office/drawing/2014/main" id="{C5D41C44-9D2F-C3E1-E49B-E66C7CABCDC0}"/>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39" name="Rectangle 47">
                <a:extLst>
                  <a:ext uri="{FF2B5EF4-FFF2-40B4-BE49-F238E27FC236}">
                    <a16:creationId xmlns:a16="http://schemas.microsoft.com/office/drawing/2014/main" id="{02DB0F7D-27EF-B42C-3F32-C560C274D949}"/>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4851" name="Rectangle 48">
                <a:extLst>
                  <a:ext uri="{FF2B5EF4-FFF2-40B4-BE49-F238E27FC236}">
                    <a16:creationId xmlns:a16="http://schemas.microsoft.com/office/drawing/2014/main" id="{635D3A1C-EC15-6A83-C65C-B287F22A4A7F}"/>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52" name="AutoShape 49">
                <a:extLst>
                  <a:ext uri="{FF2B5EF4-FFF2-40B4-BE49-F238E27FC236}">
                    <a16:creationId xmlns:a16="http://schemas.microsoft.com/office/drawing/2014/main" id="{CBDC2D43-B828-30FC-4FA1-C1D8C97453DD}"/>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53" name="Rectangle 50">
                <a:extLst>
                  <a:ext uri="{FF2B5EF4-FFF2-40B4-BE49-F238E27FC236}">
                    <a16:creationId xmlns:a16="http://schemas.microsoft.com/office/drawing/2014/main" id="{2913615D-E663-1E1A-E7D3-DC0C2BA387FF}"/>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43" name="Rectangle 51">
                <a:extLst>
                  <a:ext uri="{FF2B5EF4-FFF2-40B4-BE49-F238E27FC236}">
                    <a16:creationId xmlns:a16="http://schemas.microsoft.com/office/drawing/2014/main" id="{B8B196BB-3DA3-5FD5-7250-284142383CAF}"/>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34855" name="Line 52">
                <a:extLst>
                  <a:ext uri="{FF2B5EF4-FFF2-40B4-BE49-F238E27FC236}">
                    <a16:creationId xmlns:a16="http://schemas.microsoft.com/office/drawing/2014/main" id="{56496085-91C5-0836-697D-262035BB470F}"/>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56" name="Line 53">
                <a:extLst>
                  <a:ext uri="{FF2B5EF4-FFF2-40B4-BE49-F238E27FC236}">
                    <a16:creationId xmlns:a16="http://schemas.microsoft.com/office/drawing/2014/main" id="{259150BB-363B-3A55-99EB-D92A8BCD49A5}"/>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57" name="Rectangle 54">
                <a:extLst>
                  <a:ext uri="{FF2B5EF4-FFF2-40B4-BE49-F238E27FC236}">
                    <a16:creationId xmlns:a16="http://schemas.microsoft.com/office/drawing/2014/main" id="{0226B401-3CFD-8235-5168-6F82DD8F11F9}"/>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47" name="Rectangle 55">
                <a:extLst>
                  <a:ext uri="{FF2B5EF4-FFF2-40B4-BE49-F238E27FC236}">
                    <a16:creationId xmlns:a16="http://schemas.microsoft.com/office/drawing/2014/main" id="{DDD75D47-83C0-33AA-0175-4B9BB07DEA90}"/>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4859" name="Rectangle 56">
                <a:extLst>
                  <a:ext uri="{FF2B5EF4-FFF2-40B4-BE49-F238E27FC236}">
                    <a16:creationId xmlns:a16="http://schemas.microsoft.com/office/drawing/2014/main" id="{010BB39C-F48B-CD02-3FE8-851913B78E10}"/>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60" name="AutoShape 57">
                <a:extLst>
                  <a:ext uri="{FF2B5EF4-FFF2-40B4-BE49-F238E27FC236}">
                    <a16:creationId xmlns:a16="http://schemas.microsoft.com/office/drawing/2014/main" id="{BA6D02E3-98A5-36E3-F839-E82B7F6A3BDF}"/>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61" name="Rectangle 58">
                <a:extLst>
                  <a:ext uri="{FF2B5EF4-FFF2-40B4-BE49-F238E27FC236}">
                    <a16:creationId xmlns:a16="http://schemas.microsoft.com/office/drawing/2014/main" id="{F2D7DE3F-9637-DF5A-1F58-086390CC46CB}"/>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51" name="Rectangle 59">
                <a:extLst>
                  <a:ext uri="{FF2B5EF4-FFF2-40B4-BE49-F238E27FC236}">
                    <a16:creationId xmlns:a16="http://schemas.microsoft.com/office/drawing/2014/main" id="{B1408B34-6A66-E206-63D1-FB8150785DC3}"/>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863" name="Line 60">
                <a:extLst>
                  <a:ext uri="{FF2B5EF4-FFF2-40B4-BE49-F238E27FC236}">
                    <a16:creationId xmlns:a16="http://schemas.microsoft.com/office/drawing/2014/main" id="{14CC4FF8-D015-218B-DFE6-8F0320733216}"/>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64" name="Line 61">
                <a:extLst>
                  <a:ext uri="{FF2B5EF4-FFF2-40B4-BE49-F238E27FC236}">
                    <a16:creationId xmlns:a16="http://schemas.microsoft.com/office/drawing/2014/main" id="{3FAD92EF-D182-920F-D76F-C8197402BB1B}"/>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65" name="Rectangle 62">
                <a:extLst>
                  <a:ext uri="{FF2B5EF4-FFF2-40B4-BE49-F238E27FC236}">
                    <a16:creationId xmlns:a16="http://schemas.microsoft.com/office/drawing/2014/main" id="{57B4B068-37A6-CD4D-BB50-0A77536A7B28}"/>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55" name="Rectangle 63">
                <a:extLst>
                  <a:ext uri="{FF2B5EF4-FFF2-40B4-BE49-F238E27FC236}">
                    <a16:creationId xmlns:a16="http://schemas.microsoft.com/office/drawing/2014/main" id="{FE999F9E-8085-E954-E738-24700234DED3}"/>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34867" name="Rectangle 64">
                <a:extLst>
                  <a:ext uri="{FF2B5EF4-FFF2-40B4-BE49-F238E27FC236}">
                    <a16:creationId xmlns:a16="http://schemas.microsoft.com/office/drawing/2014/main" id="{10CB35CD-E296-0EFF-C0EE-BF415A1482D2}"/>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68" name="AutoShape 65">
                <a:extLst>
                  <a:ext uri="{FF2B5EF4-FFF2-40B4-BE49-F238E27FC236}">
                    <a16:creationId xmlns:a16="http://schemas.microsoft.com/office/drawing/2014/main" id="{4470DF80-8AE2-B073-A2BC-5E56D4540C0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69" name="Rectangle 66">
                <a:extLst>
                  <a:ext uri="{FF2B5EF4-FFF2-40B4-BE49-F238E27FC236}">
                    <a16:creationId xmlns:a16="http://schemas.microsoft.com/office/drawing/2014/main" id="{B696F9F8-E27A-D827-A176-835F93666942}"/>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59" name="Rectangle 67">
                <a:extLst>
                  <a:ext uri="{FF2B5EF4-FFF2-40B4-BE49-F238E27FC236}">
                    <a16:creationId xmlns:a16="http://schemas.microsoft.com/office/drawing/2014/main" id="{8DDEFB39-5A66-C600-17C7-FAF831D2906A}"/>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871" name="Line 68">
                <a:extLst>
                  <a:ext uri="{FF2B5EF4-FFF2-40B4-BE49-F238E27FC236}">
                    <a16:creationId xmlns:a16="http://schemas.microsoft.com/office/drawing/2014/main" id="{6596A1F7-9CD1-E9CE-98BE-C70614184B28}"/>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2" name="Line 69">
                <a:extLst>
                  <a:ext uri="{FF2B5EF4-FFF2-40B4-BE49-F238E27FC236}">
                    <a16:creationId xmlns:a16="http://schemas.microsoft.com/office/drawing/2014/main" id="{49BED63E-8CB2-3C77-CD2F-8C08BAB25CD8}"/>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3" name="Rectangle 70">
                <a:extLst>
                  <a:ext uri="{FF2B5EF4-FFF2-40B4-BE49-F238E27FC236}">
                    <a16:creationId xmlns:a16="http://schemas.microsoft.com/office/drawing/2014/main" id="{8D0763E5-DF8C-7F44-9015-9660BB3F1A98}"/>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74" name="AutoShape 71">
                <a:extLst>
                  <a:ext uri="{FF2B5EF4-FFF2-40B4-BE49-F238E27FC236}">
                    <a16:creationId xmlns:a16="http://schemas.microsoft.com/office/drawing/2014/main" id="{C67EC145-5736-5FE0-E3D1-77C0B9F8AABD}"/>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75" name="Rectangle 72">
                <a:extLst>
                  <a:ext uri="{FF2B5EF4-FFF2-40B4-BE49-F238E27FC236}">
                    <a16:creationId xmlns:a16="http://schemas.microsoft.com/office/drawing/2014/main" id="{C8D089FB-E2F3-4A5E-DDC8-CE2E8D2DF5BB}"/>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65" name="Rectangle 73">
                <a:extLst>
                  <a:ext uri="{FF2B5EF4-FFF2-40B4-BE49-F238E27FC236}">
                    <a16:creationId xmlns:a16="http://schemas.microsoft.com/office/drawing/2014/main" id="{073B77EF-190F-094A-3C2E-FB510294F4F2}"/>
                  </a:ext>
                </a:extLst>
              </p:cNvPr>
              <p:cNvSpPr>
                <a:spLocks noChangeArrowheads="1"/>
              </p:cNvSpPr>
              <p:nvPr/>
            </p:nvSpPr>
            <p:spPr bwMode="auto">
              <a:xfrm>
                <a:off x="689" y="1896"/>
                <a:ext cx="49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MOSES</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877" name="Line 74">
                <a:extLst>
                  <a:ext uri="{FF2B5EF4-FFF2-40B4-BE49-F238E27FC236}">
                    <a16:creationId xmlns:a16="http://schemas.microsoft.com/office/drawing/2014/main" id="{2D3641EF-C101-23E2-026B-A3420968D637}"/>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8" name="Line 75">
                <a:extLst>
                  <a:ext uri="{FF2B5EF4-FFF2-40B4-BE49-F238E27FC236}">
                    <a16:creationId xmlns:a16="http://schemas.microsoft.com/office/drawing/2014/main" id="{B51E4C14-FB4E-3F10-1DE3-717E57FE2D77}"/>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79" name="Rectangle 76">
                <a:extLst>
                  <a:ext uri="{FF2B5EF4-FFF2-40B4-BE49-F238E27FC236}">
                    <a16:creationId xmlns:a16="http://schemas.microsoft.com/office/drawing/2014/main" id="{8AD6F365-EB2E-9849-CE9E-1E0A6C00C75B}"/>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80" name="AutoShape 77">
                <a:extLst>
                  <a:ext uri="{FF2B5EF4-FFF2-40B4-BE49-F238E27FC236}">
                    <a16:creationId xmlns:a16="http://schemas.microsoft.com/office/drawing/2014/main" id="{A6E14A2A-EC54-28AD-82CC-FA7A65FCC7FD}"/>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81" name="Rectangle 78">
                <a:extLst>
                  <a:ext uri="{FF2B5EF4-FFF2-40B4-BE49-F238E27FC236}">
                    <a16:creationId xmlns:a16="http://schemas.microsoft.com/office/drawing/2014/main" id="{C128564D-2735-D0E6-DC07-0573C211312D}"/>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71" name="Rectangle 79">
                <a:extLst>
                  <a:ext uri="{FF2B5EF4-FFF2-40B4-BE49-F238E27FC236}">
                    <a16:creationId xmlns:a16="http://schemas.microsoft.com/office/drawing/2014/main" id="{A7F1B7BA-FDDA-8012-D7BC-71C9D9C58A0B}"/>
                  </a:ext>
                </a:extLst>
              </p:cNvPr>
              <p:cNvSpPr>
                <a:spLocks noChangeArrowheads="1"/>
              </p:cNvSpPr>
              <p:nvPr/>
            </p:nvSpPr>
            <p:spPr bwMode="auto">
              <a:xfrm>
                <a:off x="787" y="2031"/>
                <a:ext cx="560"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JOSHUA</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883" name="Line 80">
                <a:extLst>
                  <a:ext uri="{FF2B5EF4-FFF2-40B4-BE49-F238E27FC236}">
                    <a16:creationId xmlns:a16="http://schemas.microsoft.com/office/drawing/2014/main" id="{70137494-A5FB-0CA8-8C11-24A2172365F4}"/>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84" name="Line 81">
                <a:extLst>
                  <a:ext uri="{FF2B5EF4-FFF2-40B4-BE49-F238E27FC236}">
                    <a16:creationId xmlns:a16="http://schemas.microsoft.com/office/drawing/2014/main" id="{4F03CFAD-A478-B1E4-B1B9-4F1EFC8535D5}"/>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85" name="Rectangle 82">
                <a:extLst>
                  <a:ext uri="{FF2B5EF4-FFF2-40B4-BE49-F238E27FC236}">
                    <a16:creationId xmlns:a16="http://schemas.microsoft.com/office/drawing/2014/main" id="{9900EA9A-2ABC-D68C-0458-A89FABDFCE90}"/>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86" name="AutoShape 83">
                <a:extLst>
                  <a:ext uri="{FF2B5EF4-FFF2-40B4-BE49-F238E27FC236}">
                    <a16:creationId xmlns:a16="http://schemas.microsoft.com/office/drawing/2014/main" id="{F0D211FE-2E76-4965-0160-927091FFF660}"/>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87" name="Rectangle 84">
                <a:extLst>
                  <a:ext uri="{FF2B5EF4-FFF2-40B4-BE49-F238E27FC236}">
                    <a16:creationId xmlns:a16="http://schemas.microsoft.com/office/drawing/2014/main" id="{3640E228-3FC9-1035-B2BB-BE26DE323C27}"/>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77" name="Rectangle 85">
                <a:extLst>
                  <a:ext uri="{FF2B5EF4-FFF2-40B4-BE49-F238E27FC236}">
                    <a16:creationId xmlns:a16="http://schemas.microsoft.com/office/drawing/2014/main" id="{CD8E8E28-ECCB-5F7B-2BB1-18FC09291557}"/>
                  </a:ext>
                </a:extLst>
              </p:cNvPr>
              <p:cNvSpPr>
                <a:spLocks noChangeArrowheads="1"/>
              </p:cNvSpPr>
              <p:nvPr/>
            </p:nvSpPr>
            <p:spPr bwMode="auto">
              <a:xfrm>
                <a:off x="880" y="2177"/>
                <a:ext cx="777"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ROTKHAMARAT</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34889" name="Line 86">
                <a:extLst>
                  <a:ext uri="{FF2B5EF4-FFF2-40B4-BE49-F238E27FC236}">
                    <a16:creationId xmlns:a16="http://schemas.microsoft.com/office/drawing/2014/main" id="{F03D0DA1-61FF-AFAC-F44C-BFC2B0EE6A92}"/>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90" name="Rectangle 87">
                <a:extLst>
                  <a:ext uri="{FF2B5EF4-FFF2-40B4-BE49-F238E27FC236}">
                    <a16:creationId xmlns:a16="http://schemas.microsoft.com/office/drawing/2014/main" id="{1A69D418-5B39-43F2-3D38-2A9E088E6789}"/>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91" name="AutoShape 88">
                <a:extLst>
                  <a:ext uri="{FF2B5EF4-FFF2-40B4-BE49-F238E27FC236}">
                    <a16:creationId xmlns:a16="http://schemas.microsoft.com/office/drawing/2014/main" id="{92982336-AB0B-E5FD-D998-6E3211EF8559}"/>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92" name="Rectangle 89">
                <a:extLst>
                  <a:ext uri="{FF2B5EF4-FFF2-40B4-BE49-F238E27FC236}">
                    <a16:creationId xmlns:a16="http://schemas.microsoft.com/office/drawing/2014/main" id="{A7BB22C8-56C2-2971-8003-C76FE64FE4DF}"/>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82" name="Rectangle 90">
                <a:extLst>
                  <a:ext uri="{FF2B5EF4-FFF2-40B4-BE49-F238E27FC236}">
                    <a16:creationId xmlns:a16="http://schemas.microsoft.com/office/drawing/2014/main" id="{2BD49F4C-A066-E808-6D50-74F979220FA9}"/>
                  </a:ext>
                </a:extLst>
              </p:cNvPr>
              <p:cNvSpPr>
                <a:spLocks noChangeArrowheads="1"/>
              </p:cNvSpPr>
              <p:nvPr/>
            </p:nvSpPr>
            <p:spPr bwMode="auto">
              <a:xfrm>
                <a:off x="1041" y="2320"/>
                <a:ext cx="704"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WUNGNAO</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894" name="Line 91">
                <a:extLst>
                  <a:ext uri="{FF2B5EF4-FFF2-40B4-BE49-F238E27FC236}">
                    <a16:creationId xmlns:a16="http://schemas.microsoft.com/office/drawing/2014/main" id="{6C564C4D-A8FD-D6FC-92CB-EDDA98C352B3}"/>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95" name="Rectangle 92">
                <a:extLst>
                  <a:ext uri="{FF2B5EF4-FFF2-40B4-BE49-F238E27FC236}">
                    <a16:creationId xmlns:a16="http://schemas.microsoft.com/office/drawing/2014/main" id="{52C359C8-5767-CD47-7A43-D7F8B089B182}"/>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96" name="AutoShape 93">
                <a:extLst>
                  <a:ext uri="{FF2B5EF4-FFF2-40B4-BE49-F238E27FC236}">
                    <a16:creationId xmlns:a16="http://schemas.microsoft.com/office/drawing/2014/main" id="{FABFC532-5759-4A84-5010-61C26BEC8D2D}"/>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897" name="Rectangle 94">
                <a:extLst>
                  <a:ext uri="{FF2B5EF4-FFF2-40B4-BE49-F238E27FC236}">
                    <a16:creationId xmlns:a16="http://schemas.microsoft.com/office/drawing/2014/main" id="{AEAE774B-D663-FE90-A37E-BCB185F1824A}"/>
                  </a:ext>
                </a:extLst>
              </p:cNvPr>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87" name="Rectangle 95">
                <a:extLst>
                  <a:ext uri="{FF2B5EF4-FFF2-40B4-BE49-F238E27FC236}">
                    <a16:creationId xmlns:a16="http://schemas.microsoft.com/office/drawing/2014/main" id="{F9E5CEB2-8E70-C3B4-AAD3-F7E8D24E84D0}"/>
                  </a:ext>
                </a:extLst>
              </p:cNvPr>
              <p:cNvSpPr>
                <a:spLocks noChangeArrowheads="1"/>
              </p:cNvSpPr>
              <p:nvPr/>
            </p:nvSpPr>
            <p:spPr bwMode="auto">
              <a:xfrm>
                <a:off x="1182" y="2471"/>
                <a:ext cx="698"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NARKAHAI</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899" name="Line 96">
                <a:extLst>
                  <a:ext uri="{FF2B5EF4-FFF2-40B4-BE49-F238E27FC236}">
                    <a16:creationId xmlns:a16="http://schemas.microsoft.com/office/drawing/2014/main" id="{323506A8-60F5-C6AF-5EEA-E483ED8E0713}"/>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00" name="Rectangle 97">
                <a:extLst>
                  <a:ext uri="{FF2B5EF4-FFF2-40B4-BE49-F238E27FC236}">
                    <a16:creationId xmlns:a16="http://schemas.microsoft.com/office/drawing/2014/main" id="{A0D4A0EC-F1C8-9EB3-3241-3D8F28A92216}"/>
                  </a:ext>
                </a:extLst>
              </p:cNvPr>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901" name="AutoShape 98">
                <a:extLst>
                  <a:ext uri="{FF2B5EF4-FFF2-40B4-BE49-F238E27FC236}">
                    <a16:creationId xmlns:a16="http://schemas.microsoft.com/office/drawing/2014/main" id="{7514C9AA-4335-B481-1018-B4E4EE2ADF1E}"/>
                  </a:ext>
                </a:extLst>
              </p:cNvPr>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902" name="Rectangle 99">
                <a:extLst>
                  <a:ext uri="{FF2B5EF4-FFF2-40B4-BE49-F238E27FC236}">
                    <a16:creationId xmlns:a16="http://schemas.microsoft.com/office/drawing/2014/main" id="{110F2778-821D-933E-AF8B-3551FBC22866}"/>
                  </a:ext>
                </a:extLst>
              </p:cNvPr>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94692" name="Rectangle 100">
                <a:extLst>
                  <a:ext uri="{FF2B5EF4-FFF2-40B4-BE49-F238E27FC236}">
                    <a16:creationId xmlns:a16="http://schemas.microsoft.com/office/drawing/2014/main" id="{C601FF60-1857-0B09-5743-52F3875F346C}"/>
                  </a:ext>
                </a:extLst>
              </p:cNvPr>
              <p:cNvSpPr>
                <a:spLocks noChangeArrowheads="1"/>
              </p:cNvSpPr>
              <p:nvPr/>
            </p:nvSpPr>
            <p:spPr bwMode="auto">
              <a:xfrm>
                <a:off x="1280" y="2624"/>
                <a:ext cx="909" cy="136"/>
              </a:xfrm>
              <a:prstGeom prst="rect">
                <a:avLst/>
              </a:prstGeom>
              <a:noFill/>
              <a:ln w="9525">
                <a:noFill/>
                <a:miter lim="800000"/>
                <a:headEnd/>
                <a:tailEnd/>
              </a:ln>
            </p:spPr>
            <p:txBody>
              <a:bodyPr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VARI KAHAI</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34904" name="Line 101">
                <a:extLst>
                  <a:ext uri="{FF2B5EF4-FFF2-40B4-BE49-F238E27FC236}">
                    <a16:creationId xmlns:a16="http://schemas.microsoft.com/office/drawing/2014/main" id="{4C2A3EC9-1A1A-3747-CA7B-6EF69CF22BA9}"/>
                  </a:ext>
                </a:extLst>
              </p:cNvPr>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05" name="Rectangle 102">
                <a:extLst>
                  <a:ext uri="{FF2B5EF4-FFF2-40B4-BE49-F238E27FC236}">
                    <a16:creationId xmlns:a16="http://schemas.microsoft.com/office/drawing/2014/main" id="{98C8A4B1-CEE8-B7C4-A9E1-6A2B3FE2EEA0}"/>
                  </a:ext>
                </a:extLst>
              </p:cNvPr>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906" name="AutoShape 103">
                <a:extLst>
                  <a:ext uri="{FF2B5EF4-FFF2-40B4-BE49-F238E27FC236}">
                    <a16:creationId xmlns:a16="http://schemas.microsoft.com/office/drawing/2014/main" id="{8680DCF9-850B-0937-FA80-5114A87C9F45}"/>
                  </a:ext>
                </a:extLst>
              </p:cNvPr>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4907" name="Rectangle 104">
                <a:extLst>
                  <a:ext uri="{FF2B5EF4-FFF2-40B4-BE49-F238E27FC236}">
                    <a16:creationId xmlns:a16="http://schemas.microsoft.com/office/drawing/2014/main" id="{97FFAEFE-DD70-8A0E-5B76-7577250B1AC3}"/>
                  </a:ext>
                </a:extLst>
              </p:cNvPr>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34908" name="Group 105">
                <a:extLst>
                  <a:ext uri="{FF2B5EF4-FFF2-40B4-BE49-F238E27FC236}">
                    <a16:creationId xmlns:a16="http://schemas.microsoft.com/office/drawing/2014/main" id="{0FD625EE-FC74-ED6D-EDB7-E60A209BD67D}"/>
                  </a:ext>
                </a:extLst>
              </p:cNvPr>
              <p:cNvGrpSpPr>
                <a:grpSpLocks/>
              </p:cNvGrpSpPr>
              <p:nvPr/>
            </p:nvGrpSpPr>
            <p:grpSpPr bwMode="auto">
              <a:xfrm>
                <a:off x="1617" y="2765"/>
                <a:ext cx="563" cy="203"/>
                <a:chOff x="3089" y="3101"/>
                <a:chExt cx="563" cy="203"/>
              </a:xfrm>
            </p:grpSpPr>
            <p:sp>
              <p:nvSpPr>
                <p:cNvPr id="494698" name="Rectangle 106">
                  <a:extLst>
                    <a:ext uri="{FF2B5EF4-FFF2-40B4-BE49-F238E27FC236}">
                      <a16:creationId xmlns:a16="http://schemas.microsoft.com/office/drawing/2014/main" id="{80997898-E762-E69A-6BE0-A6548E036FD1}"/>
                    </a:ext>
                  </a:extLst>
                </p:cNvPr>
                <p:cNvSpPr>
                  <a:spLocks noChangeArrowheads="1"/>
                </p:cNvSpPr>
                <p:nvPr/>
              </p:nvSpPr>
              <p:spPr bwMode="auto">
                <a:xfrm>
                  <a:off x="3089" y="3112"/>
                  <a:ext cx="133" cy="192"/>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2000">
                      <a:solidFill>
                        <a:srgbClr val="790015"/>
                      </a:solidFill>
                      <a:latin typeface="Helvetica" panose="020B0604020202020204" pitchFamily="34" charset="0"/>
                    </a:rPr>
                    <a:t>   </a:t>
                  </a:r>
                  <a:endParaRPr lang="en-US" altLang="en-US" sz="3200">
                    <a:solidFill>
                      <a:srgbClr val="FFA27C"/>
                    </a:solidFill>
                    <a:effectLst>
                      <a:outerShdw blurRad="38100" dist="38100" dir="2700000" algn="tl">
                        <a:srgbClr val="000000"/>
                      </a:outerShdw>
                    </a:effectLst>
                    <a:latin typeface="Helvetica" panose="020B0604020202020204" pitchFamily="34" charset="0"/>
                  </a:endParaRPr>
                </a:p>
              </p:txBody>
            </p:sp>
            <p:sp>
              <p:nvSpPr>
                <p:cNvPr id="494699" name="Rectangle 107">
                  <a:extLst>
                    <a:ext uri="{FF2B5EF4-FFF2-40B4-BE49-F238E27FC236}">
                      <a16:creationId xmlns:a16="http://schemas.microsoft.com/office/drawing/2014/main" id="{4AAE21FA-847D-A3AC-76B1-9CE15CE6F0DB}"/>
                    </a:ext>
                  </a:extLst>
                </p:cNvPr>
                <p:cNvSpPr>
                  <a:spLocks noChangeArrowheads="1"/>
                </p:cNvSpPr>
                <p:nvPr/>
              </p:nvSpPr>
              <p:spPr bwMode="auto">
                <a:xfrm>
                  <a:off x="3101" y="3101"/>
                  <a:ext cx="551" cy="202"/>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2100">
                      <a:solidFill>
                        <a:srgbClr val="790015"/>
                      </a:solidFill>
                      <a:latin typeface="Helvetica" panose="020B0604020202020204" pitchFamily="34" charset="0"/>
                    </a:rPr>
                    <a:t>JESUS</a:t>
                  </a:r>
                  <a:endParaRPr lang="en-US" altLang="en-US" sz="3200">
                    <a:solidFill>
                      <a:srgbClr val="FFA27C"/>
                    </a:solidFill>
                    <a:effectLst>
                      <a:outerShdw blurRad="38100" dist="38100" dir="2700000" algn="tl">
                        <a:srgbClr val="000000"/>
                      </a:outerShdw>
                    </a:effectLst>
                    <a:latin typeface="Helvetica" panose="020B0604020202020204" pitchFamily="34" charset="0"/>
                  </a:endParaRPr>
                </a:p>
              </p:txBody>
            </p:sp>
          </p:grpSp>
          <p:sp>
            <p:nvSpPr>
              <p:cNvPr id="34909" name="Line 108">
                <a:extLst>
                  <a:ext uri="{FF2B5EF4-FFF2-40B4-BE49-F238E27FC236}">
                    <a16:creationId xmlns:a16="http://schemas.microsoft.com/office/drawing/2014/main" id="{FFEF87D5-81A6-FCC6-AD4C-13CD1F39369F}"/>
                  </a:ext>
                </a:extLst>
              </p:cNvPr>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0" name="Line 109">
                <a:extLst>
                  <a:ext uri="{FF2B5EF4-FFF2-40B4-BE49-F238E27FC236}">
                    <a16:creationId xmlns:a16="http://schemas.microsoft.com/office/drawing/2014/main" id="{6B5B8A74-047C-F833-5C61-9A8FAAC420AD}"/>
                  </a:ext>
                </a:extLst>
              </p:cNvPr>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 name="Group 145">
            <a:extLst>
              <a:ext uri="{FF2B5EF4-FFF2-40B4-BE49-F238E27FC236}">
                <a16:creationId xmlns:a16="http://schemas.microsoft.com/office/drawing/2014/main" id="{C869D398-71D3-9122-6AE4-27B176F46DD6}"/>
              </a:ext>
            </a:extLst>
          </p:cNvPr>
          <p:cNvGrpSpPr>
            <a:grpSpLocks/>
          </p:cNvGrpSpPr>
          <p:nvPr/>
        </p:nvGrpSpPr>
        <p:grpSpPr bwMode="auto">
          <a:xfrm>
            <a:off x="3675063" y="750888"/>
            <a:ext cx="4772025" cy="2778125"/>
            <a:chOff x="2295" y="452"/>
            <a:chExt cx="3006" cy="1750"/>
          </a:xfrm>
        </p:grpSpPr>
        <p:sp>
          <p:nvSpPr>
            <p:cNvPr id="34844" name="Rectangle 6">
              <a:extLst>
                <a:ext uri="{FF2B5EF4-FFF2-40B4-BE49-F238E27FC236}">
                  <a16:creationId xmlns:a16="http://schemas.microsoft.com/office/drawing/2014/main" id="{48DAB7A6-F1D5-831E-A70A-4EF0C182286D}"/>
                </a:ext>
              </a:extLst>
            </p:cNvPr>
            <p:cNvSpPr>
              <a:spLocks noChangeArrowheads="1"/>
            </p:cNvSpPr>
            <p:nvPr/>
          </p:nvSpPr>
          <p:spPr bwMode="auto">
            <a:xfrm>
              <a:off x="2295" y="1874"/>
              <a:ext cx="139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PAOKAPHA</a:t>
              </a:r>
              <a:endParaRPr lang="en-US" altLang="en-US" sz="2800">
                <a:solidFill>
                  <a:schemeClr val="bg2"/>
                </a:solidFill>
              </a:endParaRPr>
            </a:p>
          </p:txBody>
        </p:sp>
        <p:sp>
          <p:nvSpPr>
            <p:cNvPr id="494635" name="Rectangle 43">
              <a:extLst>
                <a:ext uri="{FF2B5EF4-FFF2-40B4-BE49-F238E27FC236}">
                  <a16:creationId xmlns:a16="http://schemas.microsoft.com/office/drawing/2014/main" id="{5DC537D5-5AA6-C606-82CA-6053104BD086}"/>
                </a:ext>
              </a:extLst>
            </p:cNvPr>
            <p:cNvSpPr>
              <a:spLocks noChangeArrowheads="1"/>
            </p:cNvSpPr>
            <p:nvPr/>
          </p:nvSpPr>
          <p:spPr bwMode="auto">
            <a:xfrm>
              <a:off x="4040" y="452"/>
              <a:ext cx="1261" cy="88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nSpc>
                  <a:spcPct val="85000"/>
                </a:lnSpc>
                <a:defRPr/>
              </a:pPr>
              <a:r>
                <a:rPr lang="en-US" altLang="en-US" sz="3200">
                  <a:solidFill>
                    <a:srgbClr val="FFFF00"/>
                  </a:solidFill>
                </a:rPr>
                <a:t>Otshot</a:t>
              </a:r>
              <a:r>
                <a:rPr lang="en-US" altLang="en-US" sz="1800">
                  <a:solidFill>
                    <a:srgbClr val="FFFF00"/>
                  </a:solidFill>
                </a:rPr>
                <a:t> </a:t>
              </a:r>
              <a:r>
                <a:rPr lang="en-US" altLang="en-US" sz="2400">
                  <a:solidFill>
                    <a:srgbClr val="FFFF00"/>
                  </a:solidFill>
                </a:rPr>
                <a:t>&amp;</a:t>
              </a:r>
            </a:p>
            <a:p>
              <a:pPr>
                <a:lnSpc>
                  <a:spcPct val="85000"/>
                </a:lnSpc>
                <a:defRPr/>
              </a:pPr>
              <a:r>
                <a:rPr lang="en-US" altLang="en-US" sz="3200">
                  <a:solidFill>
                    <a:srgbClr val="FFFF00"/>
                  </a:solidFill>
                </a:rPr>
                <a:t>Theology</a:t>
              </a:r>
              <a:endParaRPr lang="en-US" altLang="en-US" sz="1800">
                <a:solidFill>
                  <a:srgbClr val="FFFF00"/>
                </a:solidFill>
              </a:endParaRPr>
            </a:p>
            <a:p>
              <a:pPr>
                <a:lnSpc>
                  <a:spcPct val="85000"/>
                </a:lnSpc>
                <a:defRPr/>
              </a:pPr>
              <a:endParaRPr lang="en-US" altLang="en-US" sz="1800">
                <a:solidFill>
                  <a:srgbClr val="FFFF00"/>
                </a:solidFill>
              </a:endParaRPr>
            </a:p>
            <a:p>
              <a:pPr>
                <a:lnSpc>
                  <a:spcPct val="85000"/>
                </a:lnSpc>
                <a:defRPr/>
              </a:pPr>
              <a:endParaRPr lang="en-US" altLang="en-US" sz="1800">
                <a:solidFill>
                  <a:srgbClr val="FFFF00"/>
                </a:solidFill>
              </a:endParaRPr>
            </a:p>
          </p:txBody>
        </p:sp>
        <p:sp>
          <p:nvSpPr>
            <p:cNvPr id="494636" name="Line 44">
              <a:extLst>
                <a:ext uri="{FF2B5EF4-FFF2-40B4-BE49-F238E27FC236}">
                  <a16:creationId xmlns:a16="http://schemas.microsoft.com/office/drawing/2014/main" id="{AD321FB9-ECD6-6522-56D2-236F92F259F0}"/>
                </a:ext>
              </a:extLst>
            </p:cNvPr>
            <p:cNvSpPr>
              <a:spLocks noChangeShapeType="1"/>
            </p:cNvSpPr>
            <p:nvPr/>
          </p:nvSpPr>
          <p:spPr bwMode="auto">
            <a:xfrm flipV="1">
              <a:off x="3456" y="736"/>
              <a:ext cx="624" cy="1296"/>
            </a:xfrm>
            <a:prstGeom prst="line">
              <a:avLst/>
            </a:prstGeom>
            <a:noFill/>
            <a:ln w="57150">
              <a:solidFill>
                <a:schemeClr val="accent1"/>
              </a:solidFill>
              <a:round/>
              <a:headEnd/>
              <a:tailEnd/>
            </a:ln>
            <a:effectLst>
              <a:outerShdw blurRad="63500" dist="68978" dir="4020649" algn="ctr" rotWithShape="0">
                <a:schemeClr val="bg2">
                  <a:alpha val="74997"/>
                </a:schemeClr>
              </a:outerShdw>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146">
            <a:extLst>
              <a:ext uri="{FF2B5EF4-FFF2-40B4-BE49-F238E27FC236}">
                <a16:creationId xmlns:a16="http://schemas.microsoft.com/office/drawing/2014/main" id="{167492E6-7D13-D3AF-44BD-EA3F25CA0952}"/>
              </a:ext>
            </a:extLst>
          </p:cNvPr>
          <p:cNvGrpSpPr>
            <a:grpSpLocks/>
          </p:cNvGrpSpPr>
          <p:nvPr/>
        </p:nvGrpSpPr>
        <p:grpSpPr bwMode="auto">
          <a:xfrm>
            <a:off x="3935413" y="1857375"/>
            <a:ext cx="5403850" cy="2108200"/>
            <a:chOff x="2479" y="1170"/>
            <a:chExt cx="3404" cy="1328"/>
          </a:xfrm>
        </p:grpSpPr>
        <p:sp>
          <p:nvSpPr>
            <p:cNvPr id="34839" name="Rectangle 7">
              <a:extLst>
                <a:ext uri="{FF2B5EF4-FFF2-40B4-BE49-F238E27FC236}">
                  <a16:creationId xmlns:a16="http://schemas.microsoft.com/office/drawing/2014/main" id="{FA1994E7-D7FE-282A-7936-98B7F13F7508}"/>
                </a:ext>
              </a:extLst>
            </p:cNvPr>
            <p:cNvSpPr>
              <a:spLocks noChangeArrowheads="1"/>
            </p:cNvSpPr>
            <p:nvPr/>
          </p:nvSpPr>
          <p:spPr bwMode="auto">
            <a:xfrm>
              <a:off x="2479" y="2170"/>
              <a:ext cx="907"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OTSAK</a:t>
              </a:r>
              <a:endParaRPr lang="en-US" altLang="en-US" sz="2800">
                <a:solidFill>
                  <a:schemeClr val="bg2"/>
                </a:solidFill>
              </a:endParaRPr>
            </a:p>
          </p:txBody>
        </p:sp>
        <p:grpSp>
          <p:nvGrpSpPr>
            <p:cNvPr id="34840" name="Group 36">
              <a:extLst>
                <a:ext uri="{FF2B5EF4-FFF2-40B4-BE49-F238E27FC236}">
                  <a16:creationId xmlns:a16="http://schemas.microsoft.com/office/drawing/2014/main" id="{EA413EA4-575F-9C9B-9977-CF54CD999A14}"/>
                </a:ext>
              </a:extLst>
            </p:cNvPr>
            <p:cNvGrpSpPr>
              <a:grpSpLocks/>
            </p:cNvGrpSpPr>
            <p:nvPr/>
          </p:nvGrpSpPr>
          <p:grpSpPr bwMode="auto">
            <a:xfrm>
              <a:off x="4042" y="1170"/>
              <a:ext cx="1841" cy="681"/>
              <a:chOff x="4106" y="1314"/>
              <a:chExt cx="1841" cy="681"/>
            </a:xfrm>
          </p:grpSpPr>
          <p:sp>
            <p:nvSpPr>
              <p:cNvPr id="494629" name="Rectangle 37">
                <a:extLst>
                  <a:ext uri="{FF2B5EF4-FFF2-40B4-BE49-F238E27FC236}">
                    <a16:creationId xmlns:a16="http://schemas.microsoft.com/office/drawing/2014/main" id="{2500B963-3557-E975-7C09-6EBD69FF1DDD}"/>
                  </a:ext>
                </a:extLst>
              </p:cNvPr>
              <p:cNvSpPr>
                <a:spLocks noChangeArrowheads="1"/>
              </p:cNvSpPr>
              <p:nvPr/>
            </p:nvSpPr>
            <p:spPr bwMode="auto">
              <a:xfrm>
                <a:off x="4112" y="1334"/>
                <a:ext cx="1162" cy="661"/>
              </a:xfrm>
              <a:prstGeom prst="rect">
                <a:avLst/>
              </a:prstGeom>
              <a:noFill/>
              <a:ln w="50800">
                <a:no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94630" name="Rectangle 38">
                <a:extLst>
                  <a:ext uri="{FF2B5EF4-FFF2-40B4-BE49-F238E27FC236}">
                    <a16:creationId xmlns:a16="http://schemas.microsoft.com/office/drawing/2014/main" id="{11179072-3398-94C9-E960-6E96ADA0E2DD}"/>
                  </a:ext>
                </a:extLst>
              </p:cNvPr>
              <p:cNvSpPr>
                <a:spLocks noChangeArrowheads="1"/>
              </p:cNvSpPr>
              <p:nvPr/>
            </p:nvSpPr>
            <p:spPr bwMode="auto">
              <a:xfrm>
                <a:off x="4106" y="1314"/>
                <a:ext cx="1841" cy="58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85000"/>
                  </a:lnSpc>
                  <a:defRPr/>
                </a:pPr>
                <a:r>
                  <a:rPr lang="en-US" sz="3200" dirty="0">
                    <a:solidFill>
                      <a:srgbClr val="FFFF00"/>
                    </a:solidFill>
                    <a:latin typeface="Arial" charset="0"/>
                    <a:ea typeface="ＭＳ Ｐゴシック" pitchFamily="-128" charset="-128"/>
                  </a:rPr>
                  <a:t>Church</a:t>
                </a:r>
              </a:p>
              <a:p>
                <a:pPr>
                  <a:lnSpc>
                    <a:spcPct val="85000"/>
                  </a:lnSpc>
                  <a:defRPr/>
                </a:pPr>
                <a:r>
                  <a:rPr lang="en-US" sz="3200" dirty="0">
                    <a:solidFill>
                      <a:srgbClr val="FFFF00"/>
                    </a:solidFill>
                    <a:latin typeface="Arial" charset="0"/>
                    <a:ea typeface="ＭＳ Ｐゴシック" pitchFamily="-128" charset="-128"/>
                  </a:rPr>
                  <a:t>Khararchan</a:t>
                </a:r>
              </a:p>
            </p:txBody>
          </p:sp>
        </p:grpSp>
        <p:sp>
          <p:nvSpPr>
            <p:cNvPr id="494631" name="Line 39">
              <a:extLst>
                <a:ext uri="{FF2B5EF4-FFF2-40B4-BE49-F238E27FC236}">
                  <a16:creationId xmlns:a16="http://schemas.microsoft.com/office/drawing/2014/main" id="{8EA295C6-7BEA-1999-73AF-CF3FA379F970}"/>
                </a:ext>
              </a:extLst>
            </p:cNvPr>
            <p:cNvSpPr>
              <a:spLocks noChangeShapeType="1"/>
            </p:cNvSpPr>
            <p:nvPr/>
          </p:nvSpPr>
          <p:spPr bwMode="auto">
            <a:xfrm flipV="1">
              <a:off x="3326" y="1424"/>
              <a:ext cx="906" cy="930"/>
            </a:xfrm>
            <a:prstGeom prst="line">
              <a:avLst/>
            </a:prstGeom>
            <a:noFill/>
            <a:ln w="57150">
              <a:solidFill>
                <a:schemeClr val="accent1"/>
              </a:solidFill>
              <a:round/>
              <a:headEnd/>
              <a:tailEnd/>
            </a:ln>
            <a:effectLst>
              <a:outerShdw blurRad="63500" dist="64758" dir="6078596" algn="ctr" rotWithShape="0">
                <a:schemeClr val="bg2">
                  <a:alpha val="74998"/>
                </a:schemeClr>
              </a:outerShdw>
            </a:effectLst>
          </p:spPr>
          <p:txBody>
            <a:bodyPr wrap="none" anchor="ctr"/>
            <a:lstStyle/>
            <a:p>
              <a:pPr>
                <a:defRPr/>
              </a:pPr>
              <a:endParaRPr lang="en-US">
                <a:latin typeface="Arial" pitchFamily="-108" charset="0"/>
                <a:ea typeface="+mn-ea"/>
              </a:endParaRPr>
            </a:p>
          </p:txBody>
        </p:sp>
      </p:grpSp>
      <p:sp>
        <p:nvSpPr>
          <p:cNvPr id="494741" name="Rectangle 149">
            <a:extLst>
              <a:ext uri="{FF2B5EF4-FFF2-40B4-BE49-F238E27FC236}">
                <a16:creationId xmlns:a16="http://schemas.microsoft.com/office/drawing/2014/main" id="{4D864CA4-B273-C2C3-9D11-E43BD5A74C06}"/>
              </a:ext>
            </a:extLst>
          </p:cNvPr>
          <p:cNvSpPr>
            <a:spLocks noChangeArrowheads="1"/>
          </p:cNvSpPr>
          <p:nvPr/>
        </p:nvSpPr>
        <p:spPr bwMode="auto">
          <a:xfrm>
            <a:off x="4857750" y="592138"/>
            <a:ext cx="1638300" cy="1196975"/>
          </a:xfrm>
          <a:prstGeom prst="rect">
            <a:avLst/>
          </a:prstGeom>
          <a:noFill/>
          <a:ln w="12700">
            <a:noFill/>
            <a:miter lim="800000"/>
            <a:headEnd/>
            <a:tailEnd/>
          </a:ln>
          <a:effectLst>
            <a:outerShdw blurRad="63500" dist="38099" dir="2700000" algn="ctr" rotWithShape="0">
              <a:srgbClr val="5F5F5F">
                <a:alpha val="74997"/>
              </a:srgbClr>
            </a:outerShdw>
          </a:effectLst>
        </p:spPr>
        <p:txBody>
          <a:bodyPr lIns="90487" tIns="44450" rIns="90487" bIns="44450">
            <a:spAutoFit/>
          </a:bodyPr>
          <a:lstStyle/>
          <a:p>
            <a:pPr>
              <a:spcBef>
                <a:spcPct val="50000"/>
              </a:spcBef>
              <a:defRPr/>
            </a:pPr>
            <a:r>
              <a:rPr lang="en-US" sz="2400" dirty="0">
                <a:solidFill>
                  <a:schemeClr val="bg2"/>
                </a:solidFill>
                <a:latin typeface="Arial" charset="0"/>
                <a:ea typeface="ＭＳ Ｐゴシック" pitchFamily="-128" charset="-128"/>
              </a:rPr>
              <a:t>Khare zingkum 100</a:t>
            </a:r>
          </a:p>
        </p:txBody>
      </p:sp>
      <p:sp>
        <p:nvSpPr>
          <p:cNvPr id="34838" name="Text Box 139">
            <a:extLst>
              <a:ext uri="{FF2B5EF4-FFF2-40B4-BE49-F238E27FC236}">
                <a16:creationId xmlns:a16="http://schemas.microsoft.com/office/drawing/2014/main" id="{30B27462-476C-020E-CD5E-A0596B8E5D08}"/>
              </a:ext>
            </a:extLst>
          </p:cNvPr>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ppt_x</p:attrName>
                                        </p:attrNameLst>
                                      </p:cBhvr>
                                      <p:tavLst>
                                        <p:tav tm="0">
                                          <p:val>
                                            <p:strVal val="#ppt_x-#ppt_w/2"/>
                                          </p:val>
                                        </p:tav>
                                        <p:tav tm="100000">
                                          <p:val>
                                            <p:strVal val="#ppt_x"/>
                                          </p:val>
                                        </p:tav>
                                      </p:tavLst>
                                    </p:anim>
                                    <p:anim calcmode="lin" valueType="num">
                                      <p:cBhvr>
                                        <p:cTn id="40" dur="500" fill="hold"/>
                                        <p:tgtEl>
                                          <p:spTgt spid="9"/>
                                        </p:tgtEl>
                                        <p:attrNameLst>
                                          <p:attrName>ppt_y</p:attrName>
                                        </p:attrNameLst>
                                      </p:cBhvr>
                                      <p:tavLst>
                                        <p:tav tm="0">
                                          <p:val>
                                            <p:strVal val="#ppt_y"/>
                                          </p:val>
                                        </p:tav>
                                        <p:tav tm="100000">
                                          <p:val>
                                            <p:strVal val="#ppt_y"/>
                                          </p:val>
                                        </p:tav>
                                      </p:tavLst>
                                    </p:anim>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ppt_x</p:attrName>
                                        </p:attrNameLst>
                                      </p:cBhvr>
                                      <p:tavLst>
                                        <p:tav tm="0">
                                          <p:val>
                                            <p:strVal val="#ppt_x-#ppt_w/2"/>
                                          </p:val>
                                        </p:tav>
                                        <p:tav tm="100000">
                                          <p:val>
                                            <p:strVal val="#ppt_x"/>
                                          </p:val>
                                        </p:tav>
                                      </p:tavLst>
                                    </p:anim>
                                    <p:anim calcmode="lin" valueType="num">
                                      <p:cBhvr>
                                        <p:cTn id="48" dur="500" fill="hold"/>
                                        <p:tgtEl>
                                          <p:spTgt spid="10"/>
                                        </p:tgtEl>
                                        <p:attrNameLst>
                                          <p:attrName>ppt_y</p:attrName>
                                        </p:attrNameLst>
                                      </p:cBhvr>
                                      <p:tavLst>
                                        <p:tav tm="0">
                                          <p:val>
                                            <p:strVal val="#ppt_y"/>
                                          </p:val>
                                        </p:tav>
                                        <p:tav tm="100000">
                                          <p:val>
                                            <p:strVal val="#ppt_y"/>
                                          </p:val>
                                        </p:tav>
                                      </p:tavLst>
                                    </p:anim>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ppt_x</p:attrName>
                                        </p:attrNameLst>
                                      </p:cBhvr>
                                      <p:tavLst>
                                        <p:tav tm="0">
                                          <p:val>
                                            <p:strVal val="#ppt_x-#ppt_w/2"/>
                                          </p:val>
                                        </p:tav>
                                        <p:tav tm="100000">
                                          <p:val>
                                            <p:strVal val="#ppt_x"/>
                                          </p:val>
                                        </p:tav>
                                      </p:tavLst>
                                    </p:anim>
                                    <p:anim calcmode="lin" valueType="num">
                                      <p:cBhvr>
                                        <p:cTn id="56" dur="500" fill="hold"/>
                                        <p:tgtEl>
                                          <p:spTgt spid="4"/>
                                        </p:tgtEl>
                                        <p:attrNameLst>
                                          <p:attrName>ppt_y</p:attrName>
                                        </p:attrNameLst>
                                      </p:cBhvr>
                                      <p:tavLst>
                                        <p:tav tm="0">
                                          <p:val>
                                            <p:strVal val="#ppt_y"/>
                                          </p:val>
                                        </p:tav>
                                        <p:tav tm="100000">
                                          <p:val>
                                            <p:strVal val="#ppt_y"/>
                                          </p:val>
                                        </p:tav>
                                      </p:tavLst>
                                    </p:anim>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ppt_x</p:attrName>
                                        </p:attrNameLst>
                                      </p:cBhvr>
                                      <p:tavLst>
                                        <p:tav tm="0">
                                          <p:val>
                                            <p:strVal val="#ppt_x-#ppt_w/2"/>
                                          </p:val>
                                        </p:tav>
                                        <p:tav tm="100000">
                                          <p:val>
                                            <p:strVal val="#ppt_x"/>
                                          </p:val>
                                        </p:tav>
                                      </p:tavLst>
                                    </p:anim>
                                    <p:anim calcmode="lin" valueType="num">
                                      <p:cBhvr>
                                        <p:cTn id="64" dur="500" fill="hold"/>
                                        <p:tgtEl>
                                          <p:spTgt spid="2"/>
                                        </p:tgtEl>
                                        <p:attrNameLst>
                                          <p:attrName>ppt_y</p:attrName>
                                        </p:attrNameLst>
                                      </p:cBhvr>
                                      <p:tavLst>
                                        <p:tav tm="0">
                                          <p:val>
                                            <p:strVal val="#ppt_y"/>
                                          </p:val>
                                        </p:tav>
                                        <p:tav tm="100000">
                                          <p:val>
                                            <p:strVal val="#ppt_y"/>
                                          </p:val>
                                        </p:tav>
                                      </p:tavLst>
                                    </p:anim>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9C3CDEF-CB95-A450-041C-2D0CE4F92724}"/>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4" name="Picture 4">
            <a:extLst>
              <a:ext uri="{FF2B5EF4-FFF2-40B4-BE49-F238E27FC236}">
                <a16:creationId xmlns:a16="http://schemas.microsoft.com/office/drawing/2014/main" id="{57FC28BF-1D3B-4328-988F-613DA4D393B2}"/>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5" name="Picture 5">
            <a:extLst>
              <a:ext uri="{FF2B5EF4-FFF2-40B4-BE49-F238E27FC236}">
                <a16:creationId xmlns:a16="http://schemas.microsoft.com/office/drawing/2014/main" id="{1AE0A8C3-D636-7933-F05A-070A3E6DB72F}"/>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6" name="Picture 6">
            <a:extLst>
              <a:ext uri="{FF2B5EF4-FFF2-40B4-BE49-F238E27FC236}">
                <a16:creationId xmlns:a16="http://schemas.microsoft.com/office/drawing/2014/main" id="{B5664ADF-D9D2-FB79-01B0-CCA1AA0CD8D5}"/>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6870" name="Text Box 7">
            <a:extLst>
              <a:ext uri="{FF2B5EF4-FFF2-40B4-BE49-F238E27FC236}">
                <a16:creationId xmlns:a16="http://schemas.microsoft.com/office/drawing/2014/main" id="{35A1C9C4-692C-ABC7-45CE-1B135F4A90A9}"/>
              </a:ext>
            </a:extLst>
          </p:cNvPr>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endParaRPr lang="en-US" altLang="en-US" sz="2000" b="0">
              <a:solidFill>
                <a:srgbClr val="FFA27C"/>
              </a:solidFill>
              <a:latin typeface="B VAG Rounded Bold" charset="0"/>
            </a:endParaRPr>
          </a:p>
        </p:txBody>
      </p:sp>
      <p:pic>
        <p:nvPicPr>
          <p:cNvPr id="593928" name="Picture 8">
            <a:extLst>
              <a:ext uri="{FF2B5EF4-FFF2-40B4-BE49-F238E27FC236}">
                <a16:creationId xmlns:a16="http://schemas.microsoft.com/office/drawing/2014/main" id="{3FBA9532-160D-5EED-641D-F1FB4C4758F9}"/>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3">
            <a:extLst>
              <a:ext uri="{FF2B5EF4-FFF2-40B4-BE49-F238E27FC236}">
                <a16:creationId xmlns:a16="http://schemas.microsoft.com/office/drawing/2014/main" id="{1BD8927A-E779-4E6B-5CB0-6F241CE2F3B1}"/>
              </a:ext>
            </a:extLst>
          </p:cNvPr>
          <p:cNvGrpSpPr>
            <a:grpSpLocks/>
          </p:cNvGrpSpPr>
          <p:nvPr/>
        </p:nvGrpSpPr>
        <p:grpSpPr bwMode="auto">
          <a:xfrm>
            <a:off x="846138" y="1876425"/>
            <a:ext cx="8297862" cy="2787650"/>
            <a:chOff x="533" y="1182"/>
            <a:chExt cx="5227" cy="1756"/>
          </a:xfrm>
        </p:grpSpPr>
        <p:sp>
          <p:nvSpPr>
            <p:cNvPr id="593934" name="Text Box 14">
              <a:extLst>
                <a:ext uri="{FF2B5EF4-FFF2-40B4-BE49-F238E27FC236}">
                  <a16:creationId xmlns:a16="http://schemas.microsoft.com/office/drawing/2014/main" id="{2E60B286-2982-2E6E-8F94-DB0EAB9A7A8E}"/>
                </a:ext>
              </a:extLst>
            </p:cNvPr>
            <p:cNvSpPr txBox="1">
              <a:spLocks noChangeArrowheads="1"/>
            </p:cNvSpPr>
            <p:nvPr/>
          </p:nvSpPr>
          <p:spPr bwMode="auto">
            <a:xfrm>
              <a:off x="533" y="1182"/>
              <a:ext cx="5227" cy="1756"/>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p>
              <a:pPr algn="ctr">
                <a:spcBef>
                  <a:spcPct val="50000"/>
                </a:spcBef>
                <a:defRPr/>
              </a:pPr>
              <a:r>
                <a:rPr lang="en-US" sz="17200" dirty="0">
                  <a:solidFill>
                    <a:srgbClr val="FF0000"/>
                  </a:solidFill>
                  <a:latin typeface="Arial" charset="0"/>
                  <a:ea typeface="ＭＳ Ｐゴシック" pitchFamily="-128" charset="-128"/>
                </a:rPr>
                <a:t>O 7 V J</a:t>
              </a:r>
            </a:p>
          </p:txBody>
        </p:sp>
        <p:sp>
          <p:nvSpPr>
            <p:cNvPr id="593935" name="Rectangle 15">
              <a:extLst>
                <a:ext uri="{FF2B5EF4-FFF2-40B4-BE49-F238E27FC236}">
                  <a16:creationId xmlns:a16="http://schemas.microsoft.com/office/drawing/2014/main" id="{E72AFDD6-CE76-57C3-4268-8E2D7C9D454F}"/>
                </a:ext>
              </a:extLst>
            </p:cNvPr>
            <p:cNvSpPr>
              <a:spLocks noChangeArrowheads="1"/>
            </p:cNvSpPr>
            <p:nvPr/>
          </p:nvSpPr>
          <p:spPr bwMode="auto">
            <a:xfrm>
              <a:off x="2081" y="2028"/>
              <a:ext cx="516" cy="105"/>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7"/>
                </a:schemeClr>
              </a:outerShdw>
            </a:effectLst>
          </p:spPr>
          <p:txBody>
            <a:bodyPr wrap="none" anchor="ctr"/>
            <a:lstStyle/>
            <a:p>
              <a:pPr>
                <a:defRPr/>
              </a:pPr>
              <a:endParaRPr lang="en-US">
                <a:latin typeface="Arial" charset="0"/>
                <a:ea typeface="ＭＳ Ｐゴシック" pitchFamily="-128" charset="-128"/>
              </a:endParaRPr>
            </a:p>
          </p:txBody>
        </p:sp>
      </p:grpSp>
      <p:sp>
        <p:nvSpPr>
          <p:cNvPr id="36873" name="Text Box 9">
            <a:extLst>
              <a:ext uri="{FF2B5EF4-FFF2-40B4-BE49-F238E27FC236}">
                <a16:creationId xmlns:a16="http://schemas.microsoft.com/office/drawing/2014/main" id="{1EB8909F-6A26-3B6E-0EA6-D0635B6005DF}"/>
              </a:ext>
            </a:extLst>
          </p:cNvPr>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r>
              <a:rPr lang="en-US" altLang="en-US" sz="2400" b="0">
                <a:solidFill>
                  <a:srgbClr val="333333"/>
                </a:solidFill>
                <a:latin typeface="Webdings" pitchFamily="2" charset="2"/>
              </a:rPr>
              <a:t></a:t>
            </a:r>
          </a:p>
        </p:txBody>
      </p:sp>
      <p:grpSp>
        <p:nvGrpSpPr>
          <p:cNvPr id="3" name="Group 16">
            <a:extLst>
              <a:ext uri="{FF2B5EF4-FFF2-40B4-BE49-F238E27FC236}">
                <a16:creationId xmlns:a16="http://schemas.microsoft.com/office/drawing/2014/main" id="{8D84C34F-670F-CAA6-9430-23C2C2B8BE90}"/>
              </a:ext>
            </a:extLst>
          </p:cNvPr>
          <p:cNvGrpSpPr>
            <a:grpSpLocks/>
          </p:cNvGrpSpPr>
          <p:nvPr/>
        </p:nvGrpSpPr>
        <p:grpSpPr bwMode="auto">
          <a:xfrm>
            <a:off x="2241550" y="1200150"/>
            <a:ext cx="2763838" cy="1343025"/>
            <a:chOff x="2412" y="2052"/>
            <a:chExt cx="1741" cy="846"/>
          </a:xfrm>
        </p:grpSpPr>
        <p:sp>
          <p:nvSpPr>
            <p:cNvPr id="36933" name="Rectangle 17">
              <a:extLst>
                <a:ext uri="{FF2B5EF4-FFF2-40B4-BE49-F238E27FC236}">
                  <a16:creationId xmlns:a16="http://schemas.microsoft.com/office/drawing/2014/main" id="{0AC52ACF-2C5D-EFD8-BEAB-9F4D56C38714}"/>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34" name="AutoShape 18">
              <a:extLst>
                <a:ext uri="{FF2B5EF4-FFF2-40B4-BE49-F238E27FC236}">
                  <a16:creationId xmlns:a16="http://schemas.microsoft.com/office/drawing/2014/main" id="{1F2CCC0F-0FB4-CCA5-BD55-8C59E475786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35" name="Rectangle 19">
              <a:extLst>
                <a:ext uri="{FF2B5EF4-FFF2-40B4-BE49-F238E27FC236}">
                  <a16:creationId xmlns:a16="http://schemas.microsoft.com/office/drawing/2014/main" id="{A1C548B7-D4B0-65CB-C446-B84BA8123264}"/>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40" name="Rectangle 20">
              <a:extLst>
                <a:ext uri="{FF2B5EF4-FFF2-40B4-BE49-F238E27FC236}">
                  <a16:creationId xmlns:a16="http://schemas.microsoft.com/office/drawing/2014/main" id="{61067BE0-1268-E0AA-5882-8734AA3CB5BF}"/>
                </a:ext>
              </a:extLst>
            </p:cNvPr>
            <p:cNvSpPr>
              <a:spLocks noChangeArrowheads="1"/>
            </p:cNvSpPr>
            <p:nvPr/>
          </p:nvSpPr>
          <p:spPr bwMode="auto">
            <a:xfrm>
              <a:off x="2430" y="2078"/>
              <a:ext cx="862" cy="11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200">
                  <a:solidFill>
                    <a:srgbClr val="790015"/>
                  </a:solidFill>
                  <a:latin typeface="Helvetica" panose="020B0604020202020204" pitchFamily="34" charset="0"/>
                </a:rPr>
                <a:t>  MIKUMO KASEM </a:t>
              </a:r>
              <a:endParaRPr lang="en-US" altLang="en-US" sz="1200">
                <a:solidFill>
                  <a:srgbClr val="FFA27C"/>
                </a:solidFill>
                <a:effectLst>
                  <a:outerShdw blurRad="38100" dist="38100" dir="2700000" algn="tl">
                    <a:srgbClr val="000000"/>
                  </a:outerShdw>
                </a:effectLst>
                <a:latin typeface="Helvetica" panose="020B0604020202020204" pitchFamily="34" charset="0"/>
              </a:endParaRPr>
            </a:p>
          </p:txBody>
        </p:sp>
        <p:sp>
          <p:nvSpPr>
            <p:cNvPr id="36937" name="Line 21">
              <a:extLst>
                <a:ext uri="{FF2B5EF4-FFF2-40B4-BE49-F238E27FC236}">
                  <a16:creationId xmlns:a16="http://schemas.microsoft.com/office/drawing/2014/main" id="{E1C209EB-F950-DA38-6D7C-D2D332531F8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2">
            <a:extLst>
              <a:ext uri="{FF2B5EF4-FFF2-40B4-BE49-F238E27FC236}">
                <a16:creationId xmlns:a16="http://schemas.microsoft.com/office/drawing/2014/main" id="{5494EA2E-7400-26C8-3D54-22476B324586}"/>
              </a:ext>
            </a:extLst>
          </p:cNvPr>
          <p:cNvGrpSpPr>
            <a:grpSpLocks/>
          </p:cNvGrpSpPr>
          <p:nvPr/>
        </p:nvGrpSpPr>
        <p:grpSpPr bwMode="auto">
          <a:xfrm>
            <a:off x="2482850" y="1555750"/>
            <a:ext cx="2763838" cy="1343025"/>
            <a:chOff x="2412" y="2052"/>
            <a:chExt cx="1741" cy="846"/>
          </a:xfrm>
        </p:grpSpPr>
        <p:sp>
          <p:nvSpPr>
            <p:cNvPr id="36928" name="Rectangle 23">
              <a:extLst>
                <a:ext uri="{FF2B5EF4-FFF2-40B4-BE49-F238E27FC236}">
                  <a16:creationId xmlns:a16="http://schemas.microsoft.com/office/drawing/2014/main" id="{BBCEA1FE-179B-5831-3CFE-154ED83F7EE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29" name="AutoShape 24">
              <a:extLst>
                <a:ext uri="{FF2B5EF4-FFF2-40B4-BE49-F238E27FC236}">
                  <a16:creationId xmlns:a16="http://schemas.microsoft.com/office/drawing/2014/main" id="{AA666707-4F0F-7F30-D07F-5B358195CBA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30" name="Rectangle 25">
              <a:extLst>
                <a:ext uri="{FF2B5EF4-FFF2-40B4-BE49-F238E27FC236}">
                  <a16:creationId xmlns:a16="http://schemas.microsoft.com/office/drawing/2014/main" id="{7A88D6D1-4833-86D7-CE2B-CB1FC76D367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46" name="Rectangle 26">
              <a:extLst>
                <a:ext uri="{FF2B5EF4-FFF2-40B4-BE49-F238E27FC236}">
                  <a16:creationId xmlns:a16="http://schemas.microsoft.com/office/drawing/2014/main" id="{583E6236-16D3-4018-CC91-14655C29C43D}"/>
                </a:ext>
              </a:extLst>
            </p:cNvPr>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ABRAHAM</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36932" name="Line 27">
              <a:extLst>
                <a:ext uri="{FF2B5EF4-FFF2-40B4-BE49-F238E27FC236}">
                  <a16:creationId xmlns:a16="http://schemas.microsoft.com/office/drawing/2014/main" id="{25F758D9-E87C-0360-C534-2B35D4C1B0C4}"/>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8">
            <a:extLst>
              <a:ext uri="{FF2B5EF4-FFF2-40B4-BE49-F238E27FC236}">
                <a16:creationId xmlns:a16="http://schemas.microsoft.com/office/drawing/2014/main" id="{D12C6A32-9421-8DE2-2B46-179785054A5D}"/>
              </a:ext>
            </a:extLst>
          </p:cNvPr>
          <p:cNvGrpSpPr>
            <a:grpSpLocks/>
          </p:cNvGrpSpPr>
          <p:nvPr/>
        </p:nvGrpSpPr>
        <p:grpSpPr bwMode="auto">
          <a:xfrm>
            <a:off x="2762250" y="1898650"/>
            <a:ext cx="2763838" cy="1343025"/>
            <a:chOff x="2412" y="2052"/>
            <a:chExt cx="1741" cy="846"/>
          </a:xfrm>
        </p:grpSpPr>
        <p:sp>
          <p:nvSpPr>
            <p:cNvPr id="36923" name="Rectangle 29">
              <a:extLst>
                <a:ext uri="{FF2B5EF4-FFF2-40B4-BE49-F238E27FC236}">
                  <a16:creationId xmlns:a16="http://schemas.microsoft.com/office/drawing/2014/main" id="{8014636F-F9DF-8A06-000D-34BC7F80E30C}"/>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24" name="AutoShape 30">
              <a:extLst>
                <a:ext uri="{FF2B5EF4-FFF2-40B4-BE49-F238E27FC236}">
                  <a16:creationId xmlns:a16="http://schemas.microsoft.com/office/drawing/2014/main" id="{38711A34-43C6-4E42-F3CB-95E503E0A280}"/>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25" name="Rectangle 31">
              <a:extLst>
                <a:ext uri="{FF2B5EF4-FFF2-40B4-BE49-F238E27FC236}">
                  <a16:creationId xmlns:a16="http://schemas.microsoft.com/office/drawing/2014/main" id="{357C9066-1B3D-31EF-B0E0-6B4706A9113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52" name="Rectangle 32">
              <a:extLst>
                <a:ext uri="{FF2B5EF4-FFF2-40B4-BE49-F238E27FC236}">
                  <a16:creationId xmlns:a16="http://schemas.microsoft.com/office/drawing/2014/main" id="{90212D33-03AF-4B82-578A-512A5BC54478}"/>
                </a:ext>
              </a:extLst>
            </p:cNvPr>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JOSEPH</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36927" name="Line 33">
              <a:extLst>
                <a:ext uri="{FF2B5EF4-FFF2-40B4-BE49-F238E27FC236}">
                  <a16:creationId xmlns:a16="http://schemas.microsoft.com/office/drawing/2014/main" id="{B5030A84-45EB-3797-1F82-5DBF85AE36EF}"/>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4">
            <a:extLst>
              <a:ext uri="{FF2B5EF4-FFF2-40B4-BE49-F238E27FC236}">
                <a16:creationId xmlns:a16="http://schemas.microsoft.com/office/drawing/2014/main" id="{CFB9511D-A0C5-8E6B-923B-FCF68B3E093B}"/>
              </a:ext>
            </a:extLst>
          </p:cNvPr>
          <p:cNvGrpSpPr>
            <a:grpSpLocks/>
          </p:cNvGrpSpPr>
          <p:nvPr/>
        </p:nvGrpSpPr>
        <p:grpSpPr bwMode="auto">
          <a:xfrm>
            <a:off x="2990850" y="2232025"/>
            <a:ext cx="2763838" cy="1343025"/>
            <a:chOff x="2412" y="2052"/>
            <a:chExt cx="1741" cy="846"/>
          </a:xfrm>
        </p:grpSpPr>
        <p:sp>
          <p:nvSpPr>
            <p:cNvPr id="36918" name="Rectangle 35">
              <a:extLst>
                <a:ext uri="{FF2B5EF4-FFF2-40B4-BE49-F238E27FC236}">
                  <a16:creationId xmlns:a16="http://schemas.microsoft.com/office/drawing/2014/main" id="{DA617295-EAF7-A6EA-33D8-0408DA480F7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19" name="AutoShape 36">
              <a:extLst>
                <a:ext uri="{FF2B5EF4-FFF2-40B4-BE49-F238E27FC236}">
                  <a16:creationId xmlns:a16="http://schemas.microsoft.com/office/drawing/2014/main" id="{8D5B05F3-E266-9238-A9C8-1B5052628EA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20" name="Rectangle 37">
              <a:extLst>
                <a:ext uri="{FF2B5EF4-FFF2-40B4-BE49-F238E27FC236}">
                  <a16:creationId xmlns:a16="http://schemas.microsoft.com/office/drawing/2014/main" id="{4FE8102E-2616-EF07-64F6-3E55E4F0C39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58" name="Rectangle 38">
              <a:extLst>
                <a:ext uri="{FF2B5EF4-FFF2-40B4-BE49-F238E27FC236}">
                  <a16:creationId xmlns:a16="http://schemas.microsoft.com/office/drawing/2014/main" id="{0EA55F90-DFFF-FBA6-008F-93175A31EA7D}"/>
                </a:ext>
              </a:extLst>
            </p:cNvPr>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MOSES</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36922" name="Line 39">
              <a:extLst>
                <a:ext uri="{FF2B5EF4-FFF2-40B4-BE49-F238E27FC236}">
                  <a16:creationId xmlns:a16="http://schemas.microsoft.com/office/drawing/2014/main" id="{19FD163A-03F4-89B1-876F-7C9825A75B5B}"/>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40">
            <a:extLst>
              <a:ext uri="{FF2B5EF4-FFF2-40B4-BE49-F238E27FC236}">
                <a16:creationId xmlns:a16="http://schemas.microsoft.com/office/drawing/2014/main" id="{50BA5B63-E6A6-8D64-76E9-64204386ADEF}"/>
              </a:ext>
            </a:extLst>
          </p:cNvPr>
          <p:cNvGrpSpPr>
            <a:grpSpLocks/>
          </p:cNvGrpSpPr>
          <p:nvPr/>
        </p:nvGrpSpPr>
        <p:grpSpPr bwMode="auto">
          <a:xfrm>
            <a:off x="3273425" y="2536825"/>
            <a:ext cx="2763838" cy="1343025"/>
            <a:chOff x="2412" y="2052"/>
            <a:chExt cx="1741" cy="846"/>
          </a:xfrm>
        </p:grpSpPr>
        <p:sp>
          <p:nvSpPr>
            <p:cNvPr id="36913" name="Rectangle 41">
              <a:extLst>
                <a:ext uri="{FF2B5EF4-FFF2-40B4-BE49-F238E27FC236}">
                  <a16:creationId xmlns:a16="http://schemas.microsoft.com/office/drawing/2014/main" id="{E6DD1913-9297-8749-D5E1-30CB0F3F9685}"/>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14" name="AutoShape 42">
              <a:extLst>
                <a:ext uri="{FF2B5EF4-FFF2-40B4-BE49-F238E27FC236}">
                  <a16:creationId xmlns:a16="http://schemas.microsoft.com/office/drawing/2014/main" id="{425AD405-9D38-84A3-67A7-F21FC135ADBF}"/>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15" name="Rectangle 43">
              <a:extLst>
                <a:ext uri="{FF2B5EF4-FFF2-40B4-BE49-F238E27FC236}">
                  <a16:creationId xmlns:a16="http://schemas.microsoft.com/office/drawing/2014/main" id="{A581B39F-E133-F516-EB0B-BBD64D85537F}"/>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64" name="Rectangle 44">
              <a:extLst>
                <a:ext uri="{FF2B5EF4-FFF2-40B4-BE49-F238E27FC236}">
                  <a16:creationId xmlns:a16="http://schemas.microsoft.com/office/drawing/2014/main" id="{60E8A8F3-67C4-335E-1AF6-02A78094DD4D}"/>
                </a:ext>
              </a:extLst>
            </p:cNvPr>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JOSHUA</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36917" name="Line 45">
              <a:extLst>
                <a:ext uri="{FF2B5EF4-FFF2-40B4-BE49-F238E27FC236}">
                  <a16:creationId xmlns:a16="http://schemas.microsoft.com/office/drawing/2014/main" id="{AAE67C56-EBBA-5935-379F-D132ADBC364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6">
            <a:extLst>
              <a:ext uri="{FF2B5EF4-FFF2-40B4-BE49-F238E27FC236}">
                <a16:creationId xmlns:a16="http://schemas.microsoft.com/office/drawing/2014/main" id="{2105B3BA-3DB5-517B-AF2D-2C31628C87C6}"/>
              </a:ext>
            </a:extLst>
          </p:cNvPr>
          <p:cNvGrpSpPr>
            <a:grpSpLocks/>
          </p:cNvGrpSpPr>
          <p:nvPr/>
        </p:nvGrpSpPr>
        <p:grpSpPr bwMode="auto">
          <a:xfrm>
            <a:off x="3616325" y="2905125"/>
            <a:ext cx="2763838" cy="1343025"/>
            <a:chOff x="2412" y="2052"/>
            <a:chExt cx="1741" cy="846"/>
          </a:xfrm>
        </p:grpSpPr>
        <p:sp>
          <p:nvSpPr>
            <p:cNvPr id="36908" name="Rectangle 47">
              <a:extLst>
                <a:ext uri="{FF2B5EF4-FFF2-40B4-BE49-F238E27FC236}">
                  <a16:creationId xmlns:a16="http://schemas.microsoft.com/office/drawing/2014/main" id="{3ADA4D9D-0680-11C5-0CEF-8243340BF01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09" name="AutoShape 48">
              <a:extLst>
                <a:ext uri="{FF2B5EF4-FFF2-40B4-BE49-F238E27FC236}">
                  <a16:creationId xmlns:a16="http://schemas.microsoft.com/office/drawing/2014/main" id="{5B321224-63EC-96AF-AF25-628031DF50E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10" name="Rectangle 49">
              <a:extLst>
                <a:ext uri="{FF2B5EF4-FFF2-40B4-BE49-F238E27FC236}">
                  <a16:creationId xmlns:a16="http://schemas.microsoft.com/office/drawing/2014/main" id="{F1197246-967C-7BAB-4431-B62DC34D4E4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70" name="Rectangle 50">
              <a:extLst>
                <a:ext uri="{FF2B5EF4-FFF2-40B4-BE49-F238E27FC236}">
                  <a16:creationId xmlns:a16="http://schemas.microsoft.com/office/drawing/2014/main" id="{BB1AC0D4-D35E-E2FD-195D-23AEB45A6FB2}"/>
                </a:ext>
              </a:extLst>
            </p:cNvPr>
            <p:cNvSpPr>
              <a:spLocks noChangeArrowheads="1"/>
            </p:cNvSpPr>
            <p:nvPr/>
          </p:nvSpPr>
          <p:spPr bwMode="auto">
            <a:xfrm>
              <a:off x="2446" y="2078"/>
              <a:ext cx="977" cy="136"/>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ROTKHAMARAT</a:t>
              </a:r>
              <a:endParaRPr lang="en-US" altLang="en-US" sz="1400">
                <a:solidFill>
                  <a:srgbClr val="FFA27C"/>
                </a:solidFill>
                <a:effectLst>
                  <a:outerShdw blurRad="38100" dist="38100" dir="2700000" algn="tl">
                    <a:srgbClr val="000000"/>
                  </a:outerShdw>
                </a:effectLst>
                <a:latin typeface="Helvetica" panose="020B0604020202020204" pitchFamily="34" charset="0"/>
              </a:endParaRPr>
            </a:p>
          </p:txBody>
        </p:sp>
        <p:sp>
          <p:nvSpPr>
            <p:cNvPr id="36912" name="Line 51">
              <a:extLst>
                <a:ext uri="{FF2B5EF4-FFF2-40B4-BE49-F238E27FC236}">
                  <a16:creationId xmlns:a16="http://schemas.microsoft.com/office/drawing/2014/main" id="{B9874981-D46D-B979-0C9D-7101E15F48C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2">
            <a:extLst>
              <a:ext uri="{FF2B5EF4-FFF2-40B4-BE49-F238E27FC236}">
                <a16:creationId xmlns:a16="http://schemas.microsoft.com/office/drawing/2014/main" id="{6EEA02CE-23B2-0532-BABD-34C5A68F9149}"/>
              </a:ext>
            </a:extLst>
          </p:cNvPr>
          <p:cNvGrpSpPr>
            <a:grpSpLocks/>
          </p:cNvGrpSpPr>
          <p:nvPr/>
        </p:nvGrpSpPr>
        <p:grpSpPr bwMode="auto">
          <a:xfrm>
            <a:off x="3987800" y="3238500"/>
            <a:ext cx="2763838" cy="1343025"/>
            <a:chOff x="2412" y="2052"/>
            <a:chExt cx="1741" cy="846"/>
          </a:xfrm>
        </p:grpSpPr>
        <p:sp>
          <p:nvSpPr>
            <p:cNvPr id="36903" name="Rectangle 53">
              <a:extLst>
                <a:ext uri="{FF2B5EF4-FFF2-40B4-BE49-F238E27FC236}">
                  <a16:creationId xmlns:a16="http://schemas.microsoft.com/office/drawing/2014/main" id="{19DBBB38-0E7B-2BFE-2231-D2DCF14ACAFA}"/>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04" name="AutoShape 54">
              <a:extLst>
                <a:ext uri="{FF2B5EF4-FFF2-40B4-BE49-F238E27FC236}">
                  <a16:creationId xmlns:a16="http://schemas.microsoft.com/office/drawing/2014/main" id="{428C0A0C-A6EA-2EFB-26C7-16A282C1E41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05" name="Rectangle 55">
              <a:extLst>
                <a:ext uri="{FF2B5EF4-FFF2-40B4-BE49-F238E27FC236}">
                  <a16:creationId xmlns:a16="http://schemas.microsoft.com/office/drawing/2014/main" id="{A3D516E8-0B76-1405-D2AD-93735FAECCF9}"/>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76" name="Rectangle 56">
              <a:extLst>
                <a:ext uri="{FF2B5EF4-FFF2-40B4-BE49-F238E27FC236}">
                  <a16:creationId xmlns:a16="http://schemas.microsoft.com/office/drawing/2014/main" id="{933B76EB-F995-2602-9255-4F556111519A}"/>
                </a:ext>
              </a:extLst>
            </p:cNvPr>
            <p:cNvSpPr>
              <a:spLocks noChangeArrowheads="1"/>
            </p:cNvSpPr>
            <p:nvPr/>
          </p:nvSpPr>
          <p:spPr bwMode="auto">
            <a:xfrm>
              <a:off x="2474" y="2078"/>
              <a:ext cx="784" cy="17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WUNGNAO</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36907" name="Line 57">
              <a:extLst>
                <a:ext uri="{FF2B5EF4-FFF2-40B4-BE49-F238E27FC236}">
                  <a16:creationId xmlns:a16="http://schemas.microsoft.com/office/drawing/2014/main" id="{FFDFD5DB-F880-6BEF-6368-E06FAD4FCF9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8">
            <a:extLst>
              <a:ext uri="{FF2B5EF4-FFF2-40B4-BE49-F238E27FC236}">
                <a16:creationId xmlns:a16="http://schemas.microsoft.com/office/drawing/2014/main" id="{28E850B7-D5B2-6E0F-F6FC-2B930F819714}"/>
              </a:ext>
            </a:extLst>
          </p:cNvPr>
          <p:cNvGrpSpPr>
            <a:grpSpLocks/>
          </p:cNvGrpSpPr>
          <p:nvPr/>
        </p:nvGrpSpPr>
        <p:grpSpPr bwMode="auto">
          <a:xfrm>
            <a:off x="4338638" y="3562350"/>
            <a:ext cx="2763837" cy="1343025"/>
            <a:chOff x="2412" y="2052"/>
            <a:chExt cx="1741" cy="846"/>
          </a:xfrm>
        </p:grpSpPr>
        <p:sp>
          <p:nvSpPr>
            <p:cNvPr id="36898" name="Rectangle 59">
              <a:extLst>
                <a:ext uri="{FF2B5EF4-FFF2-40B4-BE49-F238E27FC236}">
                  <a16:creationId xmlns:a16="http://schemas.microsoft.com/office/drawing/2014/main" id="{CC68585C-215F-7321-4FAF-27EA0470486F}"/>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899" name="AutoShape 60">
              <a:extLst>
                <a:ext uri="{FF2B5EF4-FFF2-40B4-BE49-F238E27FC236}">
                  <a16:creationId xmlns:a16="http://schemas.microsoft.com/office/drawing/2014/main" id="{138E6529-C53D-7320-0A6C-2A6F9CDB5C3E}"/>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900" name="Rectangle 61">
              <a:extLst>
                <a:ext uri="{FF2B5EF4-FFF2-40B4-BE49-F238E27FC236}">
                  <a16:creationId xmlns:a16="http://schemas.microsoft.com/office/drawing/2014/main" id="{83B37DF8-9889-0204-AEDB-F813842F8FC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82" name="Rectangle 62">
              <a:extLst>
                <a:ext uri="{FF2B5EF4-FFF2-40B4-BE49-F238E27FC236}">
                  <a16:creationId xmlns:a16="http://schemas.microsoft.com/office/drawing/2014/main" id="{4DA25386-2118-6878-4B4B-A0D41597ECFC}"/>
                </a:ext>
              </a:extLst>
            </p:cNvPr>
            <p:cNvSpPr>
              <a:spLocks noChangeArrowheads="1"/>
            </p:cNvSpPr>
            <p:nvPr/>
          </p:nvSpPr>
          <p:spPr bwMode="auto">
            <a:xfrm>
              <a:off x="2430" y="2078"/>
              <a:ext cx="897" cy="17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NARKAHAI</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36902" name="Line 63">
              <a:extLst>
                <a:ext uri="{FF2B5EF4-FFF2-40B4-BE49-F238E27FC236}">
                  <a16:creationId xmlns:a16="http://schemas.microsoft.com/office/drawing/2014/main" id="{428C2759-E9EA-9292-1F1A-2014D1F0F7C0}"/>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4">
            <a:extLst>
              <a:ext uri="{FF2B5EF4-FFF2-40B4-BE49-F238E27FC236}">
                <a16:creationId xmlns:a16="http://schemas.microsoft.com/office/drawing/2014/main" id="{057E68B0-7CA4-51D8-EB76-7960BB217602}"/>
              </a:ext>
            </a:extLst>
          </p:cNvPr>
          <p:cNvGrpSpPr>
            <a:grpSpLocks/>
          </p:cNvGrpSpPr>
          <p:nvPr/>
        </p:nvGrpSpPr>
        <p:grpSpPr bwMode="auto">
          <a:xfrm>
            <a:off x="4327525" y="3865563"/>
            <a:ext cx="3076575" cy="1333500"/>
            <a:chOff x="2453" y="2271"/>
            <a:chExt cx="1938" cy="840"/>
          </a:xfrm>
        </p:grpSpPr>
        <p:sp>
          <p:nvSpPr>
            <p:cNvPr id="36894" name="Rectangle 65">
              <a:extLst>
                <a:ext uri="{FF2B5EF4-FFF2-40B4-BE49-F238E27FC236}">
                  <a16:creationId xmlns:a16="http://schemas.microsoft.com/office/drawing/2014/main" id="{40360908-28CF-E893-0EE7-6D7E703680AC}"/>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895" name="AutoShape 66">
              <a:extLst>
                <a:ext uri="{FF2B5EF4-FFF2-40B4-BE49-F238E27FC236}">
                  <a16:creationId xmlns:a16="http://schemas.microsoft.com/office/drawing/2014/main" id="{5DD3A53E-FD12-FDFF-E3E2-DDA0FF2EEE07}"/>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896" name="Rectangle 67">
              <a:extLst>
                <a:ext uri="{FF2B5EF4-FFF2-40B4-BE49-F238E27FC236}">
                  <a16:creationId xmlns:a16="http://schemas.microsoft.com/office/drawing/2014/main" id="{D6EDE5C7-DC3C-EFE4-95CF-4829C4D40E37}"/>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3988" name="Rectangle 68">
              <a:extLst>
                <a:ext uri="{FF2B5EF4-FFF2-40B4-BE49-F238E27FC236}">
                  <a16:creationId xmlns:a16="http://schemas.microsoft.com/office/drawing/2014/main" id="{5BCF796B-8896-7EEB-15F2-62BE318F5462}"/>
                </a:ext>
              </a:extLst>
            </p:cNvPr>
            <p:cNvSpPr>
              <a:spLocks noChangeArrowheads="1"/>
            </p:cNvSpPr>
            <p:nvPr/>
          </p:nvSpPr>
          <p:spPr bwMode="auto">
            <a:xfrm>
              <a:off x="2453" y="2315"/>
              <a:ext cx="1269" cy="174"/>
            </a:xfrm>
            <a:prstGeom prst="rect">
              <a:avLst/>
            </a:prstGeom>
            <a:noFill/>
            <a:ln w="9525">
              <a:noFill/>
              <a:miter lim="800000"/>
              <a:headEnd/>
              <a:tailEnd/>
            </a:ln>
          </p:spPr>
          <p:txBody>
            <a:bodyPr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a:solidFill>
                    <a:srgbClr val="790015"/>
                  </a:solidFill>
                  <a:latin typeface="Helvetica" panose="020B0604020202020204" pitchFamily="34" charset="0"/>
                </a:rPr>
                <a:t>   VARI KAHAI</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12" name="Group 69">
            <a:extLst>
              <a:ext uri="{FF2B5EF4-FFF2-40B4-BE49-F238E27FC236}">
                <a16:creationId xmlns:a16="http://schemas.microsoft.com/office/drawing/2014/main" id="{8E821E47-21BA-F015-AA2B-B3E6B0870A83}"/>
              </a:ext>
            </a:extLst>
          </p:cNvPr>
          <p:cNvGrpSpPr>
            <a:grpSpLocks/>
          </p:cNvGrpSpPr>
          <p:nvPr/>
        </p:nvGrpSpPr>
        <p:grpSpPr bwMode="auto">
          <a:xfrm>
            <a:off x="4973638" y="4262438"/>
            <a:ext cx="2762250" cy="1479550"/>
            <a:chOff x="3948" y="107"/>
            <a:chExt cx="1740" cy="932"/>
          </a:xfrm>
        </p:grpSpPr>
        <p:sp>
          <p:nvSpPr>
            <p:cNvPr id="36886" name="Rectangle 70">
              <a:extLst>
                <a:ext uri="{FF2B5EF4-FFF2-40B4-BE49-F238E27FC236}">
                  <a16:creationId xmlns:a16="http://schemas.microsoft.com/office/drawing/2014/main" id="{C61C47F4-7438-9EA8-4277-69D6460B82B4}"/>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887" name="AutoShape 71">
              <a:extLst>
                <a:ext uri="{FF2B5EF4-FFF2-40B4-BE49-F238E27FC236}">
                  <a16:creationId xmlns:a16="http://schemas.microsoft.com/office/drawing/2014/main" id="{C2C690A9-BFF9-20BB-C0C9-1661872180D3}"/>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36888" name="Rectangle 72">
              <a:extLst>
                <a:ext uri="{FF2B5EF4-FFF2-40B4-BE49-F238E27FC236}">
                  <a16:creationId xmlns:a16="http://schemas.microsoft.com/office/drawing/2014/main" id="{A6F1EA80-9DE0-F4C8-5E64-8187966964CF}"/>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36889" name="Group 73">
              <a:extLst>
                <a:ext uri="{FF2B5EF4-FFF2-40B4-BE49-F238E27FC236}">
                  <a16:creationId xmlns:a16="http://schemas.microsoft.com/office/drawing/2014/main" id="{9D903091-CC9C-76E2-CFDA-CB19B2845134}"/>
                </a:ext>
              </a:extLst>
            </p:cNvPr>
            <p:cNvGrpSpPr>
              <a:grpSpLocks/>
            </p:cNvGrpSpPr>
            <p:nvPr/>
          </p:nvGrpSpPr>
          <p:grpSpPr bwMode="auto">
            <a:xfrm>
              <a:off x="4054" y="130"/>
              <a:ext cx="761" cy="283"/>
              <a:chOff x="3079" y="3101"/>
              <a:chExt cx="596" cy="235"/>
            </a:xfrm>
          </p:grpSpPr>
          <p:sp>
            <p:nvSpPr>
              <p:cNvPr id="593994" name="Rectangle 74">
                <a:extLst>
                  <a:ext uri="{FF2B5EF4-FFF2-40B4-BE49-F238E27FC236}">
                    <a16:creationId xmlns:a16="http://schemas.microsoft.com/office/drawing/2014/main" id="{24D9565D-CFD7-2427-31C1-3A0D7B35977C}"/>
                  </a:ext>
                </a:extLst>
              </p:cNvPr>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2800">
                    <a:solidFill>
                      <a:srgbClr val="790015"/>
                    </a:solidFill>
                    <a:latin typeface="Helvetica" panose="020B0604020202020204" pitchFamily="34" charset="0"/>
                  </a:rPr>
                  <a:t>   </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sp>
            <p:nvSpPr>
              <p:cNvPr id="593995" name="Rectangle 75">
                <a:extLst>
                  <a:ext uri="{FF2B5EF4-FFF2-40B4-BE49-F238E27FC236}">
                    <a16:creationId xmlns:a16="http://schemas.microsoft.com/office/drawing/2014/main" id="{45FF2ED2-41E5-2775-F565-53F770CF31B5}"/>
                  </a:ext>
                </a:extLst>
              </p:cNvPr>
              <p:cNvSpPr>
                <a:spLocks noChangeArrowheads="1"/>
              </p:cNvSpPr>
              <p:nvPr/>
            </p:nvSpPr>
            <p:spPr bwMode="auto">
              <a:xfrm>
                <a:off x="3079" y="3101"/>
                <a:ext cx="596" cy="231"/>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2900">
                    <a:solidFill>
                      <a:srgbClr val="790015"/>
                    </a:solidFill>
                    <a:latin typeface="Helvetica" panose="020B0604020202020204" pitchFamily="34" charset="0"/>
                  </a:rPr>
                  <a:t>JESUS</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grpSp>
        <p:sp>
          <p:nvSpPr>
            <p:cNvPr id="36890" name="Line 76">
              <a:extLst>
                <a:ext uri="{FF2B5EF4-FFF2-40B4-BE49-F238E27FC236}">
                  <a16:creationId xmlns:a16="http://schemas.microsoft.com/office/drawing/2014/main" id="{B99BFBD1-3643-0CF7-3BDE-249C1ECDBBC3}"/>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1" name="Line 77">
              <a:extLst>
                <a:ext uri="{FF2B5EF4-FFF2-40B4-BE49-F238E27FC236}">
                  <a16:creationId xmlns:a16="http://schemas.microsoft.com/office/drawing/2014/main" id="{0CAF227B-81EB-DC45-6AA4-9DB2F71E5FA0}"/>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884" name="Text Box 78">
            <a:extLst>
              <a:ext uri="{FF2B5EF4-FFF2-40B4-BE49-F238E27FC236}">
                <a16:creationId xmlns:a16="http://schemas.microsoft.com/office/drawing/2014/main" id="{F9180A09-934B-CC2A-D6A5-1EA09DEAB4BF}"/>
              </a:ext>
            </a:extLst>
          </p:cNvPr>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2</a:t>
            </a:r>
          </a:p>
        </p:txBody>
      </p:sp>
      <p:sp>
        <p:nvSpPr>
          <p:cNvPr id="593999" name="Rectangle 79">
            <a:extLst>
              <a:ext uri="{FF2B5EF4-FFF2-40B4-BE49-F238E27FC236}">
                <a16:creationId xmlns:a16="http://schemas.microsoft.com/office/drawing/2014/main" id="{6E42CE39-0F1B-060D-DC1A-0ABAD19ABF19}"/>
              </a:ext>
            </a:extLst>
          </p:cNvPr>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fade">
                                      <p:cBhvr>
                                        <p:cTn id="7" dur="500"/>
                                        <p:tgtEl>
                                          <p:spTgt spid="59392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fade">
                                      <p:cBhvr>
                                        <p:cTn id="11" dur="500"/>
                                        <p:tgtEl>
                                          <p:spTgt spid="5939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fade">
                                      <p:cBhvr>
                                        <p:cTn id="15" dur="500"/>
                                        <p:tgtEl>
                                          <p:spTgt spid="59392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fad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0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500"/>
                            </p:stCondLst>
                            <p:childTnLst>
                              <p:par>
                                <p:cTn id="31" presetID="10" presetClass="entr" presetSubtype="0" fill="hold" nodeType="afterEffect">
                                  <p:stCondLst>
                                    <p:cond delay="1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nodeType="afterGroup">
                            <p:stCondLst>
                              <p:cond delay="1100"/>
                            </p:stCondLst>
                            <p:childTnLst>
                              <p:par>
                                <p:cTn id="35" presetID="10" presetClass="entr" presetSubtype="0" fill="hold" nodeType="afterEffect">
                                  <p:stCondLst>
                                    <p:cond delay="1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nodeType="afterGroup">
                            <p:stCondLst>
                              <p:cond delay="1700"/>
                            </p:stCondLst>
                            <p:childTnLst>
                              <p:par>
                                <p:cTn id="39" presetID="10" presetClass="entr" presetSubtype="0" fill="hold" nodeType="afterEffect">
                                  <p:stCondLst>
                                    <p:cond delay="1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nodeType="afterGroup">
                            <p:stCondLst>
                              <p:cond delay="2300"/>
                            </p:stCondLst>
                            <p:childTnLst>
                              <p:par>
                                <p:cTn id="43" presetID="10" presetClass="entr" presetSubtype="0" fill="hold" nodeType="afterEffect">
                                  <p:stCondLst>
                                    <p:cond delay="1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nodeType="afterGroup">
                            <p:stCondLst>
                              <p:cond delay="2900"/>
                            </p:stCondLst>
                            <p:childTnLst>
                              <p:par>
                                <p:cTn id="47" presetID="10" presetClass="entr" presetSubtype="0" fill="hold" nodeType="afterEffect">
                                  <p:stCondLst>
                                    <p:cond delay="1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nodeType="afterGroup">
                            <p:stCondLst>
                              <p:cond delay="3500"/>
                            </p:stCondLst>
                            <p:childTnLst>
                              <p:par>
                                <p:cTn id="51" presetID="10" presetClass="entr" presetSubtype="0" fill="hold" nodeType="afterEffect">
                                  <p:stCondLst>
                                    <p:cond delay="1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nodeType="afterGroup">
                            <p:stCondLst>
                              <p:cond delay="4100"/>
                            </p:stCondLst>
                            <p:childTnLst>
                              <p:par>
                                <p:cTn id="55" presetID="10" presetClass="entr" presetSubtype="0" fill="hold" nodeType="after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nodeType="afterGroup">
                            <p:stCondLst>
                              <p:cond delay="4700"/>
                            </p:stCondLst>
                            <p:childTnLst>
                              <p:par>
                                <p:cTn id="59" presetID="10" presetClass="entr" presetSubtype="0" fill="hold" nodeType="afterEffect">
                                  <p:stCondLst>
                                    <p:cond delay="1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nodeType="afterGroup">
                            <p:stCondLst>
                              <p:cond delay="5300"/>
                            </p:stCondLst>
                            <p:childTnLst>
                              <p:par>
                                <p:cTn id="63" presetID="10" presetClass="entr" presetSubtype="0" fill="hold" nodeType="afterEffect">
                                  <p:stCondLst>
                                    <p:cond delay="1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FC1C9A48-32AC-CDA4-55FF-4DEF1A67E3F0}"/>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8915" name="Picture 3">
            <a:extLst>
              <a:ext uri="{FF2B5EF4-FFF2-40B4-BE49-F238E27FC236}">
                <a16:creationId xmlns:a16="http://schemas.microsoft.com/office/drawing/2014/main" id="{57A107F5-9A7C-C487-2FA3-C97CCF2EA16E}"/>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4">
            <a:extLst>
              <a:ext uri="{FF2B5EF4-FFF2-40B4-BE49-F238E27FC236}">
                <a16:creationId xmlns:a16="http://schemas.microsoft.com/office/drawing/2014/main" id="{B6B22F65-F9FC-176B-D962-49362EB4105B}"/>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5">
            <a:extLst>
              <a:ext uri="{FF2B5EF4-FFF2-40B4-BE49-F238E27FC236}">
                <a16:creationId xmlns:a16="http://schemas.microsoft.com/office/drawing/2014/main" id="{C30CE73D-CF1B-7D8D-F25F-242607775282}"/>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8918" name="Text Box 6">
            <a:extLst>
              <a:ext uri="{FF2B5EF4-FFF2-40B4-BE49-F238E27FC236}">
                <a16:creationId xmlns:a16="http://schemas.microsoft.com/office/drawing/2014/main" id="{DB9B8910-5A12-8F58-DFE4-60A1EB6793A7}"/>
              </a:ext>
            </a:extLst>
          </p:cNvPr>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endParaRPr lang="en-US" altLang="en-US" sz="2000" b="0">
              <a:solidFill>
                <a:srgbClr val="FFA27C"/>
              </a:solidFill>
              <a:latin typeface="B VAG Rounded Bold" charset="0"/>
            </a:endParaRPr>
          </a:p>
        </p:txBody>
      </p:sp>
      <p:pic>
        <p:nvPicPr>
          <p:cNvPr id="38919" name="Picture 7">
            <a:extLst>
              <a:ext uri="{FF2B5EF4-FFF2-40B4-BE49-F238E27FC236}">
                <a16:creationId xmlns:a16="http://schemas.microsoft.com/office/drawing/2014/main" id="{4E023F31-4A8B-8DBB-8158-FE86D7275EDE}"/>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 Box 8">
            <a:extLst>
              <a:ext uri="{FF2B5EF4-FFF2-40B4-BE49-F238E27FC236}">
                <a16:creationId xmlns:a16="http://schemas.microsoft.com/office/drawing/2014/main" id="{036EF4E6-2370-02AA-90DA-DBE0FF15872A}"/>
              </a:ext>
            </a:extLst>
          </p:cNvPr>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r>
              <a:rPr lang="en-US" altLang="en-US" sz="2400" b="0">
                <a:solidFill>
                  <a:srgbClr val="333333"/>
                </a:solidFill>
                <a:latin typeface="Webdings" pitchFamily="2" charset="2"/>
              </a:rPr>
              <a:t></a:t>
            </a:r>
          </a:p>
        </p:txBody>
      </p:sp>
      <p:sp>
        <p:nvSpPr>
          <p:cNvPr id="38921" name="Rectangle 9">
            <a:extLst>
              <a:ext uri="{FF2B5EF4-FFF2-40B4-BE49-F238E27FC236}">
                <a16:creationId xmlns:a16="http://schemas.microsoft.com/office/drawing/2014/main" id="{E2E99447-7323-E1FC-5B18-BFFC344D2B12}"/>
              </a:ext>
            </a:extLst>
          </p:cNvPr>
          <p:cNvSpPr>
            <a:spLocks noChangeArrowheads="1"/>
          </p:cNvSpPr>
          <p:nvPr/>
        </p:nvSpPr>
        <p:spPr bwMode="auto">
          <a:xfrm>
            <a:off x="839788" y="909638"/>
            <a:ext cx="7437437" cy="49942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95978" name="Text Box 10">
            <a:extLst>
              <a:ext uri="{FF2B5EF4-FFF2-40B4-BE49-F238E27FC236}">
                <a16:creationId xmlns:a16="http://schemas.microsoft.com/office/drawing/2014/main" id="{F895AF10-95AA-B544-74AE-B3EA2F4903B4}"/>
              </a:ext>
            </a:extLst>
          </p:cNvPr>
          <p:cNvSpPr txBox="1">
            <a:spLocks noChangeArrowheads="1"/>
          </p:cNvSpPr>
          <p:nvPr/>
        </p:nvSpPr>
        <p:spPr bwMode="auto">
          <a:xfrm>
            <a:off x="1511300" y="1382713"/>
            <a:ext cx="6197600" cy="42465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6000">
                <a:solidFill>
                  <a:schemeClr val="tx1"/>
                </a:solidFill>
                <a:latin typeface="Comic Sans MS" panose="030F0702030302020204" pitchFamily="66" charset="0"/>
              </a:rPr>
              <a:t>CHI NAWUI BIBLENA…</a:t>
            </a:r>
          </a:p>
          <a:p>
            <a:pPr algn="ctr">
              <a:spcBef>
                <a:spcPct val="50000"/>
              </a:spcBef>
              <a:defRPr/>
            </a:pPr>
            <a:r>
              <a:rPr lang="en-US" altLang="en-US" sz="6000">
                <a:solidFill>
                  <a:schemeClr val="tx1"/>
                </a:solidFill>
                <a:latin typeface="Comic Sans MS" panose="030F0702030302020204" pitchFamily="66" charset="0"/>
              </a:rPr>
              <a:t>KATHAK EINA KAHANG!</a:t>
            </a:r>
          </a:p>
        </p:txBody>
      </p:sp>
      <p:sp>
        <p:nvSpPr>
          <p:cNvPr id="38923" name="Text Box 11">
            <a:extLst>
              <a:ext uri="{FF2B5EF4-FFF2-40B4-BE49-F238E27FC236}">
                <a16:creationId xmlns:a16="http://schemas.microsoft.com/office/drawing/2014/main" id="{3052D358-FF5B-2D52-9D7B-1E78E0AFFA73}"/>
              </a:ext>
            </a:extLst>
          </p:cNvPr>
          <p:cNvSpPr txBox="1">
            <a:spLocks noChangeArrowheads="1"/>
          </p:cNvSpPr>
          <p:nvPr/>
        </p:nvSpPr>
        <p:spPr bwMode="auto">
          <a:xfrm>
            <a:off x="8662988"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endParaRPr lang="en-US" altLang="en-US" sz="1800">
              <a:solidFill>
                <a:srgbClr val="FFFFFF"/>
              </a:solidFill>
              <a:latin typeface="Comic Sans MS" panose="030F0902030302020204" pitchFamily="66" charset="0"/>
            </a:endParaRPr>
          </a:p>
        </p:txBody>
      </p:sp>
      <p:sp>
        <p:nvSpPr>
          <p:cNvPr id="595980" name="Rectangle 12">
            <a:extLst>
              <a:ext uri="{FF2B5EF4-FFF2-40B4-BE49-F238E27FC236}">
                <a16:creationId xmlns:a16="http://schemas.microsoft.com/office/drawing/2014/main" id="{4CD001E7-3BB8-8CF2-22EA-2564E1C3AF74}"/>
              </a:ext>
            </a:extLst>
          </p:cNvPr>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latin typeface="Comic Sans MS" pitchFamily="-128" charset="0"/>
                <a:ea typeface="ＭＳ Ｐゴシック" pitchFamily="-128" charset="-128"/>
              </a:rPr>
              <a:t>17</a:t>
            </a:r>
          </a:p>
        </p:txBody>
      </p:sp>
      <p:sp>
        <p:nvSpPr>
          <p:cNvPr id="38925" name="Text Box 15">
            <a:extLst>
              <a:ext uri="{FF2B5EF4-FFF2-40B4-BE49-F238E27FC236}">
                <a16:creationId xmlns:a16="http://schemas.microsoft.com/office/drawing/2014/main" id="{9B71CD94-6AC3-9062-5F66-B1D020645C17}"/>
              </a:ext>
            </a:extLst>
          </p:cNvPr>
          <p:cNvSpPr txBox="1">
            <a:spLocks noChangeArrowheads="1"/>
          </p:cNvSpPr>
          <p:nvPr/>
        </p:nvSpPr>
        <p:spPr bwMode="auto">
          <a:xfrm>
            <a:off x="85693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1</a:t>
            </a:r>
          </a:p>
        </p:txBody>
      </p:sp>
      <p:sp>
        <p:nvSpPr>
          <p:cNvPr id="595984" name="Text Box 16">
            <a:extLst>
              <a:ext uri="{FF2B5EF4-FFF2-40B4-BE49-F238E27FC236}">
                <a16:creationId xmlns:a16="http://schemas.microsoft.com/office/drawing/2014/main" id="{8F47AE77-7551-3E9A-0BBB-41B07834C25B}"/>
              </a:ext>
            </a:extLst>
          </p:cNvPr>
          <p:cNvSpPr txBox="1">
            <a:spLocks noChangeArrowheads="1"/>
          </p:cNvSpPr>
          <p:nvPr/>
        </p:nvSpPr>
        <p:spPr bwMode="auto">
          <a:xfrm>
            <a:off x="1109663" y="836613"/>
            <a:ext cx="6900862" cy="50784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5400">
                <a:solidFill>
                  <a:srgbClr val="FFEA18"/>
                </a:solidFill>
              </a:rPr>
              <a:t>“Chiwuivang eina nathumna apam saikorali vada miyur saikorali iwui sakhangatha sangasaklu…”</a:t>
            </a:r>
          </a:p>
        </p:txBody>
      </p:sp>
      <p:sp>
        <p:nvSpPr>
          <p:cNvPr id="595985" name="Text Box 17">
            <a:extLst>
              <a:ext uri="{FF2B5EF4-FFF2-40B4-BE49-F238E27FC236}">
                <a16:creationId xmlns:a16="http://schemas.microsoft.com/office/drawing/2014/main" id="{B9A89473-6303-77F1-0A19-9A7A3DE994DE}"/>
              </a:ext>
            </a:extLst>
          </p:cNvPr>
          <p:cNvSpPr txBox="1">
            <a:spLocks noChangeArrowheads="1"/>
          </p:cNvSpPr>
          <p:nvPr/>
        </p:nvSpPr>
        <p:spPr bwMode="auto">
          <a:xfrm>
            <a:off x="1778000" y="0"/>
            <a:ext cx="48260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rgbClr val="FFFF00"/>
                </a:solidFill>
                <a:latin typeface="Comic Sans MS" pitchFamily="-128" charset="0"/>
                <a:ea typeface="ＭＳ Ｐゴシック" pitchFamily="-128" charset="-128"/>
              </a:rPr>
              <a:t>Matt 28:19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595978"/>
                                        </p:tgtEl>
                                      </p:cBhvr>
                                    </p:animEffect>
                                    <p:set>
                                      <p:cBhvr>
                                        <p:cTn id="7" dur="1" fill="hold">
                                          <p:stCondLst>
                                            <p:cond delay="499"/>
                                          </p:stCondLst>
                                        </p:cTn>
                                        <p:tgtEl>
                                          <p:spTgt spid="595978"/>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95984"/>
                                        </p:tgtEl>
                                        <p:attrNameLst>
                                          <p:attrName>style.visibility</p:attrName>
                                        </p:attrNameLst>
                                      </p:cBhvr>
                                      <p:to>
                                        <p:strVal val="visible"/>
                                      </p:to>
                                    </p:set>
                                    <p:anim calcmode="lin" valueType="num">
                                      <p:cBhvr>
                                        <p:cTn id="11" dur="500" fill="hold"/>
                                        <p:tgtEl>
                                          <p:spTgt spid="595984"/>
                                        </p:tgtEl>
                                        <p:attrNameLst>
                                          <p:attrName>ppt_w</p:attrName>
                                        </p:attrNameLst>
                                      </p:cBhvr>
                                      <p:tavLst>
                                        <p:tav tm="0">
                                          <p:val>
                                            <p:fltVal val="0"/>
                                          </p:val>
                                        </p:tav>
                                        <p:tav tm="100000">
                                          <p:val>
                                            <p:strVal val="#ppt_w"/>
                                          </p:val>
                                        </p:tav>
                                      </p:tavLst>
                                    </p:anim>
                                    <p:anim calcmode="lin" valueType="num">
                                      <p:cBhvr>
                                        <p:cTn id="12" dur="500" fill="hold"/>
                                        <p:tgtEl>
                                          <p:spTgt spid="595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8" grpId="0" autoUpdateAnimBg="0"/>
      <p:bldP spid="59598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E5DEFB3-99C5-76AC-E85F-E5DA4E51BFBD}"/>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29416" name="Rectangle 8">
            <a:extLst>
              <a:ext uri="{FF2B5EF4-FFF2-40B4-BE49-F238E27FC236}">
                <a16:creationId xmlns:a16="http://schemas.microsoft.com/office/drawing/2014/main" id="{E1DA278A-D279-07CF-4A49-FAEB99664869}"/>
              </a:ext>
            </a:extLst>
          </p:cNvPr>
          <p:cNvSpPr>
            <a:spLocks noChangeArrowheads="1"/>
          </p:cNvSpPr>
          <p:nvPr/>
        </p:nvSpPr>
        <p:spPr bwMode="auto">
          <a:xfrm>
            <a:off x="8180388" y="65182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19</a:t>
            </a:r>
          </a:p>
        </p:txBody>
      </p:sp>
      <p:sp>
        <p:nvSpPr>
          <p:cNvPr id="40964" name="Text Box 9">
            <a:extLst>
              <a:ext uri="{FF2B5EF4-FFF2-40B4-BE49-F238E27FC236}">
                <a16:creationId xmlns:a16="http://schemas.microsoft.com/office/drawing/2014/main" id="{5A21B3E6-77B3-89AB-5C2F-59C75DE503C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900">
                <a:solidFill>
                  <a:srgbClr val="FFFFFF"/>
                </a:solidFill>
              </a:rPr>
              <a:t>©2006 TBBMI</a:t>
            </a:r>
          </a:p>
        </p:txBody>
      </p:sp>
      <p:sp>
        <p:nvSpPr>
          <p:cNvPr id="529418" name="Rectangle 10">
            <a:extLst>
              <a:ext uri="{FF2B5EF4-FFF2-40B4-BE49-F238E27FC236}">
                <a16:creationId xmlns:a16="http://schemas.microsoft.com/office/drawing/2014/main" id="{85A4261B-C2BA-B82C-8DF0-2D863D92E75A}"/>
              </a:ext>
            </a:extLst>
          </p:cNvPr>
          <p:cNvSpPr>
            <a:spLocks noChangeArrowheads="1"/>
          </p:cNvSpPr>
          <p:nvPr/>
        </p:nvSpPr>
        <p:spPr bwMode="auto">
          <a:xfrm>
            <a:off x="7542213" y="6526213"/>
            <a:ext cx="817562"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8.0.04SL.</a:t>
            </a:r>
          </a:p>
        </p:txBody>
      </p:sp>
      <p:pic>
        <p:nvPicPr>
          <p:cNvPr id="40966" name="Picture 4" descr="BACKGR~1">
            <a:extLst>
              <a:ext uri="{FF2B5EF4-FFF2-40B4-BE49-F238E27FC236}">
                <a16:creationId xmlns:a16="http://schemas.microsoft.com/office/drawing/2014/main" id="{C6B3B937-AFDA-268E-1018-60DEBD682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5">
            <a:extLst>
              <a:ext uri="{FF2B5EF4-FFF2-40B4-BE49-F238E27FC236}">
                <a16:creationId xmlns:a16="http://schemas.microsoft.com/office/drawing/2014/main" id="{7C0D2E55-B5A2-A624-8899-CB4A64E8392A}"/>
              </a:ext>
            </a:extLst>
          </p:cNvPr>
          <p:cNvPicPr>
            <a:picLocks noChangeArrowheads="1"/>
          </p:cNvPicPr>
          <p:nvPr/>
        </p:nvPicPr>
        <p:blipFill>
          <a:blip r:embed="rId3">
            <a:extLst>
              <a:ext uri="{28A0092B-C50C-407E-A947-70E740481C1C}">
                <a14:useLocalDpi xmlns:a14="http://schemas.microsoft.com/office/drawing/2010/main" val="0"/>
              </a:ext>
            </a:extLst>
          </a:blip>
          <a:srcRect t="44444" r="80165"/>
          <a:stretch>
            <a:fillRect/>
          </a:stretch>
        </p:blipFill>
        <p:spPr bwMode="auto">
          <a:xfrm>
            <a:off x="0" y="914400"/>
            <a:ext cx="17653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8" name="Rectangle 7">
            <a:extLst>
              <a:ext uri="{FF2B5EF4-FFF2-40B4-BE49-F238E27FC236}">
                <a16:creationId xmlns:a16="http://schemas.microsoft.com/office/drawing/2014/main" id="{88EDF40A-6C01-F966-303F-129A3556E67E}"/>
              </a:ext>
            </a:extLst>
          </p:cNvPr>
          <p:cNvSpPr>
            <a:spLocks noChangeArrowheads="1"/>
          </p:cNvSpPr>
          <p:nvPr/>
        </p:nvSpPr>
        <p:spPr bwMode="auto">
          <a:xfrm>
            <a:off x="-709613" y="5122863"/>
            <a:ext cx="10642601"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i="1">
                <a:solidFill>
                  <a:srgbClr val="FAFD00"/>
                </a:solidFill>
                <a:latin typeface="Times New Roman" panose="02020603050405020304" pitchFamily="18" charset="0"/>
              </a:rPr>
              <a:t>Bible… Ngashankakhui Ministries International Inc. pashina semkashok </a:t>
            </a:r>
          </a:p>
          <a:p>
            <a:pPr algn="ctr">
              <a:spcBef>
                <a:spcPct val="50000"/>
              </a:spcBef>
            </a:pPr>
            <a:r>
              <a:rPr lang="en-US" altLang="en-US" sz="2000" i="1">
                <a:solidFill>
                  <a:srgbClr val="FAFD00"/>
                </a:solidFill>
                <a:latin typeface="Times New Roman" panose="02020603050405020304" pitchFamily="18" charset="0"/>
              </a:rPr>
              <a:t>Fort Worth, Texas</a:t>
            </a:r>
            <a:endParaRPr lang="en-US" altLang="en-US" sz="2000">
              <a:solidFill>
                <a:srgbClr val="FAFD00"/>
              </a:solidFill>
              <a:latin typeface="Times New Roman" panose="02020603050405020304" pitchFamily="18" charset="0"/>
            </a:endParaRPr>
          </a:p>
        </p:txBody>
      </p:sp>
      <p:sp>
        <p:nvSpPr>
          <p:cNvPr id="40969" name="TextBox 9">
            <a:extLst>
              <a:ext uri="{FF2B5EF4-FFF2-40B4-BE49-F238E27FC236}">
                <a16:creationId xmlns:a16="http://schemas.microsoft.com/office/drawing/2014/main" id="{A1CC4E39-7466-EF76-F6D2-C9D3B045244A}"/>
              </a:ext>
            </a:extLst>
          </p:cNvPr>
          <p:cNvSpPr txBox="1">
            <a:spLocks noChangeArrowheads="1"/>
          </p:cNvSpPr>
          <p:nvPr/>
        </p:nvSpPr>
        <p:spPr bwMode="auto">
          <a:xfrm>
            <a:off x="3216275" y="61642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sz="2000">
              <a:solidFill>
                <a:srgbClr val="FFFF00"/>
              </a:solidFill>
            </a:endParaRPr>
          </a:p>
        </p:txBody>
      </p:sp>
      <p:sp>
        <p:nvSpPr>
          <p:cNvPr id="40970" name="Rectangle 10">
            <a:extLst>
              <a:ext uri="{FF2B5EF4-FFF2-40B4-BE49-F238E27FC236}">
                <a16:creationId xmlns:a16="http://schemas.microsoft.com/office/drawing/2014/main" id="{6C8B8124-0214-5EA1-BA10-8F3855B68E8E}"/>
              </a:ext>
            </a:extLst>
          </p:cNvPr>
          <p:cNvSpPr>
            <a:spLocks noChangeArrowheads="1"/>
          </p:cNvSpPr>
          <p:nvPr/>
        </p:nvSpPr>
        <p:spPr bwMode="auto">
          <a:xfrm>
            <a:off x="307975" y="6254750"/>
            <a:ext cx="1497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000">
                <a:solidFill>
                  <a:srgbClr val="FFFFFF"/>
                </a:solidFill>
              </a:rPr>
              <a:t>©2006 TBBMI</a:t>
            </a:r>
          </a:p>
        </p:txBody>
      </p:sp>
      <p:sp>
        <p:nvSpPr>
          <p:cNvPr id="12" name="Rectangle 11">
            <a:extLst>
              <a:ext uri="{FF2B5EF4-FFF2-40B4-BE49-F238E27FC236}">
                <a16:creationId xmlns:a16="http://schemas.microsoft.com/office/drawing/2014/main" id="{C15384DA-0D18-FC03-D82D-441DCBA679E3}"/>
              </a:ext>
            </a:extLst>
          </p:cNvPr>
          <p:cNvSpPr/>
          <p:nvPr/>
        </p:nvSpPr>
        <p:spPr>
          <a:xfrm>
            <a:off x="7596188" y="6286500"/>
            <a:ext cx="889000" cy="261938"/>
          </a:xfrm>
          <a:prstGeom prst="rect">
            <a:avLst/>
          </a:prstGeom>
        </p:spPr>
        <p:txBody>
          <a:bodyPr wrap="none">
            <a:spAutoFit/>
          </a:bodyPr>
          <a:lstStyle/>
          <a:p>
            <a:pPr algn="ctr">
              <a:defRPr/>
            </a:pPr>
            <a:r>
              <a:rPr lang="en-US" sz="1100" dirty="0">
                <a:solidFill>
                  <a:schemeClr val="tx1"/>
                </a:solidFill>
                <a:effectLst>
                  <a:outerShdw blurRad="38100" dist="38100" dir="2700000" algn="tl">
                    <a:srgbClr val="000000"/>
                  </a:outerShdw>
                </a:effectLst>
                <a:latin typeface="Comic Sans MS" pitchFamily="-128" charset="0"/>
                <a:ea typeface="ＭＳ Ｐゴシック" pitchFamily="-128" charset="-128"/>
              </a:rPr>
              <a:t>9.7.04SL.</a:t>
            </a:r>
          </a:p>
        </p:txBody>
      </p:sp>
      <p:sp>
        <p:nvSpPr>
          <p:cNvPr id="40972" name="Rectangle 12">
            <a:extLst>
              <a:ext uri="{FF2B5EF4-FFF2-40B4-BE49-F238E27FC236}">
                <a16:creationId xmlns:a16="http://schemas.microsoft.com/office/drawing/2014/main" id="{F481DD80-0082-B209-6544-D49DC1446C2C}"/>
              </a:ext>
            </a:extLst>
          </p:cNvPr>
          <p:cNvSpPr>
            <a:spLocks noChangeArrowheads="1"/>
          </p:cNvSpPr>
          <p:nvPr/>
        </p:nvSpPr>
        <p:spPr bwMode="auto">
          <a:xfrm>
            <a:off x="3413125" y="6113463"/>
            <a:ext cx="2317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r>
              <a:rPr lang="en-US" altLang="en-US" b="0">
                <a:solidFill>
                  <a:srgbClr val="FFFB0C"/>
                </a:solidFill>
                <a:latin typeface="Helvetica" pitchFamily="2" charset="0"/>
              </a:rPr>
              <a:t>www.biblebasically.com</a:t>
            </a:r>
          </a:p>
        </p:txBody>
      </p:sp>
      <p:sp>
        <p:nvSpPr>
          <p:cNvPr id="15" name="Rectangle 14">
            <a:extLst>
              <a:ext uri="{FF2B5EF4-FFF2-40B4-BE49-F238E27FC236}">
                <a16:creationId xmlns:a16="http://schemas.microsoft.com/office/drawing/2014/main" id="{40FCD427-AC8A-0664-F946-3D1B74ACD2EE}"/>
              </a:ext>
            </a:extLst>
          </p:cNvPr>
          <p:cNvSpPr/>
          <p:nvPr/>
        </p:nvSpPr>
        <p:spPr>
          <a:xfrm>
            <a:off x="0" y="1277038"/>
            <a:ext cx="8954813" cy="3046988"/>
          </a:xfrm>
          <a:prstGeom prst="rect">
            <a:avLst/>
          </a:prstGeom>
        </p:spPr>
        <p:txBody>
          <a:bodyPr>
            <a:spAutoFit/>
          </a:bodyPr>
          <a:lstStyle/>
          <a:p>
            <a:pPr>
              <a:defRPr/>
            </a:pPr>
            <a:r>
              <a:rPr lang="en-US" sz="9600" b="0" kern="10" dirty="0">
                <a:ln w="9525">
                  <a:round/>
                  <a:headEnd/>
                  <a:tailEnd/>
                </a:ln>
                <a:gradFill rotWithShape="0">
                  <a:gsLst>
                    <a:gs pos="0">
                      <a:srgbClr val="FFFF00"/>
                    </a:gs>
                    <a:gs pos="100000">
                      <a:srgbClr val="FFFF00">
                        <a:gamma/>
                        <a:tint val="73725"/>
                        <a:invGamma/>
                      </a:srgbClr>
                    </a:gs>
                  </a:gsLst>
                  <a:lin ang="5400000" scaled="1"/>
                </a:gradFill>
                <a:latin typeface="Impact"/>
                <a:ea typeface="+mn-ea"/>
              </a:rPr>
              <a:t>          Bible…</a:t>
            </a:r>
          </a:p>
          <a:p>
            <a:pPr>
              <a:defRPr/>
            </a:pPr>
            <a:r>
              <a:rPr lang="en-US" sz="9600" b="0" kern="10" dirty="0">
                <a:ln w="9525">
                  <a:round/>
                  <a:headEnd/>
                  <a:tailEnd/>
                </a:ln>
                <a:gradFill rotWithShape="0">
                  <a:gsLst>
                    <a:gs pos="0">
                      <a:srgbClr val="FFFF00"/>
                    </a:gs>
                    <a:gs pos="100000">
                      <a:srgbClr val="FFFF00">
                        <a:gamma/>
                        <a:tint val="73725"/>
                        <a:invGamma/>
                      </a:srgbClr>
                    </a:gs>
                  </a:gsLst>
                  <a:lin ang="5400000" scaled="1"/>
                </a:gradFill>
                <a:latin typeface="Impact"/>
                <a:ea typeface="+mn-ea"/>
              </a:rPr>
              <a:t>    Ngashankakhui</a:t>
            </a:r>
          </a:p>
        </p:txBody>
      </p:sp>
      <p:sp>
        <p:nvSpPr>
          <p:cNvPr id="14" name="Rectangle 12">
            <a:extLst>
              <a:ext uri="{FF2B5EF4-FFF2-40B4-BE49-F238E27FC236}">
                <a16:creationId xmlns:a16="http://schemas.microsoft.com/office/drawing/2014/main" id="{8EC98757-15EE-26AA-ED57-850E16E9B54E}"/>
              </a:ext>
            </a:extLst>
          </p:cNvPr>
          <p:cNvSpPr>
            <a:spLocks noChangeArrowheads="1"/>
          </p:cNvSpPr>
          <p:nvPr/>
        </p:nvSpPr>
        <p:spPr bwMode="auto">
          <a:xfrm>
            <a:off x="8288338" y="6300788"/>
            <a:ext cx="339725" cy="247650"/>
          </a:xfrm>
          <a:prstGeom prst="rect">
            <a:avLst/>
          </a:prstGeom>
          <a:noFill/>
          <a:ln w="12700">
            <a:noFill/>
            <a:miter lim="800000"/>
            <a:headEnd/>
            <a:tailEnd/>
          </a:ln>
          <a:effec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000">
                <a:solidFill>
                  <a:schemeClr val="tx1"/>
                </a:solidFill>
                <a:effectLst>
                  <a:outerShdw blurRad="38100" dist="38100" dir="2700000" algn="tl">
                    <a:srgbClr val="000000"/>
                  </a:outerShdw>
                </a:effectLst>
                <a:latin typeface="Comic Sans MS" panose="030F0702030302020204" pitchFamily="66" charset="0"/>
              </a:rPr>
              <a:t>18</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6">
            <a:extLst>
              <a:ext uri="{FF2B5EF4-FFF2-40B4-BE49-F238E27FC236}">
                <a16:creationId xmlns:a16="http://schemas.microsoft.com/office/drawing/2014/main" id="{E6EBD595-B450-6798-B09C-F08844114CEA}"/>
              </a:ext>
            </a:extLst>
          </p:cNvPr>
          <p:cNvGrpSpPr>
            <a:grpSpLocks/>
          </p:cNvGrpSpPr>
          <p:nvPr/>
        </p:nvGrpSpPr>
        <p:grpSpPr bwMode="auto">
          <a:xfrm>
            <a:off x="76200" y="5435600"/>
            <a:ext cx="8596313" cy="1346200"/>
            <a:chOff x="48" y="3424"/>
            <a:chExt cx="5415" cy="848"/>
          </a:xfrm>
        </p:grpSpPr>
        <p:sp>
          <p:nvSpPr>
            <p:cNvPr id="521233" name="Text Box 17">
              <a:extLst>
                <a:ext uri="{FF2B5EF4-FFF2-40B4-BE49-F238E27FC236}">
                  <a16:creationId xmlns:a16="http://schemas.microsoft.com/office/drawing/2014/main" id="{D5D006FC-F8C2-0545-AA3E-4AA74B7EA192}"/>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a:solidFill>
                  <a:schemeClr val="tx1"/>
                </a:solidFill>
                <a:effectLst>
                  <a:outerShdw blurRad="38100" dist="38100" dir="2700000" algn="tl">
                    <a:srgbClr val="000000"/>
                  </a:outerShdw>
                </a:effectLst>
                <a:latin typeface="Times New Roman" pitchFamily="-128" charset="0"/>
                <a:ea typeface="ＭＳ Ｐゴシック" pitchFamily="-128" charset="-128"/>
              </a:endParaRPr>
            </a:p>
          </p:txBody>
        </p:sp>
        <p:sp>
          <p:nvSpPr>
            <p:cNvPr id="521234" name="Text Box 18">
              <a:extLst>
                <a:ext uri="{FF2B5EF4-FFF2-40B4-BE49-F238E27FC236}">
                  <a16:creationId xmlns:a16="http://schemas.microsoft.com/office/drawing/2014/main" id="{C7537F06-678B-2A6B-2309-3AF1E1E50E35}"/>
                </a:ext>
              </a:extLst>
            </p:cNvPr>
            <p:cNvSpPr txBox="1">
              <a:spLocks noChangeArrowheads="1"/>
            </p:cNvSpPr>
            <p:nvPr/>
          </p:nvSpPr>
          <p:spPr bwMode="auto">
            <a:xfrm>
              <a:off x="409" y="3424"/>
              <a:ext cx="5054"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sz="1800" dirty="0">
                <a:solidFill>
                  <a:srgbClr val="FAFD00"/>
                </a:solidFill>
                <a:latin typeface="Times New Roman" pitchFamily="-128" charset="0"/>
                <a:ea typeface="ＭＳ Ｐゴシック" pitchFamily="-128" charset="-128"/>
              </a:endParaRPr>
            </a:p>
          </p:txBody>
        </p:sp>
      </p:grpSp>
      <p:sp>
        <p:nvSpPr>
          <p:cNvPr id="521236" name="Rectangle 20">
            <a:extLst>
              <a:ext uri="{FF2B5EF4-FFF2-40B4-BE49-F238E27FC236}">
                <a16:creationId xmlns:a16="http://schemas.microsoft.com/office/drawing/2014/main" id="{3305D50B-422F-E49E-7D82-6F27F0CFAB93}"/>
              </a:ext>
            </a:extLst>
          </p:cNvPr>
          <p:cNvSpPr>
            <a:spLocks noChangeArrowheads="1"/>
          </p:cNvSpPr>
          <p:nvPr/>
        </p:nvSpPr>
        <p:spPr bwMode="auto">
          <a:xfrm>
            <a:off x="8189913"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01</a:t>
            </a:r>
          </a:p>
        </p:txBody>
      </p:sp>
      <p:sp>
        <p:nvSpPr>
          <p:cNvPr id="6148" name="Text Box 21">
            <a:extLst>
              <a:ext uri="{FF2B5EF4-FFF2-40B4-BE49-F238E27FC236}">
                <a16:creationId xmlns:a16="http://schemas.microsoft.com/office/drawing/2014/main" id="{7C6C7D6A-781A-24A9-BD7C-F11D433142B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900">
                <a:solidFill>
                  <a:srgbClr val="FFFFFF"/>
                </a:solidFill>
              </a:rPr>
              <a:t>©2006 TBBMI</a:t>
            </a:r>
          </a:p>
        </p:txBody>
      </p:sp>
      <p:sp>
        <p:nvSpPr>
          <p:cNvPr id="521238" name="Rectangle 22">
            <a:extLst>
              <a:ext uri="{FF2B5EF4-FFF2-40B4-BE49-F238E27FC236}">
                <a16:creationId xmlns:a16="http://schemas.microsoft.com/office/drawing/2014/main" id="{BAEBCA03-9BD0-7435-A9FC-B63F3467D20D}"/>
              </a:ext>
            </a:extLst>
          </p:cNvPr>
          <p:cNvSpPr>
            <a:spLocks noChangeArrowheads="1"/>
          </p:cNvSpPr>
          <p:nvPr/>
        </p:nvSpPr>
        <p:spPr bwMode="auto">
          <a:xfrm>
            <a:off x="7561263" y="6526213"/>
            <a:ext cx="817562"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9.7.04SL.</a:t>
            </a:r>
          </a:p>
        </p:txBody>
      </p:sp>
      <p:pic>
        <p:nvPicPr>
          <p:cNvPr id="6150" name="Picture 4" descr="BACKGR~1">
            <a:extLst>
              <a:ext uri="{FF2B5EF4-FFF2-40B4-BE49-F238E27FC236}">
                <a16:creationId xmlns:a16="http://schemas.microsoft.com/office/drawing/2014/main" id="{6CB821E7-81DD-107E-DFF5-E4DC69C15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5">
            <a:extLst>
              <a:ext uri="{FF2B5EF4-FFF2-40B4-BE49-F238E27FC236}">
                <a16:creationId xmlns:a16="http://schemas.microsoft.com/office/drawing/2014/main" id="{A83673CC-2EEE-CB5B-1392-4D1655D7A53D}"/>
              </a:ext>
            </a:extLst>
          </p:cNvPr>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0" y="1482725"/>
            <a:ext cx="18288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52" name="Rectangle 11">
            <a:extLst>
              <a:ext uri="{FF2B5EF4-FFF2-40B4-BE49-F238E27FC236}">
                <a16:creationId xmlns:a16="http://schemas.microsoft.com/office/drawing/2014/main" id="{132B7DD5-9A24-435C-1C73-797E9CFCA302}"/>
              </a:ext>
            </a:extLst>
          </p:cNvPr>
          <p:cNvSpPr>
            <a:spLocks noChangeArrowheads="1"/>
          </p:cNvSpPr>
          <p:nvPr/>
        </p:nvSpPr>
        <p:spPr bwMode="auto">
          <a:xfrm>
            <a:off x="531813" y="6223000"/>
            <a:ext cx="10493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000">
                <a:solidFill>
                  <a:srgbClr val="FFFFFF"/>
                </a:solidFill>
              </a:rPr>
              <a:t>©2006 TBBMI</a:t>
            </a:r>
          </a:p>
        </p:txBody>
      </p:sp>
      <p:sp>
        <p:nvSpPr>
          <p:cNvPr id="13" name="Rectangle 12">
            <a:extLst>
              <a:ext uri="{FF2B5EF4-FFF2-40B4-BE49-F238E27FC236}">
                <a16:creationId xmlns:a16="http://schemas.microsoft.com/office/drawing/2014/main" id="{D1C358CB-3F72-4EA7-B0ED-F0C9DBC32470}"/>
              </a:ext>
            </a:extLst>
          </p:cNvPr>
          <p:cNvSpPr/>
          <p:nvPr/>
        </p:nvSpPr>
        <p:spPr>
          <a:xfrm>
            <a:off x="7485063" y="6223000"/>
            <a:ext cx="1016000" cy="254000"/>
          </a:xfrm>
          <a:prstGeom prst="rect">
            <a:avLst/>
          </a:prstGeom>
        </p:spPr>
        <p:txBody>
          <a:bodyPr wrap="none">
            <a:spAutoFit/>
          </a:bodyPr>
          <a:lstStyle/>
          <a:p>
            <a:pPr algn="ctr">
              <a:defRPr/>
            </a:pPr>
            <a:r>
              <a:rPr lang="en-US" sz="1050" dirty="0">
                <a:solidFill>
                  <a:schemeClr val="tx1"/>
                </a:solidFill>
                <a:effectLst>
                  <a:outerShdw blurRad="38100" dist="38100" dir="2700000" algn="tl">
                    <a:srgbClr val="000000"/>
                  </a:outerShdw>
                </a:effectLst>
                <a:latin typeface="Comic Sans MS" pitchFamily="-128" charset="0"/>
                <a:ea typeface="ＭＳ Ｐゴシック" pitchFamily="-128" charset="-128"/>
              </a:rPr>
              <a:t>9.7.04SL.01</a:t>
            </a:r>
          </a:p>
        </p:txBody>
      </p:sp>
      <p:sp>
        <p:nvSpPr>
          <p:cNvPr id="6154" name="Rectangle 13">
            <a:extLst>
              <a:ext uri="{FF2B5EF4-FFF2-40B4-BE49-F238E27FC236}">
                <a16:creationId xmlns:a16="http://schemas.microsoft.com/office/drawing/2014/main" id="{B6989462-3F65-431D-1AA1-8B11D83D8955}"/>
              </a:ext>
            </a:extLst>
          </p:cNvPr>
          <p:cNvSpPr>
            <a:spLocks noChangeArrowheads="1"/>
          </p:cNvSpPr>
          <p:nvPr/>
        </p:nvSpPr>
        <p:spPr bwMode="auto">
          <a:xfrm>
            <a:off x="0" y="55641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i="1">
                <a:solidFill>
                  <a:srgbClr val="FAFD00"/>
                </a:solidFill>
                <a:latin typeface="Times New Roman" panose="02020603050405020304" pitchFamily="18" charset="0"/>
              </a:rPr>
              <a:t> Bible…Ngashankakhui Ministries International Inc.  Pashina semkashok              Fort Worth, Texas</a:t>
            </a:r>
            <a:endParaRPr lang="en-US" altLang="en-US" sz="2000">
              <a:solidFill>
                <a:srgbClr val="FAFD00"/>
              </a:solidFill>
              <a:latin typeface="Times New Roman" panose="02020603050405020304" pitchFamily="18" charset="0"/>
            </a:endParaRPr>
          </a:p>
        </p:txBody>
      </p:sp>
      <p:sp>
        <p:nvSpPr>
          <p:cNvPr id="6155" name="Rectangle 14">
            <a:extLst>
              <a:ext uri="{FF2B5EF4-FFF2-40B4-BE49-F238E27FC236}">
                <a16:creationId xmlns:a16="http://schemas.microsoft.com/office/drawing/2014/main" id="{63392443-DC4F-D5E5-D0C1-BF87304747FC}"/>
              </a:ext>
            </a:extLst>
          </p:cNvPr>
          <p:cNvSpPr>
            <a:spLocks noChangeArrowheads="1"/>
          </p:cNvSpPr>
          <p:nvPr/>
        </p:nvSpPr>
        <p:spPr bwMode="auto">
          <a:xfrm>
            <a:off x="3413125" y="6254750"/>
            <a:ext cx="231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pPr>
            <a:r>
              <a:rPr lang="en-US" altLang="en-US" b="0">
                <a:solidFill>
                  <a:srgbClr val="FFFB0C"/>
                </a:solidFill>
                <a:latin typeface="Helvetica" pitchFamily="2" charset="0"/>
              </a:rPr>
              <a:t>www.biblebasically.com</a:t>
            </a:r>
          </a:p>
        </p:txBody>
      </p:sp>
      <p:sp>
        <p:nvSpPr>
          <p:cNvPr id="16" name="Rectangle 15">
            <a:extLst>
              <a:ext uri="{FF2B5EF4-FFF2-40B4-BE49-F238E27FC236}">
                <a16:creationId xmlns:a16="http://schemas.microsoft.com/office/drawing/2014/main" id="{A3E1879E-05F4-5550-7FD0-332C4EE74551}"/>
              </a:ext>
            </a:extLst>
          </p:cNvPr>
          <p:cNvSpPr/>
          <p:nvPr/>
        </p:nvSpPr>
        <p:spPr>
          <a:xfrm>
            <a:off x="0" y="1560827"/>
            <a:ext cx="9144000" cy="3046988"/>
          </a:xfrm>
          <a:prstGeom prst="rect">
            <a:avLst/>
          </a:prstGeom>
        </p:spPr>
        <p:txBody>
          <a:bodyPr>
            <a:spAutoFit/>
          </a:bodyPr>
          <a:lstStyle/>
          <a:p>
            <a:pPr>
              <a:defRPr/>
            </a:pPr>
            <a:r>
              <a:rPr lang="en-US" sz="9600" b="0" kern="10" dirty="0">
                <a:ln w="9525">
                  <a:round/>
                  <a:headEnd/>
                  <a:tailEnd/>
                </a:ln>
                <a:gradFill rotWithShape="0">
                  <a:gsLst>
                    <a:gs pos="0">
                      <a:srgbClr val="FFFF00"/>
                    </a:gs>
                    <a:gs pos="100000">
                      <a:srgbClr val="FFFF00">
                        <a:gamma/>
                        <a:tint val="73725"/>
                        <a:invGamma/>
                      </a:srgbClr>
                    </a:gs>
                  </a:gsLst>
                  <a:lin ang="5400000" scaled="1"/>
                </a:gradFill>
                <a:latin typeface="Impact"/>
                <a:ea typeface="+mn-ea"/>
              </a:rPr>
              <a:t>           Bible…</a:t>
            </a:r>
          </a:p>
          <a:p>
            <a:pPr>
              <a:defRPr/>
            </a:pPr>
            <a:r>
              <a:rPr lang="en-US" sz="9600" b="0" kern="10" dirty="0">
                <a:ln w="9525">
                  <a:round/>
                  <a:headEnd/>
                  <a:tailEnd/>
                </a:ln>
                <a:gradFill rotWithShape="0">
                  <a:gsLst>
                    <a:gs pos="0">
                      <a:srgbClr val="FFFF00"/>
                    </a:gs>
                    <a:gs pos="100000">
                      <a:srgbClr val="FFFF00">
                        <a:gamma/>
                        <a:tint val="73725"/>
                        <a:invGamma/>
                      </a:srgbClr>
                    </a:gs>
                  </a:gsLst>
                  <a:lin ang="5400000" scaled="1"/>
                </a:gradFill>
                <a:latin typeface="Impact"/>
                <a:ea typeface="+mn-ea"/>
              </a:rPr>
              <a:t>     Ngashankakhui</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86" name="Rectangle 22">
            <a:extLst>
              <a:ext uri="{FF2B5EF4-FFF2-40B4-BE49-F238E27FC236}">
                <a16:creationId xmlns:a16="http://schemas.microsoft.com/office/drawing/2014/main" id="{0763168F-7E96-500D-CA08-B42B12593E03}"/>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charset="0"/>
              <a:ea typeface="ＭＳ Ｐゴシック" pitchFamily="-128" charset="-128"/>
            </a:endParaRPr>
          </a:p>
        </p:txBody>
      </p:sp>
      <p:sp>
        <p:nvSpPr>
          <p:cNvPr id="600066" name="Rectangle 2">
            <a:extLst>
              <a:ext uri="{FF2B5EF4-FFF2-40B4-BE49-F238E27FC236}">
                <a16:creationId xmlns:a16="http://schemas.microsoft.com/office/drawing/2014/main" id="{7417D61C-248E-18EE-E903-0E9976555C4F}"/>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charset="0"/>
              <a:ea typeface="ＭＳ Ｐゴシック" pitchFamily="-128" charset="-128"/>
            </a:endParaRPr>
          </a:p>
        </p:txBody>
      </p:sp>
      <p:sp>
        <p:nvSpPr>
          <p:cNvPr id="8196" name="Rectangle 3">
            <a:extLst>
              <a:ext uri="{FF2B5EF4-FFF2-40B4-BE49-F238E27FC236}">
                <a16:creationId xmlns:a16="http://schemas.microsoft.com/office/drawing/2014/main" id="{861DC1BA-9701-00C0-D15C-F266F6B1BA9D}"/>
              </a:ext>
            </a:extLst>
          </p:cNvPr>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8197" name="Text Box 4">
            <a:extLst>
              <a:ext uri="{FF2B5EF4-FFF2-40B4-BE49-F238E27FC236}">
                <a16:creationId xmlns:a16="http://schemas.microsoft.com/office/drawing/2014/main" id="{5384A4FE-7E0E-95A9-3F11-EFE0475D7B05}"/>
              </a:ext>
            </a:extLst>
          </p:cNvPr>
          <p:cNvSpPr txBox="1">
            <a:spLocks noChangeArrowheads="1"/>
          </p:cNvSpPr>
          <p:nvPr/>
        </p:nvSpPr>
        <p:spPr bwMode="auto">
          <a:xfrm>
            <a:off x="8197850" y="65309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000">
                <a:solidFill>
                  <a:srgbClr val="FFFFFF"/>
                </a:solidFill>
                <a:latin typeface="Comic Sans MS" panose="030F0902030302020204" pitchFamily="66" charset="0"/>
              </a:rPr>
              <a:t>02</a:t>
            </a:r>
            <a:endParaRPr lang="en-US" altLang="en-US" sz="1400">
              <a:solidFill>
                <a:srgbClr val="FFFFFF"/>
              </a:solidFill>
              <a:latin typeface="Comic Sans MS" panose="030F0902030302020204" pitchFamily="66" charset="0"/>
            </a:endParaRPr>
          </a:p>
        </p:txBody>
      </p:sp>
      <p:sp>
        <p:nvSpPr>
          <p:cNvPr id="8198" name="Text Box 5">
            <a:extLst>
              <a:ext uri="{FF2B5EF4-FFF2-40B4-BE49-F238E27FC236}">
                <a16:creationId xmlns:a16="http://schemas.microsoft.com/office/drawing/2014/main" id="{D67908BA-1E6E-EB41-F754-6E6F5C750FC1}"/>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900">
                <a:solidFill>
                  <a:srgbClr val="FFFFFF"/>
                </a:solidFill>
              </a:rPr>
              <a:t>©2006 TBBMI</a:t>
            </a:r>
          </a:p>
        </p:txBody>
      </p:sp>
      <p:sp>
        <p:nvSpPr>
          <p:cNvPr id="8199" name="Rectangle 6">
            <a:extLst>
              <a:ext uri="{FF2B5EF4-FFF2-40B4-BE49-F238E27FC236}">
                <a16:creationId xmlns:a16="http://schemas.microsoft.com/office/drawing/2014/main" id="{F07C1FBB-CE97-1412-C0EF-E4B14D7544F6}"/>
              </a:ext>
            </a:extLst>
          </p:cNvPr>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8200" name="Rectangle 7">
            <a:extLst>
              <a:ext uri="{FF2B5EF4-FFF2-40B4-BE49-F238E27FC236}">
                <a16:creationId xmlns:a16="http://schemas.microsoft.com/office/drawing/2014/main" id="{4B1BDA0C-D7C6-2549-0306-F381E15CE7FC}"/>
              </a:ext>
            </a:extLst>
          </p:cNvPr>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pic>
        <p:nvPicPr>
          <p:cNvPr id="8201" name="Picture 8">
            <a:extLst>
              <a:ext uri="{FF2B5EF4-FFF2-40B4-BE49-F238E27FC236}">
                <a16:creationId xmlns:a16="http://schemas.microsoft.com/office/drawing/2014/main" id="{66DB31A3-AE12-C840-B0CB-2CFAE3288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8202" name="Rectangle 9">
            <a:extLst>
              <a:ext uri="{FF2B5EF4-FFF2-40B4-BE49-F238E27FC236}">
                <a16:creationId xmlns:a16="http://schemas.microsoft.com/office/drawing/2014/main" id="{D08275E4-2325-5025-AB39-7E4B3F576D4F}"/>
              </a:ext>
            </a:extLst>
          </p:cNvPr>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pic>
        <p:nvPicPr>
          <p:cNvPr id="8203" name="Picture 10">
            <a:extLst>
              <a:ext uri="{FF2B5EF4-FFF2-40B4-BE49-F238E27FC236}">
                <a16:creationId xmlns:a16="http://schemas.microsoft.com/office/drawing/2014/main" id="{6D83E61E-B707-02D0-776B-E133B77F6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0075" name="Picture 11">
            <a:extLst>
              <a:ext uri="{FF2B5EF4-FFF2-40B4-BE49-F238E27FC236}">
                <a16:creationId xmlns:a16="http://schemas.microsoft.com/office/drawing/2014/main" id="{CBE70577-D0E2-AF6B-B35B-4EFCCC74E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00076" name="Rectangle 12">
            <a:extLst>
              <a:ext uri="{FF2B5EF4-FFF2-40B4-BE49-F238E27FC236}">
                <a16:creationId xmlns:a16="http://schemas.microsoft.com/office/drawing/2014/main" id="{CC9E6EFD-9A3E-B6F1-E0CC-EEAA755866F0}"/>
              </a:ext>
            </a:extLst>
          </p:cNvPr>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3">
            <a:extLst>
              <a:ext uri="{FF2B5EF4-FFF2-40B4-BE49-F238E27FC236}">
                <a16:creationId xmlns:a16="http://schemas.microsoft.com/office/drawing/2014/main" id="{A509AB19-302F-2426-99F1-B79093318AC7}"/>
              </a:ext>
            </a:extLst>
          </p:cNvPr>
          <p:cNvGrpSpPr>
            <a:grpSpLocks/>
          </p:cNvGrpSpPr>
          <p:nvPr/>
        </p:nvGrpSpPr>
        <p:grpSpPr bwMode="auto">
          <a:xfrm>
            <a:off x="900113" y="1473200"/>
            <a:ext cx="7153275" cy="2600325"/>
            <a:chOff x="567" y="1199"/>
            <a:chExt cx="4506" cy="1652"/>
          </a:xfrm>
        </p:grpSpPr>
        <p:sp>
          <p:nvSpPr>
            <p:cNvPr id="600078" name="Text Box 14">
              <a:extLst>
                <a:ext uri="{FF2B5EF4-FFF2-40B4-BE49-F238E27FC236}">
                  <a16:creationId xmlns:a16="http://schemas.microsoft.com/office/drawing/2014/main" id="{7643BF08-A972-1702-A74A-9F6CB6331989}"/>
                </a:ext>
              </a:extLst>
            </p:cNvPr>
            <p:cNvSpPr txBox="1">
              <a:spLocks noChangeArrowheads="1"/>
            </p:cNvSpPr>
            <p:nvPr/>
          </p:nvSpPr>
          <p:spPr bwMode="auto">
            <a:xfrm>
              <a:off x="567" y="1199"/>
              <a:ext cx="4506" cy="165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5400" i="1">
                  <a:solidFill>
                    <a:srgbClr val="FFFC1E"/>
                  </a:solidFill>
                </a:rPr>
                <a:t>BIBLE</a:t>
              </a:r>
            </a:p>
            <a:p>
              <a:pPr algn="ctr">
                <a:spcBef>
                  <a:spcPct val="50000"/>
                </a:spcBef>
                <a:defRPr/>
              </a:pPr>
              <a:r>
                <a:rPr lang="en-US" altLang="en-US" sz="5400" i="1">
                  <a:solidFill>
                    <a:srgbClr val="FFFC1E"/>
                  </a:solidFill>
                </a:rPr>
                <a:t>NGASHANKAKHUI</a:t>
              </a:r>
              <a:endParaRPr lang="en-US" altLang="en-US" sz="5400" i="1" baseline="100000">
                <a:solidFill>
                  <a:srgbClr val="27FC31"/>
                </a:solidFill>
              </a:endParaRPr>
            </a:p>
          </p:txBody>
        </p:sp>
        <p:sp>
          <p:nvSpPr>
            <p:cNvPr id="8214" name="Text Box 15">
              <a:extLst>
                <a:ext uri="{FF2B5EF4-FFF2-40B4-BE49-F238E27FC236}">
                  <a16:creationId xmlns:a16="http://schemas.microsoft.com/office/drawing/2014/main" id="{7A477DE0-8891-6759-EFD3-F62785BC8E09}"/>
                </a:ext>
              </a:extLst>
            </p:cNvPr>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i="1">
                  <a:solidFill>
                    <a:srgbClr val="FFFC1E"/>
                  </a:solidFill>
                </a:rPr>
                <a:t>®</a:t>
              </a:r>
            </a:p>
          </p:txBody>
        </p:sp>
      </p:grpSp>
      <p:sp>
        <p:nvSpPr>
          <p:cNvPr id="600080" name="Text Box 16">
            <a:extLst>
              <a:ext uri="{FF2B5EF4-FFF2-40B4-BE49-F238E27FC236}">
                <a16:creationId xmlns:a16="http://schemas.microsoft.com/office/drawing/2014/main" id="{4B018B89-315C-631F-6C69-C0C60BBF0450}"/>
              </a:ext>
            </a:extLst>
          </p:cNvPr>
          <p:cNvSpPr txBox="1">
            <a:spLocks noChangeArrowheads="1"/>
          </p:cNvSpPr>
          <p:nvPr/>
        </p:nvSpPr>
        <p:spPr bwMode="auto">
          <a:xfrm>
            <a:off x="436563" y="860425"/>
            <a:ext cx="8061325" cy="49212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2600" i="1">
                <a:solidFill>
                  <a:schemeClr val="tx1"/>
                </a:solidFill>
                <a:effectLst>
                  <a:outerShdw blurRad="38100" dist="38100" dir="2700000" algn="tl">
                    <a:srgbClr val="000000"/>
                  </a:outerShdw>
                </a:effectLst>
                <a:latin typeface="Comic Sans MS" panose="030F0702030302020204" pitchFamily="66" charset="0"/>
              </a:rPr>
              <a:t>(Katha yi? Katonga hivā?)</a:t>
            </a:r>
          </a:p>
        </p:txBody>
      </p:sp>
      <p:grpSp>
        <p:nvGrpSpPr>
          <p:cNvPr id="3" name="Group 17">
            <a:extLst>
              <a:ext uri="{FF2B5EF4-FFF2-40B4-BE49-F238E27FC236}">
                <a16:creationId xmlns:a16="http://schemas.microsoft.com/office/drawing/2014/main" id="{61608A4C-8D78-28BE-CEEC-495D8D4B25F8}"/>
              </a:ext>
            </a:extLst>
          </p:cNvPr>
          <p:cNvGrpSpPr>
            <a:grpSpLocks/>
          </p:cNvGrpSpPr>
          <p:nvPr/>
        </p:nvGrpSpPr>
        <p:grpSpPr bwMode="auto">
          <a:xfrm>
            <a:off x="969963" y="3787775"/>
            <a:ext cx="7024687" cy="1920875"/>
            <a:chOff x="611" y="2548"/>
            <a:chExt cx="4425" cy="1210"/>
          </a:xfrm>
        </p:grpSpPr>
        <p:sp>
          <p:nvSpPr>
            <p:cNvPr id="600082" name="Text Box 18">
              <a:extLst>
                <a:ext uri="{FF2B5EF4-FFF2-40B4-BE49-F238E27FC236}">
                  <a16:creationId xmlns:a16="http://schemas.microsoft.com/office/drawing/2014/main" id="{85A039B9-F79C-D053-D38F-8842FB7B6624}"/>
                </a:ext>
              </a:extLst>
            </p:cNvPr>
            <p:cNvSpPr txBox="1">
              <a:spLocks noChangeArrowheads="1"/>
            </p:cNvSpPr>
            <p:nvPr/>
          </p:nvSpPr>
          <p:spPr bwMode="auto">
            <a:xfrm>
              <a:off x="1435" y="2548"/>
              <a:ext cx="3001"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3200" dirty="0">
                  <a:solidFill>
                    <a:schemeClr val="tx1"/>
                  </a:solidFill>
                  <a:effectLst>
                    <a:outerShdw blurRad="38100" dist="38100" dir="2700000" algn="tl">
                      <a:srgbClr val="000000"/>
                    </a:outerShdw>
                  </a:effectLst>
                  <a:latin typeface="Arial" charset="0"/>
                  <a:ea typeface="ＭＳ Ｐゴシック" pitchFamily="-128" charset="-128"/>
                </a:rPr>
                <a:t>AKHUM KHAMATE</a:t>
              </a:r>
            </a:p>
          </p:txBody>
        </p:sp>
        <p:sp>
          <p:nvSpPr>
            <p:cNvPr id="600083" name="Text Box 19">
              <a:extLst>
                <a:ext uri="{FF2B5EF4-FFF2-40B4-BE49-F238E27FC236}">
                  <a16:creationId xmlns:a16="http://schemas.microsoft.com/office/drawing/2014/main" id="{72530B94-38AE-B7C0-7E42-DD0D0513AAF1}"/>
                </a:ext>
              </a:extLst>
            </p:cNvPr>
            <p:cNvSpPr txBox="1">
              <a:spLocks noChangeArrowheads="1"/>
            </p:cNvSpPr>
            <p:nvPr/>
          </p:nvSpPr>
          <p:spPr bwMode="auto">
            <a:xfrm>
              <a:off x="611" y="2924"/>
              <a:ext cx="4425" cy="834"/>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4000" i="1">
                  <a:solidFill>
                    <a:srgbClr val="00CC66"/>
                  </a:solidFill>
                  <a:effectLst>
                    <a:outerShdw blurRad="38100" dist="38100" dir="2700000" algn="tl">
                      <a:srgbClr val="000000"/>
                    </a:outerShdw>
                  </a:effectLst>
                </a:rPr>
                <a:t> BIBLE KHARARCHAN KATHAKEINA KAHANG</a:t>
              </a:r>
              <a:endParaRPr lang="en-US" altLang="en-US" sz="4400" i="1">
                <a:solidFill>
                  <a:srgbClr val="00CC66"/>
                </a:solidFill>
                <a:effectLst>
                  <a:outerShdw blurRad="38100" dist="38100" dir="2700000" algn="tl">
                    <a:srgbClr val="000000"/>
                  </a:outerShdw>
                </a:effectLst>
              </a:endParaRPr>
            </a:p>
          </p:txBody>
        </p:sp>
      </p:grpSp>
      <p:sp>
        <p:nvSpPr>
          <p:cNvPr id="8209" name="Rectangle 20">
            <a:extLst>
              <a:ext uri="{FF2B5EF4-FFF2-40B4-BE49-F238E27FC236}">
                <a16:creationId xmlns:a16="http://schemas.microsoft.com/office/drawing/2014/main" id="{524D4C34-510C-D1F8-28FF-C51B545ACCE1}"/>
              </a:ext>
            </a:extLst>
          </p:cNvPr>
          <p:cNvSpPr>
            <a:spLocks noChangeArrowheads="1"/>
          </p:cNvSpPr>
          <p:nvPr/>
        </p:nvSpPr>
        <p:spPr bwMode="auto">
          <a:xfrm>
            <a:off x="7556500" y="6529388"/>
            <a:ext cx="817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1000">
                <a:solidFill>
                  <a:schemeClr val="tx1"/>
                </a:solidFill>
                <a:latin typeface="Comic Sans MS" panose="030F0902030302020204" pitchFamily="66" charset="0"/>
              </a:rPr>
              <a:t>9.7.04SL.</a:t>
            </a:r>
          </a:p>
        </p:txBody>
      </p:sp>
      <p:sp>
        <p:nvSpPr>
          <p:cNvPr id="600085" name="Text Box 21">
            <a:extLst>
              <a:ext uri="{FF2B5EF4-FFF2-40B4-BE49-F238E27FC236}">
                <a16:creationId xmlns:a16="http://schemas.microsoft.com/office/drawing/2014/main" id="{85A31D0E-E805-B22B-9A7C-F7A1C2285A33}"/>
              </a:ext>
            </a:extLst>
          </p:cNvPr>
          <p:cNvSpPr txBox="1">
            <a:spLocks noChangeArrowheads="1"/>
          </p:cNvSpPr>
          <p:nvPr/>
        </p:nvSpPr>
        <p:spPr bwMode="auto">
          <a:xfrm>
            <a:off x="1544638" y="5881688"/>
            <a:ext cx="6323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chemeClr val="tx1"/>
                </a:solidFill>
              </a:rPr>
              <a:t>PowerPoint Slide Version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00075"/>
                                        </p:tgtEl>
                                        <p:attrNameLst>
                                          <p:attrName>style.visibility</p:attrName>
                                        </p:attrNameLst>
                                      </p:cBhvr>
                                      <p:to>
                                        <p:strVal val="visible"/>
                                      </p:to>
                                    </p:set>
                                    <p:animEffect transition="in" filter="fade">
                                      <p:cBhvr>
                                        <p:cTn id="7" dur="1000"/>
                                        <p:tgtEl>
                                          <p:spTgt spid="600075"/>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00076"/>
                                        </p:tgtEl>
                                        <p:attrNameLst>
                                          <p:attrName>style.visibility</p:attrName>
                                        </p:attrNameLst>
                                      </p:cBhvr>
                                      <p:to>
                                        <p:strVal val="visible"/>
                                      </p:to>
                                    </p:set>
                                    <p:animEffect transition="in" filter="fade">
                                      <p:cBhvr>
                                        <p:cTn id="11" dur="1000"/>
                                        <p:tgtEl>
                                          <p:spTgt spid="600076"/>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00080"/>
                                        </p:tgtEl>
                                        <p:attrNameLst>
                                          <p:attrName>style.visibility</p:attrName>
                                        </p:attrNameLst>
                                      </p:cBhvr>
                                      <p:to>
                                        <p:strVal val="visible"/>
                                      </p:to>
                                    </p:set>
                                    <p:animEffect transition="in" filter="wipe(left)">
                                      <p:cBhvr>
                                        <p:cTn id="24" dur="2000"/>
                                        <p:tgtEl>
                                          <p:spTgt spid="600080"/>
                                        </p:tgtEl>
                                      </p:cBhvr>
                                    </p:animEffect>
                                  </p:childTnLst>
                                </p:cTn>
                              </p:par>
                            </p:childTnLst>
                          </p:cTn>
                        </p:par>
                        <p:par>
                          <p:cTn id="25" fill="hold" nodeType="afterGroup">
                            <p:stCondLst>
                              <p:cond delay="7500"/>
                            </p:stCondLst>
                            <p:childTnLst>
                              <p:par>
                                <p:cTn id="26" presetID="10" presetClass="entr" presetSubtype="0" fill="hold" grpId="0" nodeType="afterEffect">
                                  <p:stCondLst>
                                    <p:cond delay="0"/>
                                  </p:stCondLst>
                                  <p:childTnLst>
                                    <p:set>
                                      <p:cBhvr>
                                        <p:cTn id="27" dur="1" fill="hold">
                                          <p:stCondLst>
                                            <p:cond delay="0"/>
                                          </p:stCondLst>
                                        </p:cTn>
                                        <p:tgtEl>
                                          <p:spTgt spid="600085"/>
                                        </p:tgtEl>
                                        <p:attrNameLst>
                                          <p:attrName>style.visibility</p:attrName>
                                        </p:attrNameLst>
                                      </p:cBhvr>
                                      <p:to>
                                        <p:strVal val="visible"/>
                                      </p:to>
                                    </p:set>
                                    <p:animEffect transition="in" filter="fade">
                                      <p:cBhvr>
                                        <p:cTn id="28" dur="1000"/>
                                        <p:tgtEl>
                                          <p:spTgt spid="600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animBg="1"/>
      <p:bldP spid="600080" grpId="0"/>
      <p:bldP spid="60008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a:extLst>
              <a:ext uri="{FF2B5EF4-FFF2-40B4-BE49-F238E27FC236}">
                <a16:creationId xmlns:a16="http://schemas.microsoft.com/office/drawing/2014/main" id="{0C680AF4-ED11-1501-1585-7349C68BE8E2}"/>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39" name="Picture 3">
            <a:extLst>
              <a:ext uri="{FF2B5EF4-FFF2-40B4-BE49-F238E27FC236}">
                <a16:creationId xmlns:a16="http://schemas.microsoft.com/office/drawing/2014/main" id="{6B46DC27-C502-666E-3A4D-C8D09B741F5C}"/>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0" name="Picture 4">
            <a:extLst>
              <a:ext uri="{FF2B5EF4-FFF2-40B4-BE49-F238E27FC236}">
                <a16:creationId xmlns:a16="http://schemas.microsoft.com/office/drawing/2014/main" id="{DF6125AC-7004-E186-034B-DB61DD6A3DFD}"/>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1" name="Picture 5">
            <a:extLst>
              <a:ext uri="{FF2B5EF4-FFF2-40B4-BE49-F238E27FC236}">
                <a16:creationId xmlns:a16="http://schemas.microsoft.com/office/drawing/2014/main" id="{92EB551C-E15F-0913-B390-1655D7E20C3E}"/>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2" name="Picture 6">
            <a:extLst>
              <a:ext uri="{FF2B5EF4-FFF2-40B4-BE49-F238E27FC236}">
                <a16:creationId xmlns:a16="http://schemas.microsoft.com/office/drawing/2014/main" id="{5470B0C2-72A8-583D-98DD-C6EFBB1AE108}"/>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3">
            <a:extLst>
              <a:ext uri="{FF2B5EF4-FFF2-40B4-BE49-F238E27FC236}">
                <a16:creationId xmlns:a16="http://schemas.microsoft.com/office/drawing/2014/main" id="{4FC84396-C074-DE9A-C88B-EE9BCE18581E}"/>
              </a:ext>
            </a:extLst>
          </p:cNvPr>
          <p:cNvGrpSpPr>
            <a:grpSpLocks/>
          </p:cNvGrpSpPr>
          <p:nvPr/>
        </p:nvGrpSpPr>
        <p:grpSpPr bwMode="auto">
          <a:xfrm>
            <a:off x="823913" y="879475"/>
            <a:ext cx="7481887" cy="5049838"/>
            <a:chOff x="519" y="554"/>
            <a:chExt cx="4713" cy="3157"/>
          </a:xfrm>
        </p:grpSpPr>
        <p:sp>
          <p:nvSpPr>
            <p:cNvPr id="10250" name="Rectangle 8">
              <a:extLst>
                <a:ext uri="{FF2B5EF4-FFF2-40B4-BE49-F238E27FC236}">
                  <a16:creationId xmlns:a16="http://schemas.microsoft.com/office/drawing/2014/main" id="{185642AB-5314-B23E-48BD-9F330BAC0D27}"/>
                </a:ext>
              </a:extLst>
            </p:cNvPr>
            <p:cNvSpPr>
              <a:spLocks noChangeArrowheads="1"/>
            </p:cNvSpPr>
            <p:nvPr/>
          </p:nvSpPr>
          <p:spPr bwMode="auto">
            <a:xfrm>
              <a:off x="519" y="554"/>
              <a:ext cx="4699" cy="3157"/>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77545" name="Text Box 9">
              <a:extLst>
                <a:ext uri="{FF2B5EF4-FFF2-40B4-BE49-F238E27FC236}">
                  <a16:creationId xmlns:a16="http://schemas.microsoft.com/office/drawing/2014/main" id="{9E9AA3A8-975A-C41F-691F-BD5C3160F8B3}"/>
                </a:ext>
              </a:extLst>
            </p:cNvPr>
            <p:cNvSpPr txBox="1">
              <a:spLocks noChangeArrowheads="1"/>
            </p:cNvSpPr>
            <p:nvPr/>
          </p:nvSpPr>
          <p:spPr bwMode="auto">
            <a:xfrm>
              <a:off x="528" y="593"/>
              <a:ext cx="4704" cy="296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000" dirty="0">
                  <a:solidFill>
                    <a:srgbClr val="FAFD00"/>
                  </a:solidFill>
                  <a:latin typeface="Comic Sans MS" pitchFamily="-128" charset="0"/>
                  <a:ea typeface="ＭＳ Ｐゴシック" pitchFamily="-128" charset="-128"/>
                </a:rPr>
                <a:t>BIBLE KHARARCHAN KATHAK EINA KAHANG NGARAN LU!</a:t>
              </a:r>
            </a:p>
          </p:txBody>
        </p:sp>
      </p:grpSp>
      <p:sp>
        <p:nvSpPr>
          <p:cNvPr id="577547" name="Rectangle 11">
            <a:extLst>
              <a:ext uri="{FF2B5EF4-FFF2-40B4-BE49-F238E27FC236}">
                <a16:creationId xmlns:a16="http://schemas.microsoft.com/office/drawing/2014/main" id="{063FFD5A-6E20-8902-4BE9-20ACBB042F13}"/>
              </a:ext>
            </a:extLst>
          </p:cNvPr>
          <p:cNvSpPr>
            <a:spLocks noChangeArrowheads="1"/>
          </p:cNvSpPr>
          <p:nvPr/>
        </p:nvSpPr>
        <p:spPr bwMode="auto">
          <a:xfrm>
            <a:off x="8178800"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03</a:t>
            </a:r>
          </a:p>
        </p:txBody>
      </p:sp>
      <p:sp>
        <p:nvSpPr>
          <p:cNvPr id="10249" name="Text Box 12">
            <a:extLst>
              <a:ext uri="{FF2B5EF4-FFF2-40B4-BE49-F238E27FC236}">
                <a16:creationId xmlns:a16="http://schemas.microsoft.com/office/drawing/2014/main" id="{59E32342-6512-061B-14F3-26E30B8C3D9B}"/>
              </a:ext>
            </a:extLst>
          </p:cNvPr>
          <p:cNvSpPr txBox="1">
            <a:spLocks noChangeArrowheads="1"/>
          </p:cNvSpPr>
          <p:nvPr/>
        </p:nvSpPr>
        <p:spPr bwMode="auto">
          <a:xfrm>
            <a:off x="8578850"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fade">
                                      <p:cBhvr>
                                        <p:cTn id="7" dur="1000"/>
                                        <p:tgtEl>
                                          <p:spTgt spid="57753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fade">
                                      <p:cBhvr>
                                        <p:cTn id="11" dur="1000"/>
                                        <p:tgtEl>
                                          <p:spTgt spid="57753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fade">
                                      <p:cBhvr>
                                        <p:cTn id="15" dur="1000"/>
                                        <p:tgtEl>
                                          <p:spTgt spid="57754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fade">
                                      <p:cBhvr>
                                        <p:cTn id="19" dur="1000"/>
                                        <p:tgtEl>
                                          <p:spTgt spid="57754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fade">
                                      <p:cBhvr>
                                        <p:cTn id="23" dur="1000"/>
                                        <p:tgtEl>
                                          <p:spTgt spid="577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18245D0-D8BC-06F2-54BD-EF05B5A8534C}"/>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3FA8577-284B-DC9E-A9A3-3597CE8C09A4}"/>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613BC44-F91F-1FF2-E1A9-7CD2927E0D64}"/>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a:extLst>
              <a:ext uri="{FF2B5EF4-FFF2-40B4-BE49-F238E27FC236}">
                <a16:creationId xmlns:a16="http://schemas.microsoft.com/office/drawing/2014/main" id="{46E7052F-3454-4B82-F2C9-734CE30C23E1}"/>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C6B4AF08-BD5E-7D33-566E-E59F210B90A8}"/>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295" name="Rectangle 7">
            <a:extLst>
              <a:ext uri="{FF2B5EF4-FFF2-40B4-BE49-F238E27FC236}">
                <a16:creationId xmlns:a16="http://schemas.microsoft.com/office/drawing/2014/main" id="{125176D5-FFD1-1767-9E3D-DEF91B9852B8}"/>
              </a:ext>
            </a:extLst>
          </p:cNvPr>
          <p:cNvSpPr>
            <a:spLocks noChangeArrowheads="1"/>
          </p:cNvSpPr>
          <p:nvPr/>
        </p:nvSpPr>
        <p:spPr bwMode="auto">
          <a:xfrm>
            <a:off x="823913" y="911225"/>
            <a:ext cx="7459662" cy="5006975"/>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2296" name="Text Box 8">
            <a:extLst>
              <a:ext uri="{FF2B5EF4-FFF2-40B4-BE49-F238E27FC236}">
                <a16:creationId xmlns:a16="http://schemas.microsoft.com/office/drawing/2014/main" id="{9FA56B22-3205-E48E-DEEC-A4226928F2CD}"/>
              </a:ext>
            </a:extLst>
          </p:cNvPr>
          <p:cNvSpPr txBox="1">
            <a:spLocks noChangeArrowheads="1"/>
          </p:cNvSpPr>
          <p:nvPr/>
        </p:nvSpPr>
        <p:spPr bwMode="auto">
          <a:xfrm>
            <a:off x="8815388" y="643096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endParaRPr lang="en-US" altLang="en-US">
              <a:solidFill>
                <a:schemeClr val="tx1"/>
              </a:solidFill>
              <a:latin typeface="Comic Sans MS" panose="030F0902030302020204" pitchFamily="66" charset="0"/>
            </a:endParaRPr>
          </a:p>
        </p:txBody>
      </p:sp>
      <p:sp>
        <p:nvSpPr>
          <p:cNvPr id="578569" name="Text Box 9">
            <a:extLst>
              <a:ext uri="{FF2B5EF4-FFF2-40B4-BE49-F238E27FC236}">
                <a16:creationId xmlns:a16="http://schemas.microsoft.com/office/drawing/2014/main" id="{6387309C-53E5-DF17-E76B-BFB10D84E577}"/>
              </a:ext>
            </a:extLst>
          </p:cNvPr>
          <p:cNvSpPr txBox="1">
            <a:spLocks noChangeArrowheads="1"/>
          </p:cNvSpPr>
          <p:nvPr/>
        </p:nvSpPr>
        <p:spPr bwMode="auto">
          <a:xfrm>
            <a:off x="1355725" y="1600200"/>
            <a:ext cx="6426200" cy="28622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000" dirty="0">
                <a:solidFill>
                  <a:srgbClr val="FAFD00"/>
                </a:solidFill>
                <a:latin typeface="Comic Sans MS" pitchFamily="-128" charset="0"/>
                <a:ea typeface="ＭＳ Ｐゴシック" pitchFamily="-128" charset="-128"/>
              </a:rPr>
              <a:t>MAHANG SHAPRA </a:t>
            </a:r>
            <a:r>
              <a:rPr lang="en-US" sz="6000" dirty="0">
                <a:solidFill>
                  <a:schemeClr val="accent1">
                    <a:lumMod val="60000"/>
                    <a:lumOff val="40000"/>
                  </a:schemeClr>
                </a:solidFill>
                <a:latin typeface="Comic Sans MS" pitchFamily="-128" charset="0"/>
                <a:ea typeface="ＭＳ Ｐゴシック" pitchFamily="-128" charset="-128"/>
              </a:rPr>
              <a:t>MINUTE 12 </a:t>
            </a:r>
            <a:r>
              <a:rPr lang="en-US" sz="6000" dirty="0">
                <a:solidFill>
                  <a:srgbClr val="FFFF00"/>
                </a:solidFill>
                <a:latin typeface="Comic Sans MS" pitchFamily="-128" charset="0"/>
                <a:ea typeface="ＭＳ Ｐゴシック" pitchFamily="-128" charset="-128"/>
              </a:rPr>
              <a:t>LI</a:t>
            </a:r>
            <a:r>
              <a:rPr lang="en-US" sz="6000" dirty="0">
                <a:solidFill>
                  <a:srgbClr val="FAFD00"/>
                </a:solidFill>
                <a:latin typeface="Comic Sans MS" pitchFamily="-128" charset="0"/>
                <a:ea typeface="ＭＳ Ｐゴシック" pitchFamily="-128" charset="-128"/>
              </a:rPr>
              <a:t>?</a:t>
            </a:r>
          </a:p>
        </p:txBody>
      </p:sp>
      <p:sp>
        <p:nvSpPr>
          <p:cNvPr id="578570" name="Rectangle 10">
            <a:extLst>
              <a:ext uri="{FF2B5EF4-FFF2-40B4-BE49-F238E27FC236}">
                <a16:creationId xmlns:a16="http://schemas.microsoft.com/office/drawing/2014/main" id="{0A629EA6-CFFB-8C01-289F-9BC92D9DA240}"/>
              </a:ext>
            </a:extLst>
          </p:cNvPr>
          <p:cNvSpPr>
            <a:spLocks noChangeArrowheads="1"/>
          </p:cNvSpPr>
          <p:nvPr/>
        </p:nvSpPr>
        <p:spPr bwMode="auto">
          <a:xfrm>
            <a:off x="8178800"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04</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3A6F7E2-6A23-A24F-AE16-98582B1A36A0}"/>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32F46BEF-2725-9761-0F90-EB67CFE6F1F1}"/>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31615D9E-9A86-B305-A73D-D11CBFCA972B}"/>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A8035510-4FD9-0C7D-70A9-D3FD7FB59028}"/>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8A6223DD-4A95-548C-E7C9-FAF96944E62E}"/>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343" name="Rectangle 7">
            <a:extLst>
              <a:ext uri="{FF2B5EF4-FFF2-40B4-BE49-F238E27FC236}">
                <a16:creationId xmlns:a16="http://schemas.microsoft.com/office/drawing/2014/main" id="{07FEA568-E0B5-004A-0366-87743E5184FE}"/>
              </a:ext>
            </a:extLst>
          </p:cNvPr>
          <p:cNvSpPr>
            <a:spLocks noChangeArrowheads="1"/>
          </p:cNvSpPr>
          <p:nvPr/>
        </p:nvSpPr>
        <p:spPr bwMode="auto">
          <a:xfrm>
            <a:off x="823913" y="923925"/>
            <a:ext cx="7459662" cy="4994275"/>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79593" name="Text Box 9">
            <a:extLst>
              <a:ext uri="{FF2B5EF4-FFF2-40B4-BE49-F238E27FC236}">
                <a16:creationId xmlns:a16="http://schemas.microsoft.com/office/drawing/2014/main" id="{D2E07785-2CBA-B69E-8A79-9D626C0088E8}"/>
              </a:ext>
            </a:extLst>
          </p:cNvPr>
          <p:cNvSpPr txBox="1">
            <a:spLocks noChangeArrowheads="1"/>
          </p:cNvSpPr>
          <p:nvPr/>
        </p:nvSpPr>
        <p:spPr bwMode="auto">
          <a:xfrm>
            <a:off x="1111250" y="1870075"/>
            <a:ext cx="6845300" cy="28257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80000"/>
              </a:lnSpc>
              <a:spcBef>
                <a:spcPct val="50000"/>
              </a:spcBef>
              <a:defRPr/>
            </a:pPr>
            <a:r>
              <a:rPr lang="en-US" sz="4800" dirty="0">
                <a:solidFill>
                  <a:srgbClr val="FAFD00"/>
                </a:solidFill>
                <a:latin typeface="Comic Sans MS" pitchFamily="-128" charset="0"/>
                <a:ea typeface="ＭＳ Ｐゴシック" pitchFamily="-128" charset="-128"/>
              </a:rPr>
              <a:t>NGARAN HAIRALA? (Bible File phaningunglu)</a:t>
            </a:r>
          </a:p>
          <a:p>
            <a:pPr algn="ctr">
              <a:lnSpc>
                <a:spcPct val="80000"/>
              </a:lnSpc>
              <a:spcBef>
                <a:spcPct val="50000"/>
              </a:spcBef>
              <a:defRPr/>
            </a:pPr>
            <a:r>
              <a:rPr lang="en-US" sz="4800" dirty="0">
                <a:solidFill>
                  <a:srgbClr val="FAFD00"/>
                </a:solidFill>
                <a:latin typeface="Comic Sans MS" pitchFamily="-128" charset="0"/>
                <a:ea typeface="ＭＳ Ｐゴシック" pitchFamily="-128" charset="-128"/>
              </a:rPr>
              <a:t> HAO PHOK SEI!</a:t>
            </a:r>
          </a:p>
        </p:txBody>
      </p:sp>
      <p:sp>
        <p:nvSpPr>
          <p:cNvPr id="579594" name="Text Box 10">
            <a:extLst>
              <a:ext uri="{FF2B5EF4-FFF2-40B4-BE49-F238E27FC236}">
                <a16:creationId xmlns:a16="http://schemas.microsoft.com/office/drawing/2014/main" id="{61D947F5-B0BF-3F73-F3F1-E797ABE9C9F1}"/>
              </a:ext>
            </a:extLst>
          </p:cNvPr>
          <p:cNvSpPr txBox="1">
            <a:spLocks noChangeArrowheads="1"/>
          </p:cNvSpPr>
          <p:nvPr/>
        </p:nvSpPr>
        <p:spPr bwMode="auto">
          <a:xfrm>
            <a:off x="701675" y="5600700"/>
            <a:ext cx="6340475" cy="461963"/>
          </a:xfrm>
          <a:prstGeom prst="rect">
            <a:avLst/>
          </a:prstGeom>
          <a:solidFill>
            <a:srgbClr val="4618C6"/>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a:solidFill>
                  <a:srgbClr val="FFFF00"/>
                </a:solidFill>
                <a:latin typeface="Comic Sans MS" pitchFamily="-128" charset="0"/>
                <a:ea typeface="ＭＳ Ｐゴシック" pitchFamily="-128" charset="-128"/>
              </a:rPr>
              <a:t>KATAMLI KHANGACHON #04 0R #31</a:t>
            </a:r>
          </a:p>
        </p:txBody>
      </p:sp>
      <p:sp>
        <p:nvSpPr>
          <p:cNvPr id="579595" name="Rectangle 11">
            <a:extLst>
              <a:ext uri="{FF2B5EF4-FFF2-40B4-BE49-F238E27FC236}">
                <a16:creationId xmlns:a16="http://schemas.microsoft.com/office/drawing/2014/main" id="{5299FDBC-3E07-0DD3-FC80-A75289B70AB0}"/>
              </a:ext>
            </a:extLst>
          </p:cNvPr>
          <p:cNvSpPr>
            <a:spLocks noChangeArrowheads="1"/>
          </p:cNvSpPr>
          <p:nvPr/>
        </p:nvSpPr>
        <p:spPr bwMode="auto">
          <a:xfrm>
            <a:off x="8178800"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additive="base">
                                        <p:cTn id="7" dur="500" fill="hold"/>
                                        <p:tgtEl>
                                          <p:spTgt spid="579594"/>
                                        </p:tgtEl>
                                        <p:attrNameLst>
                                          <p:attrName>ppt_x</p:attrName>
                                        </p:attrNameLst>
                                      </p:cBhvr>
                                      <p:tavLst>
                                        <p:tav tm="0">
                                          <p:val>
                                            <p:strVal val="#ppt_x"/>
                                          </p:val>
                                        </p:tav>
                                        <p:tav tm="100000">
                                          <p:val>
                                            <p:strVal val="#ppt_x"/>
                                          </p:val>
                                        </p:tav>
                                      </p:tavLst>
                                    </p:anim>
                                    <p:anim calcmode="lin" valueType="num">
                                      <p:cBhvr additive="base">
                                        <p:cTn id="8" dur="500" fill="hold"/>
                                        <p:tgtEl>
                                          <p:spTgt spid="579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79593"/>
                                        </p:tgtEl>
                                        <p:attrNameLst>
                                          <p:attrName>style.visibility</p:attrName>
                                        </p:attrNameLst>
                                      </p:cBhvr>
                                      <p:to>
                                        <p:strVal val="visible"/>
                                      </p:to>
                                    </p:set>
                                    <p:animEffect transition="in" filter="wipe(up)">
                                      <p:cBhvr>
                                        <p:cTn id="12" dur="500"/>
                                        <p:tgtEl>
                                          <p:spTgt spid="57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3" grpId="0"/>
      <p:bldP spid="57959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63">
            <a:extLst>
              <a:ext uri="{FF2B5EF4-FFF2-40B4-BE49-F238E27FC236}">
                <a16:creationId xmlns:a16="http://schemas.microsoft.com/office/drawing/2014/main" id="{A952AA8A-0C97-B061-A9E3-CBCF083FA915}"/>
              </a:ext>
            </a:extLst>
          </p:cNvPr>
          <p:cNvGrpSpPr>
            <a:grpSpLocks/>
          </p:cNvGrpSpPr>
          <p:nvPr/>
        </p:nvGrpSpPr>
        <p:grpSpPr bwMode="auto">
          <a:xfrm>
            <a:off x="379413" y="357188"/>
            <a:ext cx="8366125" cy="6110287"/>
            <a:chOff x="1" y="0"/>
            <a:chExt cx="5759" cy="4320"/>
          </a:xfrm>
        </p:grpSpPr>
        <p:sp>
          <p:nvSpPr>
            <p:cNvPr id="16429" name="Rectangle 64">
              <a:extLst>
                <a:ext uri="{FF2B5EF4-FFF2-40B4-BE49-F238E27FC236}">
                  <a16:creationId xmlns:a16="http://schemas.microsoft.com/office/drawing/2014/main" id="{D1DACE1F-7018-3182-C137-E16A7C8F6F07}"/>
                </a:ext>
              </a:extLst>
            </p:cNvPr>
            <p:cNvSpPr>
              <a:spLocks noChangeArrowheads="1"/>
            </p:cNvSpPr>
            <p:nvPr/>
          </p:nvSpPr>
          <p:spPr bwMode="auto">
            <a:xfrm>
              <a:off x="1" y="0"/>
              <a:ext cx="5759" cy="432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16430" name="Group 65">
              <a:extLst>
                <a:ext uri="{FF2B5EF4-FFF2-40B4-BE49-F238E27FC236}">
                  <a16:creationId xmlns:a16="http://schemas.microsoft.com/office/drawing/2014/main" id="{C27FFE26-C01B-3328-62CB-2C7D35D3C106}"/>
                </a:ext>
              </a:extLst>
            </p:cNvPr>
            <p:cNvGrpSpPr>
              <a:grpSpLocks/>
            </p:cNvGrpSpPr>
            <p:nvPr/>
          </p:nvGrpSpPr>
          <p:grpSpPr bwMode="auto">
            <a:xfrm>
              <a:off x="1972" y="626"/>
              <a:ext cx="1931" cy="2848"/>
              <a:chOff x="1972" y="626"/>
              <a:chExt cx="1931" cy="2848"/>
            </a:xfrm>
          </p:grpSpPr>
          <p:sp>
            <p:nvSpPr>
              <p:cNvPr id="530498" name="Rectangle 66">
                <a:extLst>
                  <a:ext uri="{FF2B5EF4-FFF2-40B4-BE49-F238E27FC236}">
                    <a16:creationId xmlns:a16="http://schemas.microsoft.com/office/drawing/2014/main" id="{D92BCD88-8607-CA3D-BF23-2178F754B9CE}"/>
                  </a:ext>
                </a:extLst>
              </p:cNvPr>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16433" name="AutoShape 67">
                <a:extLst>
                  <a:ext uri="{FF2B5EF4-FFF2-40B4-BE49-F238E27FC236}">
                    <a16:creationId xmlns:a16="http://schemas.microsoft.com/office/drawing/2014/main" id="{8909F54A-ED12-DDAC-5E52-B7AD3E3E7711}"/>
                  </a:ext>
                </a:extLst>
              </p:cNvPr>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434" name="Rectangle 68">
                <a:extLst>
                  <a:ext uri="{FF2B5EF4-FFF2-40B4-BE49-F238E27FC236}">
                    <a16:creationId xmlns:a16="http://schemas.microsoft.com/office/drawing/2014/main" id="{2A7D665D-491A-FCA1-2954-BF4971D1F601}"/>
                  </a:ext>
                </a:extLst>
              </p:cNvPr>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435" name="Rectangle 69">
                <a:extLst>
                  <a:ext uri="{FF2B5EF4-FFF2-40B4-BE49-F238E27FC236}">
                    <a16:creationId xmlns:a16="http://schemas.microsoft.com/office/drawing/2014/main" id="{598D9E2F-9B73-0EC9-C6AD-43B2D51415DD}"/>
                  </a:ext>
                </a:extLst>
              </p:cNvPr>
              <p:cNvSpPr>
                <a:spLocks noChangeArrowheads="1"/>
              </p:cNvSpPr>
              <p:nvPr/>
            </p:nvSpPr>
            <p:spPr bwMode="auto">
              <a:xfrm>
                <a:off x="2006" y="626"/>
                <a:ext cx="106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000">
                    <a:solidFill>
                      <a:schemeClr val="bg2"/>
                    </a:solidFill>
                    <a:latin typeface="Times" panose="020F0502020204030204" pitchFamily="34" charset="0"/>
                  </a:rPr>
                  <a:t>CREATION</a:t>
                </a:r>
                <a:endParaRPr lang="en-US" altLang="en-US" sz="2400">
                  <a:solidFill>
                    <a:schemeClr val="accent2"/>
                  </a:solidFill>
                  <a:latin typeface="Times" panose="020F0502020204030204" pitchFamily="34" charset="0"/>
                </a:endParaRPr>
              </a:p>
            </p:txBody>
          </p:sp>
          <p:sp>
            <p:nvSpPr>
              <p:cNvPr id="16436" name="Rectangle 70">
                <a:extLst>
                  <a:ext uri="{FF2B5EF4-FFF2-40B4-BE49-F238E27FC236}">
                    <a16:creationId xmlns:a16="http://schemas.microsoft.com/office/drawing/2014/main" id="{FCFAC9E2-D7CD-76C1-CCB4-6E922A6E1A22}"/>
                  </a:ext>
                </a:extLst>
              </p:cNvPr>
              <p:cNvSpPr>
                <a:spLocks noChangeArrowheads="1"/>
              </p:cNvSpPr>
              <p:nvPr/>
            </p:nvSpPr>
            <p:spPr bwMode="auto">
              <a:xfrm>
                <a:off x="1990" y="1022"/>
                <a:ext cx="191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437" name="Line 71">
                <a:extLst>
                  <a:ext uri="{FF2B5EF4-FFF2-40B4-BE49-F238E27FC236}">
                    <a16:creationId xmlns:a16="http://schemas.microsoft.com/office/drawing/2014/main" id="{A3996138-E074-D287-F556-33DEE1BEDDFD}"/>
                  </a:ext>
                </a:extLst>
              </p:cNvPr>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8" name="Line 72">
                <a:extLst>
                  <a:ext uri="{FF2B5EF4-FFF2-40B4-BE49-F238E27FC236}">
                    <a16:creationId xmlns:a16="http://schemas.microsoft.com/office/drawing/2014/main" id="{E506FEE8-562B-97F5-F23A-0150EB28EBFE}"/>
                  </a:ext>
                </a:extLst>
              </p:cNvPr>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9" name="Line 73">
                <a:extLst>
                  <a:ext uri="{FF2B5EF4-FFF2-40B4-BE49-F238E27FC236}">
                    <a16:creationId xmlns:a16="http://schemas.microsoft.com/office/drawing/2014/main" id="{9EFA9FDF-281D-FB1A-D4AB-08FF2BBDC001}"/>
                  </a:ext>
                </a:extLst>
              </p:cNvPr>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0" name="Line 74">
                <a:extLst>
                  <a:ext uri="{FF2B5EF4-FFF2-40B4-BE49-F238E27FC236}">
                    <a16:creationId xmlns:a16="http://schemas.microsoft.com/office/drawing/2014/main" id="{44663CA0-59F6-C124-9D7A-2B85B36C3033}"/>
                  </a:ext>
                </a:extLst>
              </p:cNvPr>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1" name="Line 75">
                <a:extLst>
                  <a:ext uri="{FF2B5EF4-FFF2-40B4-BE49-F238E27FC236}">
                    <a16:creationId xmlns:a16="http://schemas.microsoft.com/office/drawing/2014/main" id="{88564E7E-0D81-19BE-6E72-73799881060E}"/>
                  </a:ext>
                </a:extLst>
              </p:cNvPr>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2" name="Line 76">
                <a:extLst>
                  <a:ext uri="{FF2B5EF4-FFF2-40B4-BE49-F238E27FC236}">
                    <a16:creationId xmlns:a16="http://schemas.microsoft.com/office/drawing/2014/main" id="{836AD186-8E43-BECA-784D-4FEBD7DF78A1}"/>
                  </a:ext>
                </a:extLst>
              </p:cNvPr>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3" name="Line 77">
                <a:extLst>
                  <a:ext uri="{FF2B5EF4-FFF2-40B4-BE49-F238E27FC236}">
                    <a16:creationId xmlns:a16="http://schemas.microsoft.com/office/drawing/2014/main" id="{2853D664-3F47-131E-A384-A940AF7C6AB9}"/>
                  </a:ext>
                </a:extLst>
              </p:cNvPr>
              <p:cNvSpPr>
                <a:spLocks noChangeShapeType="1"/>
              </p:cNvSpPr>
              <p:nvPr/>
            </p:nvSpPr>
            <p:spPr bwMode="auto">
              <a:xfrm>
                <a:off x="2106" y="127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4" name="Line 78">
                <a:extLst>
                  <a:ext uri="{FF2B5EF4-FFF2-40B4-BE49-F238E27FC236}">
                    <a16:creationId xmlns:a16="http://schemas.microsoft.com/office/drawing/2014/main" id="{EC62DEE7-FD17-CF63-44EA-9D79FA427C43}"/>
                  </a:ext>
                </a:extLst>
              </p:cNvPr>
              <p:cNvSpPr>
                <a:spLocks noChangeShapeType="1"/>
              </p:cNvSpPr>
              <p:nvPr/>
            </p:nvSpPr>
            <p:spPr bwMode="auto">
              <a:xfrm>
                <a:off x="1976" y="688"/>
                <a:ext cx="0" cy="278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5" name="Line 79">
                <a:extLst>
                  <a:ext uri="{FF2B5EF4-FFF2-40B4-BE49-F238E27FC236}">
                    <a16:creationId xmlns:a16="http://schemas.microsoft.com/office/drawing/2014/main" id="{AC5B4361-5249-753E-C6CA-0BAA1D1E0A46}"/>
                  </a:ext>
                </a:extLst>
              </p:cNvPr>
              <p:cNvSpPr>
                <a:spLocks noChangeShapeType="1"/>
              </p:cNvSpPr>
              <p:nvPr/>
            </p:nvSpPr>
            <p:spPr bwMode="auto">
              <a:xfrm>
                <a:off x="3800" y="858"/>
                <a:ext cx="0" cy="258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6" name="Line 80">
                <a:extLst>
                  <a:ext uri="{FF2B5EF4-FFF2-40B4-BE49-F238E27FC236}">
                    <a16:creationId xmlns:a16="http://schemas.microsoft.com/office/drawing/2014/main" id="{63E60375-F7C8-5F83-EFE0-037FA1536537}"/>
                  </a:ext>
                </a:extLst>
              </p:cNvPr>
              <p:cNvSpPr>
                <a:spLocks noChangeShapeType="1"/>
              </p:cNvSpPr>
              <p:nvPr/>
            </p:nvSpPr>
            <p:spPr bwMode="auto">
              <a:xfrm>
                <a:off x="2051" y="626"/>
                <a:ext cx="90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7" name="Line 81">
                <a:extLst>
                  <a:ext uri="{FF2B5EF4-FFF2-40B4-BE49-F238E27FC236}">
                    <a16:creationId xmlns:a16="http://schemas.microsoft.com/office/drawing/2014/main" id="{A2B1C1DC-F291-413A-32D4-4B6AAD080298}"/>
                  </a:ext>
                </a:extLst>
              </p:cNvPr>
              <p:cNvSpPr>
                <a:spLocks noChangeShapeType="1"/>
              </p:cNvSpPr>
              <p:nvPr/>
            </p:nvSpPr>
            <p:spPr bwMode="auto">
              <a:xfrm>
                <a:off x="3034" y="869"/>
                <a:ext cx="74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8" name="Line 82">
                <a:extLst>
                  <a:ext uri="{FF2B5EF4-FFF2-40B4-BE49-F238E27FC236}">
                    <a16:creationId xmlns:a16="http://schemas.microsoft.com/office/drawing/2014/main" id="{771CABEE-FC75-381A-6B58-F9D7F2C8B7FE}"/>
                  </a:ext>
                </a:extLst>
              </p:cNvPr>
              <p:cNvSpPr>
                <a:spLocks noChangeShapeType="1"/>
              </p:cNvSpPr>
              <p:nvPr/>
            </p:nvSpPr>
            <p:spPr bwMode="auto">
              <a:xfrm>
                <a:off x="3015" y="673"/>
                <a:ext cx="0" cy="19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16431" name="Picture 83">
              <a:extLst>
                <a:ext uri="{FF2B5EF4-FFF2-40B4-BE49-F238E27FC236}">
                  <a16:creationId xmlns:a16="http://schemas.microsoft.com/office/drawing/2014/main" id="{9917AA0F-5265-4243-E289-6FAD30E7CB28}"/>
                </a:ext>
              </a:extLst>
            </p:cNvPr>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30516" name="Rectangle 84">
            <a:extLst>
              <a:ext uri="{FF2B5EF4-FFF2-40B4-BE49-F238E27FC236}">
                <a16:creationId xmlns:a16="http://schemas.microsoft.com/office/drawing/2014/main" id="{109DFBEA-6D23-3AF2-61F3-4AC075C133C2}"/>
              </a:ext>
            </a:extLst>
          </p:cNvPr>
          <p:cNvSpPr>
            <a:spLocks noChangeArrowheads="1"/>
          </p:cNvSpPr>
          <p:nvPr/>
        </p:nvSpPr>
        <p:spPr bwMode="auto">
          <a:xfrm>
            <a:off x="414338" y="360363"/>
            <a:ext cx="8262937" cy="60817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30486" name="AutoShape 54">
            <a:extLst>
              <a:ext uri="{FF2B5EF4-FFF2-40B4-BE49-F238E27FC236}">
                <a16:creationId xmlns:a16="http://schemas.microsoft.com/office/drawing/2014/main" id="{23241C15-EA5F-BC02-4C8E-DAD099225357}"/>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530487" name="Rectangle 55">
            <a:extLst>
              <a:ext uri="{FF2B5EF4-FFF2-40B4-BE49-F238E27FC236}">
                <a16:creationId xmlns:a16="http://schemas.microsoft.com/office/drawing/2014/main" id="{D2FF0C02-F4FF-2C51-AE82-FB32A595C5E8}"/>
              </a:ext>
            </a:extLst>
          </p:cNvPr>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16390" name="Rectangle 5">
            <a:extLst>
              <a:ext uri="{FF2B5EF4-FFF2-40B4-BE49-F238E27FC236}">
                <a16:creationId xmlns:a16="http://schemas.microsoft.com/office/drawing/2014/main" id="{7F7AF1B9-F400-1D2F-8F40-02BB1EB592A8}"/>
              </a:ext>
            </a:extLst>
          </p:cNvPr>
          <p:cNvSpPr>
            <a:spLocks noChangeArrowheads="1"/>
          </p:cNvSpPr>
          <p:nvPr/>
        </p:nvSpPr>
        <p:spPr bwMode="auto">
          <a:xfrm>
            <a:off x="3109913" y="976313"/>
            <a:ext cx="1895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1200">
                <a:solidFill>
                  <a:schemeClr val="accent2"/>
                </a:solidFill>
              </a:rPr>
              <a:t>OKATHUI KASEM</a:t>
            </a:r>
          </a:p>
        </p:txBody>
      </p:sp>
      <p:sp>
        <p:nvSpPr>
          <p:cNvPr id="16391" name="Rectangle 6">
            <a:extLst>
              <a:ext uri="{FF2B5EF4-FFF2-40B4-BE49-F238E27FC236}">
                <a16:creationId xmlns:a16="http://schemas.microsoft.com/office/drawing/2014/main" id="{FB5824C4-7E79-4E03-DACE-779ADA08E106}"/>
              </a:ext>
            </a:extLst>
          </p:cNvPr>
          <p:cNvSpPr>
            <a:spLocks noChangeArrowheads="1"/>
          </p:cNvSpPr>
          <p:nvPr/>
        </p:nvSpPr>
        <p:spPr bwMode="auto">
          <a:xfrm>
            <a:off x="3108325" y="1614488"/>
            <a:ext cx="3424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392" name="Rectangle 7">
            <a:extLst>
              <a:ext uri="{FF2B5EF4-FFF2-40B4-BE49-F238E27FC236}">
                <a16:creationId xmlns:a16="http://schemas.microsoft.com/office/drawing/2014/main" id="{DAF6FABD-FB8B-DB85-8E43-8BBEA3E5DB61}"/>
              </a:ext>
            </a:extLst>
          </p:cNvPr>
          <p:cNvSpPr>
            <a:spLocks noChangeArrowheads="1"/>
          </p:cNvSpPr>
          <p:nvPr/>
        </p:nvSpPr>
        <p:spPr bwMode="auto">
          <a:xfrm>
            <a:off x="3159125" y="1622425"/>
            <a:ext cx="303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393" name="Line 9">
            <a:extLst>
              <a:ext uri="{FF2B5EF4-FFF2-40B4-BE49-F238E27FC236}">
                <a16:creationId xmlns:a16="http://schemas.microsoft.com/office/drawing/2014/main" id="{A7FA21FD-2E44-57FB-E5DD-2A255C5F3033}"/>
              </a:ext>
            </a:extLst>
          </p:cNvPr>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a:extLst>
              <a:ext uri="{FF2B5EF4-FFF2-40B4-BE49-F238E27FC236}">
                <a16:creationId xmlns:a16="http://schemas.microsoft.com/office/drawing/2014/main" id="{3899B0D7-3900-D7AE-8EF5-21BB71BCAADE}"/>
              </a:ext>
            </a:extLst>
          </p:cNvPr>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1">
            <a:extLst>
              <a:ext uri="{FF2B5EF4-FFF2-40B4-BE49-F238E27FC236}">
                <a16:creationId xmlns:a16="http://schemas.microsoft.com/office/drawing/2014/main" id="{CE73C18B-ADE9-CF3B-9DAE-1378FF33E2E0}"/>
              </a:ext>
            </a:extLst>
          </p:cNvPr>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Line 12">
            <a:extLst>
              <a:ext uri="{FF2B5EF4-FFF2-40B4-BE49-F238E27FC236}">
                <a16:creationId xmlns:a16="http://schemas.microsoft.com/office/drawing/2014/main" id="{631E7673-F761-88C9-C1E7-D571A0F9533D}"/>
              </a:ext>
            </a:extLst>
          </p:cNvPr>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7" name="Line 13">
            <a:extLst>
              <a:ext uri="{FF2B5EF4-FFF2-40B4-BE49-F238E27FC236}">
                <a16:creationId xmlns:a16="http://schemas.microsoft.com/office/drawing/2014/main" id="{B79AFE7B-ED5D-E322-5FD4-FFE33A3D6BD9}"/>
              </a:ext>
            </a:extLst>
          </p:cNvPr>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8" name="Line 14">
            <a:extLst>
              <a:ext uri="{FF2B5EF4-FFF2-40B4-BE49-F238E27FC236}">
                <a16:creationId xmlns:a16="http://schemas.microsoft.com/office/drawing/2014/main" id="{E1FBFA8C-CCFB-D5F8-A991-63CFDA344124}"/>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9" name="Line 15">
            <a:extLst>
              <a:ext uri="{FF2B5EF4-FFF2-40B4-BE49-F238E27FC236}">
                <a16:creationId xmlns:a16="http://schemas.microsoft.com/office/drawing/2014/main" id="{141F5973-C9A4-8C42-BCC5-D4F627FCE361}"/>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451" name="Rectangle 19">
            <a:extLst>
              <a:ext uri="{FF2B5EF4-FFF2-40B4-BE49-F238E27FC236}">
                <a16:creationId xmlns:a16="http://schemas.microsoft.com/office/drawing/2014/main" id="{3B4A5E39-575B-1581-F8D3-97F8D8D2CE48}"/>
              </a:ext>
            </a:extLst>
          </p:cNvPr>
          <p:cNvSpPr>
            <a:spLocks noChangeArrowheads="1"/>
          </p:cNvSpPr>
          <p:nvPr/>
        </p:nvSpPr>
        <p:spPr bwMode="auto">
          <a:xfrm>
            <a:off x="3149600" y="4295775"/>
            <a:ext cx="3035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2800">
                <a:solidFill>
                  <a:schemeClr val="accent2"/>
                </a:solidFill>
              </a:rPr>
              <a:t>TOLAN SHIM</a:t>
            </a:r>
          </a:p>
        </p:txBody>
      </p:sp>
      <p:sp>
        <p:nvSpPr>
          <p:cNvPr id="530452" name="Text Box 20">
            <a:extLst>
              <a:ext uri="{FF2B5EF4-FFF2-40B4-BE49-F238E27FC236}">
                <a16:creationId xmlns:a16="http://schemas.microsoft.com/office/drawing/2014/main" id="{AD94200B-1D4B-A01C-AB6E-3FA54B4B0F18}"/>
              </a:ext>
            </a:extLst>
          </p:cNvPr>
          <p:cNvSpPr txBox="1">
            <a:spLocks noChangeArrowheads="1"/>
          </p:cNvSpPr>
          <p:nvPr/>
        </p:nvSpPr>
        <p:spPr bwMode="auto">
          <a:xfrm>
            <a:off x="6100763" y="4400550"/>
            <a:ext cx="2921000" cy="45720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400">
                <a:solidFill>
                  <a:schemeClr val="tx1"/>
                </a:solidFill>
                <a:latin typeface="Arial" charset="0"/>
                <a:ea typeface="ＭＳ Ｐゴシック" pitchFamily="-128" charset="-128"/>
              </a:rPr>
              <a:t>(Pgm #2: Babel)</a:t>
            </a:r>
          </a:p>
        </p:txBody>
      </p:sp>
      <p:sp>
        <p:nvSpPr>
          <p:cNvPr id="530454" name="Rectangle 22">
            <a:extLst>
              <a:ext uri="{FF2B5EF4-FFF2-40B4-BE49-F238E27FC236}">
                <a16:creationId xmlns:a16="http://schemas.microsoft.com/office/drawing/2014/main" id="{994CF4C1-884E-29A8-267A-49717F37616C}"/>
              </a:ext>
            </a:extLst>
          </p:cNvPr>
          <p:cNvSpPr>
            <a:spLocks noChangeArrowheads="1"/>
          </p:cNvSpPr>
          <p:nvPr/>
        </p:nvSpPr>
        <p:spPr bwMode="auto">
          <a:xfrm>
            <a:off x="3178175" y="2974975"/>
            <a:ext cx="31035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2800">
                <a:solidFill>
                  <a:schemeClr val="accent2"/>
                </a:solidFill>
              </a:rPr>
              <a:t>1st SHIMKHUR</a:t>
            </a:r>
          </a:p>
        </p:txBody>
      </p:sp>
      <p:sp>
        <p:nvSpPr>
          <p:cNvPr id="530455" name="Text Box 23">
            <a:extLst>
              <a:ext uri="{FF2B5EF4-FFF2-40B4-BE49-F238E27FC236}">
                <a16:creationId xmlns:a16="http://schemas.microsoft.com/office/drawing/2014/main" id="{0C23219E-CD25-7125-6078-A6A0A4F22AAB}"/>
              </a:ext>
            </a:extLst>
          </p:cNvPr>
          <p:cNvSpPr txBox="1">
            <a:spLocks noChangeArrowheads="1"/>
          </p:cNvSpPr>
          <p:nvPr/>
        </p:nvSpPr>
        <p:spPr bwMode="auto">
          <a:xfrm>
            <a:off x="6113463" y="3001963"/>
            <a:ext cx="2262187" cy="46196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400" dirty="0">
                <a:solidFill>
                  <a:schemeClr val="tx1"/>
                </a:solidFill>
                <a:latin typeface="Arial" charset="0"/>
                <a:ea typeface="ＭＳ Ｐゴシック" pitchFamily="-128" charset="-128"/>
              </a:rPr>
              <a:t>(Khanganang)</a:t>
            </a:r>
          </a:p>
        </p:txBody>
      </p:sp>
      <p:sp>
        <p:nvSpPr>
          <p:cNvPr id="530457" name="Rectangle 25">
            <a:extLst>
              <a:ext uri="{FF2B5EF4-FFF2-40B4-BE49-F238E27FC236}">
                <a16:creationId xmlns:a16="http://schemas.microsoft.com/office/drawing/2014/main" id="{9E8748BC-A27D-AAAE-62FD-9ED03A6A53B4}"/>
              </a:ext>
            </a:extLst>
          </p:cNvPr>
          <p:cNvSpPr>
            <a:spLocks noChangeArrowheads="1"/>
          </p:cNvSpPr>
          <p:nvPr/>
        </p:nvSpPr>
        <p:spPr bwMode="auto">
          <a:xfrm>
            <a:off x="3135313" y="2511425"/>
            <a:ext cx="31305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2800">
                <a:solidFill>
                  <a:schemeClr val="accent2"/>
                </a:solidFill>
              </a:rPr>
              <a:t>1st PAOKAPHA</a:t>
            </a:r>
          </a:p>
        </p:txBody>
      </p:sp>
      <p:sp>
        <p:nvSpPr>
          <p:cNvPr id="530458" name="Text Box 26">
            <a:extLst>
              <a:ext uri="{FF2B5EF4-FFF2-40B4-BE49-F238E27FC236}">
                <a16:creationId xmlns:a16="http://schemas.microsoft.com/office/drawing/2014/main" id="{0B093FB0-58DC-1702-9A64-E7864C42B820}"/>
              </a:ext>
            </a:extLst>
          </p:cNvPr>
          <p:cNvSpPr txBox="1">
            <a:spLocks noChangeArrowheads="1"/>
          </p:cNvSpPr>
          <p:nvPr/>
        </p:nvSpPr>
        <p:spPr bwMode="auto">
          <a:xfrm>
            <a:off x="6107113" y="2540000"/>
            <a:ext cx="1981200" cy="36988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1800" dirty="0">
                <a:solidFill>
                  <a:schemeClr val="tx1"/>
                </a:solidFill>
                <a:latin typeface="Arial" charset="0"/>
                <a:ea typeface="ＭＳ Ｐゴシック" pitchFamily="-128" charset="-128"/>
              </a:rPr>
              <a:t>(Ngatangkhame)</a:t>
            </a:r>
          </a:p>
        </p:txBody>
      </p:sp>
      <p:sp>
        <p:nvSpPr>
          <p:cNvPr id="530460" name="Rectangle 28">
            <a:extLst>
              <a:ext uri="{FF2B5EF4-FFF2-40B4-BE49-F238E27FC236}">
                <a16:creationId xmlns:a16="http://schemas.microsoft.com/office/drawing/2014/main" id="{8B14BFEE-5CEF-E22D-4A25-95400F282F8D}"/>
              </a:ext>
            </a:extLst>
          </p:cNvPr>
          <p:cNvSpPr>
            <a:spLocks noChangeArrowheads="1"/>
          </p:cNvSpPr>
          <p:nvPr/>
        </p:nvSpPr>
        <p:spPr bwMode="auto">
          <a:xfrm>
            <a:off x="3294063" y="2032000"/>
            <a:ext cx="2571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2800">
                <a:solidFill>
                  <a:schemeClr val="accent2"/>
                </a:solidFill>
              </a:rPr>
              <a:t>1st MOREI</a:t>
            </a:r>
          </a:p>
        </p:txBody>
      </p:sp>
      <p:sp>
        <p:nvSpPr>
          <p:cNvPr id="530461" name="Text Box 29">
            <a:extLst>
              <a:ext uri="{FF2B5EF4-FFF2-40B4-BE49-F238E27FC236}">
                <a16:creationId xmlns:a16="http://schemas.microsoft.com/office/drawing/2014/main" id="{7E0F5F8F-DB1A-8581-8861-FB7104B6666B}"/>
              </a:ext>
            </a:extLst>
          </p:cNvPr>
          <p:cNvSpPr txBox="1">
            <a:spLocks noChangeArrowheads="1"/>
          </p:cNvSpPr>
          <p:nvPr/>
        </p:nvSpPr>
        <p:spPr bwMode="auto">
          <a:xfrm>
            <a:off x="6102350" y="2070100"/>
            <a:ext cx="2438400" cy="36988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1800" dirty="0">
                <a:solidFill>
                  <a:schemeClr val="tx1"/>
                </a:solidFill>
                <a:latin typeface="Arial" charset="0"/>
                <a:ea typeface="ＭＳ Ｐゴシック" pitchFamily="-128" charset="-128"/>
              </a:rPr>
              <a:t>(Vareli ngakaikashi)</a:t>
            </a:r>
          </a:p>
        </p:txBody>
      </p:sp>
      <p:sp>
        <p:nvSpPr>
          <p:cNvPr id="530463" name="Rectangle 31">
            <a:extLst>
              <a:ext uri="{FF2B5EF4-FFF2-40B4-BE49-F238E27FC236}">
                <a16:creationId xmlns:a16="http://schemas.microsoft.com/office/drawing/2014/main" id="{5BF852F3-3405-0151-3ED2-945D9B010754}"/>
              </a:ext>
            </a:extLst>
          </p:cNvPr>
          <p:cNvSpPr>
            <a:spLocks noChangeArrowheads="1"/>
          </p:cNvSpPr>
          <p:nvPr/>
        </p:nvSpPr>
        <p:spPr bwMode="auto">
          <a:xfrm>
            <a:off x="3081338" y="1609725"/>
            <a:ext cx="2911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a:solidFill>
                  <a:schemeClr val="accent2"/>
                </a:solidFill>
              </a:rPr>
              <a:t>1st MAYARNAO &amp; SHANAO </a:t>
            </a:r>
          </a:p>
        </p:txBody>
      </p:sp>
      <p:sp>
        <p:nvSpPr>
          <p:cNvPr id="530464" name="Text Box 32">
            <a:extLst>
              <a:ext uri="{FF2B5EF4-FFF2-40B4-BE49-F238E27FC236}">
                <a16:creationId xmlns:a16="http://schemas.microsoft.com/office/drawing/2014/main" id="{801A1FB6-6827-BC9B-F127-36A12721BB45}"/>
              </a:ext>
            </a:extLst>
          </p:cNvPr>
          <p:cNvSpPr txBox="1">
            <a:spLocks noChangeArrowheads="1"/>
          </p:cNvSpPr>
          <p:nvPr/>
        </p:nvSpPr>
        <p:spPr bwMode="auto">
          <a:xfrm>
            <a:off x="6102350" y="1625600"/>
            <a:ext cx="1981200" cy="36988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1800" dirty="0">
                <a:solidFill>
                  <a:schemeClr val="tx1"/>
                </a:solidFill>
                <a:latin typeface="Arial" charset="0"/>
                <a:ea typeface="ＭＳ Ｐゴシック" pitchFamily="-128" charset="-128"/>
              </a:rPr>
              <a:t>(Tazak kahai)</a:t>
            </a:r>
          </a:p>
        </p:txBody>
      </p:sp>
      <p:sp>
        <p:nvSpPr>
          <p:cNvPr id="530466" name="Rectangle 34">
            <a:extLst>
              <a:ext uri="{FF2B5EF4-FFF2-40B4-BE49-F238E27FC236}">
                <a16:creationId xmlns:a16="http://schemas.microsoft.com/office/drawing/2014/main" id="{14CEB4D7-87B2-BB60-A6BA-EE37D6DB1C68}"/>
              </a:ext>
            </a:extLst>
          </p:cNvPr>
          <p:cNvSpPr>
            <a:spLocks noChangeArrowheads="1"/>
          </p:cNvSpPr>
          <p:nvPr/>
        </p:nvSpPr>
        <p:spPr bwMode="auto">
          <a:xfrm>
            <a:off x="3403600" y="3444875"/>
            <a:ext cx="27257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2800">
                <a:solidFill>
                  <a:schemeClr val="accent2"/>
                </a:solidFill>
              </a:rPr>
              <a:t>1st SAKATHAT</a:t>
            </a:r>
          </a:p>
        </p:txBody>
      </p:sp>
      <p:sp>
        <p:nvSpPr>
          <p:cNvPr id="530467" name="Text Box 35">
            <a:extLst>
              <a:ext uri="{FF2B5EF4-FFF2-40B4-BE49-F238E27FC236}">
                <a16:creationId xmlns:a16="http://schemas.microsoft.com/office/drawing/2014/main" id="{446933F1-F1F5-FE34-3E13-E15C8796BEE8}"/>
              </a:ext>
            </a:extLst>
          </p:cNvPr>
          <p:cNvSpPr txBox="1">
            <a:spLocks noChangeArrowheads="1"/>
          </p:cNvSpPr>
          <p:nvPr/>
        </p:nvSpPr>
        <p:spPr bwMode="auto">
          <a:xfrm>
            <a:off x="6045200" y="3454400"/>
            <a:ext cx="3098800" cy="33813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1200" dirty="0">
                <a:solidFill>
                  <a:schemeClr val="tx1"/>
                </a:solidFill>
                <a:latin typeface="Arial" charset="0"/>
                <a:ea typeface="ＭＳ Ｐゴシック" pitchFamily="-128" charset="-128"/>
              </a:rPr>
              <a:t>(</a:t>
            </a:r>
            <a:r>
              <a:rPr lang="en-US" dirty="0">
                <a:solidFill>
                  <a:schemeClr val="tx1"/>
                </a:solidFill>
                <a:latin typeface="Arial" charset="0"/>
                <a:ea typeface="ＭＳ Ｐゴシック" pitchFamily="-128" charset="-128"/>
              </a:rPr>
              <a:t>Zakshimeithui kaja morei</a:t>
            </a:r>
            <a:r>
              <a:rPr lang="en-US" sz="1200" dirty="0">
                <a:solidFill>
                  <a:schemeClr val="tx1"/>
                </a:solidFill>
                <a:latin typeface="Arial" charset="0"/>
                <a:ea typeface="ＭＳ Ｐゴシック" pitchFamily="-128" charset="-128"/>
              </a:rPr>
              <a:t>)</a:t>
            </a:r>
          </a:p>
        </p:txBody>
      </p:sp>
      <p:sp>
        <p:nvSpPr>
          <p:cNvPr id="530469" name="Text Box 37">
            <a:extLst>
              <a:ext uri="{FF2B5EF4-FFF2-40B4-BE49-F238E27FC236}">
                <a16:creationId xmlns:a16="http://schemas.microsoft.com/office/drawing/2014/main" id="{3A8D861F-082E-C609-F71D-5E5D4C504107}"/>
              </a:ext>
            </a:extLst>
          </p:cNvPr>
          <p:cNvSpPr txBox="1">
            <a:spLocks noChangeArrowheads="1"/>
          </p:cNvSpPr>
          <p:nvPr/>
        </p:nvSpPr>
        <p:spPr bwMode="auto">
          <a:xfrm>
            <a:off x="6110288" y="3943350"/>
            <a:ext cx="2519362" cy="45720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400">
                <a:solidFill>
                  <a:schemeClr val="tx1"/>
                </a:solidFill>
                <a:latin typeface="Arial" charset="0"/>
                <a:ea typeface="ＭＳ Ｐゴシック" pitchFamily="-128" charset="-128"/>
              </a:rPr>
              <a:t>(Pgm #1: Noah)</a:t>
            </a:r>
          </a:p>
        </p:txBody>
      </p:sp>
      <p:sp>
        <p:nvSpPr>
          <p:cNvPr id="530470" name="Rectangle 38">
            <a:extLst>
              <a:ext uri="{FF2B5EF4-FFF2-40B4-BE49-F238E27FC236}">
                <a16:creationId xmlns:a16="http://schemas.microsoft.com/office/drawing/2014/main" id="{EFB52A85-8496-DC87-0B9D-124AF9B07F44}"/>
              </a:ext>
            </a:extLst>
          </p:cNvPr>
          <p:cNvSpPr>
            <a:spLocks noChangeArrowheads="1"/>
          </p:cNvSpPr>
          <p:nvPr/>
        </p:nvSpPr>
        <p:spPr bwMode="auto">
          <a:xfrm>
            <a:off x="3227388" y="3960813"/>
            <a:ext cx="2676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r>
              <a:rPr lang="en-US" altLang="en-US" sz="1200">
                <a:solidFill>
                  <a:schemeClr val="accent2"/>
                </a:solidFill>
              </a:rPr>
              <a:t>TARA KAPHONG/CHANGI-MAHUT</a:t>
            </a:r>
          </a:p>
        </p:txBody>
      </p:sp>
      <p:sp>
        <p:nvSpPr>
          <p:cNvPr id="530479" name="Text Box 47">
            <a:extLst>
              <a:ext uri="{FF2B5EF4-FFF2-40B4-BE49-F238E27FC236}">
                <a16:creationId xmlns:a16="http://schemas.microsoft.com/office/drawing/2014/main" id="{D5E220F2-9148-0C21-A5E0-98A2E67FD46D}"/>
              </a:ext>
            </a:extLst>
          </p:cNvPr>
          <p:cNvSpPr txBox="1">
            <a:spLocks noChangeArrowheads="1"/>
          </p:cNvSpPr>
          <p:nvPr/>
        </p:nvSpPr>
        <p:spPr bwMode="auto">
          <a:xfrm>
            <a:off x="1790700" y="0"/>
            <a:ext cx="38608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Haokaphok 1- 11</a:t>
            </a:r>
          </a:p>
        </p:txBody>
      </p:sp>
      <p:sp>
        <p:nvSpPr>
          <p:cNvPr id="530490" name="Rectangle 58">
            <a:extLst>
              <a:ext uri="{FF2B5EF4-FFF2-40B4-BE49-F238E27FC236}">
                <a16:creationId xmlns:a16="http://schemas.microsoft.com/office/drawing/2014/main" id="{36F2B5A7-06D1-DA39-4A52-93A66F9CD3F8}"/>
              </a:ext>
            </a:extLst>
          </p:cNvPr>
          <p:cNvSpPr>
            <a:spLocks noChangeArrowheads="1"/>
          </p:cNvSpPr>
          <p:nvPr/>
        </p:nvSpPr>
        <p:spPr bwMode="auto">
          <a:xfrm>
            <a:off x="8183563"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06</a:t>
            </a:r>
          </a:p>
        </p:txBody>
      </p:sp>
      <p:sp>
        <p:nvSpPr>
          <p:cNvPr id="16416" name="Text Box 59">
            <a:extLst>
              <a:ext uri="{FF2B5EF4-FFF2-40B4-BE49-F238E27FC236}">
                <a16:creationId xmlns:a16="http://schemas.microsoft.com/office/drawing/2014/main" id="{533614F6-0F92-0B80-66BF-8FE76F28EB19}"/>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16417" name="Rectangle 61">
            <a:extLst>
              <a:ext uri="{FF2B5EF4-FFF2-40B4-BE49-F238E27FC236}">
                <a16:creationId xmlns:a16="http://schemas.microsoft.com/office/drawing/2014/main" id="{1ADC590D-7665-9080-68A8-CE8952428726}"/>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16418" name="Group 62">
            <a:extLst>
              <a:ext uri="{FF2B5EF4-FFF2-40B4-BE49-F238E27FC236}">
                <a16:creationId xmlns:a16="http://schemas.microsoft.com/office/drawing/2014/main" id="{041738AA-DA3F-2AE1-ED66-076B1CFAF98D}"/>
              </a:ext>
            </a:extLst>
          </p:cNvPr>
          <p:cNvGrpSpPr>
            <a:grpSpLocks/>
          </p:cNvGrpSpPr>
          <p:nvPr/>
        </p:nvGrpSpPr>
        <p:grpSpPr bwMode="auto">
          <a:xfrm>
            <a:off x="152400" y="2293938"/>
            <a:ext cx="2166938" cy="1039812"/>
            <a:chOff x="96" y="1445"/>
            <a:chExt cx="1365" cy="655"/>
          </a:xfrm>
        </p:grpSpPr>
        <p:sp>
          <p:nvSpPr>
            <p:cNvPr id="16422" name="Rectangle 39">
              <a:extLst>
                <a:ext uri="{FF2B5EF4-FFF2-40B4-BE49-F238E27FC236}">
                  <a16:creationId xmlns:a16="http://schemas.microsoft.com/office/drawing/2014/main" id="{E8715A27-0929-1DB2-5507-AFDDD52681B9}"/>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30472" name="Rectangle 40">
              <a:extLst>
                <a:ext uri="{FF2B5EF4-FFF2-40B4-BE49-F238E27FC236}">
                  <a16:creationId xmlns:a16="http://schemas.microsoft.com/office/drawing/2014/main" id="{FC0E2490-3CB1-849E-7E23-0D96705C3FDE}"/>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16424" name="Rectangle 41">
              <a:extLst>
                <a:ext uri="{FF2B5EF4-FFF2-40B4-BE49-F238E27FC236}">
                  <a16:creationId xmlns:a16="http://schemas.microsoft.com/office/drawing/2014/main" id="{2ED0699E-BB52-E210-102D-2658A57BA588}"/>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425" name="AutoShape 42">
              <a:extLst>
                <a:ext uri="{FF2B5EF4-FFF2-40B4-BE49-F238E27FC236}">
                  <a16:creationId xmlns:a16="http://schemas.microsoft.com/office/drawing/2014/main" id="{87D4241C-C9C5-875B-E601-F655F498B6FD}"/>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6426" name="Rectangle 43">
              <a:extLst>
                <a:ext uri="{FF2B5EF4-FFF2-40B4-BE49-F238E27FC236}">
                  <a16:creationId xmlns:a16="http://schemas.microsoft.com/office/drawing/2014/main" id="{BC78FC14-54C9-C34E-4B11-6A137D30F59D}"/>
                </a:ext>
              </a:extLst>
            </p:cNvPr>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30476" name="Rectangle 44">
              <a:extLst>
                <a:ext uri="{FF2B5EF4-FFF2-40B4-BE49-F238E27FC236}">
                  <a16:creationId xmlns:a16="http://schemas.microsoft.com/office/drawing/2014/main" id="{DB88CEDB-977E-FEBD-A62F-23050DF9A9AD}"/>
                </a:ext>
              </a:extLst>
            </p:cNvPr>
            <p:cNvSpPr>
              <a:spLocks noChangeArrowheads="1"/>
            </p:cNvSpPr>
            <p:nvPr/>
          </p:nvSpPr>
          <p:spPr bwMode="auto">
            <a:xfrm>
              <a:off x="119" y="1445"/>
              <a:ext cx="741" cy="97"/>
            </a:xfrm>
            <a:prstGeom prst="rect">
              <a:avLst/>
            </a:prstGeom>
            <a:noFill/>
            <a:ln w="9525">
              <a:noFill/>
              <a:miter lim="800000"/>
              <a:headEnd/>
              <a:tailEnd/>
            </a:ln>
          </p:spPr>
          <p:txBody>
            <a:bodyPr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000">
                  <a:solidFill>
                    <a:srgbClr val="790015"/>
                  </a:solidFill>
                  <a:latin typeface="Helvetica" panose="020B0604020202020204" pitchFamily="34" charset="0"/>
                </a:rPr>
                <a:t>  OKATHUI KASEM</a:t>
              </a:r>
              <a:endParaRPr lang="en-US" altLang="en-US" sz="1000">
                <a:solidFill>
                  <a:srgbClr val="FFA27C"/>
                </a:solidFill>
                <a:effectLst>
                  <a:outerShdw blurRad="38100" dist="38100" dir="2700000" algn="tl">
                    <a:srgbClr val="000000"/>
                  </a:outerShdw>
                </a:effectLst>
                <a:latin typeface="Helvetica" panose="020B0604020202020204" pitchFamily="34" charset="0"/>
              </a:endParaRPr>
            </a:p>
          </p:txBody>
        </p:sp>
        <p:sp>
          <p:nvSpPr>
            <p:cNvPr id="16428" name="Line 45">
              <a:extLst>
                <a:ext uri="{FF2B5EF4-FFF2-40B4-BE49-F238E27FC236}">
                  <a16:creationId xmlns:a16="http://schemas.microsoft.com/office/drawing/2014/main" id="{D7ADBFC0-94C3-4418-60EA-FEE62E67332A}"/>
                </a:ext>
              </a:extLst>
            </p:cNvPr>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0518" name="Rectangle 86">
            <a:extLst>
              <a:ext uri="{FF2B5EF4-FFF2-40B4-BE49-F238E27FC236}">
                <a16:creationId xmlns:a16="http://schemas.microsoft.com/office/drawing/2014/main" id="{6A85C0E5-31CF-92FB-CCD9-818D2F43B363}"/>
              </a:ext>
            </a:extLst>
          </p:cNvPr>
          <p:cNvSpPr>
            <a:spLocks noChangeArrowheads="1"/>
          </p:cNvSpPr>
          <p:nvPr/>
        </p:nvSpPr>
        <p:spPr bwMode="auto">
          <a:xfrm>
            <a:off x="4802188" y="1030288"/>
            <a:ext cx="3125787" cy="336550"/>
          </a:xfrm>
          <a:prstGeom prst="rect">
            <a:avLst/>
          </a:prstGeom>
          <a:noFill/>
          <a:ln w="12700">
            <a:noFill/>
            <a:miter lim="800000"/>
            <a:headEnd/>
            <a:tailEnd/>
          </a:ln>
          <a:effectLst>
            <a:outerShdw blurRad="63500" dist="57501" dir="1676261" algn="ctr" rotWithShape="0">
              <a:schemeClr val="bg2">
                <a:alpha val="74997"/>
              </a:schemeClr>
            </a:outerShdw>
          </a:effectLst>
        </p:spPr>
        <p:txBody>
          <a:bodyPr lIns="90487" tIns="44450" rIns="90487" bIns="44450">
            <a:spAutoFit/>
          </a:bodyPr>
          <a:lstStyle/>
          <a:p>
            <a:pPr>
              <a:spcBef>
                <a:spcPct val="50000"/>
              </a:spcBef>
              <a:defRPr/>
            </a:pPr>
            <a:r>
              <a:rPr lang="en-US" dirty="0">
                <a:solidFill>
                  <a:schemeClr val="tx1"/>
                </a:solidFill>
                <a:latin typeface="Arial" charset="0"/>
                <a:ea typeface="ＭＳ Ｐゴシック" pitchFamily="-128" charset="-128"/>
              </a:rPr>
              <a:t>Abraham mararanglakha</a:t>
            </a:r>
          </a:p>
        </p:txBody>
      </p:sp>
      <p:sp>
        <p:nvSpPr>
          <p:cNvPr id="530519" name="Text Box 87">
            <a:extLst>
              <a:ext uri="{FF2B5EF4-FFF2-40B4-BE49-F238E27FC236}">
                <a16:creationId xmlns:a16="http://schemas.microsoft.com/office/drawing/2014/main" id="{FBC3A208-084F-6B89-15BF-76DBD4E8DE76}"/>
              </a:ext>
            </a:extLst>
          </p:cNvPr>
          <p:cNvSpPr txBox="1">
            <a:spLocks noChangeArrowheads="1"/>
          </p:cNvSpPr>
          <p:nvPr/>
        </p:nvSpPr>
        <p:spPr bwMode="auto">
          <a:xfrm>
            <a:off x="511175" y="496888"/>
            <a:ext cx="1800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6000">
                <a:solidFill>
                  <a:schemeClr val="tx1"/>
                </a:solidFill>
              </a:rPr>
              <a:t>5+2</a:t>
            </a:r>
          </a:p>
        </p:txBody>
      </p:sp>
      <p:sp>
        <p:nvSpPr>
          <p:cNvPr id="16421" name="Text Box 57">
            <a:extLst>
              <a:ext uri="{FF2B5EF4-FFF2-40B4-BE49-F238E27FC236}">
                <a16:creationId xmlns:a16="http://schemas.microsoft.com/office/drawing/2014/main" id="{CDBA5D3E-ED40-A4DD-FAF8-41C6694BA7BD}"/>
              </a:ext>
            </a:extLst>
          </p:cNvPr>
          <p:cNvSpPr txBox="1">
            <a:spLocks noChangeArrowheads="1"/>
          </p:cNvSpPr>
          <p:nvPr/>
        </p:nvSpPr>
        <p:spPr bwMode="auto">
          <a:xfrm>
            <a:off x="8578850"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fade">
                                      <p:cBhvr>
                                        <p:cTn id="15" dur="1000"/>
                                        <p:tgtEl>
                                          <p:spTgt spid="530516"/>
                                        </p:tgtEl>
                                      </p:cBhvr>
                                    </p:animEffect>
                                  </p:childTnLst>
                                </p:cTn>
                              </p:par>
                            </p:childTnLst>
                          </p:cTn>
                        </p:par>
                        <p:par>
                          <p:cTn id="16" fill="hold" nodeType="afterGroup">
                            <p:stCondLst>
                              <p:cond delay="1000"/>
                            </p:stCondLst>
                            <p:childTnLst>
                              <p:par>
                                <p:cTn id="17" presetID="17" presetClass="entr" presetSubtype="8" fill="hold" grpId="0"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grpId="0"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grpId="0"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grpId="0"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grpId="0"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grpId="0"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grpId="0"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grpId="0"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grpId="0"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grpId="0"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16" grpId="0" animBg="1"/>
      <p:bldP spid="530451" grpId="0" autoUpdateAnimBg="0"/>
      <p:bldP spid="530452" grpId="0" autoUpdateAnimBg="0"/>
      <p:bldP spid="530454" grpId="0" autoUpdateAnimBg="0"/>
      <p:bldP spid="530455" grpId="0" autoUpdateAnimBg="0"/>
      <p:bldP spid="530457" grpId="0" autoUpdateAnimBg="0"/>
      <p:bldP spid="530458" grpId="0" autoUpdateAnimBg="0"/>
      <p:bldP spid="530460" grpId="0" autoUpdateAnimBg="0"/>
      <p:bldP spid="530461" grpId="0" autoUpdateAnimBg="0"/>
      <p:bldP spid="530463" grpId="0" autoUpdateAnimBg="0"/>
      <p:bldP spid="530464" grpId="0" autoUpdateAnimBg="0"/>
      <p:bldP spid="530466" grpId="0" autoUpdateAnimBg="0"/>
      <p:bldP spid="530467" grpId="0" autoUpdateAnimBg="0"/>
      <p:bldP spid="530469" grpId="0" autoUpdateAnimBg="0"/>
      <p:bldP spid="530470" grpId="0" autoUpdateAnimBg="0"/>
      <p:bldP spid="530518" grpId="0" autoUpdateAnimBg="0"/>
      <p:bldP spid="5305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9C95E86-57DB-8B77-3ECE-73F32BB49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717"/>
          <a:stretch>
            <a:fillRect/>
          </a:stretch>
        </p:blipFill>
        <p:spPr bwMode="auto">
          <a:xfrm>
            <a:off x="414338" y="339725"/>
            <a:ext cx="8310562"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100">
            <a:extLst>
              <a:ext uri="{FF2B5EF4-FFF2-40B4-BE49-F238E27FC236}">
                <a16:creationId xmlns:a16="http://schemas.microsoft.com/office/drawing/2014/main" id="{46A781EE-9ED5-CC85-8758-AD57C7E8F14E}"/>
              </a:ext>
            </a:extLst>
          </p:cNvPr>
          <p:cNvGrpSpPr>
            <a:grpSpLocks/>
          </p:cNvGrpSpPr>
          <p:nvPr/>
        </p:nvGrpSpPr>
        <p:grpSpPr bwMode="auto">
          <a:xfrm>
            <a:off x="5988050" y="1433513"/>
            <a:ext cx="1706563" cy="1762125"/>
            <a:chOff x="1084" y="711"/>
            <a:chExt cx="2950" cy="2769"/>
          </a:xfrm>
        </p:grpSpPr>
        <p:grpSp>
          <p:nvGrpSpPr>
            <p:cNvPr id="18479" name="Group 101">
              <a:extLst>
                <a:ext uri="{FF2B5EF4-FFF2-40B4-BE49-F238E27FC236}">
                  <a16:creationId xmlns:a16="http://schemas.microsoft.com/office/drawing/2014/main" id="{C83437A1-7EDA-7931-A617-CA08DD049002}"/>
                </a:ext>
              </a:extLst>
            </p:cNvPr>
            <p:cNvGrpSpPr>
              <a:grpSpLocks/>
            </p:cNvGrpSpPr>
            <p:nvPr/>
          </p:nvGrpSpPr>
          <p:grpSpPr bwMode="auto">
            <a:xfrm>
              <a:off x="1084" y="711"/>
              <a:ext cx="2950" cy="2769"/>
              <a:chOff x="2707" y="548"/>
              <a:chExt cx="2950" cy="2769"/>
            </a:xfrm>
          </p:grpSpPr>
          <p:grpSp>
            <p:nvGrpSpPr>
              <p:cNvPr id="18485" name="Group 102">
                <a:extLst>
                  <a:ext uri="{FF2B5EF4-FFF2-40B4-BE49-F238E27FC236}">
                    <a16:creationId xmlns:a16="http://schemas.microsoft.com/office/drawing/2014/main" id="{FC25E29A-9F71-5149-AA24-38A0F3116959}"/>
                  </a:ext>
                </a:extLst>
              </p:cNvPr>
              <p:cNvGrpSpPr>
                <a:grpSpLocks/>
              </p:cNvGrpSpPr>
              <p:nvPr/>
            </p:nvGrpSpPr>
            <p:grpSpPr bwMode="auto">
              <a:xfrm>
                <a:off x="3180" y="1046"/>
                <a:ext cx="2105" cy="1421"/>
                <a:chOff x="578" y="2316"/>
                <a:chExt cx="2105" cy="1421"/>
              </a:xfrm>
            </p:grpSpPr>
            <p:sp>
              <p:nvSpPr>
                <p:cNvPr id="18487" name="Freeform 103" descr="Cork">
                  <a:extLst>
                    <a:ext uri="{FF2B5EF4-FFF2-40B4-BE49-F238E27FC236}">
                      <a16:creationId xmlns:a16="http://schemas.microsoft.com/office/drawing/2014/main" id="{D0A05CDC-6DF1-96E8-1E3D-97075D50F497}"/>
                    </a:ext>
                  </a:extLst>
                </p:cNvPr>
                <p:cNvSpPr>
                  <a:spLocks/>
                </p:cNvSpPr>
                <p:nvPr/>
              </p:nvSpPr>
              <p:spPr bwMode="auto">
                <a:xfrm>
                  <a:off x="633" y="2316"/>
                  <a:ext cx="2050" cy="256"/>
                </a:xfrm>
                <a:custGeom>
                  <a:avLst/>
                  <a:gdLst>
                    <a:gd name="T0" fmla="*/ 167387 w 592"/>
                    <a:gd name="T1" fmla="*/ 385644 h 90"/>
                    <a:gd name="T2" fmla="*/ 453653 w 592"/>
                    <a:gd name="T3" fmla="*/ 188598 h 90"/>
                    <a:gd name="T4" fmla="*/ 704989 w 592"/>
                    <a:gd name="T5" fmla="*/ 153646 h 90"/>
                    <a:gd name="T6" fmla="*/ 950019 w 592"/>
                    <a:gd name="T7" fmla="*/ 137213 h 90"/>
                    <a:gd name="T8" fmla="*/ 2317321 w 592"/>
                    <a:gd name="T9" fmla="*/ 146185 h 90"/>
                    <a:gd name="T10" fmla="*/ 3139942 w 592"/>
                    <a:gd name="T11" fmla="*/ 171705 h 90"/>
                    <a:gd name="T12" fmla="*/ 3517225 w 592"/>
                    <a:gd name="T13" fmla="*/ 197578 h 90"/>
                    <a:gd name="T14" fmla="*/ 4918906 w 592"/>
                    <a:gd name="T15" fmla="*/ 223098 h 90"/>
                    <a:gd name="T16" fmla="*/ 6986327 w 592"/>
                    <a:gd name="T17" fmla="*/ 188598 h 90"/>
                    <a:gd name="T18" fmla="*/ 9755718 w 592"/>
                    <a:gd name="T19" fmla="*/ 69461 h 90"/>
                    <a:gd name="T20" fmla="*/ 10754071 w 592"/>
                    <a:gd name="T21" fmla="*/ 0 h 90"/>
                    <a:gd name="T22" fmla="*/ 11828164 w 592"/>
                    <a:gd name="T23" fmla="*/ 8971 h 90"/>
                    <a:gd name="T24" fmla="*/ 12199138 w 592"/>
                    <a:gd name="T25" fmla="*/ 128119 h 90"/>
                    <a:gd name="T26" fmla="*/ 12240411 w 592"/>
                    <a:gd name="T27" fmla="*/ 153646 h 90"/>
                    <a:gd name="T28" fmla="*/ 12031751 w 592"/>
                    <a:gd name="T29" fmla="*/ 257345 h 90"/>
                    <a:gd name="T30" fmla="*/ 12073025 w 592"/>
                    <a:gd name="T31" fmla="*/ 28339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88" name="Freeform 104" descr="Cork">
                  <a:extLst>
                    <a:ext uri="{FF2B5EF4-FFF2-40B4-BE49-F238E27FC236}">
                      <a16:creationId xmlns:a16="http://schemas.microsoft.com/office/drawing/2014/main" id="{0FDA9140-BC50-9BBC-B93B-8C5B7BC74AD0}"/>
                    </a:ext>
                  </a:extLst>
                </p:cNvPr>
                <p:cNvSpPr>
                  <a:spLocks/>
                </p:cNvSpPr>
                <p:nvPr/>
              </p:nvSpPr>
              <p:spPr bwMode="auto">
                <a:xfrm>
                  <a:off x="578" y="2506"/>
                  <a:ext cx="2074" cy="1231"/>
                </a:xfrm>
                <a:custGeom>
                  <a:avLst/>
                  <a:gdLst>
                    <a:gd name="T0" fmla="*/ 12373148 w 599"/>
                    <a:gd name="T1" fmla="*/ 0 h 432"/>
                    <a:gd name="T2" fmla="*/ 12290500 w 599"/>
                    <a:gd name="T3" fmla="*/ 25709 h 432"/>
                    <a:gd name="T4" fmla="*/ 12164609 w 599"/>
                    <a:gd name="T5" fmla="*/ 42848 h 432"/>
                    <a:gd name="T6" fmla="*/ 12087019 w 599"/>
                    <a:gd name="T7" fmla="*/ 103911 h 432"/>
                    <a:gd name="T8" fmla="*/ 11508214 w 599"/>
                    <a:gd name="T9" fmla="*/ 400009 h 432"/>
                    <a:gd name="T10" fmla="*/ 10846390 w 599"/>
                    <a:gd name="T11" fmla="*/ 904779 h 432"/>
                    <a:gd name="T12" fmla="*/ 10637972 w 599"/>
                    <a:gd name="T13" fmla="*/ 1156382 h 432"/>
                    <a:gd name="T14" fmla="*/ 10434910 w 599"/>
                    <a:gd name="T15" fmla="*/ 1521060 h 432"/>
                    <a:gd name="T16" fmla="*/ 10226357 w 599"/>
                    <a:gd name="T17" fmla="*/ 1748596 h 432"/>
                    <a:gd name="T18" fmla="*/ 9521246 w 599"/>
                    <a:gd name="T19" fmla="*/ 1835153 h 432"/>
                    <a:gd name="T20" fmla="*/ 8942479 w 599"/>
                    <a:gd name="T21" fmla="*/ 1799890 h 432"/>
                    <a:gd name="T22" fmla="*/ 8697577 w 599"/>
                    <a:gd name="T23" fmla="*/ 1781610 h 432"/>
                    <a:gd name="T24" fmla="*/ 8782216 w 599"/>
                    <a:gd name="T25" fmla="*/ 1530082 h 432"/>
                    <a:gd name="T26" fmla="*/ 8901224 w 599"/>
                    <a:gd name="T27" fmla="*/ 1469045 h 432"/>
                    <a:gd name="T28" fmla="*/ 8363722 w 599"/>
                    <a:gd name="T29" fmla="*/ 1426173 h 432"/>
                    <a:gd name="T30" fmla="*/ 7164469 w 599"/>
                    <a:gd name="T31" fmla="*/ 1373158 h 432"/>
                    <a:gd name="T32" fmla="*/ 2332907 w 599"/>
                    <a:gd name="T33" fmla="*/ 1565370 h 432"/>
                    <a:gd name="T34" fmla="*/ 2129849 w 599"/>
                    <a:gd name="T35" fmla="*/ 1600166 h 432"/>
                    <a:gd name="T36" fmla="*/ 1795405 w 599"/>
                    <a:gd name="T37" fmla="*/ 1704009 h 432"/>
                    <a:gd name="T38" fmla="*/ 1097759 w 599"/>
                    <a:gd name="T39" fmla="*/ 1878010 h 432"/>
                    <a:gd name="T40" fmla="*/ 596162 w 599"/>
                    <a:gd name="T41" fmla="*/ 1835153 h 432"/>
                    <a:gd name="T42" fmla="*/ 351250 w 599"/>
                    <a:gd name="T43" fmla="*/ 1799890 h 432"/>
                    <a:gd name="T44" fmla="*/ 142877 w 599"/>
                    <a:gd name="T45" fmla="*/ 1729783 h 432"/>
                    <a:gd name="T46" fmla="*/ 227385 w 599"/>
                    <a:gd name="T47" fmla="*/ 1617240 h 432"/>
                    <a:gd name="T48" fmla="*/ 351250 w 599"/>
                    <a:gd name="T49" fmla="*/ 1452480 h 432"/>
                    <a:gd name="T50" fmla="*/ 554897 w 599"/>
                    <a:gd name="T51" fmla="*/ 1139840 h 432"/>
                    <a:gd name="T52" fmla="*/ 596162 w 599"/>
                    <a:gd name="T53" fmla="*/ 817435 h 432"/>
                    <a:gd name="T54" fmla="*/ 637414 w 599"/>
                    <a:gd name="T55" fmla="*/ 547627 h 432"/>
                    <a:gd name="T56" fmla="*/ 596162 w 599"/>
                    <a:gd name="T57" fmla="*/ 357152 h 432"/>
                    <a:gd name="T58" fmla="*/ 435938 w 599"/>
                    <a:gd name="T59" fmla="*/ 129617 h 432"/>
                    <a:gd name="T60" fmla="*/ 394673 w 599"/>
                    <a:gd name="T61" fmla="*/ 610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8486" name="Picture 105">
                <a:extLst>
                  <a:ext uri="{FF2B5EF4-FFF2-40B4-BE49-F238E27FC236}">
                    <a16:creationId xmlns:a16="http://schemas.microsoft.com/office/drawing/2014/main" id="{518E1563-4B9D-A48D-617E-A9B167B84EA0}"/>
                  </a:ext>
                </a:extLst>
              </p:cNvPr>
              <p:cNvPicPr>
                <a:picLocks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8480" name="Freeform 106">
              <a:extLst>
                <a:ext uri="{FF2B5EF4-FFF2-40B4-BE49-F238E27FC236}">
                  <a16:creationId xmlns:a16="http://schemas.microsoft.com/office/drawing/2014/main" id="{4C760ED9-4773-9608-9F5A-3B774A7A589D}"/>
                </a:ext>
              </a:extLst>
            </p:cNvPr>
            <p:cNvSpPr>
              <a:spLocks/>
            </p:cNvSpPr>
            <p:nvPr/>
          </p:nvSpPr>
          <p:spPr bwMode="auto">
            <a:xfrm>
              <a:off x="1616" y="2649"/>
              <a:ext cx="88" cy="277"/>
            </a:xfrm>
            <a:custGeom>
              <a:avLst/>
              <a:gdLst>
                <a:gd name="T0" fmla="*/ 96 w 85"/>
                <a:gd name="T1" fmla="*/ 51 h 318"/>
                <a:gd name="T2" fmla="*/ 84 w 85"/>
                <a:gd name="T3" fmla="*/ 23 h 318"/>
                <a:gd name="T4" fmla="*/ 63 w 85"/>
                <a:gd name="T5" fmla="*/ 14 h 318"/>
                <a:gd name="T6" fmla="*/ 71 w 85"/>
                <a:gd name="T7" fmla="*/ 23 h 318"/>
                <a:gd name="T8" fmla="*/ 84 w 85"/>
                <a:gd name="T9" fmla="*/ 9 h 318"/>
                <a:gd name="T10" fmla="*/ 49 w 85"/>
                <a:gd name="T11" fmla="*/ 3 h 318"/>
                <a:gd name="T12" fmla="*/ 49 w 85"/>
                <a:gd name="T13" fmla="*/ 14 h 318"/>
                <a:gd name="T14" fmla="*/ 63 w 85"/>
                <a:gd name="T15" fmla="*/ 62 h 318"/>
                <a:gd name="T16" fmla="*/ 38 w 85"/>
                <a:gd name="T17" fmla="*/ 53 h 318"/>
                <a:gd name="T18" fmla="*/ 49 w 85"/>
                <a:gd name="T19" fmla="*/ 43 h 318"/>
                <a:gd name="T20" fmla="*/ 63 w 85"/>
                <a:gd name="T21" fmla="*/ 53 h 318"/>
                <a:gd name="T22" fmla="*/ 49 w 85"/>
                <a:gd name="T23" fmla="*/ 33 h 318"/>
                <a:gd name="T24" fmla="*/ 63 w 85"/>
                <a:gd name="T25" fmla="*/ 51 h 318"/>
                <a:gd name="T26" fmla="*/ 49 w 85"/>
                <a:gd name="T27" fmla="*/ 39 h 318"/>
                <a:gd name="T28" fmla="*/ 63 w 85"/>
                <a:gd name="T29" fmla="*/ 48 h 318"/>
                <a:gd name="T30" fmla="*/ 71 w 85"/>
                <a:gd name="T31" fmla="*/ 56 h 318"/>
                <a:gd name="T32" fmla="*/ 96 w 85"/>
                <a:gd name="T33" fmla="*/ 68 h 318"/>
                <a:gd name="T34" fmla="*/ 105 w 85"/>
                <a:gd name="T35" fmla="*/ 76 h 318"/>
                <a:gd name="T36" fmla="*/ 96 w 85"/>
                <a:gd name="T37" fmla="*/ 92 h 318"/>
                <a:gd name="T38" fmla="*/ 84 w 85"/>
                <a:gd name="T39" fmla="*/ 90 h 318"/>
                <a:gd name="T40" fmla="*/ 71 w 85"/>
                <a:gd name="T41" fmla="*/ 104 h 318"/>
                <a:gd name="T42" fmla="*/ 49 w 85"/>
                <a:gd name="T43" fmla="*/ 96 h 318"/>
                <a:gd name="T44" fmla="*/ 38 w 85"/>
                <a:gd name="T45" fmla="*/ 68 h 318"/>
                <a:gd name="T46" fmla="*/ 30 w 85"/>
                <a:gd name="T47" fmla="*/ 81 h 318"/>
                <a:gd name="T48" fmla="*/ 5 w 85"/>
                <a:gd name="T49" fmla="*/ 70 h 318"/>
                <a:gd name="T50" fmla="*/ 49 w 85"/>
                <a:gd name="T51" fmla="*/ 48 h 318"/>
                <a:gd name="T52" fmla="*/ 84 w 85"/>
                <a:gd name="T53" fmla="*/ 56 h 318"/>
                <a:gd name="T54" fmla="*/ 96 w 85"/>
                <a:gd name="T55" fmla="*/ 73 h 318"/>
                <a:gd name="T56" fmla="*/ 84 w 85"/>
                <a:gd name="T57" fmla="*/ 62 h 318"/>
                <a:gd name="T58" fmla="*/ 84 w 85"/>
                <a:gd name="T59" fmla="*/ 3 h 318"/>
                <a:gd name="T60" fmla="*/ 63 w 85"/>
                <a:gd name="T61" fmla="*/ 11 h 318"/>
                <a:gd name="T62" fmla="*/ 30 w 85"/>
                <a:gd name="T63" fmla="*/ 14 h 318"/>
                <a:gd name="T64" fmla="*/ 49 w 85"/>
                <a:gd name="T65" fmla="*/ 31 h 318"/>
                <a:gd name="T66" fmla="*/ 71 w 85"/>
                <a:gd name="T67" fmla="*/ 44 h 318"/>
                <a:gd name="T68" fmla="*/ 96 w 85"/>
                <a:gd name="T69" fmla="*/ 5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81" name="Freeform 107">
              <a:extLst>
                <a:ext uri="{FF2B5EF4-FFF2-40B4-BE49-F238E27FC236}">
                  <a16:creationId xmlns:a16="http://schemas.microsoft.com/office/drawing/2014/main" id="{F4688DAC-2478-47AC-D2E5-907B81E680E1}"/>
                </a:ext>
              </a:extLst>
            </p:cNvPr>
            <p:cNvSpPr>
              <a:spLocks/>
            </p:cNvSpPr>
            <p:nvPr/>
          </p:nvSpPr>
          <p:spPr bwMode="auto">
            <a:xfrm>
              <a:off x="1635" y="2647"/>
              <a:ext cx="109" cy="309"/>
            </a:xfrm>
            <a:custGeom>
              <a:avLst/>
              <a:gdLst>
                <a:gd name="T0" fmla="*/ 1 w 105"/>
                <a:gd name="T1" fmla="*/ 0 h 354"/>
                <a:gd name="T2" fmla="*/ 125 w 105"/>
                <a:gd name="T3" fmla="*/ 3 h 354"/>
                <a:gd name="T4" fmla="*/ 98 w 105"/>
                <a:gd name="T5" fmla="*/ 10 h 354"/>
                <a:gd name="T6" fmla="*/ 113 w 105"/>
                <a:gd name="T7" fmla="*/ 21 h 354"/>
                <a:gd name="T8" fmla="*/ 113 w 105"/>
                <a:gd name="T9" fmla="*/ 50 h 354"/>
                <a:gd name="T10" fmla="*/ 131 w 105"/>
                <a:gd name="T11" fmla="*/ 57 h 354"/>
                <a:gd name="T12" fmla="*/ 131 w 105"/>
                <a:gd name="T13" fmla="*/ 81 h 354"/>
                <a:gd name="T14" fmla="*/ 113 w 105"/>
                <a:gd name="T15" fmla="*/ 113 h 354"/>
                <a:gd name="T16" fmla="*/ 92 w 105"/>
                <a:gd name="T17" fmla="*/ 120 h 354"/>
                <a:gd name="T18" fmla="*/ 22 w 105"/>
                <a:gd name="T19" fmla="*/ 107 h 354"/>
                <a:gd name="T20" fmla="*/ 12 w 105"/>
                <a:gd name="T21" fmla="*/ 95 h 354"/>
                <a:gd name="T22" fmla="*/ 22 w 105"/>
                <a:gd name="T23" fmla="*/ 82 h 354"/>
                <a:gd name="T24" fmla="*/ 9 w 105"/>
                <a:gd name="T25" fmla="*/ 33 h 354"/>
                <a:gd name="T26" fmla="*/ 28 w 105"/>
                <a:gd name="T27" fmla="*/ 15 h 354"/>
                <a:gd name="T28" fmla="*/ 6 w 105"/>
                <a:gd name="T29" fmla="*/ 4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82" name="Freeform 108">
              <a:extLst>
                <a:ext uri="{FF2B5EF4-FFF2-40B4-BE49-F238E27FC236}">
                  <a16:creationId xmlns:a16="http://schemas.microsoft.com/office/drawing/2014/main" id="{4A9236D2-1028-37DF-DE1D-4D30F06E3276}"/>
                </a:ext>
              </a:extLst>
            </p:cNvPr>
            <p:cNvSpPr>
              <a:spLocks/>
            </p:cNvSpPr>
            <p:nvPr/>
          </p:nvSpPr>
          <p:spPr bwMode="auto">
            <a:xfrm>
              <a:off x="3008" y="2583"/>
              <a:ext cx="155" cy="328"/>
            </a:xfrm>
            <a:custGeom>
              <a:avLst/>
              <a:gdLst>
                <a:gd name="T0" fmla="*/ 193 w 149"/>
                <a:gd name="T1" fmla="*/ 7 h 376"/>
                <a:gd name="T2" fmla="*/ 183 w 149"/>
                <a:gd name="T3" fmla="*/ 34 h 376"/>
                <a:gd name="T4" fmla="*/ 171 w 149"/>
                <a:gd name="T5" fmla="*/ 44 h 376"/>
                <a:gd name="T6" fmla="*/ 167 w 149"/>
                <a:gd name="T7" fmla="*/ 46 h 376"/>
                <a:gd name="T8" fmla="*/ 143 w 149"/>
                <a:gd name="T9" fmla="*/ 81 h 376"/>
                <a:gd name="T10" fmla="*/ 112 w 149"/>
                <a:gd name="T11" fmla="*/ 105 h 376"/>
                <a:gd name="T12" fmla="*/ 91 w 149"/>
                <a:gd name="T13" fmla="*/ 122 h 376"/>
                <a:gd name="T14" fmla="*/ 76 w 149"/>
                <a:gd name="T15" fmla="*/ 122 h 376"/>
                <a:gd name="T16" fmla="*/ 26 w 149"/>
                <a:gd name="T17" fmla="*/ 125 h 376"/>
                <a:gd name="T18" fmla="*/ 2 w 149"/>
                <a:gd name="T19" fmla="*/ 117 h 376"/>
                <a:gd name="T20" fmla="*/ 5 w 149"/>
                <a:gd name="T21" fmla="*/ 106 h 376"/>
                <a:gd name="T22" fmla="*/ 8 w 149"/>
                <a:gd name="T23" fmla="*/ 74 h 376"/>
                <a:gd name="T24" fmla="*/ 29 w 149"/>
                <a:gd name="T25" fmla="*/ 67 h 376"/>
                <a:gd name="T26" fmla="*/ 46 w 149"/>
                <a:gd name="T27" fmla="*/ 35 h 376"/>
                <a:gd name="T28" fmla="*/ 58 w 149"/>
                <a:gd name="T29" fmla="*/ 25 h 376"/>
                <a:gd name="T30" fmla="*/ 109 w 149"/>
                <a:gd name="T31" fmla="*/ 6 h 376"/>
                <a:gd name="T32" fmla="*/ 167 w 149"/>
                <a:gd name="T33" fmla="*/ 6 h 376"/>
                <a:gd name="T34" fmla="*/ 193 w 149"/>
                <a:gd name="T35" fmla="*/ 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83" name="Freeform 109">
              <a:extLst>
                <a:ext uri="{FF2B5EF4-FFF2-40B4-BE49-F238E27FC236}">
                  <a16:creationId xmlns:a16="http://schemas.microsoft.com/office/drawing/2014/main" id="{DFC1B48E-A3F5-E9B9-7AE6-37237921C7C4}"/>
                </a:ext>
              </a:extLst>
            </p:cNvPr>
            <p:cNvSpPr>
              <a:spLocks/>
            </p:cNvSpPr>
            <p:nvPr/>
          </p:nvSpPr>
          <p:spPr bwMode="auto">
            <a:xfrm>
              <a:off x="1714" y="1020"/>
              <a:ext cx="99" cy="440"/>
            </a:xfrm>
            <a:custGeom>
              <a:avLst/>
              <a:gdLst>
                <a:gd name="T0" fmla="*/ 34 w 96"/>
                <a:gd name="T1" fmla="*/ 164 h 504"/>
                <a:gd name="T2" fmla="*/ 77 w 96"/>
                <a:gd name="T3" fmla="*/ 166 h 504"/>
                <a:gd name="T4" fmla="*/ 92 w 96"/>
                <a:gd name="T5" fmla="*/ 153 h 504"/>
                <a:gd name="T6" fmla="*/ 92 w 96"/>
                <a:gd name="T7" fmla="*/ 109 h 504"/>
                <a:gd name="T8" fmla="*/ 112 w 96"/>
                <a:gd name="T9" fmla="*/ 72 h 504"/>
                <a:gd name="T10" fmla="*/ 122 w 96"/>
                <a:gd name="T11" fmla="*/ 58 h 504"/>
                <a:gd name="T12" fmla="*/ 112 w 96"/>
                <a:gd name="T13" fmla="*/ 17 h 504"/>
                <a:gd name="T14" fmla="*/ 99 w 96"/>
                <a:gd name="T15" fmla="*/ 3 h 504"/>
                <a:gd name="T16" fmla="*/ 37 w 96"/>
                <a:gd name="T17" fmla="*/ 9 h 504"/>
                <a:gd name="T18" fmla="*/ 34 w 96"/>
                <a:gd name="T19" fmla="*/ 41 h 504"/>
                <a:gd name="T20" fmla="*/ 40 w 96"/>
                <a:gd name="T21" fmla="*/ 123 h 504"/>
                <a:gd name="T22" fmla="*/ 48 w 96"/>
                <a:gd name="T23" fmla="*/ 137 h 504"/>
                <a:gd name="T24" fmla="*/ 32 w 96"/>
                <a:gd name="T25" fmla="*/ 160 h 504"/>
                <a:gd name="T26" fmla="*/ 34 w 96"/>
                <a:gd name="T27" fmla="*/ 16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84" name="Freeform 110">
              <a:extLst>
                <a:ext uri="{FF2B5EF4-FFF2-40B4-BE49-F238E27FC236}">
                  <a16:creationId xmlns:a16="http://schemas.microsoft.com/office/drawing/2014/main" id="{C8231031-1339-57BC-EB2B-39E7787190F4}"/>
                </a:ext>
              </a:extLst>
            </p:cNvPr>
            <p:cNvSpPr>
              <a:spLocks/>
            </p:cNvSpPr>
            <p:nvPr/>
          </p:nvSpPr>
          <p:spPr bwMode="auto">
            <a:xfrm>
              <a:off x="3431" y="1007"/>
              <a:ext cx="156" cy="358"/>
            </a:xfrm>
            <a:custGeom>
              <a:avLst/>
              <a:gdLst>
                <a:gd name="T0" fmla="*/ 5 w 150"/>
                <a:gd name="T1" fmla="*/ 129 h 410"/>
                <a:gd name="T2" fmla="*/ 56 w 150"/>
                <a:gd name="T3" fmla="*/ 139 h 410"/>
                <a:gd name="T4" fmla="*/ 109 w 150"/>
                <a:gd name="T5" fmla="*/ 135 h 410"/>
                <a:gd name="T6" fmla="*/ 128 w 150"/>
                <a:gd name="T7" fmla="*/ 122 h 410"/>
                <a:gd name="T8" fmla="*/ 157 w 150"/>
                <a:gd name="T9" fmla="*/ 93 h 410"/>
                <a:gd name="T10" fmla="*/ 175 w 150"/>
                <a:gd name="T11" fmla="*/ 73 h 410"/>
                <a:gd name="T12" fmla="*/ 186 w 150"/>
                <a:gd name="T13" fmla="*/ 65 h 410"/>
                <a:gd name="T14" fmla="*/ 189 w 150"/>
                <a:gd name="T15" fmla="*/ 39 h 410"/>
                <a:gd name="T16" fmla="*/ 197 w 150"/>
                <a:gd name="T17" fmla="*/ 34 h 410"/>
                <a:gd name="T18" fmla="*/ 200 w 150"/>
                <a:gd name="T19" fmla="*/ 16 h 410"/>
                <a:gd name="T20" fmla="*/ 178 w 150"/>
                <a:gd name="T21" fmla="*/ 0 h 410"/>
                <a:gd name="T22" fmla="*/ 128 w 150"/>
                <a:gd name="T23" fmla="*/ 4 h 410"/>
                <a:gd name="T24" fmla="*/ 105 w 150"/>
                <a:gd name="T25" fmla="*/ 18 h 410"/>
                <a:gd name="T26" fmla="*/ 90 w 150"/>
                <a:gd name="T27" fmla="*/ 46 h 410"/>
                <a:gd name="T28" fmla="*/ 79 w 150"/>
                <a:gd name="T29" fmla="*/ 54 h 410"/>
                <a:gd name="T30" fmla="*/ 58 w 150"/>
                <a:gd name="T31" fmla="*/ 73 h 410"/>
                <a:gd name="T32" fmla="*/ 56 w 150"/>
                <a:gd name="T33" fmla="*/ 76 h 410"/>
                <a:gd name="T34" fmla="*/ 46 w 150"/>
                <a:gd name="T35" fmla="*/ 79 h 410"/>
                <a:gd name="T36" fmla="*/ 42 w 150"/>
                <a:gd name="T37" fmla="*/ 85 h 410"/>
                <a:gd name="T38" fmla="*/ 37 w 150"/>
                <a:gd name="T39" fmla="*/ 87 h 410"/>
                <a:gd name="T40" fmla="*/ 24 w 150"/>
                <a:gd name="T41" fmla="*/ 118 h 410"/>
                <a:gd name="T42" fmla="*/ 10 w 150"/>
                <a:gd name="T43" fmla="*/ 129 h 410"/>
                <a:gd name="T44" fmla="*/ 2 w 150"/>
                <a:gd name="T45" fmla="*/ 130 h 410"/>
                <a:gd name="T46" fmla="*/ 5 w 150"/>
                <a:gd name="T47" fmla="*/ 1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62179" name="AutoShape 3">
            <a:extLst>
              <a:ext uri="{FF2B5EF4-FFF2-40B4-BE49-F238E27FC236}">
                <a16:creationId xmlns:a16="http://schemas.microsoft.com/office/drawing/2014/main" id="{3AFD8DCA-C123-F41E-7254-A4D931D0560C}"/>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562180" name="Rectangle 4">
            <a:extLst>
              <a:ext uri="{FF2B5EF4-FFF2-40B4-BE49-F238E27FC236}">
                <a16:creationId xmlns:a16="http://schemas.microsoft.com/office/drawing/2014/main" id="{16738D54-DF3B-0501-8715-92794DCC39CC}"/>
              </a:ext>
            </a:extLst>
          </p:cNvPr>
          <p:cNvSpPr>
            <a:spLocks noChangeArrowheads="1"/>
          </p:cNvSpPr>
          <p:nvPr/>
        </p:nvSpPr>
        <p:spPr bwMode="auto">
          <a:xfrm>
            <a:off x="3149600" y="1384300"/>
            <a:ext cx="2901950" cy="279876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18438" name="Rectangle 5">
            <a:extLst>
              <a:ext uri="{FF2B5EF4-FFF2-40B4-BE49-F238E27FC236}">
                <a16:creationId xmlns:a16="http://schemas.microsoft.com/office/drawing/2014/main" id="{A13939EA-E183-93D4-31DA-A7C3D8FC153E}"/>
              </a:ext>
            </a:extLst>
          </p:cNvPr>
          <p:cNvSpPr>
            <a:spLocks noChangeArrowheads="1"/>
          </p:cNvSpPr>
          <p:nvPr/>
        </p:nvSpPr>
        <p:spPr bwMode="auto">
          <a:xfrm>
            <a:off x="3117850" y="965200"/>
            <a:ext cx="17557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rPr>
              <a:t>ABRAHAM</a:t>
            </a:r>
          </a:p>
        </p:txBody>
      </p:sp>
      <p:sp>
        <p:nvSpPr>
          <p:cNvPr id="562182" name="Rectangle 6">
            <a:extLst>
              <a:ext uri="{FF2B5EF4-FFF2-40B4-BE49-F238E27FC236}">
                <a16:creationId xmlns:a16="http://schemas.microsoft.com/office/drawing/2014/main" id="{D1067AA3-4401-CE99-41AB-F4A3CC96DCC7}"/>
              </a:ext>
            </a:extLst>
          </p:cNvPr>
          <p:cNvSpPr>
            <a:spLocks noChangeArrowheads="1"/>
          </p:cNvSpPr>
          <p:nvPr/>
        </p:nvSpPr>
        <p:spPr bwMode="auto">
          <a:xfrm>
            <a:off x="4802188" y="1017588"/>
            <a:ext cx="2498725" cy="396875"/>
          </a:xfrm>
          <a:prstGeom prst="rect">
            <a:avLst/>
          </a:prstGeom>
          <a:noFill/>
          <a:ln w="12700">
            <a:noFill/>
            <a:miter lim="800000"/>
            <a:headEnd/>
            <a:tailEnd/>
          </a:ln>
          <a:effectLst>
            <a:outerShdw blurRad="63500" dist="57501" dir="1676261" algn="ctr" rotWithShape="0">
              <a:schemeClr val="bg2">
                <a:alpha val="74997"/>
              </a:schemeClr>
            </a:outerShdw>
          </a:effec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defRPr/>
            </a:pPr>
            <a:r>
              <a:rPr lang="en-US" altLang="en-US" sz="2000">
                <a:solidFill>
                  <a:schemeClr val="tx1"/>
                </a:solidFill>
              </a:rPr>
              <a:t>2000 B.C. maikhali</a:t>
            </a:r>
            <a:endParaRPr lang="en-US" altLang="en-US">
              <a:solidFill>
                <a:schemeClr val="tx1"/>
              </a:solidFill>
            </a:endParaRPr>
          </a:p>
        </p:txBody>
      </p:sp>
      <p:sp>
        <p:nvSpPr>
          <p:cNvPr id="562183" name="Rectangle 7">
            <a:extLst>
              <a:ext uri="{FF2B5EF4-FFF2-40B4-BE49-F238E27FC236}">
                <a16:creationId xmlns:a16="http://schemas.microsoft.com/office/drawing/2014/main" id="{B1C60FFB-B9BA-FA75-D5BC-B6FD165633BD}"/>
              </a:ext>
            </a:extLst>
          </p:cNvPr>
          <p:cNvSpPr>
            <a:spLocks noChangeArrowheads="1"/>
          </p:cNvSpPr>
          <p:nvPr/>
        </p:nvSpPr>
        <p:spPr bwMode="auto">
          <a:xfrm>
            <a:off x="3621088" y="1577975"/>
            <a:ext cx="2476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AWUI KAHO  </a:t>
            </a:r>
          </a:p>
        </p:txBody>
      </p:sp>
      <p:sp>
        <p:nvSpPr>
          <p:cNvPr id="562184" name="Rectangle 8">
            <a:extLst>
              <a:ext uri="{FF2B5EF4-FFF2-40B4-BE49-F238E27FC236}">
                <a16:creationId xmlns:a16="http://schemas.microsoft.com/office/drawing/2014/main" id="{D70A9D90-6531-FBA0-F438-6C9363DE9E1B}"/>
              </a:ext>
            </a:extLst>
          </p:cNvPr>
          <p:cNvSpPr>
            <a:spLocks noChangeArrowheads="1"/>
          </p:cNvSpPr>
          <p:nvPr/>
        </p:nvSpPr>
        <p:spPr bwMode="auto">
          <a:xfrm>
            <a:off x="3821113" y="2057400"/>
            <a:ext cx="1181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N-A-S</a:t>
            </a:r>
          </a:p>
        </p:txBody>
      </p:sp>
      <p:sp>
        <p:nvSpPr>
          <p:cNvPr id="562185" name="Rectangle 9">
            <a:extLst>
              <a:ext uri="{FF2B5EF4-FFF2-40B4-BE49-F238E27FC236}">
                <a16:creationId xmlns:a16="http://schemas.microsoft.com/office/drawing/2014/main" id="{B539A152-0F5E-227D-D986-BC59FA7EBDAF}"/>
              </a:ext>
            </a:extLst>
          </p:cNvPr>
          <p:cNvSpPr>
            <a:spLocks noChangeArrowheads="1"/>
          </p:cNvSpPr>
          <p:nvPr/>
        </p:nvSpPr>
        <p:spPr bwMode="auto">
          <a:xfrm>
            <a:off x="4195763" y="24860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3200">
                <a:solidFill>
                  <a:schemeClr val="accent2"/>
                </a:solidFill>
              </a:rPr>
              <a:t>I - I      </a:t>
            </a:r>
          </a:p>
        </p:txBody>
      </p:sp>
      <p:sp>
        <p:nvSpPr>
          <p:cNvPr id="562186" name="Rectangle 10">
            <a:extLst>
              <a:ext uri="{FF2B5EF4-FFF2-40B4-BE49-F238E27FC236}">
                <a16:creationId xmlns:a16="http://schemas.microsoft.com/office/drawing/2014/main" id="{209FD58E-087E-2311-9BD5-D2736CC01FCF}"/>
              </a:ext>
            </a:extLst>
          </p:cNvPr>
          <p:cNvSpPr>
            <a:spLocks noChangeArrowheads="1"/>
          </p:cNvSpPr>
          <p:nvPr/>
        </p:nvSpPr>
        <p:spPr bwMode="auto">
          <a:xfrm>
            <a:off x="4060825" y="2930525"/>
            <a:ext cx="10398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3200">
                <a:solidFill>
                  <a:schemeClr val="accent2"/>
                </a:solidFill>
              </a:rPr>
              <a:t>J - E</a:t>
            </a:r>
          </a:p>
        </p:txBody>
      </p:sp>
      <p:sp>
        <p:nvSpPr>
          <p:cNvPr id="562188" name="Rectangle 12">
            <a:extLst>
              <a:ext uri="{FF2B5EF4-FFF2-40B4-BE49-F238E27FC236}">
                <a16:creationId xmlns:a16="http://schemas.microsoft.com/office/drawing/2014/main" id="{7CC4C9A5-6679-9EA2-D190-7365B2012BFE}"/>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562189" name="Rectangle 13">
            <a:extLst>
              <a:ext uri="{FF2B5EF4-FFF2-40B4-BE49-F238E27FC236}">
                <a16:creationId xmlns:a16="http://schemas.microsoft.com/office/drawing/2014/main" id="{22F9FB3E-428D-EA09-7417-D75F25DC0F3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28" charset="0"/>
                <a:ea typeface="ＭＳ Ｐゴシック" pitchFamily="-128" charset="-128"/>
              </a:rPr>
              <a:t>7</a:t>
            </a:r>
          </a:p>
        </p:txBody>
      </p:sp>
      <p:sp>
        <p:nvSpPr>
          <p:cNvPr id="562190" name="Line 14">
            <a:extLst>
              <a:ext uri="{FF2B5EF4-FFF2-40B4-BE49-F238E27FC236}">
                <a16:creationId xmlns:a16="http://schemas.microsoft.com/office/drawing/2014/main" id="{E0065B85-E3F2-4479-7F47-8DA64ABC090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8" charset="0"/>
              <a:ea typeface="+mn-ea"/>
            </a:endParaRPr>
          </a:p>
        </p:txBody>
      </p:sp>
      <p:sp>
        <p:nvSpPr>
          <p:cNvPr id="562194" name="Rectangle 18">
            <a:extLst>
              <a:ext uri="{FF2B5EF4-FFF2-40B4-BE49-F238E27FC236}">
                <a16:creationId xmlns:a16="http://schemas.microsoft.com/office/drawing/2014/main" id="{7EFB9A11-6D5E-AAB7-5164-F55E4265140F}"/>
              </a:ext>
            </a:extLst>
          </p:cNvPr>
          <p:cNvSpPr>
            <a:spLocks noChangeArrowheads="1"/>
          </p:cNvSpPr>
          <p:nvPr/>
        </p:nvSpPr>
        <p:spPr bwMode="auto">
          <a:xfrm>
            <a:off x="4246563" y="3403600"/>
            <a:ext cx="13112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3200">
                <a:solidFill>
                  <a:schemeClr val="accent2"/>
                </a:solidFill>
              </a:rPr>
              <a:t>12      </a:t>
            </a:r>
          </a:p>
        </p:txBody>
      </p:sp>
      <p:sp>
        <p:nvSpPr>
          <p:cNvPr id="562195" name="Text Box 19">
            <a:extLst>
              <a:ext uri="{FF2B5EF4-FFF2-40B4-BE49-F238E27FC236}">
                <a16:creationId xmlns:a16="http://schemas.microsoft.com/office/drawing/2014/main" id="{41FEA80E-0997-BE0F-5C4A-67793A3EE757}"/>
              </a:ext>
            </a:extLst>
          </p:cNvPr>
          <p:cNvSpPr txBox="1">
            <a:spLocks noChangeArrowheads="1"/>
          </p:cNvSpPr>
          <p:nvPr/>
        </p:nvSpPr>
        <p:spPr bwMode="auto">
          <a:xfrm>
            <a:off x="1790700" y="0"/>
            <a:ext cx="38608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Haokaphok 12 - 36</a:t>
            </a:r>
          </a:p>
        </p:txBody>
      </p:sp>
      <p:sp>
        <p:nvSpPr>
          <p:cNvPr id="18449" name="Line 20">
            <a:extLst>
              <a:ext uri="{FF2B5EF4-FFF2-40B4-BE49-F238E27FC236}">
                <a16:creationId xmlns:a16="http://schemas.microsoft.com/office/drawing/2014/main" id="{D715248C-945C-1BD5-FA3B-37C589C52A67}"/>
              </a:ext>
            </a:extLst>
          </p:cNvPr>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0" name="Line 21">
            <a:extLst>
              <a:ext uri="{FF2B5EF4-FFF2-40B4-BE49-F238E27FC236}">
                <a16:creationId xmlns:a16="http://schemas.microsoft.com/office/drawing/2014/main" id="{7CD7EB78-87A1-5FE4-DDAD-5AB6D425824F}"/>
              </a:ext>
            </a:extLst>
          </p:cNvPr>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1" name="Line 22">
            <a:extLst>
              <a:ext uri="{FF2B5EF4-FFF2-40B4-BE49-F238E27FC236}">
                <a16:creationId xmlns:a16="http://schemas.microsoft.com/office/drawing/2014/main" id="{09EB476F-D2EF-46B8-78EF-E788B20177AD}"/>
              </a:ext>
            </a:extLst>
          </p:cNvPr>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2" name="Line 23">
            <a:extLst>
              <a:ext uri="{FF2B5EF4-FFF2-40B4-BE49-F238E27FC236}">
                <a16:creationId xmlns:a16="http://schemas.microsoft.com/office/drawing/2014/main" id="{2BF92696-B1B6-487C-B010-58823742AB62}"/>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3" name="Line 24">
            <a:extLst>
              <a:ext uri="{FF2B5EF4-FFF2-40B4-BE49-F238E27FC236}">
                <a16:creationId xmlns:a16="http://schemas.microsoft.com/office/drawing/2014/main" id="{17807AE8-32A9-EA9E-D9A6-B7B0AE930523}"/>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4" name="Text Box 25">
            <a:extLst>
              <a:ext uri="{FF2B5EF4-FFF2-40B4-BE49-F238E27FC236}">
                <a16:creationId xmlns:a16="http://schemas.microsoft.com/office/drawing/2014/main" id="{F83E2AF4-5FE5-7951-5DC9-40E480BB4AE1}"/>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562203" name="Rectangle 27">
            <a:extLst>
              <a:ext uri="{FF2B5EF4-FFF2-40B4-BE49-F238E27FC236}">
                <a16:creationId xmlns:a16="http://schemas.microsoft.com/office/drawing/2014/main" id="{E1226708-3294-B5F5-82DB-0426741C28A0}"/>
              </a:ext>
            </a:extLst>
          </p:cNvPr>
          <p:cNvSpPr>
            <a:spLocks noChangeArrowheads="1"/>
          </p:cNvSpPr>
          <p:nvPr/>
        </p:nvSpPr>
        <p:spPr bwMode="auto">
          <a:xfrm>
            <a:off x="81803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07</a:t>
            </a:r>
          </a:p>
        </p:txBody>
      </p:sp>
      <p:sp>
        <p:nvSpPr>
          <p:cNvPr id="18456" name="Text Box 28">
            <a:extLst>
              <a:ext uri="{FF2B5EF4-FFF2-40B4-BE49-F238E27FC236}">
                <a16:creationId xmlns:a16="http://schemas.microsoft.com/office/drawing/2014/main" id="{C672F6F1-CC4E-DF67-5AD4-CCACB22DD38E}"/>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18457" name="Rectangle 29">
            <a:extLst>
              <a:ext uri="{FF2B5EF4-FFF2-40B4-BE49-F238E27FC236}">
                <a16:creationId xmlns:a16="http://schemas.microsoft.com/office/drawing/2014/main" id="{3ED1E434-F66C-B55C-2816-860A5A351D0D}"/>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18458" name="Group 30">
            <a:extLst>
              <a:ext uri="{FF2B5EF4-FFF2-40B4-BE49-F238E27FC236}">
                <a16:creationId xmlns:a16="http://schemas.microsoft.com/office/drawing/2014/main" id="{D8943492-58E1-2893-06BB-D3A8AF686407}"/>
              </a:ext>
            </a:extLst>
          </p:cNvPr>
          <p:cNvGrpSpPr>
            <a:grpSpLocks/>
          </p:cNvGrpSpPr>
          <p:nvPr/>
        </p:nvGrpSpPr>
        <p:grpSpPr bwMode="auto">
          <a:xfrm>
            <a:off x="0" y="2179638"/>
            <a:ext cx="2552700" cy="1266825"/>
            <a:chOff x="0" y="1452"/>
            <a:chExt cx="1608" cy="798"/>
          </a:xfrm>
        </p:grpSpPr>
        <p:sp>
          <p:nvSpPr>
            <p:cNvPr id="18463" name="Rectangle 31">
              <a:extLst>
                <a:ext uri="{FF2B5EF4-FFF2-40B4-BE49-F238E27FC236}">
                  <a16:creationId xmlns:a16="http://schemas.microsoft.com/office/drawing/2014/main" id="{E306A048-DD72-B271-AF48-431347EAD1D7}"/>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62208" name="Rectangle 32">
              <a:extLst>
                <a:ext uri="{FF2B5EF4-FFF2-40B4-BE49-F238E27FC236}">
                  <a16:creationId xmlns:a16="http://schemas.microsoft.com/office/drawing/2014/main" id="{E3D09AA9-9CDE-7B82-DC9B-1FA4CA334F66}"/>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18465" name="Rectangle 33">
              <a:extLst>
                <a:ext uri="{FF2B5EF4-FFF2-40B4-BE49-F238E27FC236}">
                  <a16:creationId xmlns:a16="http://schemas.microsoft.com/office/drawing/2014/main" id="{D8F53075-C133-9B20-5883-4B4AB9752E14}"/>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8466" name="AutoShape 34">
              <a:extLst>
                <a:ext uri="{FF2B5EF4-FFF2-40B4-BE49-F238E27FC236}">
                  <a16:creationId xmlns:a16="http://schemas.microsoft.com/office/drawing/2014/main" id="{CA061189-9DAB-E09A-8971-10D1471BAC40}"/>
                </a:ext>
              </a:extLst>
            </p:cNvPr>
            <p:cNvSpPr>
              <a:spLocks noChangeArrowheads="1"/>
            </p:cNvSpPr>
            <p:nvPr/>
          </p:nvSpPr>
          <p:spPr bwMode="auto">
            <a:xfrm>
              <a:off x="130"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8467" name="Rectangle 35">
              <a:extLst>
                <a:ext uri="{FF2B5EF4-FFF2-40B4-BE49-F238E27FC236}">
                  <a16:creationId xmlns:a16="http://schemas.microsoft.com/office/drawing/2014/main" id="{E9317C08-F5D7-DAE6-18FB-C48BF0A9B4AF}"/>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62212" name="Rectangle 36">
              <a:extLst>
                <a:ext uri="{FF2B5EF4-FFF2-40B4-BE49-F238E27FC236}">
                  <a16:creationId xmlns:a16="http://schemas.microsoft.com/office/drawing/2014/main" id="{0F507C68-ED87-D06A-4D3D-A97C687B628D}"/>
                </a:ext>
              </a:extLst>
            </p:cNvPr>
            <p:cNvSpPr>
              <a:spLocks noChangeArrowheads="1"/>
            </p:cNvSpPr>
            <p:nvPr/>
          </p:nvSpPr>
          <p:spPr bwMode="auto">
            <a:xfrm>
              <a:off x="0" y="1461"/>
              <a:ext cx="1006" cy="137"/>
            </a:xfrm>
            <a:prstGeom prst="rect">
              <a:avLst/>
            </a:prstGeom>
            <a:noFill/>
            <a:ln w="9525">
              <a:noFill/>
              <a:miter lim="800000"/>
              <a:headEnd/>
              <a:tailEnd/>
            </a:ln>
          </p:spPr>
          <p:txBody>
            <a:bodyPr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t>
              </a:r>
              <a:r>
                <a:rPr lang="en-US" altLang="en-US" sz="1200">
                  <a:solidFill>
                    <a:srgbClr val="790015"/>
                  </a:solidFill>
                  <a:latin typeface="Helvetica" panose="020B0604020202020204" pitchFamily="34" charset="0"/>
                </a:rPr>
                <a:t>MIKUMO KASEM</a:t>
              </a:r>
              <a:endParaRPr lang="en-US" altLang="en-US" sz="1200">
                <a:solidFill>
                  <a:srgbClr val="FFA27C"/>
                </a:solidFill>
                <a:effectLst>
                  <a:outerShdw blurRad="38100" dist="38100" dir="2700000" algn="tl">
                    <a:srgbClr val="000000"/>
                  </a:outerShdw>
                </a:effectLst>
                <a:latin typeface="Helvetica" panose="020B0604020202020204" pitchFamily="34" charset="0"/>
              </a:endParaRPr>
            </a:p>
          </p:txBody>
        </p:sp>
        <p:sp>
          <p:nvSpPr>
            <p:cNvPr id="18469" name="Line 37">
              <a:extLst>
                <a:ext uri="{FF2B5EF4-FFF2-40B4-BE49-F238E27FC236}">
                  <a16:creationId xmlns:a16="http://schemas.microsoft.com/office/drawing/2014/main" id="{689671FF-CCEA-B18B-AB23-E1B7DC4160B0}"/>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0" name="Line 38">
              <a:extLst>
                <a:ext uri="{FF2B5EF4-FFF2-40B4-BE49-F238E27FC236}">
                  <a16:creationId xmlns:a16="http://schemas.microsoft.com/office/drawing/2014/main" id="{C67564A7-1C95-C1FA-4B6D-CD69B06F5DF8}"/>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1" name="Rectangle 39">
              <a:extLst>
                <a:ext uri="{FF2B5EF4-FFF2-40B4-BE49-F238E27FC236}">
                  <a16:creationId xmlns:a16="http://schemas.microsoft.com/office/drawing/2014/main" id="{578776EB-6668-2CF0-4132-A56AD1992130}"/>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62216" name="Rectangle 40">
              <a:extLst>
                <a:ext uri="{FF2B5EF4-FFF2-40B4-BE49-F238E27FC236}">
                  <a16:creationId xmlns:a16="http://schemas.microsoft.com/office/drawing/2014/main" id="{00C0389D-8E63-3382-740E-4BBCBABFFBDC}"/>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18473" name="Rectangle 41">
              <a:extLst>
                <a:ext uri="{FF2B5EF4-FFF2-40B4-BE49-F238E27FC236}">
                  <a16:creationId xmlns:a16="http://schemas.microsoft.com/office/drawing/2014/main" id="{4E5B6D5B-0338-8FD2-C72E-33FF5622B9E6}"/>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8474" name="AutoShape 42">
              <a:extLst>
                <a:ext uri="{FF2B5EF4-FFF2-40B4-BE49-F238E27FC236}">
                  <a16:creationId xmlns:a16="http://schemas.microsoft.com/office/drawing/2014/main" id="{F2C33E8C-8271-2F21-B627-638D95BFD365}"/>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18475" name="Rectangle 43">
              <a:extLst>
                <a:ext uri="{FF2B5EF4-FFF2-40B4-BE49-F238E27FC236}">
                  <a16:creationId xmlns:a16="http://schemas.microsoft.com/office/drawing/2014/main" id="{4350249F-B4C9-F385-CFCA-7C3292915AE1}"/>
                </a:ext>
              </a:extLst>
            </p:cNvPr>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562220" name="Rectangle 44">
              <a:extLst>
                <a:ext uri="{FF2B5EF4-FFF2-40B4-BE49-F238E27FC236}">
                  <a16:creationId xmlns:a16="http://schemas.microsoft.com/office/drawing/2014/main" id="{32F915F5-DDAE-EF47-72E8-008911BCD2D2}"/>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18477" name="Line 45">
              <a:extLst>
                <a:ext uri="{FF2B5EF4-FFF2-40B4-BE49-F238E27FC236}">
                  <a16:creationId xmlns:a16="http://schemas.microsoft.com/office/drawing/2014/main" id="{1B478F0E-B4AD-3678-34E3-BBC88ADBAFAE}"/>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8" name="Line 46">
              <a:extLst>
                <a:ext uri="{FF2B5EF4-FFF2-40B4-BE49-F238E27FC236}">
                  <a16:creationId xmlns:a16="http://schemas.microsoft.com/office/drawing/2014/main" id="{2C1D798D-0821-91E6-78E2-ED4A1CC71331}"/>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8459" name="Group 15">
            <a:extLst>
              <a:ext uri="{FF2B5EF4-FFF2-40B4-BE49-F238E27FC236}">
                <a16:creationId xmlns:a16="http://schemas.microsoft.com/office/drawing/2014/main" id="{B5288E0C-0B08-FD9C-4171-D8B1FE6B1DA5}"/>
              </a:ext>
            </a:extLst>
          </p:cNvPr>
          <p:cNvGrpSpPr>
            <a:grpSpLocks/>
          </p:cNvGrpSpPr>
          <p:nvPr/>
        </p:nvGrpSpPr>
        <p:grpSpPr bwMode="auto">
          <a:xfrm>
            <a:off x="6319838" y="1743075"/>
            <a:ext cx="1030287" cy="1366838"/>
            <a:chOff x="3888" y="970"/>
            <a:chExt cx="649" cy="861"/>
          </a:xfrm>
        </p:grpSpPr>
        <p:sp>
          <p:nvSpPr>
            <p:cNvPr id="562192" name="Rectangle 16">
              <a:extLst>
                <a:ext uri="{FF2B5EF4-FFF2-40B4-BE49-F238E27FC236}">
                  <a16:creationId xmlns:a16="http://schemas.microsoft.com/office/drawing/2014/main" id="{5C3F658C-0EC3-893D-0B4E-208248AE6D36}"/>
                </a:ext>
              </a:extLst>
            </p:cNvPr>
            <p:cNvSpPr>
              <a:spLocks noChangeArrowheads="1"/>
            </p:cNvSpPr>
            <p:nvPr/>
          </p:nvSpPr>
          <p:spPr bwMode="auto">
            <a:xfrm>
              <a:off x="3975" y="970"/>
              <a:ext cx="562" cy="48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defRPr/>
              </a:pPr>
              <a:r>
                <a:rPr lang="en-US" altLang="en-US" sz="4400" i="1">
                  <a:solidFill>
                    <a:schemeClr val="tx1"/>
                  </a:solidFill>
                  <a:latin typeface="Kosher-Normal" charset="0"/>
                </a:rPr>
                <a:t>AT</a:t>
              </a:r>
              <a:endParaRPr lang="en-US" altLang="en-US" sz="3200" i="1">
                <a:solidFill>
                  <a:schemeClr val="tx1"/>
                </a:solidFill>
                <a:latin typeface="Kosher-Normal" charset="0"/>
              </a:endParaRPr>
            </a:p>
          </p:txBody>
        </p:sp>
        <p:sp>
          <p:nvSpPr>
            <p:cNvPr id="562193" name="Rectangle 17">
              <a:extLst>
                <a:ext uri="{FF2B5EF4-FFF2-40B4-BE49-F238E27FC236}">
                  <a16:creationId xmlns:a16="http://schemas.microsoft.com/office/drawing/2014/main" id="{E8B89245-C91E-93E3-E27B-D74315AEFCA0}"/>
                </a:ext>
              </a:extLst>
            </p:cNvPr>
            <p:cNvSpPr>
              <a:spLocks noChangeArrowheads="1"/>
            </p:cNvSpPr>
            <p:nvPr/>
          </p:nvSpPr>
          <p:spPr bwMode="auto">
            <a:xfrm>
              <a:off x="3888" y="1389"/>
              <a:ext cx="116" cy="442"/>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000" i="1">
                <a:solidFill>
                  <a:schemeClr val="tx1"/>
                </a:solidFill>
                <a:latin typeface="Kosher-Normal" pitchFamily="-128" charset="0"/>
                <a:ea typeface="ＭＳ Ｐゴシック" pitchFamily="-128" charset="-128"/>
              </a:endParaRPr>
            </a:p>
          </p:txBody>
        </p:sp>
      </p:grpSp>
      <p:sp>
        <p:nvSpPr>
          <p:cNvPr id="18460" name="Text Box 26">
            <a:extLst>
              <a:ext uri="{FF2B5EF4-FFF2-40B4-BE49-F238E27FC236}">
                <a16:creationId xmlns:a16="http://schemas.microsoft.com/office/drawing/2014/main" id="{38456222-5B4D-D225-E016-C6016BA866F9}"/>
              </a:ext>
            </a:extLst>
          </p:cNvPr>
          <p:cNvSpPr txBox="1">
            <a:spLocks noChangeArrowheads="1"/>
          </p:cNvSpPr>
          <p:nvPr/>
        </p:nvSpPr>
        <p:spPr bwMode="auto">
          <a:xfrm>
            <a:off x="8582025"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562185"/>
                                        </p:tgtEl>
                                        <p:attrNameLst>
                                          <p:attrName>style.visibility</p:attrName>
                                        </p:attrNameLst>
                                      </p:cBhvr>
                                      <p:to>
                                        <p:strVal val="visible"/>
                                      </p:to>
                                    </p:set>
                                    <p:anim calcmode="lin" valueType="num">
                                      <p:cBhvr>
                                        <p:cTn id="31" dur="500" fill="hold"/>
                                        <p:tgtEl>
                                          <p:spTgt spid="562185"/>
                                        </p:tgtEl>
                                        <p:attrNameLst>
                                          <p:attrName>ppt_x</p:attrName>
                                        </p:attrNameLst>
                                      </p:cBhvr>
                                      <p:tavLst>
                                        <p:tav tm="0">
                                          <p:val>
                                            <p:strVal val="#ppt_x-#ppt_w/2"/>
                                          </p:val>
                                        </p:tav>
                                        <p:tav tm="100000">
                                          <p:val>
                                            <p:strVal val="#ppt_x"/>
                                          </p:val>
                                        </p:tav>
                                      </p:tavLst>
                                    </p:anim>
                                    <p:anim calcmode="lin" valueType="num">
                                      <p:cBhvr>
                                        <p:cTn id="32" dur="500" fill="hold"/>
                                        <p:tgtEl>
                                          <p:spTgt spid="562185"/>
                                        </p:tgtEl>
                                        <p:attrNameLst>
                                          <p:attrName>ppt_y</p:attrName>
                                        </p:attrNameLst>
                                      </p:cBhvr>
                                      <p:tavLst>
                                        <p:tav tm="0">
                                          <p:val>
                                            <p:strVal val="#ppt_y"/>
                                          </p:val>
                                        </p:tav>
                                        <p:tav tm="100000">
                                          <p:val>
                                            <p:strVal val="#ppt_y"/>
                                          </p:val>
                                        </p:tav>
                                      </p:tavLst>
                                    </p:anim>
                                    <p:anim calcmode="lin" valueType="num">
                                      <p:cBhvr>
                                        <p:cTn id="33" dur="500" fill="hold"/>
                                        <p:tgtEl>
                                          <p:spTgt spid="562185"/>
                                        </p:tgtEl>
                                        <p:attrNameLst>
                                          <p:attrName>ppt_w</p:attrName>
                                        </p:attrNameLst>
                                      </p:cBhvr>
                                      <p:tavLst>
                                        <p:tav tm="0">
                                          <p:val>
                                            <p:fltVal val="0"/>
                                          </p:val>
                                        </p:tav>
                                        <p:tav tm="100000">
                                          <p:val>
                                            <p:strVal val="#ppt_w"/>
                                          </p:val>
                                        </p:tav>
                                      </p:tavLst>
                                    </p:anim>
                                    <p:anim calcmode="lin" valueType="num">
                                      <p:cBhvr>
                                        <p:cTn id="34"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62186"/>
                                        </p:tgtEl>
                                        <p:attrNameLst>
                                          <p:attrName>style.visibility</p:attrName>
                                        </p:attrNameLst>
                                      </p:cBhvr>
                                      <p:to>
                                        <p:strVal val="visible"/>
                                      </p:to>
                                    </p:set>
                                    <p:anim calcmode="lin" valueType="num">
                                      <p:cBhvr>
                                        <p:cTn id="39" dur="500" fill="hold"/>
                                        <p:tgtEl>
                                          <p:spTgt spid="562186"/>
                                        </p:tgtEl>
                                        <p:attrNameLst>
                                          <p:attrName>ppt_x</p:attrName>
                                        </p:attrNameLst>
                                      </p:cBhvr>
                                      <p:tavLst>
                                        <p:tav tm="0">
                                          <p:val>
                                            <p:strVal val="#ppt_x-#ppt_w/2"/>
                                          </p:val>
                                        </p:tav>
                                        <p:tav tm="100000">
                                          <p:val>
                                            <p:strVal val="#ppt_x"/>
                                          </p:val>
                                        </p:tav>
                                      </p:tavLst>
                                    </p:anim>
                                    <p:anim calcmode="lin" valueType="num">
                                      <p:cBhvr>
                                        <p:cTn id="40" dur="500" fill="hold"/>
                                        <p:tgtEl>
                                          <p:spTgt spid="562186"/>
                                        </p:tgtEl>
                                        <p:attrNameLst>
                                          <p:attrName>ppt_y</p:attrName>
                                        </p:attrNameLst>
                                      </p:cBhvr>
                                      <p:tavLst>
                                        <p:tav tm="0">
                                          <p:val>
                                            <p:strVal val="#ppt_y"/>
                                          </p:val>
                                        </p:tav>
                                        <p:tav tm="100000">
                                          <p:val>
                                            <p:strVal val="#ppt_y"/>
                                          </p:val>
                                        </p:tav>
                                      </p:tavLst>
                                    </p:anim>
                                    <p:anim calcmode="lin" valueType="num">
                                      <p:cBhvr>
                                        <p:cTn id="41" dur="500" fill="hold"/>
                                        <p:tgtEl>
                                          <p:spTgt spid="562186"/>
                                        </p:tgtEl>
                                        <p:attrNameLst>
                                          <p:attrName>ppt_w</p:attrName>
                                        </p:attrNameLst>
                                      </p:cBhvr>
                                      <p:tavLst>
                                        <p:tav tm="0">
                                          <p:val>
                                            <p:fltVal val="0"/>
                                          </p:val>
                                        </p:tav>
                                        <p:tav tm="100000">
                                          <p:val>
                                            <p:strVal val="#ppt_w"/>
                                          </p:val>
                                        </p:tav>
                                      </p:tavLst>
                                    </p:anim>
                                    <p:anim calcmode="lin" valueType="num">
                                      <p:cBhvr>
                                        <p:cTn id="42"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62194"/>
                                        </p:tgtEl>
                                        <p:attrNameLst>
                                          <p:attrName>style.visibility</p:attrName>
                                        </p:attrNameLst>
                                      </p:cBhvr>
                                      <p:to>
                                        <p:strVal val="visible"/>
                                      </p:to>
                                    </p:set>
                                    <p:anim calcmode="lin" valueType="num">
                                      <p:cBhvr>
                                        <p:cTn id="47" dur="500" fill="hold"/>
                                        <p:tgtEl>
                                          <p:spTgt spid="562194"/>
                                        </p:tgtEl>
                                        <p:attrNameLst>
                                          <p:attrName>ppt_x</p:attrName>
                                        </p:attrNameLst>
                                      </p:cBhvr>
                                      <p:tavLst>
                                        <p:tav tm="0">
                                          <p:val>
                                            <p:strVal val="#ppt_x-#ppt_w/2"/>
                                          </p:val>
                                        </p:tav>
                                        <p:tav tm="100000">
                                          <p:val>
                                            <p:strVal val="#ppt_x"/>
                                          </p:val>
                                        </p:tav>
                                      </p:tavLst>
                                    </p:anim>
                                    <p:anim calcmode="lin" valueType="num">
                                      <p:cBhvr>
                                        <p:cTn id="48" dur="500" fill="hold"/>
                                        <p:tgtEl>
                                          <p:spTgt spid="562194"/>
                                        </p:tgtEl>
                                        <p:attrNameLst>
                                          <p:attrName>ppt_y</p:attrName>
                                        </p:attrNameLst>
                                      </p:cBhvr>
                                      <p:tavLst>
                                        <p:tav tm="0">
                                          <p:val>
                                            <p:strVal val="#ppt_y"/>
                                          </p:val>
                                        </p:tav>
                                        <p:tav tm="100000">
                                          <p:val>
                                            <p:strVal val="#ppt_y"/>
                                          </p:val>
                                        </p:tav>
                                      </p:tavLst>
                                    </p:anim>
                                    <p:anim calcmode="lin" valueType="num">
                                      <p:cBhvr>
                                        <p:cTn id="49" dur="500" fill="hold"/>
                                        <p:tgtEl>
                                          <p:spTgt spid="562194"/>
                                        </p:tgtEl>
                                        <p:attrNameLst>
                                          <p:attrName>ppt_w</p:attrName>
                                        </p:attrNameLst>
                                      </p:cBhvr>
                                      <p:tavLst>
                                        <p:tav tm="0">
                                          <p:val>
                                            <p:fltVal val="0"/>
                                          </p:val>
                                        </p:tav>
                                        <p:tav tm="100000">
                                          <p:val>
                                            <p:strVal val="#ppt_w"/>
                                          </p:val>
                                        </p:tav>
                                      </p:tavLst>
                                    </p:anim>
                                    <p:anim calcmode="lin" valueType="num">
                                      <p:cBhvr>
                                        <p:cTn id="50"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2" grpId="0" autoUpdateAnimBg="0"/>
      <p:bldP spid="562183" grpId="0" autoUpdateAnimBg="0"/>
      <p:bldP spid="562184" grpId="0" autoUpdateAnimBg="0"/>
      <p:bldP spid="562185" grpId="0" autoUpdateAnimBg="0"/>
      <p:bldP spid="562186" grpId="0" autoUpdateAnimBg="0"/>
      <p:bldP spid="56219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0">
            <a:extLst>
              <a:ext uri="{FF2B5EF4-FFF2-40B4-BE49-F238E27FC236}">
                <a16:creationId xmlns:a16="http://schemas.microsoft.com/office/drawing/2014/main" id="{EC601683-7EE6-9403-5E31-1D1E8828F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599"/>
          <a:stretch>
            <a:fillRect/>
          </a:stretch>
        </p:blipFill>
        <p:spPr bwMode="auto">
          <a:xfrm>
            <a:off x="415925" y="317500"/>
            <a:ext cx="8326438"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489" name="AutoShape 113">
            <a:extLst>
              <a:ext uri="{FF2B5EF4-FFF2-40B4-BE49-F238E27FC236}">
                <a16:creationId xmlns:a16="http://schemas.microsoft.com/office/drawing/2014/main" id="{49B3CD1B-0B4D-F892-F81B-C299A74B10BB}"/>
              </a:ext>
            </a:extLst>
          </p:cNvPr>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85490" name="Rectangle 114">
            <a:extLst>
              <a:ext uri="{FF2B5EF4-FFF2-40B4-BE49-F238E27FC236}">
                <a16:creationId xmlns:a16="http://schemas.microsoft.com/office/drawing/2014/main" id="{5C982BB1-81EC-B31B-1A65-27412EC1C996}"/>
              </a:ext>
            </a:extLst>
          </p:cNvPr>
          <p:cNvSpPr>
            <a:spLocks noChangeArrowheads="1"/>
          </p:cNvSpPr>
          <p:nvPr/>
        </p:nvSpPr>
        <p:spPr bwMode="auto">
          <a:xfrm>
            <a:off x="3149600" y="1384300"/>
            <a:ext cx="2901950" cy="14081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20485" name="Rectangle 7">
            <a:extLst>
              <a:ext uri="{FF2B5EF4-FFF2-40B4-BE49-F238E27FC236}">
                <a16:creationId xmlns:a16="http://schemas.microsoft.com/office/drawing/2014/main" id="{24CD21FE-874D-A94D-A562-D5740567251C}"/>
              </a:ext>
            </a:extLst>
          </p:cNvPr>
          <p:cNvSpPr>
            <a:spLocks noChangeArrowheads="1"/>
          </p:cNvSpPr>
          <p:nvPr/>
        </p:nvSpPr>
        <p:spPr bwMode="auto">
          <a:xfrm>
            <a:off x="3022600" y="965200"/>
            <a:ext cx="16716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400">
                <a:solidFill>
                  <a:schemeClr val="accent2"/>
                </a:solidFill>
              </a:rPr>
              <a:t>   JOSEPH</a:t>
            </a:r>
          </a:p>
        </p:txBody>
      </p:sp>
      <p:sp>
        <p:nvSpPr>
          <p:cNvPr id="485387" name="Rectangle 11">
            <a:extLst>
              <a:ext uri="{FF2B5EF4-FFF2-40B4-BE49-F238E27FC236}">
                <a16:creationId xmlns:a16="http://schemas.microsoft.com/office/drawing/2014/main" id="{C060AA86-AF19-0188-A1D0-31300F458BE3}"/>
              </a:ext>
            </a:extLst>
          </p:cNvPr>
          <p:cNvSpPr>
            <a:spLocks noChangeArrowheads="1"/>
          </p:cNvSpPr>
          <p:nvPr/>
        </p:nvSpPr>
        <p:spPr bwMode="auto">
          <a:xfrm>
            <a:off x="4176713" y="2073275"/>
            <a:ext cx="774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430</a:t>
            </a:r>
          </a:p>
        </p:txBody>
      </p:sp>
      <p:sp>
        <p:nvSpPr>
          <p:cNvPr id="485465" name="Text Box 89">
            <a:extLst>
              <a:ext uri="{FF2B5EF4-FFF2-40B4-BE49-F238E27FC236}">
                <a16:creationId xmlns:a16="http://schemas.microsoft.com/office/drawing/2014/main" id="{AD5D1F07-95AB-6A2C-5FED-5A4CB61585F1}"/>
              </a:ext>
            </a:extLst>
          </p:cNvPr>
          <p:cNvSpPr txBox="1">
            <a:spLocks noChangeArrowheads="1"/>
          </p:cNvSpPr>
          <p:nvPr/>
        </p:nvSpPr>
        <p:spPr bwMode="auto">
          <a:xfrm>
            <a:off x="1790700" y="0"/>
            <a:ext cx="38608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dirty="0">
                <a:solidFill>
                  <a:srgbClr val="FFFF00"/>
                </a:solidFill>
                <a:latin typeface="Comic Sans MS" pitchFamily="-128" charset="0"/>
                <a:ea typeface="ＭＳ Ｐゴシック" pitchFamily="-128" charset="-128"/>
              </a:rPr>
              <a:t>Haokaphok 37 - 50</a:t>
            </a:r>
          </a:p>
        </p:txBody>
      </p:sp>
      <p:sp>
        <p:nvSpPr>
          <p:cNvPr id="20488" name="Line 97">
            <a:extLst>
              <a:ext uri="{FF2B5EF4-FFF2-40B4-BE49-F238E27FC236}">
                <a16:creationId xmlns:a16="http://schemas.microsoft.com/office/drawing/2014/main" id="{92D88650-267E-1EE2-AACC-4DB403AADD51}"/>
              </a:ext>
            </a:extLst>
          </p:cNvPr>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Text Box 110">
            <a:extLst>
              <a:ext uri="{FF2B5EF4-FFF2-40B4-BE49-F238E27FC236}">
                <a16:creationId xmlns:a16="http://schemas.microsoft.com/office/drawing/2014/main" id="{816F64CD-7109-AB2A-FA58-E52AC4C9F3F6}"/>
              </a:ext>
            </a:extLst>
          </p:cNvPr>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b="0">
                <a:solidFill>
                  <a:srgbClr val="FFA27C"/>
                </a:solidFill>
                <a:latin typeface="Comic Sans MS" panose="030F0902030302020204" pitchFamily="66" charset="0"/>
              </a:rPr>
              <a:t> </a:t>
            </a:r>
          </a:p>
        </p:txBody>
      </p:sp>
      <p:sp>
        <p:nvSpPr>
          <p:cNvPr id="20490" name="Line 115">
            <a:extLst>
              <a:ext uri="{FF2B5EF4-FFF2-40B4-BE49-F238E27FC236}">
                <a16:creationId xmlns:a16="http://schemas.microsoft.com/office/drawing/2014/main" id="{69B42FEC-22E1-6193-690B-F9329CF29333}"/>
              </a:ext>
            </a:extLst>
          </p:cNvPr>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5494" name="Rectangle 118">
            <a:extLst>
              <a:ext uri="{FF2B5EF4-FFF2-40B4-BE49-F238E27FC236}">
                <a16:creationId xmlns:a16="http://schemas.microsoft.com/office/drawing/2014/main" id="{20A8F9FA-529D-90FA-B1F2-8C5B9742C191}"/>
              </a:ext>
            </a:extLst>
          </p:cNvPr>
          <p:cNvSpPr>
            <a:spLocks noChangeArrowheads="1"/>
          </p:cNvSpPr>
          <p:nvPr/>
        </p:nvSpPr>
        <p:spPr bwMode="auto">
          <a:xfrm>
            <a:off x="81803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pitchFamily="-128" charset="0"/>
                <a:ea typeface="ＭＳ Ｐゴシック" pitchFamily="-128" charset="-128"/>
              </a:rPr>
              <a:t>08</a:t>
            </a:r>
          </a:p>
        </p:txBody>
      </p:sp>
      <p:sp>
        <p:nvSpPr>
          <p:cNvPr id="20492" name="Text Box 119">
            <a:extLst>
              <a:ext uri="{FF2B5EF4-FFF2-40B4-BE49-F238E27FC236}">
                <a16:creationId xmlns:a16="http://schemas.microsoft.com/office/drawing/2014/main" id="{653A5057-0327-9269-2803-5669294CBFB5}"/>
              </a:ext>
            </a:extLst>
          </p:cNvPr>
          <p:cNvSpPr txBox="1">
            <a:spLocks noChangeArrowheads="1"/>
          </p:cNvSpPr>
          <p:nvPr/>
        </p:nvSpPr>
        <p:spPr bwMode="auto">
          <a:xfrm>
            <a:off x="6496050" y="6183313"/>
            <a:ext cx="2371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200">
                <a:solidFill>
                  <a:schemeClr val="tx1"/>
                </a:solidFill>
              </a:rPr>
              <a:t>Ngasoda kazat lairik pg. 42-45</a:t>
            </a:r>
          </a:p>
        </p:txBody>
      </p:sp>
      <p:sp>
        <p:nvSpPr>
          <p:cNvPr id="20493" name="Rectangle 122">
            <a:extLst>
              <a:ext uri="{FF2B5EF4-FFF2-40B4-BE49-F238E27FC236}">
                <a16:creationId xmlns:a16="http://schemas.microsoft.com/office/drawing/2014/main" id="{1EE68AB0-1C28-B83D-F632-44D4FC3636F6}"/>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nvGrpSpPr>
          <p:cNvPr id="20494" name="Group 121">
            <a:extLst>
              <a:ext uri="{FF2B5EF4-FFF2-40B4-BE49-F238E27FC236}">
                <a16:creationId xmlns:a16="http://schemas.microsoft.com/office/drawing/2014/main" id="{80932122-7EB0-ECC9-5071-4823F01BB416}"/>
              </a:ext>
            </a:extLst>
          </p:cNvPr>
          <p:cNvGrpSpPr>
            <a:grpSpLocks/>
          </p:cNvGrpSpPr>
          <p:nvPr/>
        </p:nvGrpSpPr>
        <p:grpSpPr bwMode="auto">
          <a:xfrm>
            <a:off x="152400" y="2305050"/>
            <a:ext cx="2740025" cy="1520825"/>
            <a:chOff x="96" y="1452"/>
            <a:chExt cx="1726" cy="958"/>
          </a:xfrm>
        </p:grpSpPr>
        <p:sp>
          <p:nvSpPr>
            <p:cNvPr id="485388" name="Rectangle 12">
              <a:extLst>
                <a:ext uri="{FF2B5EF4-FFF2-40B4-BE49-F238E27FC236}">
                  <a16:creationId xmlns:a16="http://schemas.microsoft.com/office/drawing/2014/main" id="{1055CBA4-48E2-3270-ECF1-B6E58F8C73B2}"/>
                </a:ext>
              </a:extLst>
            </p:cNvPr>
            <p:cNvSpPr>
              <a:spLocks noChangeArrowheads="1"/>
            </p:cNvSpPr>
            <p:nvPr/>
          </p:nvSpPr>
          <p:spPr bwMode="auto">
            <a:xfrm>
              <a:off x="518" y="1545"/>
              <a:ext cx="1304"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485389" name="Rectangle 13">
              <a:extLst>
                <a:ext uri="{FF2B5EF4-FFF2-40B4-BE49-F238E27FC236}">
                  <a16:creationId xmlns:a16="http://schemas.microsoft.com/office/drawing/2014/main" id="{A5DF04D7-ECD5-2C04-6986-C7BC5CDA8348}"/>
                </a:ext>
              </a:extLst>
            </p:cNvPr>
            <p:cNvSpPr>
              <a:spLocks noChangeArrowheads="1"/>
            </p:cNvSpPr>
            <p:nvPr/>
          </p:nvSpPr>
          <p:spPr bwMode="auto">
            <a:xfrm>
              <a:off x="518" y="1545"/>
              <a:ext cx="1304" cy="8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ea typeface="ＭＳ Ｐゴシック" pitchFamily="-128" charset="-128"/>
              </a:endParaRPr>
            </a:p>
          </p:txBody>
        </p:sp>
        <p:sp>
          <p:nvSpPr>
            <p:cNvPr id="20500" name="Rectangle 22">
              <a:extLst>
                <a:ext uri="{FF2B5EF4-FFF2-40B4-BE49-F238E27FC236}">
                  <a16:creationId xmlns:a16="http://schemas.microsoft.com/office/drawing/2014/main" id="{DEEEE6A4-94A5-745B-0F6A-A901051841A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85399" name="Rectangle 23">
              <a:extLst>
                <a:ext uri="{FF2B5EF4-FFF2-40B4-BE49-F238E27FC236}">
                  <a16:creationId xmlns:a16="http://schemas.microsoft.com/office/drawing/2014/main" id="{EC4424BC-8F94-ECBE-464E-8C95C763B241}"/>
                </a:ext>
              </a:extLst>
            </p:cNvPr>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0502" name="Rectangle 24">
              <a:extLst>
                <a:ext uri="{FF2B5EF4-FFF2-40B4-BE49-F238E27FC236}">
                  <a16:creationId xmlns:a16="http://schemas.microsoft.com/office/drawing/2014/main" id="{5B8A4934-6A5A-3C0A-1BCF-056A4ACBB6DF}"/>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0503" name="AutoShape 25">
              <a:extLst>
                <a:ext uri="{FF2B5EF4-FFF2-40B4-BE49-F238E27FC236}">
                  <a16:creationId xmlns:a16="http://schemas.microsoft.com/office/drawing/2014/main" id="{68439808-5B63-4003-04B7-199A11D58C8E}"/>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0504" name="Rectangle 26">
              <a:extLst>
                <a:ext uri="{FF2B5EF4-FFF2-40B4-BE49-F238E27FC236}">
                  <a16:creationId xmlns:a16="http://schemas.microsoft.com/office/drawing/2014/main" id="{9F3F6F45-C818-9E50-FF33-17BEAA787D44}"/>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85403" name="Rectangle 27">
              <a:extLst>
                <a:ext uri="{FF2B5EF4-FFF2-40B4-BE49-F238E27FC236}">
                  <a16:creationId xmlns:a16="http://schemas.microsoft.com/office/drawing/2014/main" id="{DAFFA952-2CF3-079F-AB40-AB2074F5DBC8}"/>
                </a:ext>
              </a:extLst>
            </p:cNvPr>
            <p:cNvSpPr>
              <a:spLocks noChangeArrowheads="1"/>
            </p:cNvSpPr>
            <p:nvPr/>
          </p:nvSpPr>
          <p:spPr bwMode="auto">
            <a:xfrm>
              <a:off x="118" y="1463"/>
              <a:ext cx="764" cy="107"/>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100">
                  <a:solidFill>
                    <a:srgbClr val="790015"/>
                  </a:solidFill>
                  <a:latin typeface="Helvetica" panose="020B0604020202020204" pitchFamily="34" charset="0"/>
                </a:rPr>
                <a:t>  MIKUMO KASEM</a:t>
              </a:r>
              <a:endParaRPr lang="en-US" altLang="en-US" sz="1100">
                <a:solidFill>
                  <a:srgbClr val="FFA27C"/>
                </a:solidFill>
                <a:effectLst>
                  <a:outerShdw blurRad="38100" dist="38100" dir="2700000" algn="tl">
                    <a:srgbClr val="000000"/>
                  </a:outerShdw>
                </a:effectLst>
                <a:latin typeface="Helvetica" panose="020B0604020202020204" pitchFamily="34" charset="0"/>
              </a:endParaRPr>
            </a:p>
          </p:txBody>
        </p:sp>
        <p:sp>
          <p:nvSpPr>
            <p:cNvPr id="20506" name="Line 28">
              <a:extLst>
                <a:ext uri="{FF2B5EF4-FFF2-40B4-BE49-F238E27FC236}">
                  <a16:creationId xmlns:a16="http://schemas.microsoft.com/office/drawing/2014/main" id="{E098CE55-DE75-9B67-B4CF-B0A7E7E6D1D6}"/>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Line 29">
              <a:extLst>
                <a:ext uri="{FF2B5EF4-FFF2-40B4-BE49-F238E27FC236}">
                  <a16:creationId xmlns:a16="http://schemas.microsoft.com/office/drawing/2014/main" id="{12C99220-0086-10F0-1431-24FCFFFECD74}"/>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8" name="Rectangle 30">
              <a:extLst>
                <a:ext uri="{FF2B5EF4-FFF2-40B4-BE49-F238E27FC236}">
                  <a16:creationId xmlns:a16="http://schemas.microsoft.com/office/drawing/2014/main" id="{57219F40-3C30-08B9-CAAB-A3C0EAD71D4B}"/>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85407" name="Rectangle 31">
              <a:extLst>
                <a:ext uri="{FF2B5EF4-FFF2-40B4-BE49-F238E27FC236}">
                  <a16:creationId xmlns:a16="http://schemas.microsoft.com/office/drawing/2014/main" id="{468BB5C5-F4E6-899B-2C5C-AE1D9A780E10}"/>
                </a:ext>
              </a:extLst>
            </p:cNvPr>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0510" name="Rectangle 32">
              <a:extLst>
                <a:ext uri="{FF2B5EF4-FFF2-40B4-BE49-F238E27FC236}">
                  <a16:creationId xmlns:a16="http://schemas.microsoft.com/office/drawing/2014/main" id="{16E26899-1B3A-705F-C7A5-2ACCF220D925}"/>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0511" name="AutoShape 33">
              <a:extLst>
                <a:ext uri="{FF2B5EF4-FFF2-40B4-BE49-F238E27FC236}">
                  <a16:creationId xmlns:a16="http://schemas.microsoft.com/office/drawing/2014/main" id="{F5333F6C-4403-D4CE-82DF-A865DE70F8E0}"/>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0512" name="Rectangle 34">
              <a:extLst>
                <a:ext uri="{FF2B5EF4-FFF2-40B4-BE49-F238E27FC236}">
                  <a16:creationId xmlns:a16="http://schemas.microsoft.com/office/drawing/2014/main" id="{CC0ACB17-1EBE-4650-AE28-A09406DF87FA}"/>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85411" name="Rectangle 35">
              <a:extLst>
                <a:ext uri="{FF2B5EF4-FFF2-40B4-BE49-F238E27FC236}">
                  <a16:creationId xmlns:a16="http://schemas.microsoft.com/office/drawing/2014/main" id="{8BB11AF4-7F16-A7E0-38FF-3DBEBD339ED1}"/>
                </a:ext>
              </a:extLst>
            </p:cNvPr>
            <p:cNvSpPr>
              <a:spLocks noChangeArrowheads="1"/>
            </p:cNvSpPr>
            <p:nvPr/>
          </p:nvSpPr>
          <p:spPr bwMode="auto">
            <a:xfrm>
              <a:off x="258" y="1606"/>
              <a:ext cx="641"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ABRAHAM</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0514" name="Line 36">
              <a:extLst>
                <a:ext uri="{FF2B5EF4-FFF2-40B4-BE49-F238E27FC236}">
                  <a16:creationId xmlns:a16="http://schemas.microsoft.com/office/drawing/2014/main" id="{E44DB618-22A1-710E-89B5-5E9C55E789AE}"/>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Line 37">
              <a:extLst>
                <a:ext uri="{FF2B5EF4-FFF2-40B4-BE49-F238E27FC236}">
                  <a16:creationId xmlns:a16="http://schemas.microsoft.com/office/drawing/2014/main" id="{4A81D6D8-FC8C-7496-B184-3D2E2B27C432}"/>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6" name="Rectangle 38">
              <a:extLst>
                <a:ext uri="{FF2B5EF4-FFF2-40B4-BE49-F238E27FC236}">
                  <a16:creationId xmlns:a16="http://schemas.microsoft.com/office/drawing/2014/main" id="{853DD43F-9BD1-A2E1-330B-218C7157F81C}"/>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85415" name="Rectangle 39">
              <a:extLst>
                <a:ext uri="{FF2B5EF4-FFF2-40B4-BE49-F238E27FC236}">
                  <a16:creationId xmlns:a16="http://schemas.microsoft.com/office/drawing/2014/main" id="{CC60C13B-A836-8160-8456-6CDC255155A9}"/>
                </a:ext>
              </a:extLst>
            </p:cNvPr>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800" b="0">
                  <a:solidFill>
                    <a:srgbClr val="790015"/>
                  </a:solidFill>
                  <a:latin typeface="Times" panose="02020603050405020304" pitchFamily="18" charset="0"/>
                </a:rPr>
                <a:t>ABRAHAM</a:t>
              </a:r>
              <a:endParaRPr lang="en-US" altLang="en-US" sz="2800" b="0">
                <a:solidFill>
                  <a:srgbClr val="FFA27C"/>
                </a:solidFill>
                <a:effectLst>
                  <a:outerShdw blurRad="38100" dist="38100" dir="2700000" algn="tl">
                    <a:srgbClr val="000000"/>
                  </a:outerShdw>
                </a:effectLst>
                <a:latin typeface="Times" panose="02020603050405020304" pitchFamily="18" charset="0"/>
              </a:endParaRPr>
            </a:p>
          </p:txBody>
        </p:sp>
        <p:sp>
          <p:nvSpPr>
            <p:cNvPr id="20518" name="Rectangle 40">
              <a:extLst>
                <a:ext uri="{FF2B5EF4-FFF2-40B4-BE49-F238E27FC236}">
                  <a16:creationId xmlns:a16="http://schemas.microsoft.com/office/drawing/2014/main" id="{AEE20433-1F05-C491-9EE1-7DCCB1A025C3}"/>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20519" name="AutoShape 41">
              <a:extLst>
                <a:ext uri="{FF2B5EF4-FFF2-40B4-BE49-F238E27FC236}">
                  <a16:creationId xmlns:a16="http://schemas.microsoft.com/office/drawing/2014/main" id="{5A398D25-4FDB-9812-D256-5BF362B5D86C}"/>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sp>
          <p:nvSpPr>
            <p:cNvPr id="485419" name="Rectangle 43">
              <a:extLst>
                <a:ext uri="{FF2B5EF4-FFF2-40B4-BE49-F238E27FC236}">
                  <a16:creationId xmlns:a16="http://schemas.microsoft.com/office/drawing/2014/main" id="{3E155F5C-E89A-323D-1D1E-720AC565132D}"/>
                </a:ext>
              </a:extLst>
            </p:cNvPr>
            <p:cNvSpPr>
              <a:spLocks noChangeArrowheads="1"/>
            </p:cNvSpPr>
            <p:nvPr/>
          </p:nvSpPr>
          <p:spPr bwMode="auto">
            <a:xfrm>
              <a:off x="489" y="1751"/>
              <a:ext cx="548" cy="134"/>
            </a:xfrm>
            <a:prstGeom prst="rect">
              <a:avLst/>
            </a:prstGeom>
            <a:noFill/>
            <a:ln w="9525">
              <a:noFill/>
              <a:miter lim="800000"/>
              <a:headEnd/>
              <a:tailEnd/>
            </a:ln>
          </p:spPr>
          <p:txBody>
            <a:bodyPr wrap="none" lIns="0" tIns="0" rIns="0" bIns="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defRPr/>
              </a:pPr>
              <a:r>
                <a:rPr lang="en-US" altLang="en-US" sz="1400">
                  <a:solidFill>
                    <a:srgbClr val="790015"/>
                  </a:solidFill>
                  <a:latin typeface="Helvetica" panose="020B0604020202020204" pitchFamily="34" charset="0"/>
                </a:rPr>
                <a:t>   JOSEPH</a:t>
              </a:r>
              <a:endParaRPr lang="en-US" altLang="en-US" sz="2000">
                <a:solidFill>
                  <a:srgbClr val="FFA27C"/>
                </a:solidFill>
                <a:effectLst>
                  <a:outerShdw blurRad="38100" dist="38100" dir="2700000" algn="tl">
                    <a:srgbClr val="000000"/>
                  </a:outerShdw>
                </a:effectLst>
                <a:latin typeface="Helvetica" panose="020B0604020202020204" pitchFamily="34" charset="0"/>
              </a:endParaRPr>
            </a:p>
          </p:txBody>
        </p:sp>
        <p:sp>
          <p:nvSpPr>
            <p:cNvPr id="20521" name="Line 44">
              <a:extLst>
                <a:ext uri="{FF2B5EF4-FFF2-40B4-BE49-F238E27FC236}">
                  <a16:creationId xmlns:a16="http://schemas.microsoft.com/office/drawing/2014/main" id="{0BD47B77-A937-EE6B-E610-CF1C12CCF4F0}"/>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45">
              <a:extLst>
                <a:ext uri="{FF2B5EF4-FFF2-40B4-BE49-F238E27FC236}">
                  <a16:creationId xmlns:a16="http://schemas.microsoft.com/office/drawing/2014/main" id="{695E6724-37FA-FEB3-DDF2-85EC7D3FCCCC}"/>
                </a:ext>
              </a:extLst>
            </p:cNvPr>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Rectangle 86">
              <a:extLst>
                <a:ext uri="{FF2B5EF4-FFF2-40B4-BE49-F238E27FC236}">
                  <a16:creationId xmlns:a16="http://schemas.microsoft.com/office/drawing/2014/main" id="{7E574210-A7E4-A41C-BC5F-0E6D32756800}"/>
                </a:ext>
              </a:extLst>
            </p:cNvPr>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w="31750">
                  <a:solidFill>
                    <a:srgbClr val="000000"/>
                  </a:solidFill>
                  <a:miter lim="800000"/>
                  <a:headEnd/>
                  <a:tailEnd/>
                </a14:hiddenLine>
              </a:ext>
            </a:extLst>
          </p:spPr>
          <p:txBody>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endParaRPr lang="en-US" altLang="en-US"/>
            </a:p>
          </p:txBody>
        </p:sp>
      </p:grpSp>
      <p:sp>
        <p:nvSpPr>
          <p:cNvPr id="485499" name="Rectangle 123">
            <a:extLst>
              <a:ext uri="{FF2B5EF4-FFF2-40B4-BE49-F238E27FC236}">
                <a16:creationId xmlns:a16="http://schemas.microsoft.com/office/drawing/2014/main" id="{90D951B7-DE86-8608-54C2-10A3D55E845F}"/>
              </a:ext>
            </a:extLst>
          </p:cNvPr>
          <p:cNvSpPr>
            <a:spLocks noChangeArrowheads="1"/>
          </p:cNvSpPr>
          <p:nvPr/>
        </p:nvSpPr>
        <p:spPr bwMode="auto">
          <a:xfrm>
            <a:off x="3662363" y="1576388"/>
            <a:ext cx="1752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r>
              <a:rPr lang="en-US" altLang="en-US" sz="2800">
                <a:solidFill>
                  <a:schemeClr val="accent2"/>
                </a:solidFill>
              </a:rPr>
              <a:t>RAOPAM</a:t>
            </a:r>
          </a:p>
        </p:txBody>
      </p:sp>
      <p:sp>
        <p:nvSpPr>
          <p:cNvPr id="485500" name="Rectangle 124">
            <a:extLst>
              <a:ext uri="{FF2B5EF4-FFF2-40B4-BE49-F238E27FC236}">
                <a16:creationId xmlns:a16="http://schemas.microsoft.com/office/drawing/2014/main" id="{80DD9251-254A-A110-8514-BE453CA871E0}"/>
              </a:ext>
            </a:extLst>
          </p:cNvPr>
          <p:cNvSpPr>
            <a:spLocks noChangeArrowheads="1"/>
          </p:cNvSpPr>
          <p:nvPr/>
        </p:nvSpPr>
        <p:spPr bwMode="auto">
          <a:xfrm>
            <a:off x="4891088" y="1017588"/>
            <a:ext cx="2498725" cy="396875"/>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a:defRPr sz="1600" b="1">
                <a:solidFill>
                  <a:srgbClr val="00DFCA"/>
                </a:solidFill>
                <a:latin typeface="Arial" panose="020B0604020202020204" pitchFamily="34" charset="0"/>
                <a:ea typeface="ＭＳ Ｐゴシック" panose="020B0600070205080204" pitchFamily="34" charset="-128"/>
              </a:defRPr>
            </a:lvl3pPr>
            <a:lvl4pPr>
              <a:defRPr sz="1600" b="1">
                <a:solidFill>
                  <a:srgbClr val="00DFCA"/>
                </a:solidFill>
                <a:latin typeface="Arial" panose="020B0604020202020204" pitchFamily="34" charset="0"/>
                <a:ea typeface="ＭＳ Ｐゴシック" panose="020B0600070205080204" pitchFamily="34" charset="-128"/>
              </a:defRPr>
            </a:lvl4pPr>
            <a:lvl5pPr>
              <a:defRPr sz="1600" b="1">
                <a:solidFill>
                  <a:srgbClr val="00DFCA"/>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spcBef>
                <a:spcPct val="50000"/>
              </a:spcBef>
              <a:defRPr/>
            </a:pPr>
            <a:r>
              <a:rPr lang="en-US" altLang="en-US" sz="2000">
                <a:solidFill>
                  <a:schemeClr val="tx1"/>
                </a:solidFill>
              </a:rPr>
              <a:t>2000 B.C. maikhali</a:t>
            </a:r>
            <a:endParaRPr lang="en-US" altLang="en-US">
              <a:solidFill>
                <a:schemeClr val="tx1"/>
              </a:solidFill>
            </a:endParaRPr>
          </a:p>
        </p:txBody>
      </p:sp>
      <p:sp>
        <p:nvSpPr>
          <p:cNvPr id="20497" name="Text Box 117">
            <a:extLst>
              <a:ext uri="{FF2B5EF4-FFF2-40B4-BE49-F238E27FC236}">
                <a16:creationId xmlns:a16="http://schemas.microsoft.com/office/drawing/2014/main" id="{62DF674B-4901-991F-05A9-DAD3D5B22BB3}"/>
              </a:ext>
            </a:extLst>
          </p:cNvPr>
          <p:cNvSpPr txBox="1">
            <a:spLocks noChangeArrowheads="1"/>
          </p:cNvSpPr>
          <p:nvPr/>
        </p:nvSpPr>
        <p:spPr bwMode="auto">
          <a:xfrm>
            <a:off x="85788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panose="020B0604020202020204" pitchFamily="34" charset="0"/>
                <a:ea typeface="ＭＳ Ｐゴシック" panose="020B0600070205080204" pitchFamily="34" charset="-128"/>
              </a:defRPr>
            </a:lvl1pPr>
            <a:lvl2pPr marL="37931725" indent="-37474525">
              <a:defRPr sz="1600" b="1">
                <a:solidFill>
                  <a:srgbClr val="00DFCA"/>
                </a:solidFill>
                <a:latin typeface="Arial" panose="020B0604020202020204" pitchFamily="34" charset="0"/>
                <a:ea typeface="ＭＳ Ｐゴシック" panose="020B0600070205080204" pitchFamily="34" charset="-128"/>
              </a:defRPr>
            </a:lvl2pPr>
            <a:lvl3pPr marL="1143000" indent="-228600">
              <a:defRPr sz="1600" b="1">
                <a:solidFill>
                  <a:srgbClr val="00DFCA"/>
                </a:solidFill>
                <a:latin typeface="Arial" panose="020B0604020202020204" pitchFamily="34" charset="0"/>
                <a:ea typeface="ＭＳ Ｐゴシック" panose="020B0600070205080204" pitchFamily="34" charset="-128"/>
              </a:defRPr>
            </a:lvl3pPr>
            <a:lvl4pPr marL="1600200" indent="-228600">
              <a:defRPr sz="1600" b="1">
                <a:solidFill>
                  <a:srgbClr val="00DFCA"/>
                </a:solidFill>
                <a:latin typeface="Arial" panose="020B0604020202020204" pitchFamily="34" charset="0"/>
                <a:ea typeface="ＭＳ Ｐゴシック" panose="020B0600070205080204" pitchFamily="34" charset="-128"/>
              </a:defRPr>
            </a:lvl4pPr>
            <a:lvl5pPr marL="2057400" indent="-228600">
              <a:defRPr sz="1600" b="1">
                <a:solidFill>
                  <a:srgbClr val="00DFCA"/>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a:solidFill>
                  <a:srgbClr val="FFFFFF"/>
                </a:solidFill>
                <a:latin typeface="Comic Sans MS" panose="030F0902030302020204" pitchFamily="66"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85500"/>
                                        </p:tgtEl>
                                        <p:attrNameLst>
                                          <p:attrName>style.visibility</p:attrName>
                                        </p:attrNameLst>
                                      </p:cBhvr>
                                      <p:to>
                                        <p:strVal val="visible"/>
                                      </p:to>
                                    </p:set>
                                    <p:anim calcmode="lin" valueType="num">
                                      <p:cBhvr>
                                        <p:cTn id="7" dur="500" fill="hold"/>
                                        <p:tgtEl>
                                          <p:spTgt spid="485500"/>
                                        </p:tgtEl>
                                        <p:attrNameLst>
                                          <p:attrName>ppt_x</p:attrName>
                                        </p:attrNameLst>
                                      </p:cBhvr>
                                      <p:tavLst>
                                        <p:tav tm="0">
                                          <p:val>
                                            <p:strVal val="#ppt_x-#ppt_w/2"/>
                                          </p:val>
                                        </p:tav>
                                        <p:tav tm="100000">
                                          <p:val>
                                            <p:strVal val="#ppt_x"/>
                                          </p:val>
                                        </p:tav>
                                      </p:tavLst>
                                    </p:anim>
                                    <p:anim calcmode="lin" valueType="num">
                                      <p:cBhvr>
                                        <p:cTn id="8" dur="500" fill="hold"/>
                                        <p:tgtEl>
                                          <p:spTgt spid="485500"/>
                                        </p:tgtEl>
                                        <p:attrNameLst>
                                          <p:attrName>ppt_y</p:attrName>
                                        </p:attrNameLst>
                                      </p:cBhvr>
                                      <p:tavLst>
                                        <p:tav tm="0">
                                          <p:val>
                                            <p:strVal val="#ppt_y"/>
                                          </p:val>
                                        </p:tav>
                                        <p:tav tm="100000">
                                          <p:val>
                                            <p:strVal val="#ppt_y"/>
                                          </p:val>
                                        </p:tav>
                                      </p:tavLst>
                                    </p:anim>
                                    <p:anim calcmode="lin" valueType="num">
                                      <p:cBhvr>
                                        <p:cTn id="9" dur="500" fill="hold"/>
                                        <p:tgtEl>
                                          <p:spTgt spid="485500"/>
                                        </p:tgtEl>
                                        <p:attrNameLst>
                                          <p:attrName>ppt_w</p:attrName>
                                        </p:attrNameLst>
                                      </p:cBhvr>
                                      <p:tavLst>
                                        <p:tav tm="0">
                                          <p:val>
                                            <p:fltVal val="0"/>
                                          </p:val>
                                        </p:tav>
                                        <p:tav tm="100000">
                                          <p:val>
                                            <p:strVal val="#ppt_w"/>
                                          </p:val>
                                        </p:tav>
                                      </p:tavLst>
                                    </p:anim>
                                    <p:anim calcmode="lin" valueType="num">
                                      <p:cBhvr>
                                        <p:cTn id="10" dur="500" fill="hold"/>
                                        <p:tgtEl>
                                          <p:spTgt spid="4855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85499"/>
                                        </p:tgtEl>
                                        <p:attrNameLst>
                                          <p:attrName>style.visibility</p:attrName>
                                        </p:attrNameLst>
                                      </p:cBhvr>
                                      <p:to>
                                        <p:strVal val="visible"/>
                                      </p:to>
                                    </p:set>
                                    <p:anim calcmode="lin" valueType="num">
                                      <p:cBhvr>
                                        <p:cTn id="15" dur="500" fill="hold"/>
                                        <p:tgtEl>
                                          <p:spTgt spid="485499"/>
                                        </p:tgtEl>
                                        <p:attrNameLst>
                                          <p:attrName>ppt_x</p:attrName>
                                        </p:attrNameLst>
                                      </p:cBhvr>
                                      <p:tavLst>
                                        <p:tav tm="0">
                                          <p:val>
                                            <p:strVal val="#ppt_x-#ppt_w/2"/>
                                          </p:val>
                                        </p:tav>
                                        <p:tav tm="100000">
                                          <p:val>
                                            <p:strVal val="#ppt_x"/>
                                          </p:val>
                                        </p:tav>
                                      </p:tavLst>
                                    </p:anim>
                                    <p:anim calcmode="lin" valueType="num">
                                      <p:cBhvr>
                                        <p:cTn id="16" dur="500" fill="hold"/>
                                        <p:tgtEl>
                                          <p:spTgt spid="485499"/>
                                        </p:tgtEl>
                                        <p:attrNameLst>
                                          <p:attrName>ppt_y</p:attrName>
                                        </p:attrNameLst>
                                      </p:cBhvr>
                                      <p:tavLst>
                                        <p:tav tm="0">
                                          <p:val>
                                            <p:strVal val="#ppt_y"/>
                                          </p:val>
                                        </p:tav>
                                        <p:tav tm="100000">
                                          <p:val>
                                            <p:strVal val="#ppt_y"/>
                                          </p:val>
                                        </p:tav>
                                      </p:tavLst>
                                    </p:anim>
                                    <p:anim calcmode="lin" valueType="num">
                                      <p:cBhvr>
                                        <p:cTn id="17" dur="500" fill="hold"/>
                                        <p:tgtEl>
                                          <p:spTgt spid="485499"/>
                                        </p:tgtEl>
                                        <p:attrNameLst>
                                          <p:attrName>ppt_w</p:attrName>
                                        </p:attrNameLst>
                                      </p:cBhvr>
                                      <p:tavLst>
                                        <p:tav tm="0">
                                          <p:val>
                                            <p:fltVal val="0"/>
                                          </p:val>
                                        </p:tav>
                                        <p:tav tm="100000">
                                          <p:val>
                                            <p:strVal val="#ppt_w"/>
                                          </p:val>
                                        </p:tav>
                                      </p:tavLst>
                                    </p:anim>
                                    <p:anim calcmode="lin" valueType="num">
                                      <p:cBhvr>
                                        <p:cTn id="18"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85387"/>
                                        </p:tgtEl>
                                        <p:attrNameLst>
                                          <p:attrName>style.visibility</p:attrName>
                                        </p:attrNameLst>
                                      </p:cBhvr>
                                      <p:to>
                                        <p:strVal val="visible"/>
                                      </p:to>
                                    </p:set>
                                    <p:anim calcmode="lin" valueType="num">
                                      <p:cBhvr>
                                        <p:cTn id="23" dur="500" fill="hold"/>
                                        <p:tgtEl>
                                          <p:spTgt spid="485387"/>
                                        </p:tgtEl>
                                        <p:attrNameLst>
                                          <p:attrName>ppt_x</p:attrName>
                                        </p:attrNameLst>
                                      </p:cBhvr>
                                      <p:tavLst>
                                        <p:tav tm="0">
                                          <p:val>
                                            <p:strVal val="#ppt_x-#ppt_w/2"/>
                                          </p:val>
                                        </p:tav>
                                        <p:tav tm="100000">
                                          <p:val>
                                            <p:strVal val="#ppt_x"/>
                                          </p:val>
                                        </p:tav>
                                      </p:tavLst>
                                    </p:anim>
                                    <p:anim calcmode="lin" valueType="num">
                                      <p:cBhvr>
                                        <p:cTn id="24" dur="500" fill="hold"/>
                                        <p:tgtEl>
                                          <p:spTgt spid="485387"/>
                                        </p:tgtEl>
                                        <p:attrNameLst>
                                          <p:attrName>ppt_y</p:attrName>
                                        </p:attrNameLst>
                                      </p:cBhvr>
                                      <p:tavLst>
                                        <p:tav tm="0">
                                          <p:val>
                                            <p:strVal val="#ppt_y"/>
                                          </p:val>
                                        </p:tav>
                                        <p:tav tm="100000">
                                          <p:val>
                                            <p:strVal val="#ppt_y"/>
                                          </p:val>
                                        </p:tav>
                                      </p:tavLst>
                                    </p:anim>
                                    <p:anim calcmode="lin" valueType="num">
                                      <p:cBhvr>
                                        <p:cTn id="25" dur="500" fill="hold"/>
                                        <p:tgtEl>
                                          <p:spTgt spid="485387"/>
                                        </p:tgtEl>
                                        <p:attrNameLst>
                                          <p:attrName>ppt_w</p:attrName>
                                        </p:attrNameLst>
                                      </p:cBhvr>
                                      <p:tavLst>
                                        <p:tav tm="0">
                                          <p:val>
                                            <p:fltVal val="0"/>
                                          </p:val>
                                        </p:tav>
                                        <p:tav tm="100000">
                                          <p:val>
                                            <p:strVal val="#ppt_w"/>
                                          </p:val>
                                        </p:tav>
                                      </p:tavLst>
                                    </p:anim>
                                    <p:anim calcmode="lin" valueType="num">
                                      <p:cBhvr>
                                        <p:cTn id="26" dur="500" fill="hold"/>
                                        <p:tgtEl>
                                          <p:spTgt spid="4853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autoUpdateAnimBg="0"/>
      <p:bldP spid="485499" grpId="0" autoUpdateAnimBg="0"/>
      <p:bldP spid="485500" grpId="0" autoUpdateAnimBg="0"/>
    </p:bld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8237</TotalTime>
  <Pages>52</Pages>
  <Words>3305</Words>
  <Application>Microsoft Macintosh PowerPoint</Application>
  <PresentationFormat>On-screen Show (4:3)</PresentationFormat>
  <Paragraphs>389</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ＭＳ Ｐゴシック</vt:lpstr>
      <vt:lpstr>Times</vt:lpstr>
      <vt:lpstr>Monotype Sorts</vt:lpstr>
      <vt:lpstr>Comic Sans MS</vt:lpstr>
      <vt:lpstr>B VAG Rounded Bold</vt:lpstr>
      <vt:lpstr>Webdings</vt:lpstr>
      <vt:lpstr>Helvetica</vt:lpstr>
      <vt:lpstr>Times New Roman</vt:lpstr>
      <vt:lpstr>Kosher-Normal</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421</cp:revision>
  <cp:lastPrinted>1997-02-12T13:49:34Z</cp:lastPrinted>
  <dcterms:created xsi:type="dcterms:W3CDTF">2008-07-08T14:42:13Z</dcterms:created>
  <dcterms:modified xsi:type="dcterms:W3CDTF">2025-01-09T01:13:55Z</dcterms:modified>
</cp:coreProperties>
</file>